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7.xml" ContentType="application/vnd.openxmlformats-officedocument.presentationml.tags+xml"/>
  <Override PartName="/ppt/tags/tag8.xml" ContentType="application/vnd.openxmlformats-officedocument.presentationml.tags+xml"/>
  <Override PartName="/ppt/notesSlides/notesSlide2.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3.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4.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3"/>
  </p:notesMasterIdLst>
  <p:sldIdLst>
    <p:sldId id="265" r:id="rId5"/>
    <p:sldId id="258" r:id="rId6"/>
    <p:sldId id="264" r:id="rId7"/>
    <p:sldId id="259" r:id="rId8"/>
    <p:sldId id="260" r:id="rId9"/>
    <p:sldId id="267" r:id="rId10"/>
    <p:sldId id="266" r:id="rId11"/>
    <p:sldId id="262"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my  Kvartunas" initials="SK" lastIdx="3" clrIdx="0">
    <p:extLst>
      <p:ext uri="{19B8F6BF-5375-455C-9EA6-DF929625EA0E}">
        <p15:presenceInfo xmlns:p15="http://schemas.microsoft.com/office/powerpoint/2012/main" userId="Sammy  Kvartuna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A8269"/>
    <a:srgbClr val="AC6611"/>
    <a:srgbClr val="F9A23D"/>
    <a:srgbClr val="69BC9E"/>
    <a:srgbClr val="00968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601F753-A136-40A0-95BD-991962915879}" v="8" dt="2023-01-31T20:48:41.40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98" autoAdjust="0"/>
    <p:restoredTop sz="86364" autoAdjust="0"/>
  </p:normalViewPr>
  <p:slideViewPr>
    <p:cSldViewPr snapToGrid="0">
      <p:cViewPr varScale="1">
        <p:scale>
          <a:sx n="60" d="100"/>
          <a:sy n="60" d="100"/>
        </p:scale>
        <p:origin x="942" y="60"/>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6" d="100"/>
          <a:sy n="86" d="100"/>
        </p:scale>
        <p:origin x="1450" y="77"/>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t>Titre du graphique</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Accuracy</c:v>
                </c:pt>
              </c:strCache>
            </c:strRef>
          </c:tx>
          <c:spPr>
            <a:solidFill>
              <a:srgbClr val="00968F"/>
            </a:solidFill>
            <a:ln>
              <a:noFill/>
            </a:ln>
            <a:effectLst/>
          </c:spPr>
          <c:invertIfNegative val="0"/>
          <c:cat>
            <c:strRef>
              <c:f>Sheet1!$A$2:$A$5</c:f>
              <c:strCache>
                <c:ptCount val="4"/>
                <c:pt idx="0">
                  <c:v>District North</c:v>
                </c:pt>
                <c:pt idx="1">
                  <c:v>District South</c:v>
                </c:pt>
                <c:pt idx="2">
                  <c:v>District East</c:v>
                </c:pt>
                <c:pt idx="3">
                  <c:v>District West</c:v>
                </c:pt>
              </c:strCache>
            </c:strRef>
          </c:cat>
          <c:val>
            <c:numRef>
              <c:f>Sheet1!$B$2:$B$5</c:f>
              <c:numCache>
                <c:formatCode>General</c:formatCode>
                <c:ptCount val="4"/>
                <c:pt idx="0">
                  <c:v>100</c:v>
                </c:pt>
                <c:pt idx="1">
                  <c:v>80</c:v>
                </c:pt>
                <c:pt idx="2">
                  <c:v>65</c:v>
                </c:pt>
                <c:pt idx="3">
                  <c:v>40</c:v>
                </c:pt>
              </c:numCache>
            </c:numRef>
          </c:val>
          <c:extLst>
            <c:ext xmlns:c16="http://schemas.microsoft.com/office/drawing/2014/chart" uri="{C3380CC4-5D6E-409C-BE32-E72D297353CC}">
              <c16:uniqueId val="{00000000-58C3-4721-8682-6683B2417D8F}"/>
            </c:ext>
          </c:extLst>
        </c:ser>
        <c:ser>
          <c:idx val="1"/>
          <c:order val="1"/>
          <c:tx>
            <c:strRef>
              <c:f>Sheet1!$C$1</c:f>
              <c:strCache>
                <c:ptCount val="1"/>
                <c:pt idx="0">
                  <c:v>Timeliness</c:v>
                </c:pt>
              </c:strCache>
            </c:strRef>
          </c:tx>
          <c:spPr>
            <a:solidFill>
              <a:srgbClr val="F9A23D"/>
            </a:solidFill>
            <a:ln>
              <a:noFill/>
            </a:ln>
            <a:effectLst/>
          </c:spPr>
          <c:invertIfNegative val="0"/>
          <c:cat>
            <c:strRef>
              <c:f>Sheet1!$A$2:$A$5</c:f>
              <c:strCache>
                <c:ptCount val="4"/>
                <c:pt idx="0">
                  <c:v>District North</c:v>
                </c:pt>
                <c:pt idx="1">
                  <c:v>District South</c:v>
                </c:pt>
                <c:pt idx="2">
                  <c:v>District East</c:v>
                </c:pt>
                <c:pt idx="3">
                  <c:v>District West</c:v>
                </c:pt>
              </c:strCache>
            </c:strRef>
          </c:cat>
          <c:val>
            <c:numRef>
              <c:f>Sheet1!$C$2:$C$5</c:f>
              <c:numCache>
                <c:formatCode>General</c:formatCode>
                <c:ptCount val="4"/>
                <c:pt idx="0">
                  <c:v>65</c:v>
                </c:pt>
                <c:pt idx="1">
                  <c:v>95</c:v>
                </c:pt>
                <c:pt idx="2">
                  <c:v>78</c:v>
                </c:pt>
                <c:pt idx="3">
                  <c:v>38</c:v>
                </c:pt>
              </c:numCache>
            </c:numRef>
          </c:val>
          <c:extLst>
            <c:ext xmlns:c16="http://schemas.microsoft.com/office/drawing/2014/chart" uri="{C3380CC4-5D6E-409C-BE32-E72D297353CC}">
              <c16:uniqueId val="{00000001-58C3-4721-8682-6683B2417D8F}"/>
            </c:ext>
          </c:extLst>
        </c:ser>
        <c:ser>
          <c:idx val="2"/>
          <c:order val="2"/>
          <c:tx>
            <c:strRef>
              <c:f>Sheet1!$D$1</c:f>
              <c:strCache>
                <c:ptCount val="1"/>
                <c:pt idx="0">
                  <c:v>Completeness</c:v>
                </c:pt>
              </c:strCache>
            </c:strRef>
          </c:tx>
          <c:spPr>
            <a:solidFill>
              <a:srgbClr val="69BC9E"/>
            </a:solidFill>
            <a:ln>
              <a:noFill/>
            </a:ln>
            <a:effectLst/>
          </c:spPr>
          <c:invertIfNegative val="0"/>
          <c:cat>
            <c:strRef>
              <c:f>Sheet1!$A$2:$A$5</c:f>
              <c:strCache>
                <c:ptCount val="4"/>
                <c:pt idx="0">
                  <c:v>District North</c:v>
                </c:pt>
                <c:pt idx="1">
                  <c:v>District South</c:v>
                </c:pt>
                <c:pt idx="2">
                  <c:v>District East</c:v>
                </c:pt>
                <c:pt idx="3">
                  <c:v>District West</c:v>
                </c:pt>
              </c:strCache>
            </c:strRef>
          </c:cat>
          <c:val>
            <c:numRef>
              <c:f>Sheet1!$D$2:$D$5</c:f>
              <c:numCache>
                <c:formatCode>General</c:formatCode>
                <c:ptCount val="4"/>
                <c:pt idx="0">
                  <c:v>100</c:v>
                </c:pt>
                <c:pt idx="1">
                  <c:v>95</c:v>
                </c:pt>
                <c:pt idx="2">
                  <c:v>80</c:v>
                </c:pt>
                <c:pt idx="3">
                  <c:v>45</c:v>
                </c:pt>
              </c:numCache>
            </c:numRef>
          </c:val>
          <c:extLst>
            <c:ext xmlns:c16="http://schemas.microsoft.com/office/drawing/2014/chart" uri="{C3380CC4-5D6E-409C-BE32-E72D297353CC}">
              <c16:uniqueId val="{00000002-58C3-4721-8682-6683B2417D8F}"/>
            </c:ext>
          </c:extLst>
        </c:ser>
        <c:dLbls>
          <c:showLegendKey val="0"/>
          <c:showVal val="0"/>
          <c:showCatName val="0"/>
          <c:showSerName val="0"/>
          <c:showPercent val="0"/>
          <c:showBubbleSize val="0"/>
        </c:dLbls>
        <c:gapWidth val="219"/>
        <c:overlap val="-27"/>
        <c:axId val="365829536"/>
        <c:axId val="365829864"/>
      </c:barChart>
      <c:catAx>
        <c:axId val="3658295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65829864"/>
        <c:crosses val="autoZero"/>
        <c:auto val="1"/>
        <c:lblAlgn val="ctr"/>
        <c:lblOffset val="100"/>
        <c:noMultiLvlLbl val="0"/>
      </c:catAx>
      <c:valAx>
        <c:axId val="36582986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6582953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he-IL"/>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l">
              <a:defRPr sz="1200"/>
            </a:lvl1pPr>
          </a:lstStyle>
          <a:p>
            <a:fld id="{34B11802-9678-43CE-AC73-F616ED9AC736}" type="datetimeFigureOut">
              <a:rPr lang="he-IL" smtClean="0"/>
              <a:t>ה'/אלול/תשפ"ג</a:t>
            </a:fld>
            <a:endParaRPr lang="he-IL"/>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he-IL"/>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he-IL"/>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r">
              <a:defRPr sz="1200"/>
            </a:lvl1pPr>
          </a:lstStyle>
          <a:p>
            <a:endParaRPr lang="he-IL"/>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a:defRPr sz="1200"/>
            </a:lvl1pPr>
          </a:lstStyle>
          <a:p>
            <a:fld id="{A4F37708-AA92-48F3-8225-9EFE6FEEC182}" type="slidenum">
              <a:rPr lang="he-IL" smtClean="0"/>
              <a:t>‹#›</a:t>
            </a:fld>
            <a:endParaRPr lang="he-IL"/>
          </a:p>
        </p:txBody>
      </p:sp>
    </p:spTree>
    <p:extLst>
      <p:ext uri="{BB962C8B-B14F-4D97-AF65-F5344CB8AC3E}">
        <p14:creationId xmlns:p14="http://schemas.microsoft.com/office/powerpoint/2010/main" val="31827214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he-IL" dirty="0"/>
          </a:p>
        </p:txBody>
      </p:sp>
      <p:sp>
        <p:nvSpPr>
          <p:cNvPr id="4" name="Espace réservé du numéro de diapositive 3"/>
          <p:cNvSpPr>
            <a:spLocks noGrp="1"/>
          </p:cNvSpPr>
          <p:nvPr>
            <p:ph type="sldNum" sz="quarter" idx="5"/>
          </p:nvPr>
        </p:nvSpPr>
        <p:spPr/>
        <p:txBody>
          <a:bodyPr/>
          <a:lstStyle/>
          <a:p>
            <a:fld id="{A4F37708-AA92-48F3-8225-9EFE6FEEC182}" type="slidenum">
              <a:rPr lang="he-IL" smtClean="0"/>
              <a:t>1</a:t>
            </a:fld>
            <a:endParaRPr lang="he-IL"/>
          </a:p>
        </p:txBody>
      </p:sp>
    </p:spTree>
    <p:extLst>
      <p:ext uri="{BB962C8B-B14F-4D97-AF65-F5344CB8AC3E}">
        <p14:creationId xmlns:p14="http://schemas.microsoft.com/office/powerpoint/2010/main" val="40700944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Le numéro de site du service correspond à la feuille de calcul sur laquelle les données sont enregistrées</a:t>
            </a:r>
          </a:p>
          <a:p>
            <a:endParaRPr lang="fr-FR" dirty="0"/>
          </a:p>
          <a:p>
            <a:r>
              <a:rPr lang="fr-FR" dirty="0"/>
              <a:t>Le nom de l’unité donne le nom actuel du site du service/district</a:t>
            </a:r>
          </a:p>
          <a:p>
            <a:endParaRPr lang="fr-FR" dirty="0"/>
          </a:p>
          <a:p>
            <a:r>
              <a:rPr lang="fr-FR" dirty="0"/>
              <a:t>Les résultats sont automatiquement tirés des feuilles de calcul de collecte des données</a:t>
            </a:r>
          </a:p>
          <a:p>
            <a:endParaRPr lang="fr-FR" dirty="0"/>
          </a:p>
          <a:p>
            <a:r>
              <a:rPr lang="fr-FR" dirty="0"/>
              <a:t>Les titres indiquent la section des vérifications des données</a:t>
            </a:r>
            <a:endParaRPr lang="he-IL" dirty="0"/>
          </a:p>
        </p:txBody>
      </p:sp>
      <p:sp>
        <p:nvSpPr>
          <p:cNvPr id="4" name="Espace réservé du numéro de diapositive 3"/>
          <p:cNvSpPr>
            <a:spLocks noGrp="1"/>
          </p:cNvSpPr>
          <p:nvPr>
            <p:ph type="sldNum" sz="quarter" idx="5"/>
          </p:nvPr>
        </p:nvSpPr>
        <p:spPr/>
        <p:txBody>
          <a:bodyPr/>
          <a:lstStyle/>
          <a:p>
            <a:fld id="{A4F37708-AA92-48F3-8225-9EFE6FEEC182}" type="slidenum">
              <a:rPr lang="he-IL" smtClean="0"/>
              <a:t>4</a:t>
            </a:fld>
            <a:endParaRPr lang="he-IL"/>
          </a:p>
        </p:txBody>
      </p:sp>
    </p:spTree>
    <p:extLst>
      <p:ext uri="{BB962C8B-B14F-4D97-AF65-F5344CB8AC3E}">
        <p14:creationId xmlns:p14="http://schemas.microsoft.com/office/powerpoint/2010/main" val="27702506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4F37708-AA92-48F3-8225-9EFE6FEEC182}" type="slidenum">
              <a:rPr lang="he-IL" smtClean="0"/>
              <a:t>5</a:t>
            </a:fld>
            <a:endParaRPr lang="he-IL"/>
          </a:p>
        </p:txBody>
      </p:sp>
    </p:spTree>
    <p:extLst>
      <p:ext uri="{BB962C8B-B14F-4D97-AF65-F5344CB8AC3E}">
        <p14:creationId xmlns:p14="http://schemas.microsoft.com/office/powerpoint/2010/main" val="23181855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4F37708-AA92-48F3-8225-9EFE6FEEC182}" type="slidenum">
              <a:rPr lang="he-IL" smtClean="0"/>
              <a:t>6</a:t>
            </a:fld>
            <a:endParaRPr lang="he-IL"/>
          </a:p>
        </p:txBody>
      </p:sp>
    </p:spTree>
    <p:extLst>
      <p:ext uri="{BB962C8B-B14F-4D97-AF65-F5344CB8AC3E}">
        <p14:creationId xmlns:p14="http://schemas.microsoft.com/office/powerpoint/2010/main" val="21473291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4F37708-AA92-48F3-8225-9EFE6FEEC182}" type="slidenum">
              <a:rPr lang="he-IL" smtClean="0"/>
              <a:t>7</a:t>
            </a:fld>
            <a:endParaRPr lang="he-IL"/>
          </a:p>
        </p:txBody>
      </p:sp>
    </p:spTree>
    <p:extLst>
      <p:ext uri="{BB962C8B-B14F-4D97-AF65-F5344CB8AC3E}">
        <p14:creationId xmlns:p14="http://schemas.microsoft.com/office/powerpoint/2010/main" val="7249772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l"/>
            <a:r>
              <a:rPr lang="fr-FR" dirty="0"/>
              <a:t>Cette présentation a été produite avec le soutien de l’</a:t>
            </a:r>
            <a:r>
              <a:rPr lang="fr-FR" b="0" i="0" dirty="0">
                <a:solidFill>
                  <a:srgbClr val="3C3C3C"/>
                </a:solidFill>
                <a:effectLst/>
                <a:latin typeface="Arial" panose="020B0604020202020204" pitchFamily="34" charset="0"/>
              </a:rPr>
              <a:t>Agence des États-Unis pour le développement internatio</a:t>
            </a:r>
            <a:r>
              <a:rPr lang="fr-FR" b="0" i="0" dirty="0">
                <a:solidFill>
                  <a:srgbClr val="303030"/>
                </a:solidFill>
                <a:effectLst/>
                <a:latin typeface="Arial" panose="020B0604020202020204" pitchFamily="34" charset="0"/>
              </a:rPr>
              <a:t>na</a:t>
            </a:r>
            <a:r>
              <a:rPr lang="fr-FR" b="0" i="0" dirty="0">
                <a:solidFill>
                  <a:srgbClr val="242424"/>
                </a:solidFill>
                <a:effectLst/>
                <a:latin typeface="Arial" panose="020B0604020202020204" pitchFamily="34" charset="0"/>
              </a:rPr>
              <a:t>l</a:t>
            </a:r>
            <a:r>
              <a:rPr lang="fr-FR" b="0" i="0" dirty="0">
                <a:solidFill>
                  <a:srgbClr val="181818"/>
                </a:solidFill>
                <a:effectLst/>
                <a:latin typeface="Arial" panose="020B0604020202020204" pitchFamily="34" charset="0"/>
              </a:rPr>
              <a:t> </a:t>
            </a:r>
            <a:r>
              <a:rPr lang="fr-FR" b="0" i="0" dirty="0">
                <a:solidFill>
                  <a:srgbClr val="0C0C0C"/>
                </a:solidFill>
                <a:effectLst/>
                <a:latin typeface="Arial" panose="020B0604020202020204" pitchFamily="34" charset="0"/>
              </a:rPr>
              <a:t>(</a:t>
            </a:r>
            <a:r>
              <a:rPr lang="fr-FR" b="0" i="0" dirty="0">
                <a:solidFill>
                  <a:srgbClr val="000000"/>
                </a:solidFill>
                <a:effectLst/>
                <a:latin typeface="Arial" panose="020B0604020202020204" pitchFamily="34" charset="0"/>
              </a:rPr>
              <a:t>USAID</a:t>
            </a:r>
            <a:r>
              <a:rPr lang="fr-FR" b="0" i="0" dirty="0">
                <a:solidFill>
                  <a:srgbClr val="0C0C0C"/>
                </a:solidFill>
                <a:effectLst/>
                <a:latin typeface="Arial" panose="020B0604020202020204" pitchFamily="34" charset="0"/>
              </a:rPr>
              <a:t>) aux termes de la </a:t>
            </a:r>
            <a:r>
              <a:rPr lang="en-US" b="0" i="0" dirty="0">
                <a:solidFill>
                  <a:srgbClr val="5F6368"/>
                </a:solidFill>
                <a:effectLst/>
                <a:latin typeface="arial" panose="020B0604020202020204" pitchFamily="34" charset="0"/>
              </a:rPr>
              <a:t>subvention </a:t>
            </a:r>
            <a:r>
              <a:rPr lang="en-US" b="0" i="0" dirty="0" err="1">
                <a:solidFill>
                  <a:srgbClr val="5F6368"/>
                </a:solidFill>
                <a:effectLst/>
                <a:latin typeface="arial" panose="020B0604020202020204" pitchFamily="34" charset="0"/>
              </a:rPr>
              <a:t>associée</a:t>
            </a:r>
            <a:r>
              <a:rPr lang="en-US" b="0" i="0" dirty="0">
                <a:solidFill>
                  <a:srgbClr val="5F6368"/>
                </a:solidFill>
                <a:effectLst/>
                <a:latin typeface="arial" panose="020B0604020202020204" pitchFamily="34" charset="0"/>
              </a:rPr>
              <a:t> </a:t>
            </a:r>
            <a:r>
              <a:rPr lang="fr-FR" b="0" i="0" dirty="0">
                <a:solidFill>
                  <a:srgbClr val="0C0C0C"/>
                </a:solidFill>
                <a:effectLst/>
                <a:latin typeface="Arial" panose="020B0604020202020204" pitchFamily="34" charset="0"/>
              </a:rPr>
              <a:t>7200AA18LA00008 Data for Impact (D4I), qui est mise en œuvre par le Centre de population de la Caroline à l’Université de Caroline du Nord, à Chapel Hill, en partenariat avec Palladium, LLC ; ICF Macro, Inc. </a:t>
            </a:r>
            <a:r>
              <a:rPr lang="en-US" b="0" i="0" dirty="0">
                <a:solidFill>
                  <a:srgbClr val="0C0C0C"/>
                </a:solidFill>
                <a:effectLst/>
                <a:latin typeface="Arial" panose="020B0604020202020204" pitchFamily="34" charset="0"/>
              </a:rPr>
              <a:t>; John </a:t>
            </a:r>
            <a:r>
              <a:rPr lang="en-US" b="0" i="0" dirty="0" err="1">
                <a:solidFill>
                  <a:srgbClr val="0C0C0C"/>
                </a:solidFill>
                <a:effectLst/>
                <a:latin typeface="Arial" panose="020B0604020202020204" pitchFamily="34" charset="0"/>
              </a:rPr>
              <a:t>Sno</a:t>
            </a:r>
            <a:r>
              <a:rPr lang="fr-FR" b="0" i="0" dirty="0">
                <a:solidFill>
                  <a:srgbClr val="0C0C0C"/>
                </a:solidFill>
                <a:effectLst/>
                <a:latin typeface="Arial" panose="020B0604020202020204" pitchFamily="34" charset="0"/>
              </a:rPr>
              <a:t>w, Inc. ; et l’Université de </a:t>
            </a:r>
            <a:r>
              <a:rPr lang="fr-FR" b="0" i="0" dirty="0" err="1">
                <a:solidFill>
                  <a:srgbClr val="0C0C0C"/>
                </a:solidFill>
                <a:effectLst/>
                <a:latin typeface="Arial" panose="020B0604020202020204" pitchFamily="34" charset="0"/>
              </a:rPr>
              <a:t>Tulane</a:t>
            </a:r>
            <a:r>
              <a:rPr lang="fr-FR" b="0" i="0" dirty="0">
                <a:solidFill>
                  <a:srgbClr val="0C0C0C"/>
                </a:solidFill>
                <a:effectLst/>
                <a:latin typeface="Arial" panose="020B0604020202020204" pitchFamily="34" charset="0"/>
              </a:rPr>
              <a:t>. Les renseignements fournis dans cette publication ne reflètent pas nécessairement les opinions de l’USAID ou du gouvernement américain.</a:t>
            </a:r>
            <a:endParaRPr lang="he-IL" dirty="0"/>
          </a:p>
        </p:txBody>
      </p:sp>
      <p:sp>
        <p:nvSpPr>
          <p:cNvPr id="4" name="Espace réservé du numéro de diapositive 3"/>
          <p:cNvSpPr>
            <a:spLocks noGrp="1"/>
          </p:cNvSpPr>
          <p:nvPr>
            <p:ph type="sldNum" sz="quarter" idx="5"/>
          </p:nvPr>
        </p:nvSpPr>
        <p:spPr/>
        <p:txBody>
          <a:bodyPr/>
          <a:lstStyle/>
          <a:p>
            <a:fld id="{A4F37708-AA92-48F3-8225-9EFE6FEEC182}" type="slidenum">
              <a:rPr lang="he-IL" smtClean="0"/>
              <a:t>8</a:t>
            </a:fld>
            <a:endParaRPr lang="he-IL"/>
          </a:p>
        </p:txBody>
      </p:sp>
    </p:spTree>
    <p:extLst>
      <p:ext uri="{BB962C8B-B14F-4D97-AF65-F5344CB8AC3E}">
        <p14:creationId xmlns:p14="http://schemas.microsoft.com/office/powerpoint/2010/main" val="10626362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dataforimpactproject.org/" TargetMode="External"/><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FCCE439-80A3-4949-8870-9DAC2B633D0C}"/>
              </a:ext>
            </a:extLst>
          </p:cNvPr>
          <p:cNvSpPr>
            <a:spLocks noGrp="1"/>
          </p:cNvSpPr>
          <p:nvPr>
            <p:ph type="pic" sz="quarter" idx="10" hasCustomPrompt="1"/>
          </p:nvPr>
        </p:nvSpPr>
        <p:spPr>
          <a:xfrm>
            <a:off x="0" y="-8050"/>
            <a:ext cx="9147924" cy="49409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grpSp>
        <p:nvGrpSpPr>
          <p:cNvPr id="9" name="Group 8">
            <a:extLst>
              <a:ext uri="{FF2B5EF4-FFF2-40B4-BE49-F238E27FC236}">
                <a16:creationId xmlns:a16="http://schemas.microsoft.com/office/drawing/2014/main" id="{43E6D77C-0518-43FF-9176-A6F9585D0C7C}"/>
              </a:ext>
            </a:extLst>
          </p:cNvPr>
          <p:cNvGrpSpPr/>
          <p:nvPr userDrawn="1"/>
        </p:nvGrpSpPr>
        <p:grpSpPr>
          <a:xfrm>
            <a:off x="5761408" y="6020046"/>
            <a:ext cx="2149814" cy="748758"/>
            <a:chOff x="1" y="48984"/>
            <a:chExt cx="2001266" cy="718135"/>
          </a:xfrm>
        </p:grpSpPr>
        <p:pic>
          <p:nvPicPr>
            <p:cNvPr id="10" name="Picture 9">
              <a:extLst>
                <a:ext uri="{FF2B5EF4-FFF2-40B4-BE49-F238E27FC236}">
                  <a16:creationId xmlns:a16="http://schemas.microsoft.com/office/drawing/2014/main" id="{2E9E0108-1D85-432A-B455-BC494AE9B7E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7C01BB38-FF0F-483C-8781-0A96DF652A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5006787"/>
            <a:ext cx="8072463" cy="691534"/>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1" y="5772258"/>
            <a:ext cx="4981636" cy="1011899"/>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pic>
        <p:nvPicPr>
          <p:cNvPr id="14" name="Picture 13" descr="A picture containing text, clipart, vector graphics, sign&#10;&#10;Description automatically generated">
            <a:extLst>
              <a:ext uri="{FF2B5EF4-FFF2-40B4-BE49-F238E27FC236}">
                <a16:creationId xmlns:a16="http://schemas.microsoft.com/office/drawing/2014/main" id="{DA04E40B-7111-46C2-88B2-0BDCC71F42F6}"/>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117864" y="6206876"/>
            <a:ext cx="707520" cy="396572"/>
          </a:xfrm>
          <a:prstGeom prst="rect">
            <a:avLst/>
          </a:prstGeom>
        </p:spPr>
      </p:pic>
    </p:spTree>
    <p:extLst>
      <p:ext uri="{BB962C8B-B14F-4D97-AF65-F5344CB8AC3E}">
        <p14:creationId xmlns:p14="http://schemas.microsoft.com/office/powerpoint/2010/main" val="3441545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718002" cy="3812155"/>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70553" y="233135"/>
            <a:ext cx="402894" cy="374882"/>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759617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210460" cy="3812155"/>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3284285" y="-114300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3058518" y="3183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1945526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3326265" y="2675514"/>
            <a:ext cx="4441937" cy="1895276"/>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Transition title Section divider total</a:t>
            </a:r>
          </a:p>
          <a:p>
            <a:pPr lvl="0"/>
            <a:r>
              <a:rPr lang="en-US" dirty="0"/>
              <a:t>Center in the space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2579610" y="-118914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2353842" y="3198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8709931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Two Content">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7D9A96FF-FF96-42DB-90FB-76EF8E71BF22}"/>
              </a:ext>
            </a:extLst>
          </p:cNvPr>
          <p:cNvCxnSpPr>
            <a:cxnSpLocks/>
            <a:stCxn id="13" idx="1"/>
          </p:cNvCxnSpPr>
          <p:nvPr userDrawn="1"/>
        </p:nvCxnSpPr>
        <p:spPr>
          <a:xfrm flipV="1">
            <a:off x="1267709" y="-8617"/>
            <a:ext cx="4187" cy="165108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1041941" y="1189747"/>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2" name="Rectangle 1">
            <a:extLst>
              <a:ext uri="{FF2B5EF4-FFF2-40B4-BE49-F238E27FC236}">
                <a16:creationId xmlns:a16="http://schemas.microsoft.com/office/drawing/2014/main" id="{54DF1F8A-E525-6141-8976-5D07670EFBFA}"/>
              </a:ext>
            </a:extLst>
          </p:cNvPr>
          <p:cNvSpPr/>
          <p:nvPr userDrawn="1"/>
        </p:nvSpPr>
        <p:spPr>
          <a:xfrm>
            <a:off x="939987" y="2646029"/>
            <a:ext cx="7462608" cy="2734082"/>
          </a:xfrm>
          <a:prstGeom prst="rect">
            <a:avLst/>
          </a:prstGeom>
        </p:spPr>
        <p:txBody>
          <a:bodyPr wrap="square">
            <a:spAutoFit/>
          </a:bodyPr>
          <a:lstStyle/>
          <a:p>
            <a:pPr marL="127000" lvl="0" indent="0" defTabSz="914400">
              <a:lnSpc>
                <a:spcPts val="2000"/>
              </a:lnSpc>
              <a:spcAft>
                <a:spcPts val="600"/>
              </a:spcAft>
              <a:buNone/>
              <a:defRPr/>
            </a:pPr>
            <a:r>
              <a:rPr lang="fr-FR" sz="1800" kern="0" dirty="0">
                <a:latin typeface="Arial" panose="020B0604020202020204" pitchFamily="34" charset="0"/>
                <a:cs typeface="Arial" panose="020B0604020202020204" pitchFamily="34" charset="0"/>
              </a:rPr>
              <a:t>Cette présentation a été produite avec le soutien de l’Agence des États-Unis pour le développement international (USAID) aux termes de la subvention associée 7200AA18LA00008 pour Data for Impact (D4I), qui est mise en œuvre par le Centre de population de la Caroline à l’Université de Caroline du Nord, à Chapel Hill, en partenariat avec Palladium, LLC ; ICF Macro, Inc. ; John Snow, Inc. </a:t>
            </a:r>
            <a:br>
              <a:rPr lang="fr-FR" sz="1800" kern="0" dirty="0">
                <a:latin typeface="Arial" panose="020B0604020202020204" pitchFamily="34" charset="0"/>
                <a:cs typeface="Arial" panose="020B0604020202020204" pitchFamily="34" charset="0"/>
              </a:rPr>
            </a:br>
            <a:r>
              <a:rPr lang="fr-FR" sz="1800" kern="0" dirty="0">
                <a:latin typeface="Arial" panose="020B0604020202020204" pitchFamily="34" charset="0"/>
                <a:cs typeface="Arial" panose="020B0604020202020204" pitchFamily="34" charset="0"/>
              </a:rPr>
              <a:t>et l’Université de </a:t>
            </a:r>
            <a:r>
              <a:rPr lang="fr-FR" sz="1800" kern="0" dirty="0" err="1">
                <a:latin typeface="Arial" panose="020B0604020202020204" pitchFamily="34" charset="0"/>
                <a:cs typeface="Arial" panose="020B0604020202020204" pitchFamily="34" charset="0"/>
              </a:rPr>
              <a:t>Tulane</a:t>
            </a:r>
            <a:r>
              <a:rPr lang="fr-FR" sz="1800" kern="0" dirty="0">
                <a:latin typeface="Arial" panose="020B0604020202020204" pitchFamily="34" charset="0"/>
                <a:cs typeface="Arial" panose="020B0604020202020204" pitchFamily="34" charset="0"/>
              </a:rPr>
              <a:t>. Les renseignements fournis dans cette publication ne reflètent pas nécessairement les opinions de l’USAID ou du gouvernement américain</a:t>
            </a:r>
            <a:r>
              <a:rPr lang="en-US" sz="1800" kern="0" dirty="0">
                <a:latin typeface="Arial" panose="020B0604020202020204" pitchFamily="34" charset="0"/>
                <a:cs typeface="Arial" panose="020B0604020202020204" pitchFamily="34" charset="0"/>
              </a:rPr>
              <a:t>. MS-20-198m-FR D4I</a:t>
            </a:r>
          </a:p>
          <a:p>
            <a:pPr marL="127000" lvl="0" indent="0" defTabSz="914400">
              <a:lnSpc>
                <a:spcPts val="2000"/>
              </a:lnSpc>
              <a:buNone/>
              <a:defRPr/>
            </a:pPr>
            <a:r>
              <a:rPr lang="en-US" sz="1800" b="1" kern="0" dirty="0">
                <a:solidFill>
                  <a:srgbClr val="3A8269"/>
                </a:solidFill>
                <a:latin typeface="Arial" panose="020B0604020202020204" pitchFamily="34" charset="0"/>
                <a:cs typeface="Arial" panose="020B0604020202020204" pitchFamily="34" charset="0"/>
                <a:sym typeface="Cabin"/>
                <a:hlinkClick r:id="rId2">
                  <a:extLst>
                    <a:ext uri="{A12FA001-AC4F-418D-AE19-62706E023703}">
                      <ahyp:hlinkClr xmlns:ahyp="http://schemas.microsoft.com/office/drawing/2018/hyperlinkcolor" val="tx"/>
                    </a:ext>
                  </a:extLst>
                </a:hlinkClick>
              </a:rPr>
              <a:t>www.data4impactproject.org</a:t>
            </a:r>
            <a:endParaRPr lang="en-US" sz="1800" b="1" kern="0" dirty="0">
              <a:solidFill>
                <a:srgbClr val="3A8269"/>
              </a:solidFill>
              <a:latin typeface="Arial" panose="020B0604020202020204" pitchFamily="34" charset="0"/>
              <a:cs typeface="Arial" panose="020B0604020202020204" pitchFamily="34" charset="0"/>
              <a:sym typeface="Cabin"/>
            </a:endParaRPr>
          </a:p>
        </p:txBody>
      </p:sp>
      <p:grpSp>
        <p:nvGrpSpPr>
          <p:cNvPr id="3" name="Group 2">
            <a:extLst>
              <a:ext uri="{FF2B5EF4-FFF2-40B4-BE49-F238E27FC236}">
                <a16:creationId xmlns:a16="http://schemas.microsoft.com/office/drawing/2014/main" id="{F7472C44-C6C4-B826-F903-01784ED5983A}"/>
              </a:ext>
            </a:extLst>
          </p:cNvPr>
          <p:cNvGrpSpPr/>
          <p:nvPr userDrawn="1"/>
        </p:nvGrpSpPr>
        <p:grpSpPr>
          <a:xfrm>
            <a:off x="4017536" y="5903988"/>
            <a:ext cx="4385059" cy="731520"/>
            <a:chOff x="4442749" y="5903988"/>
            <a:chExt cx="4385059" cy="731520"/>
          </a:xfrm>
        </p:grpSpPr>
        <p:pic>
          <p:nvPicPr>
            <p:cNvPr id="4" name="Picture 3" descr="A picture containing text, clipart, vector graphics, sign&#10;&#10;Description automatically generated">
              <a:extLst>
                <a:ext uri="{FF2B5EF4-FFF2-40B4-BE49-F238E27FC236}">
                  <a16:creationId xmlns:a16="http://schemas.microsoft.com/office/drawing/2014/main" id="{1FE4610A-6F91-5F8F-5B06-85878F5041B1}"/>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8120288" y="6046203"/>
              <a:ext cx="707520" cy="396572"/>
            </a:xfrm>
            <a:prstGeom prst="rect">
              <a:avLst/>
            </a:prstGeom>
          </p:spPr>
        </p:pic>
        <p:pic>
          <p:nvPicPr>
            <p:cNvPr id="5" name="Picture 4" descr="A red and blue text on a black background&#10;&#10;Description automatically generated with medium confidence">
              <a:extLst>
                <a:ext uri="{FF2B5EF4-FFF2-40B4-BE49-F238E27FC236}">
                  <a16:creationId xmlns:a16="http://schemas.microsoft.com/office/drawing/2014/main" id="{35EA413E-32DD-20A9-E4E8-01C3740250A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42749" y="5903988"/>
              <a:ext cx="3485963" cy="731520"/>
            </a:xfrm>
            <a:prstGeom prst="rect">
              <a:avLst/>
            </a:prstGeom>
          </p:spPr>
        </p:pic>
      </p:grpSp>
    </p:spTree>
    <p:extLst>
      <p:ext uri="{BB962C8B-B14F-4D97-AF65-F5344CB8AC3E}">
        <p14:creationId xmlns:p14="http://schemas.microsoft.com/office/powerpoint/2010/main" val="288601402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725648"/>
            <a:ext cx="7886700" cy="965041"/>
          </a:xfrm>
          <a:prstGeom prst="rect">
            <a:avLst/>
          </a:prstGeom>
        </p:spPr>
        <p:txBody>
          <a:bodyPr/>
          <a:lstStyle>
            <a:lvl1pPr>
              <a:defRPr sz="3600">
                <a:solidFill>
                  <a:srgbClr val="69BC9E"/>
                </a:solidFill>
                <a:latin typeface="Franklin Gothic Medium" panose="020B0603020102020204" pitchFamily="34" charset="0"/>
              </a:defRPr>
            </a:lvl1pPr>
          </a:lstStyle>
          <a:p>
            <a:pPr lvl="0"/>
            <a:r>
              <a:rPr lang="en-US" dirty="0"/>
              <a:t>Title goes here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0" name="Straight Connector 9">
            <a:extLst>
              <a:ext uri="{FF2B5EF4-FFF2-40B4-BE49-F238E27FC236}">
                <a16:creationId xmlns:a16="http://schemas.microsoft.com/office/drawing/2014/main" id="{3FD524BB-B88C-444A-865C-3B7526290209}"/>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BAA556A-5889-4E79-830B-DA0DC5C7F2DD}"/>
              </a:ext>
            </a:extLst>
          </p:cNvPr>
          <p:cNvGrpSpPr/>
          <p:nvPr userDrawn="1"/>
        </p:nvGrpSpPr>
        <p:grpSpPr>
          <a:xfrm>
            <a:off x="4370553" y="233135"/>
            <a:ext cx="402894" cy="374882"/>
            <a:chOff x="8176581" y="406764"/>
            <a:chExt cx="538212" cy="515967"/>
          </a:xfrm>
        </p:grpSpPr>
        <p:sp>
          <p:nvSpPr>
            <p:cNvPr id="12" name="Rectangle 11">
              <a:extLst>
                <a:ext uri="{FF2B5EF4-FFF2-40B4-BE49-F238E27FC236}">
                  <a16:creationId xmlns:a16="http://schemas.microsoft.com/office/drawing/2014/main" id="{8E67C9B8-B33D-4F67-AD8E-B5BDA35FC53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F949A0DF-A261-4B28-8D98-C75531E4E268}"/>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26422179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
        <p:nvSpPr>
          <p:cNvPr id="6" name="Title 1">
            <a:extLst>
              <a:ext uri="{FF2B5EF4-FFF2-40B4-BE49-F238E27FC236}">
                <a16:creationId xmlns:a16="http://schemas.microsoft.com/office/drawing/2014/main" id="{B38234C9-2059-4121-9750-B7EB569E0F43}"/>
              </a:ext>
            </a:extLst>
          </p:cNvPr>
          <p:cNvSpPr txBox="1">
            <a:spLocks/>
          </p:cNvSpPr>
          <p:nvPr userDrawn="1"/>
        </p:nvSpPr>
        <p:spPr>
          <a:xfrm>
            <a:off x="629841" y="725648"/>
            <a:ext cx="7886700" cy="965041"/>
          </a:xfrm>
          <a:prstGeom prst="rect">
            <a:avLst/>
          </a:prstGeom>
        </p:spPr>
        <p:txBody>
          <a:bodyPr/>
          <a:lstStyle>
            <a:lvl1pPr algn="l" defTabSz="914400" rtl="0" eaLnBrk="1" latinLnBrk="0" hangingPunct="1">
              <a:lnSpc>
                <a:spcPct val="90000"/>
              </a:lnSpc>
              <a:spcBef>
                <a:spcPct val="0"/>
              </a:spcBef>
              <a:buNone/>
              <a:defRPr sz="3600" kern="1200">
                <a:solidFill>
                  <a:srgbClr val="69BC9E"/>
                </a:solidFill>
                <a:latin typeface="Franklin Gothic Medium" panose="020B0603020102020204" pitchFamily="34" charset="0"/>
                <a:ea typeface="+mj-ea"/>
                <a:cs typeface="+mj-cs"/>
              </a:defRPr>
            </a:lvl1pPr>
          </a:lstStyle>
          <a:p>
            <a:r>
              <a:rPr lang="en-US" dirty="0"/>
              <a:t>Title goes here</a:t>
            </a:r>
          </a:p>
        </p:txBody>
      </p:sp>
      <p:cxnSp>
        <p:nvCxnSpPr>
          <p:cNvPr id="7" name="Straight Connector 6">
            <a:extLst>
              <a:ext uri="{FF2B5EF4-FFF2-40B4-BE49-F238E27FC236}">
                <a16:creationId xmlns:a16="http://schemas.microsoft.com/office/drawing/2014/main" id="{60BCED71-B76A-4B73-B536-607AB6C4EB21}"/>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05E0CE5A-8ACA-4AC5-BCB5-87F9BE69E70A}"/>
              </a:ext>
            </a:extLst>
          </p:cNvPr>
          <p:cNvGrpSpPr/>
          <p:nvPr userDrawn="1"/>
        </p:nvGrpSpPr>
        <p:grpSpPr>
          <a:xfrm>
            <a:off x="4370553" y="233135"/>
            <a:ext cx="402894" cy="374882"/>
            <a:chOff x="8176581" y="406764"/>
            <a:chExt cx="538212" cy="515967"/>
          </a:xfrm>
        </p:grpSpPr>
        <p:sp>
          <p:nvSpPr>
            <p:cNvPr id="9" name="Rectangle 8">
              <a:extLst>
                <a:ext uri="{FF2B5EF4-FFF2-40B4-BE49-F238E27FC236}">
                  <a16:creationId xmlns:a16="http://schemas.microsoft.com/office/drawing/2014/main" id="{B7A19B9A-F36A-41A6-BEE3-E2F6CCC871C3}"/>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0" name="Oval 9">
              <a:extLst>
                <a:ext uri="{FF2B5EF4-FFF2-40B4-BE49-F238E27FC236}">
                  <a16:creationId xmlns:a16="http://schemas.microsoft.com/office/drawing/2014/main" id="{358D163D-1FFB-451A-9B27-BD909F4E84A1}"/>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245367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3">
            <a:extLst>
              <a:ext uri="{FF2B5EF4-FFF2-40B4-BE49-F238E27FC236}">
                <a16:creationId xmlns:a16="http://schemas.microsoft.com/office/drawing/2014/main" id="{ADE96C6C-CF3A-4BF1-AB63-F30AA5F7F3CD}"/>
              </a:ext>
            </a:extLst>
          </p:cNvPr>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Tree>
    <p:extLst>
      <p:ext uri="{BB962C8B-B14F-4D97-AF65-F5344CB8AC3E}">
        <p14:creationId xmlns:p14="http://schemas.microsoft.com/office/powerpoint/2010/main" val="17910735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80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2315360"/>
            <a:ext cx="2949178" cy="3553627"/>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9703941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Picture Placeholder 2"/>
          <p:cNvSpPr>
            <a:spLocks noGrp="1" noChangeAspect="1"/>
          </p:cNvSpPr>
          <p:nvPr>
            <p:ph type="pic" idx="1"/>
          </p:nvPr>
        </p:nvSpPr>
        <p:spPr>
          <a:xfrm>
            <a:off x="3887391" y="987426"/>
            <a:ext cx="462915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290194"/>
            <a:ext cx="2949178" cy="3578794"/>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015319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98362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4797027"/>
            <a:ext cx="8127406" cy="805343"/>
          </a:xfrm>
          <a:prstGeom prst="rect">
            <a:avLst/>
          </a:prstGeom>
        </p:spPr>
        <p:txBody>
          <a:bodyPr/>
          <a:lstStyle>
            <a:lvl1pPr marL="0" indent="0">
              <a:buNone/>
              <a:defRPr sz="3400" baseline="0">
                <a:solidFill>
                  <a:srgbClr val="3A8269"/>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0" y="5660906"/>
            <a:ext cx="4981636" cy="887667"/>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grpSp>
        <p:nvGrpSpPr>
          <p:cNvPr id="14" name="Group 13">
            <a:extLst>
              <a:ext uri="{FF2B5EF4-FFF2-40B4-BE49-F238E27FC236}">
                <a16:creationId xmlns:a16="http://schemas.microsoft.com/office/drawing/2014/main" id="{5902B989-B134-4B97-AD45-592A588273D0}"/>
              </a:ext>
            </a:extLst>
          </p:cNvPr>
          <p:cNvGrpSpPr/>
          <p:nvPr userDrawn="1"/>
        </p:nvGrpSpPr>
        <p:grpSpPr>
          <a:xfrm>
            <a:off x="0" y="1239998"/>
            <a:ext cx="6060419" cy="2947272"/>
            <a:chOff x="0" y="1239998"/>
            <a:chExt cx="6060419" cy="2947272"/>
          </a:xfrm>
        </p:grpSpPr>
        <p:grpSp>
          <p:nvGrpSpPr>
            <p:cNvPr id="4" name="Group 3">
              <a:extLst>
                <a:ext uri="{FF2B5EF4-FFF2-40B4-BE49-F238E27FC236}">
                  <a16:creationId xmlns:a16="http://schemas.microsoft.com/office/drawing/2014/main" id="{00F08213-9F49-453A-9461-49C9613C08C7}"/>
                </a:ext>
              </a:extLst>
            </p:cNvPr>
            <p:cNvGrpSpPr/>
            <p:nvPr userDrawn="1"/>
          </p:nvGrpSpPr>
          <p:grpSpPr>
            <a:xfrm>
              <a:off x="3113147" y="1239998"/>
              <a:ext cx="2947272" cy="2947272"/>
              <a:chOff x="3113147" y="1239998"/>
              <a:chExt cx="2947272" cy="2947272"/>
            </a:xfrm>
          </p:grpSpPr>
          <p:sp>
            <p:nvSpPr>
              <p:cNvPr id="2" name="Rectangle 1">
                <a:extLst>
                  <a:ext uri="{FF2B5EF4-FFF2-40B4-BE49-F238E27FC236}">
                    <a16:creationId xmlns:a16="http://schemas.microsoft.com/office/drawing/2014/main" id="{33C550F7-8802-49F0-9831-FA3261292C86}"/>
                  </a:ext>
                </a:extLst>
              </p:cNvPr>
              <p:cNvSpPr/>
              <p:nvPr userDrawn="1"/>
            </p:nvSpPr>
            <p:spPr>
              <a:xfrm>
                <a:off x="3113147" y="1239998"/>
                <a:ext cx="2947272" cy="2947272"/>
              </a:xfrm>
              <a:prstGeom prst="rect">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al 2">
                <a:extLst>
                  <a:ext uri="{FF2B5EF4-FFF2-40B4-BE49-F238E27FC236}">
                    <a16:creationId xmlns:a16="http://schemas.microsoft.com/office/drawing/2014/main" id="{E4AB1678-1F80-403D-97B2-F530694064CD}"/>
                  </a:ext>
                </a:extLst>
              </p:cNvPr>
              <p:cNvSpPr/>
              <p:nvPr userDrawn="1"/>
            </p:nvSpPr>
            <p:spPr>
              <a:xfrm>
                <a:off x="3128779" y="1255630"/>
                <a:ext cx="2916009" cy="2916009"/>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6" name="Straight Connector 5">
              <a:extLst>
                <a:ext uri="{FF2B5EF4-FFF2-40B4-BE49-F238E27FC236}">
                  <a16:creationId xmlns:a16="http://schemas.microsoft.com/office/drawing/2014/main" id="{0E00814E-2D53-4B48-ADDB-7CD60361BB3F}"/>
                </a:ext>
              </a:extLst>
            </p:cNvPr>
            <p:cNvCxnSpPr/>
            <p:nvPr userDrawn="1"/>
          </p:nvCxnSpPr>
          <p:spPr>
            <a:xfrm>
              <a:off x="0" y="2713634"/>
              <a:ext cx="4572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E7C63AE8-CF48-4135-A0C2-DA668EAEB7DC}"/>
                </a:ext>
              </a:extLst>
            </p:cNvPr>
            <p:cNvSpPr/>
            <p:nvPr userDrawn="1"/>
          </p:nvSpPr>
          <p:spPr>
            <a:xfrm>
              <a:off x="4510256" y="2637107"/>
              <a:ext cx="153054" cy="15305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 name="Group 4">
            <a:extLst>
              <a:ext uri="{FF2B5EF4-FFF2-40B4-BE49-F238E27FC236}">
                <a16:creationId xmlns:a16="http://schemas.microsoft.com/office/drawing/2014/main" id="{CF034739-443C-D1E6-A38E-73E20BD213C0}"/>
              </a:ext>
            </a:extLst>
          </p:cNvPr>
          <p:cNvGrpSpPr/>
          <p:nvPr userDrawn="1"/>
        </p:nvGrpSpPr>
        <p:grpSpPr>
          <a:xfrm>
            <a:off x="4442749" y="5903988"/>
            <a:ext cx="4385059" cy="731520"/>
            <a:chOff x="4442749" y="5903988"/>
            <a:chExt cx="4385059" cy="731520"/>
          </a:xfrm>
        </p:grpSpPr>
        <p:pic>
          <p:nvPicPr>
            <p:cNvPr id="8" name="Picture 7" descr="A picture containing text, clipart, vector graphics, sign&#10;&#10;Description automatically generated">
              <a:extLst>
                <a:ext uri="{FF2B5EF4-FFF2-40B4-BE49-F238E27FC236}">
                  <a16:creationId xmlns:a16="http://schemas.microsoft.com/office/drawing/2014/main" id="{57A9039F-4675-F6A1-4787-7BB8253EC232}"/>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8120288" y="6046203"/>
              <a:ext cx="707520" cy="396572"/>
            </a:xfrm>
            <a:prstGeom prst="rect">
              <a:avLst/>
            </a:prstGeom>
          </p:spPr>
        </p:pic>
        <p:pic>
          <p:nvPicPr>
            <p:cNvPr id="16" name="Picture 15" descr="A red and blue text on a black background&#10;&#10;Description automatically generated with medium confidence">
              <a:extLst>
                <a:ext uri="{FF2B5EF4-FFF2-40B4-BE49-F238E27FC236}">
                  <a16:creationId xmlns:a16="http://schemas.microsoft.com/office/drawing/2014/main" id="{A5B6369C-7453-D190-83FB-D183C10DCD2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442749" y="5903988"/>
              <a:ext cx="3485963" cy="731520"/>
            </a:xfrm>
            <a:prstGeom prst="rect">
              <a:avLst/>
            </a:prstGeom>
          </p:spPr>
        </p:pic>
      </p:grpSp>
    </p:spTree>
    <p:extLst>
      <p:ext uri="{BB962C8B-B14F-4D97-AF65-F5344CB8AC3E}">
        <p14:creationId xmlns:p14="http://schemas.microsoft.com/office/powerpoint/2010/main" val="138082626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365125"/>
            <a:ext cx="5800725" cy="58118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18569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279931" y="3678693"/>
            <a:ext cx="9264068" cy="838196"/>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8" name="Text Placeholder 4">
            <a:extLst>
              <a:ext uri="{FF2B5EF4-FFF2-40B4-BE49-F238E27FC236}">
                <a16:creationId xmlns:a16="http://schemas.microsoft.com/office/drawing/2014/main" id="{39FD2566-4520-4F24-839C-6C444AD412F6}"/>
              </a:ext>
            </a:extLst>
          </p:cNvPr>
          <p:cNvSpPr>
            <a:spLocks noGrp="1"/>
          </p:cNvSpPr>
          <p:nvPr>
            <p:ph type="body" sz="quarter" idx="14" hasCustomPrompt="1"/>
          </p:nvPr>
        </p:nvSpPr>
        <p:spPr>
          <a:xfrm>
            <a:off x="279931" y="4636282"/>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9" name="Text Placeholder 4">
            <a:extLst>
              <a:ext uri="{FF2B5EF4-FFF2-40B4-BE49-F238E27FC236}">
                <a16:creationId xmlns:a16="http://schemas.microsoft.com/office/drawing/2014/main" id="{18650970-2460-49EF-8F07-1EA4CC914C2C}"/>
              </a:ext>
            </a:extLst>
          </p:cNvPr>
          <p:cNvSpPr>
            <a:spLocks noGrp="1"/>
          </p:cNvSpPr>
          <p:nvPr>
            <p:ph type="body" sz="quarter" idx="15" hasCustomPrompt="1"/>
          </p:nvPr>
        </p:nvSpPr>
        <p:spPr>
          <a:xfrm>
            <a:off x="3237345" y="4622157"/>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6170693" y="4615344"/>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9147924" cy="3363985"/>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3291461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4118994" y="859872"/>
            <a:ext cx="4127383" cy="855678"/>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4118994" y="1805032"/>
            <a:ext cx="3812797" cy="3287085"/>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1257300" indent="-342900">
              <a:buFont typeface="Arial" panose="020B0604020202020204" pitchFamily="34" charset="0"/>
              <a:buChar char="•"/>
              <a:defRPr>
                <a:latin typeface="Century Gothic" charset="0"/>
                <a:ea typeface="Arial" panose="020B0604020202020204" pitchFamily="34" charset="0"/>
                <a:cs typeface="Century Gothic" charset="0"/>
              </a:defRPr>
            </a:lvl3pPr>
            <a:lvl4pPr marL="1657350" indent="-285750">
              <a:buFont typeface="Arial" panose="020B0604020202020204" pitchFamily="34" charset="0"/>
              <a:buChar char="•"/>
              <a:defRPr>
                <a:latin typeface="Century Gothic" charset="0"/>
                <a:ea typeface="Arial" panose="020B0604020202020204" pitchFamily="34" charset="0"/>
                <a:cs typeface="Century Gothic" charset="0"/>
              </a:defRPr>
            </a:lvl4pPr>
            <a:lvl5pPr marL="2114550" indent="-285750">
              <a:buFont typeface="Arial" panose="020B0604020202020204" pitchFamily="34" charset="0"/>
              <a:buChar char="•"/>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2"/>
            <a:r>
              <a:rPr lang="en-US" dirty="0"/>
              <a:t>Third level</a:t>
            </a:r>
          </a:p>
          <a:p>
            <a:pPr lvl="3"/>
            <a:r>
              <a:rPr lang="en-US" dirty="0"/>
              <a:t>Fourth level</a:t>
            </a:r>
          </a:p>
          <a:p>
            <a:pPr lvl="4"/>
            <a:r>
              <a:rPr lang="en-US" dirty="0"/>
              <a:t>Fifth level</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3556662" cy="68580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4061744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ext Placeholder 22">
            <a:extLst>
              <a:ext uri="{FF2B5EF4-FFF2-40B4-BE49-F238E27FC236}">
                <a16:creationId xmlns:a16="http://schemas.microsoft.com/office/drawing/2014/main" id="{80F76BCD-5EA3-4305-9FAC-7AA93751B783}"/>
              </a:ext>
            </a:extLst>
          </p:cNvPr>
          <p:cNvSpPr>
            <a:spLocks noGrp="1"/>
          </p:cNvSpPr>
          <p:nvPr>
            <p:ph type="body" sz="quarter" idx="13" hasCustomPrompt="1"/>
          </p:nvPr>
        </p:nvSpPr>
        <p:spPr>
          <a:xfrm>
            <a:off x="406898" y="2268536"/>
            <a:ext cx="8292485" cy="25908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a:defRPr sz="2400">
                <a:solidFill>
                  <a:schemeClr val="tx1"/>
                </a:solidFill>
                <a:latin typeface="Arial" panose="020B0604020202020204" pitchFamily="34" charset="0"/>
                <a:ea typeface="Arial" panose="020B0604020202020204" pitchFamily="34" charset="0"/>
                <a:cs typeface="Arial" panose="020B0604020202020204" pitchFamily="34" charset="0"/>
              </a:defRPr>
            </a:lvl2pPr>
            <a:lvl3pPr>
              <a:defRPr sz="2000">
                <a:solidFill>
                  <a:schemeClr val="tx1"/>
                </a:solidFill>
                <a:latin typeface="Arial" panose="020B0604020202020204" pitchFamily="34" charset="0"/>
                <a:ea typeface="Arial" panose="020B0604020202020204" pitchFamily="34" charset="0"/>
                <a:cs typeface="Arial" panose="020B0604020202020204" pitchFamily="34" charset="0"/>
              </a:defRPr>
            </a:lvl3pPr>
            <a:lvl4pPr>
              <a:defRPr>
                <a:solidFill>
                  <a:schemeClr val="tx1"/>
                </a:solidFill>
                <a:latin typeface="Century Gothic" charset="0"/>
                <a:ea typeface="Arial" panose="020B0604020202020204" pitchFamily="34" charset="0"/>
                <a:cs typeface="Century Gothic" charset="0"/>
              </a:defRPr>
            </a:lvl4pPr>
            <a:lvl5pPr>
              <a:defRPr>
                <a:solidFill>
                  <a:schemeClr val="tx1"/>
                </a:solidFill>
                <a:latin typeface="Futura LT Pro Book" panose="020B05020202040203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8" name="Text Placeholder 24">
            <a:extLst>
              <a:ext uri="{FF2B5EF4-FFF2-40B4-BE49-F238E27FC236}">
                <a16:creationId xmlns:a16="http://schemas.microsoft.com/office/drawing/2014/main" id="{0244C0D4-C1BD-4D4C-9FAF-5A6C5F7A93B3}"/>
              </a:ext>
            </a:extLst>
          </p:cNvPr>
          <p:cNvSpPr>
            <a:spLocks noGrp="1"/>
          </p:cNvSpPr>
          <p:nvPr>
            <p:ph type="body" sz="quarter" idx="14" hasCustomPrompt="1"/>
          </p:nvPr>
        </p:nvSpPr>
        <p:spPr>
          <a:xfrm>
            <a:off x="406898" y="1073741"/>
            <a:ext cx="6830291" cy="837214"/>
          </a:xfrm>
          <a:prstGeom prst="rect">
            <a:avLst/>
          </a:prstGeom>
        </p:spPr>
        <p:txBody>
          <a:bodyPr/>
          <a:lstStyle>
            <a:lvl1pPr marL="0" indent="0">
              <a:buNone/>
              <a:defRPr sz="360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grpSp>
        <p:nvGrpSpPr>
          <p:cNvPr id="9" name="Group 8">
            <a:extLst>
              <a:ext uri="{FF2B5EF4-FFF2-40B4-BE49-F238E27FC236}">
                <a16:creationId xmlns:a16="http://schemas.microsoft.com/office/drawing/2014/main" id="{11310360-53FA-4C4A-9801-BBD09811E07D}"/>
              </a:ext>
            </a:extLst>
          </p:cNvPr>
          <p:cNvGrpSpPr/>
          <p:nvPr userDrawn="1"/>
        </p:nvGrpSpPr>
        <p:grpSpPr>
          <a:xfrm>
            <a:off x="463540" y="214106"/>
            <a:ext cx="8511329" cy="453897"/>
            <a:chOff x="881445" y="231569"/>
            <a:chExt cx="8260996" cy="453897"/>
          </a:xfrm>
        </p:grpSpPr>
        <p:cxnSp>
          <p:nvCxnSpPr>
            <p:cNvPr id="10" name="Straight Connector 9">
              <a:extLst>
                <a:ext uri="{FF2B5EF4-FFF2-40B4-BE49-F238E27FC236}">
                  <a16:creationId xmlns:a16="http://schemas.microsoft.com/office/drawing/2014/main" id="{B0BB5E1E-5AB1-48B0-8C4F-86EB18552E57}"/>
                </a:ext>
              </a:extLst>
            </p:cNvPr>
            <p:cNvCxnSpPr/>
            <p:nvPr userDrawn="1"/>
          </p:nvCxnSpPr>
          <p:spPr>
            <a:xfrm>
              <a:off x="881445" y="457200"/>
              <a:ext cx="8260996" cy="0"/>
            </a:xfrm>
            <a:prstGeom prst="line">
              <a:avLst/>
            </a:prstGeom>
            <a:ln w="9525">
              <a:solidFill>
                <a:srgbClr val="69BC9E"/>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09510EF7-CB1A-45FB-8F94-728F38D046D8}"/>
                </a:ext>
              </a:extLst>
            </p:cNvPr>
            <p:cNvGrpSpPr/>
            <p:nvPr userDrawn="1"/>
          </p:nvGrpSpPr>
          <p:grpSpPr>
            <a:xfrm>
              <a:off x="4775210" y="231569"/>
              <a:ext cx="473466" cy="453897"/>
              <a:chOff x="8176581" y="406764"/>
              <a:chExt cx="538212" cy="515967"/>
            </a:xfrm>
          </p:grpSpPr>
          <p:sp>
            <p:nvSpPr>
              <p:cNvPr id="12" name="Rectangle 11">
                <a:extLst>
                  <a:ext uri="{FF2B5EF4-FFF2-40B4-BE49-F238E27FC236}">
                    <a16:creationId xmlns:a16="http://schemas.microsoft.com/office/drawing/2014/main" id="{605223AD-1CEE-4D88-9467-7E973B31CCFF}"/>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4EEA239C-B2B6-4AA9-8936-98CF9CA65C9F}"/>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spTree>
    <p:extLst>
      <p:ext uri="{BB962C8B-B14F-4D97-AF65-F5344CB8AC3E}">
        <p14:creationId xmlns:p14="http://schemas.microsoft.com/office/powerpoint/2010/main" val="3741921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hasCustomPrompt="1"/>
          </p:nvPr>
        </p:nvSpPr>
        <p:spPr>
          <a:xfrm>
            <a:off x="-3924" y="0"/>
            <a:ext cx="9147924" cy="6858000"/>
          </a:xfrm>
          <a:prstGeom prst="rect">
            <a:avLst/>
          </a:prstGeom>
          <a:solidFill>
            <a:schemeClr val="bg2"/>
          </a:solidFill>
        </p:spPr>
        <p:txBody>
          <a:bodyPr/>
          <a:lstStyle>
            <a:lvl1pPr marL="0" indent="0" algn="r">
              <a:buNone/>
              <a:defRPr baseline="0"/>
            </a:lvl1pPr>
          </a:lstStyle>
          <a:p>
            <a:br>
              <a:rPr lang="en-US" dirty="0"/>
            </a:br>
            <a:br>
              <a:rPr lang="en-US" dirty="0"/>
            </a:br>
            <a:br>
              <a:rPr lang="en-US" dirty="0"/>
            </a:br>
            <a:br>
              <a:rPr lang="en-US" dirty="0"/>
            </a:br>
            <a:br>
              <a:rPr lang="en-US" dirty="0"/>
            </a:br>
            <a:r>
              <a:rPr lang="en-US" dirty="0"/>
              <a:t>                </a:t>
            </a:r>
          </a:p>
          <a:p>
            <a:endParaRPr lang="en-US" dirty="0"/>
          </a:p>
          <a:p>
            <a:r>
              <a:rPr lang="en-US" dirty="0"/>
              <a:t>     Right-click to   </a:t>
            </a:r>
          </a:p>
          <a:p>
            <a:r>
              <a:rPr lang="en-US" dirty="0"/>
              <a:t>add image </a:t>
            </a:r>
          </a:p>
          <a:p>
            <a:r>
              <a:rPr lang="en-US" dirty="0"/>
              <a:t>or click icon </a:t>
            </a:r>
          </a:p>
        </p:txBody>
      </p:sp>
      <p:sp>
        <p:nvSpPr>
          <p:cNvPr id="14" name="Rectangle 13">
            <a:extLst>
              <a:ext uri="{FF2B5EF4-FFF2-40B4-BE49-F238E27FC236}">
                <a16:creationId xmlns:a16="http://schemas.microsoft.com/office/drawing/2014/main" id="{E742FBFD-DED2-40CC-B387-62C6E60C33E3}"/>
              </a:ext>
            </a:extLst>
          </p:cNvPr>
          <p:cNvSpPr/>
          <p:nvPr userDrawn="1"/>
        </p:nvSpPr>
        <p:spPr>
          <a:xfrm>
            <a:off x="471055" y="1066800"/>
            <a:ext cx="4710545" cy="56388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5" name="Text Placeholder 24">
            <a:extLst>
              <a:ext uri="{FF2B5EF4-FFF2-40B4-BE49-F238E27FC236}">
                <a16:creationId xmlns:a16="http://schemas.microsoft.com/office/drawing/2014/main" id="{DFE0BB00-971B-41B1-9DED-D3103E8250D9}"/>
              </a:ext>
            </a:extLst>
          </p:cNvPr>
          <p:cNvSpPr>
            <a:spLocks noGrp="1"/>
          </p:cNvSpPr>
          <p:nvPr>
            <p:ph type="body" sz="quarter" idx="11" hasCustomPrompt="1"/>
          </p:nvPr>
        </p:nvSpPr>
        <p:spPr>
          <a:xfrm>
            <a:off x="863599" y="1279286"/>
            <a:ext cx="4002015" cy="1540114"/>
          </a:xfrm>
          <a:prstGeom prst="rect">
            <a:avLst/>
          </a:prstGeom>
          <a:noFill/>
          <a:ln>
            <a:noFill/>
          </a:ln>
        </p:spPr>
        <p:txBody>
          <a:bodyPr/>
          <a:lstStyle>
            <a:lvl1pPr marL="0" marR="0" indent="0" defTabSz="914400" eaLnBrk="1" fontAlgn="auto" latinLnBrk="0" hangingPunct="1">
              <a:lnSpc>
                <a:spcPts val="3000"/>
              </a:lnSpc>
              <a:spcBef>
                <a:spcPts val="0"/>
              </a:spcBef>
              <a:spcAft>
                <a:spcPts val="0"/>
              </a:spcAft>
              <a:buClrTx/>
              <a:buSzTx/>
              <a:buFontTx/>
              <a:buNone/>
              <a:tabLst/>
              <a:defRPr sz="28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Title text needed</a:t>
            </a:r>
          </a:p>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over a full-frame photo</a:t>
            </a:r>
          </a:p>
          <a:p>
            <a:pPr lvl="0"/>
            <a:endParaRPr lang="en-US" dirty="0"/>
          </a:p>
        </p:txBody>
      </p:sp>
      <p:sp>
        <p:nvSpPr>
          <p:cNvPr id="16" name="Text Placeholder 4">
            <a:extLst>
              <a:ext uri="{FF2B5EF4-FFF2-40B4-BE49-F238E27FC236}">
                <a16:creationId xmlns:a16="http://schemas.microsoft.com/office/drawing/2014/main" id="{C09796EA-028A-4163-99CD-81F4F66D2D06}"/>
              </a:ext>
            </a:extLst>
          </p:cNvPr>
          <p:cNvSpPr>
            <a:spLocks noGrp="1"/>
          </p:cNvSpPr>
          <p:nvPr>
            <p:ph type="body" sz="quarter" idx="15" hasCustomPrompt="1"/>
          </p:nvPr>
        </p:nvSpPr>
        <p:spPr>
          <a:xfrm>
            <a:off x="863600" y="2743200"/>
            <a:ext cx="3925455"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7" name="Group 16">
            <a:extLst>
              <a:ext uri="{FF2B5EF4-FFF2-40B4-BE49-F238E27FC236}">
                <a16:creationId xmlns:a16="http://schemas.microsoft.com/office/drawing/2014/main" id="{64E8B11B-3572-4F91-B33D-4D5CE21647D6}"/>
              </a:ext>
            </a:extLst>
          </p:cNvPr>
          <p:cNvGrpSpPr/>
          <p:nvPr userDrawn="1"/>
        </p:nvGrpSpPr>
        <p:grpSpPr>
          <a:xfrm>
            <a:off x="2582421" y="821300"/>
            <a:ext cx="487813" cy="453897"/>
            <a:chOff x="8176581" y="406764"/>
            <a:chExt cx="538212" cy="515967"/>
          </a:xfrm>
        </p:grpSpPr>
        <p:sp>
          <p:nvSpPr>
            <p:cNvPr id="18" name="Rectangle 17">
              <a:extLst>
                <a:ext uri="{FF2B5EF4-FFF2-40B4-BE49-F238E27FC236}">
                  <a16:creationId xmlns:a16="http://schemas.microsoft.com/office/drawing/2014/main" id="{1AA24B45-B3A1-49B4-8869-BF385EE35CFB}"/>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9" name="Oval 18">
              <a:extLst>
                <a:ext uri="{FF2B5EF4-FFF2-40B4-BE49-F238E27FC236}">
                  <a16:creationId xmlns:a16="http://schemas.microsoft.com/office/drawing/2014/main" id="{91FF198D-1B11-43E2-90C9-705FADE7E55E}"/>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928458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p:nvPr>
        </p:nvSpPr>
        <p:spPr>
          <a:xfrm>
            <a:off x="-3924" y="0"/>
            <a:ext cx="9147924" cy="6858000"/>
          </a:xfrm>
          <a:prstGeom prst="rect">
            <a:avLst/>
          </a:prstGeom>
          <a:solidFill>
            <a:schemeClr val="bg2"/>
          </a:solidFill>
        </p:spPr>
        <p:txBody>
          <a:bodyPr/>
          <a:lstStyle>
            <a:lvl1pPr marL="0" indent="0" algn="r">
              <a:buNone/>
              <a:defRPr baseline="0"/>
            </a:lvl1pPr>
          </a:lstStyle>
          <a:p>
            <a:endParaRPr lang="en-US" dirty="0"/>
          </a:p>
          <a:p>
            <a:r>
              <a:rPr lang="en-US" dirty="0"/>
              <a:t>     Right-click to   </a:t>
            </a:r>
          </a:p>
          <a:p>
            <a:r>
              <a:rPr lang="en-US" dirty="0"/>
              <a:t>add image </a:t>
            </a:r>
          </a:p>
          <a:p>
            <a:r>
              <a:rPr lang="en-US" dirty="0"/>
              <a:t>or click icon </a:t>
            </a:r>
          </a:p>
        </p:txBody>
      </p:sp>
      <p:sp>
        <p:nvSpPr>
          <p:cNvPr id="9" name="Rectangle 8">
            <a:extLst>
              <a:ext uri="{FF2B5EF4-FFF2-40B4-BE49-F238E27FC236}">
                <a16:creationId xmlns:a16="http://schemas.microsoft.com/office/drawing/2014/main" id="{CED5F52A-2FD4-4697-A74F-2E13C057A141}"/>
              </a:ext>
            </a:extLst>
          </p:cNvPr>
          <p:cNvSpPr/>
          <p:nvPr userDrawn="1"/>
        </p:nvSpPr>
        <p:spPr>
          <a:xfrm>
            <a:off x="390088" y="364921"/>
            <a:ext cx="8321879" cy="6052658"/>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Text Placeholder 24">
            <a:extLst>
              <a:ext uri="{FF2B5EF4-FFF2-40B4-BE49-F238E27FC236}">
                <a16:creationId xmlns:a16="http://schemas.microsoft.com/office/drawing/2014/main" id="{A3B059C0-2071-4AF4-A096-B729BFD0845B}"/>
              </a:ext>
            </a:extLst>
          </p:cNvPr>
          <p:cNvSpPr>
            <a:spLocks noGrp="1"/>
          </p:cNvSpPr>
          <p:nvPr>
            <p:ph type="body" sz="quarter" idx="16" hasCustomPrompt="1"/>
          </p:nvPr>
        </p:nvSpPr>
        <p:spPr>
          <a:xfrm>
            <a:off x="732768" y="906875"/>
            <a:ext cx="8164945" cy="778114"/>
          </a:xfrm>
          <a:prstGeom prst="rect">
            <a:avLst/>
          </a:prstGeom>
          <a:noFill/>
          <a:ln>
            <a:noFill/>
          </a:ln>
        </p:spPr>
        <p:txBody>
          <a:bodyPr/>
          <a:lstStyle>
            <a:lvl1pPr marL="0" marR="0" indent="0" defTabSz="914400" eaLnBrk="1" fontAlgn="auto" latinLnBrk="0" hangingPunct="1">
              <a:lnSpc>
                <a:spcPct val="100000"/>
              </a:lnSpc>
              <a:spcBef>
                <a:spcPts val="0"/>
              </a:spcBef>
              <a:spcAft>
                <a:spcPts val="0"/>
              </a:spcAft>
              <a:buClrTx/>
              <a:buSzTx/>
              <a:buFontTx/>
              <a:buNone/>
              <a:tabLst/>
              <a:defRPr sz="32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Text needed over a full-frame photo</a:t>
            </a:r>
          </a:p>
          <a:p>
            <a:pPr lvl="0"/>
            <a:endParaRPr lang="en-US" dirty="0"/>
          </a:p>
        </p:txBody>
      </p:sp>
      <p:sp>
        <p:nvSpPr>
          <p:cNvPr id="11" name="Text Placeholder 4">
            <a:extLst>
              <a:ext uri="{FF2B5EF4-FFF2-40B4-BE49-F238E27FC236}">
                <a16:creationId xmlns:a16="http://schemas.microsoft.com/office/drawing/2014/main" id="{4A39DCF1-E75D-44BC-9736-CF37F33DD952}"/>
              </a:ext>
            </a:extLst>
          </p:cNvPr>
          <p:cNvSpPr>
            <a:spLocks noGrp="1"/>
          </p:cNvSpPr>
          <p:nvPr>
            <p:ph type="body" sz="quarter" idx="14" hasCustomPrompt="1"/>
          </p:nvPr>
        </p:nvSpPr>
        <p:spPr>
          <a:xfrm>
            <a:off x="754689" y="2038525"/>
            <a:ext cx="7223242"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2" name="Group 11">
            <a:extLst>
              <a:ext uri="{FF2B5EF4-FFF2-40B4-BE49-F238E27FC236}">
                <a16:creationId xmlns:a16="http://schemas.microsoft.com/office/drawing/2014/main" id="{B42C7F68-F4FC-4032-A000-05A1E06E547F}"/>
              </a:ext>
            </a:extLst>
          </p:cNvPr>
          <p:cNvGrpSpPr/>
          <p:nvPr userDrawn="1"/>
        </p:nvGrpSpPr>
        <p:grpSpPr>
          <a:xfrm>
            <a:off x="4332177" y="166521"/>
            <a:ext cx="487813" cy="453897"/>
            <a:chOff x="8176581" y="406764"/>
            <a:chExt cx="538212" cy="515967"/>
          </a:xfrm>
        </p:grpSpPr>
        <p:sp>
          <p:nvSpPr>
            <p:cNvPr id="13" name="Rectangle 12">
              <a:extLst>
                <a:ext uri="{FF2B5EF4-FFF2-40B4-BE49-F238E27FC236}">
                  <a16:creationId xmlns:a16="http://schemas.microsoft.com/office/drawing/2014/main" id="{DD63B3D6-548F-4341-B5B7-ABF97A577822}"/>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1" name="Oval 20">
              <a:extLst>
                <a:ext uri="{FF2B5EF4-FFF2-40B4-BE49-F238E27FC236}">
                  <a16:creationId xmlns:a16="http://schemas.microsoft.com/office/drawing/2014/main" id="{A33A6FFF-1B78-4060-83C4-0438D7E12722}"/>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46569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3D73DD4E-516B-4669-AB88-20704A8FEE61}"/>
              </a:ext>
            </a:extLst>
          </p:cNvPr>
          <p:cNvSpPr>
            <a:spLocks noGrp="1"/>
          </p:cNvSpPr>
          <p:nvPr>
            <p:ph type="body" sz="quarter" idx="12" hasCustomPrompt="1"/>
          </p:nvPr>
        </p:nvSpPr>
        <p:spPr>
          <a:xfrm>
            <a:off x="486095" y="1712053"/>
            <a:ext cx="7025440" cy="28575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2400" baseline="0">
                <a:latin typeface="Arial" panose="020B0604020202020204" pitchFamily="34" charset="0"/>
                <a:ea typeface="Arial" panose="020B0604020202020204" pitchFamily="34" charset="0"/>
                <a:cs typeface="Arial" panose="020B0604020202020204" pitchFamily="34" charset="0"/>
              </a:defRPr>
            </a:lvl2pPr>
            <a:lvl3pPr marL="1200150" indent="-285750">
              <a:buFont typeface="Arial" panose="020B0604020202020204" pitchFamily="34" charset="0"/>
              <a:buChar char="•"/>
              <a:defRPr>
                <a:latin typeface="Arial" panose="020B0604020202020204" pitchFamily="34" charset="0"/>
                <a:ea typeface="Arial" panose="020B0604020202020204" pitchFamily="34" charset="0"/>
                <a:cs typeface="Arial" panose="020B0604020202020204" pitchFamily="34" charset="0"/>
              </a:defRPr>
            </a:lvl3pPr>
          </a:lstStyle>
          <a:p>
            <a:pPr lvl="0"/>
            <a:r>
              <a:rPr lang="en-US" dirty="0"/>
              <a:t>Point number 1</a:t>
            </a:r>
          </a:p>
          <a:p>
            <a:pPr lvl="1"/>
            <a:r>
              <a:rPr lang="en-US" dirty="0"/>
              <a:t>Information about point number 1</a:t>
            </a:r>
          </a:p>
          <a:p>
            <a:pPr lvl="2"/>
            <a:r>
              <a:rPr lang="en-US" dirty="0"/>
              <a:t>Information about point number 1</a:t>
            </a:r>
            <a:br>
              <a:rPr lang="en-US" dirty="0"/>
            </a:br>
            <a:endParaRPr lang="en-US" dirty="0"/>
          </a:p>
          <a:p>
            <a:pPr lvl="0"/>
            <a:r>
              <a:rPr lang="en-US" dirty="0"/>
              <a:t>Point number 2</a:t>
            </a:r>
          </a:p>
          <a:p>
            <a:pPr lvl="1"/>
            <a:r>
              <a:rPr lang="en-US" dirty="0"/>
              <a:t>Information about point number 2</a:t>
            </a:r>
          </a:p>
          <a:p>
            <a:pPr lvl="2"/>
            <a:r>
              <a:rPr lang="en-US" dirty="0"/>
              <a:t>Information about point number 2</a:t>
            </a:r>
          </a:p>
          <a:p>
            <a:pPr lvl="2"/>
            <a:endParaRPr lang="en-US" dirty="0"/>
          </a:p>
        </p:txBody>
      </p:sp>
      <p:sp>
        <p:nvSpPr>
          <p:cNvPr id="15" name="Text Placeholder 24">
            <a:extLst>
              <a:ext uri="{FF2B5EF4-FFF2-40B4-BE49-F238E27FC236}">
                <a16:creationId xmlns:a16="http://schemas.microsoft.com/office/drawing/2014/main" id="{B07012FF-9C8E-4786-9884-630266A463E1}"/>
              </a:ext>
            </a:extLst>
          </p:cNvPr>
          <p:cNvSpPr>
            <a:spLocks noGrp="1"/>
          </p:cNvSpPr>
          <p:nvPr>
            <p:ph type="body" sz="quarter" idx="11" hasCustomPrompt="1"/>
          </p:nvPr>
        </p:nvSpPr>
        <p:spPr>
          <a:xfrm>
            <a:off x="486095" y="784335"/>
            <a:ext cx="6830291" cy="837214"/>
          </a:xfrm>
          <a:prstGeom prst="rect">
            <a:avLst/>
          </a:prstGeom>
          <a:noFill/>
          <a:ln>
            <a:noFill/>
          </a:ln>
        </p:spPr>
        <p:txBody>
          <a:bodyPr/>
          <a:lstStyle>
            <a:lvl1pPr marL="0" indent="0">
              <a:buNone/>
              <a:defRPr sz="3400" b="1">
                <a:solidFill>
                  <a:srgbClr val="F2A13E"/>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lvl="0"/>
            <a:r>
              <a:rPr lang="en-US" dirty="0"/>
              <a:t>Title goes here</a:t>
            </a:r>
          </a:p>
        </p:txBody>
      </p:sp>
      <p:cxnSp>
        <p:nvCxnSpPr>
          <p:cNvPr id="17" name="Straight Connector 16">
            <a:extLst>
              <a:ext uri="{FF2B5EF4-FFF2-40B4-BE49-F238E27FC236}">
                <a16:creationId xmlns:a16="http://schemas.microsoft.com/office/drawing/2014/main" id="{79A696C0-855D-45D6-B1C7-C0FACE5E0A78}"/>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17112F71-6DD0-4780-9CE6-97BB6D9371F0}"/>
              </a:ext>
            </a:extLst>
          </p:cNvPr>
          <p:cNvGrpSpPr/>
          <p:nvPr userDrawn="1"/>
        </p:nvGrpSpPr>
        <p:grpSpPr>
          <a:xfrm>
            <a:off x="4328094" y="193628"/>
            <a:ext cx="487813" cy="453897"/>
            <a:chOff x="8176581" y="406764"/>
            <a:chExt cx="538212" cy="515967"/>
          </a:xfrm>
        </p:grpSpPr>
        <p:sp>
          <p:nvSpPr>
            <p:cNvPr id="19" name="Rectangle 18">
              <a:extLst>
                <a:ext uri="{FF2B5EF4-FFF2-40B4-BE49-F238E27FC236}">
                  <a16:creationId xmlns:a16="http://schemas.microsoft.com/office/drawing/2014/main" id="{EAB256B6-2B37-4695-99BA-1844145CE897}"/>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2" name="Oval 21">
              <a:extLst>
                <a:ext uri="{FF2B5EF4-FFF2-40B4-BE49-F238E27FC236}">
                  <a16:creationId xmlns:a16="http://schemas.microsoft.com/office/drawing/2014/main" id="{CB9EACC0-FAE4-4B2D-9331-D22EE1E5BDA3}"/>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061729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3374D15B-2C75-46F2-B01D-3403DF62C2FC}"/>
              </a:ext>
            </a:extLst>
          </p:cNvPr>
          <p:cNvSpPr>
            <a:spLocks noGrp="1"/>
          </p:cNvSpPr>
          <p:nvPr>
            <p:ph type="pic" sz="quarter" idx="12" hasCustomPrompt="1"/>
          </p:nvPr>
        </p:nvSpPr>
        <p:spPr>
          <a:xfrm>
            <a:off x="442329" y="2076276"/>
            <a:ext cx="3949308" cy="3882006"/>
          </a:xfrm>
          <a:prstGeom prst="rect">
            <a:avLst/>
          </a:prstGeom>
        </p:spPr>
        <p:txBody>
          <a:bodyPr/>
          <a:lstStyle>
            <a:lvl1pPr>
              <a:defRPr/>
            </a:lvl1pPr>
          </a:lstStyle>
          <a:p>
            <a:r>
              <a:rPr lang="en-US" dirty="0"/>
              <a:t>Click icon to add picture or chart</a:t>
            </a:r>
          </a:p>
        </p:txBody>
      </p:sp>
      <p:sp>
        <p:nvSpPr>
          <p:cNvPr id="9" name="Picture Placeholder 6">
            <a:extLst>
              <a:ext uri="{FF2B5EF4-FFF2-40B4-BE49-F238E27FC236}">
                <a16:creationId xmlns:a16="http://schemas.microsoft.com/office/drawing/2014/main" id="{81D357D0-731E-489C-889B-9728CECB741A}"/>
              </a:ext>
            </a:extLst>
          </p:cNvPr>
          <p:cNvSpPr>
            <a:spLocks noGrp="1"/>
          </p:cNvSpPr>
          <p:nvPr>
            <p:ph type="pic" sz="quarter" idx="13" hasCustomPrompt="1"/>
          </p:nvPr>
        </p:nvSpPr>
        <p:spPr>
          <a:xfrm>
            <a:off x="4905269" y="2076274"/>
            <a:ext cx="3844448" cy="3882007"/>
          </a:xfrm>
          <a:prstGeom prst="rect">
            <a:avLst/>
          </a:prstGeom>
        </p:spPr>
        <p:txBody>
          <a:bodyPr/>
          <a:lstStyle>
            <a:lvl1pPr>
              <a:defRPr/>
            </a:lvl1pPr>
          </a:lstStyle>
          <a:p>
            <a:r>
              <a:rPr lang="en-US" dirty="0"/>
              <a:t>Click icon to add picture or chart</a:t>
            </a:r>
          </a:p>
        </p:txBody>
      </p:sp>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442329" y="872313"/>
            <a:ext cx="6830291" cy="837214"/>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28094" y="193628"/>
            <a:ext cx="487813"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531431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5767926"/>
      </p:ext>
    </p:extLst>
  </p:cSld>
  <p:clrMap bg1="lt1" tx1="dk1" bg2="lt2" tx2="dk2" accent1="accent1" accent2="accent2" accent3="accent3" accent4="accent4" accent5="accent5" accent6="accent6" hlink="hlink" folHlink="folHlink"/>
  <p:sldLayoutIdLst>
    <p:sldLayoutId id="2147483661" r:id="rId1"/>
    <p:sldLayoutId id="2147483680" r:id="rId2"/>
    <p:sldLayoutId id="2147483662" r:id="rId3"/>
    <p:sldLayoutId id="2147483676" r:id="rId4"/>
    <p:sldLayoutId id="2147483663" r:id="rId5"/>
    <p:sldLayoutId id="2147483672" r:id="rId6"/>
    <p:sldLayoutId id="2147483673" r:id="rId7"/>
    <p:sldLayoutId id="2147483674" r:id="rId8"/>
    <p:sldLayoutId id="2147483664" r:id="rId9"/>
    <p:sldLayoutId id="2147483675" r:id="rId10"/>
    <p:sldLayoutId id="2147483677" r:id="rId11"/>
    <p:sldLayoutId id="2147483678" r:id="rId12"/>
    <p:sldLayoutId id="2147483679" r:id="rId13"/>
    <p:sldLayoutId id="2147483665" r:id="rId14"/>
    <p:sldLayoutId id="2147483666" r:id="rId15"/>
    <p:sldLayoutId id="2147483667" r:id="rId16"/>
    <p:sldLayoutId id="2147483668" r:id="rId17"/>
    <p:sldLayoutId id="2147483669" r:id="rId18"/>
    <p:sldLayoutId id="2147483670" r:id="rId19"/>
    <p:sldLayoutId id="2147483671"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4.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chart" Target="../charts/chart1.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8.xml"/><Relationship Id="rId1" Type="http://schemas.openxmlformats.org/officeDocument/2006/relationships/tags" Target="../tags/tag7.xml"/><Relationship Id="rId5" Type="http://schemas.openxmlformats.org/officeDocument/2006/relationships/image" Target="../media/image5.png"/><Relationship Id="rId4"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12.xml"/><Relationship Id="rId1" Type="http://schemas.openxmlformats.org/officeDocument/2006/relationships/tags" Target="../tags/tag11.xml"/><Relationship Id="rId4"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14.xml"/><Relationship Id="rId1" Type="http://schemas.openxmlformats.org/officeDocument/2006/relationships/tags" Target="../tags/tag13.xml"/><Relationship Id="rId4"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5705D0D-D025-434C-8021-6EB57C5735C3}"/>
              </a:ext>
            </a:extLst>
          </p:cNvPr>
          <p:cNvSpPr>
            <a:spLocks noGrp="1"/>
          </p:cNvSpPr>
          <p:nvPr>
            <p:ph type="title" idx="4294967295"/>
            <p:custDataLst>
              <p:tags r:id="rId1"/>
            </p:custDataLst>
          </p:nvPr>
        </p:nvSpPr>
        <p:spPr>
          <a:xfrm>
            <a:off x="573131" y="4629848"/>
            <a:ext cx="7961269" cy="102604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4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Analyse de la qualité des données et développement d’un plan d’action</a:t>
            </a:r>
          </a:p>
        </p:txBody>
      </p:sp>
      <p:sp>
        <p:nvSpPr>
          <p:cNvPr id="3" name="Text Placeholder 2">
            <a:extLst>
              <a:ext uri="{FF2B5EF4-FFF2-40B4-BE49-F238E27FC236}">
                <a16:creationId xmlns:a16="http://schemas.microsoft.com/office/drawing/2014/main" id="{46CEE66E-5E00-4072-915B-BC9F1E3B2283}"/>
              </a:ext>
            </a:extLst>
          </p:cNvPr>
          <p:cNvSpPr>
            <a:spLocks noGrp="1"/>
          </p:cNvSpPr>
          <p:nvPr>
            <p:ph type="body" sz="quarter" idx="14"/>
            <p:custDataLst>
              <p:tags r:id="rId2"/>
            </p:custDataLst>
          </p:nvPr>
        </p:nvSpPr>
        <p:spPr>
          <a:xfrm>
            <a:off x="573131" y="5713466"/>
            <a:ext cx="5101276" cy="1026049"/>
          </a:xfrm>
        </p:spPr>
        <p:txBody>
          <a:bodyPr/>
          <a:lstStyle/>
          <a:p>
            <a:r>
              <a:rPr lang="fr-FR" dirty="0"/>
              <a:t>Nom, Data for Impact</a:t>
            </a:r>
          </a:p>
          <a:p>
            <a:r>
              <a:rPr lang="fr-FR" dirty="0"/>
              <a:t>Réunion ou évènement</a:t>
            </a:r>
          </a:p>
          <a:p>
            <a:r>
              <a:rPr lang="fr-FR" dirty="0"/>
              <a:t>Date</a:t>
            </a:r>
          </a:p>
        </p:txBody>
      </p:sp>
    </p:spTree>
    <p:extLst>
      <p:ext uri="{BB962C8B-B14F-4D97-AF65-F5344CB8AC3E}">
        <p14:creationId xmlns:p14="http://schemas.microsoft.com/office/powerpoint/2010/main" val="2130739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A2A280A-5BC7-4C57-A652-3D1884BAC1CF}"/>
              </a:ext>
            </a:extLst>
          </p:cNvPr>
          <p:cNvSpPr>
            <a:spLocks noGrp="1"/>
          </p:cNvSpPr>
          <p:nvPr>
            <p:ph type="title" idx="4294967295"/>
            <p:custDataLst>
              <p:tags r:id="rId1"/>
            </p:custDataLst>
          </p:nvPr>
        </p:nvSpPr>
        <p:spPr>
          <a:xfrm>
            <a:off x="406898" y="1073741"/>
            <a:ext cx="6830291"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Objectifs</a:t>
            </a:r>
          </a:p>
        </p:txBody>
      </p:sp>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custDataLst>
              <p:tags r:id="rId2"/>
            </p:custDataLst>
          </p:nvPr>
        </p:nvSpPr>
        <p:spPr>
          <a:xfrm>
            <a:off x="548640" y="1838036"/>
            <a:ext cx="7373389" cy="4219863"/>
          </a:xfrm>
        </p:spPr>
        <p:txBody>
          <a:bodyPr/>
          <a:lstStyle/>
          <a:p>
            <a:pPr marL="282575" lvl="0" indent="-282575">
              <a:lnSpc>
                <a:spcPct val="100000"/>
              </a:lnSpc>
              <a:spcAft>
                <a:spcPts val="600"/>
              </a:spcAft>
              <a:buClr>
                <a:srgbClr val="3A8269"/>
              </a:buClr>
            </a:pPr>
            <a:r>
              <a:rPr lang="fr-FR" sz="2600" dirty="0"/>
              <a:t>Comprendre les graphiques à barres et les tableaux récapitulatifs générés par l’outil RDQA</a:t>
            </a:r>
          </a:p>
          <a:p>
            <a:pPr marL="282575" lvl="0" indent="-282575">
              <a:lnSpc>
                <a:spcPct val="100000"/>
              </a:lnSpc>
              <a:spcAft>
                <a:spcPts val="600"/>
              </a:spcAft>
              <a:buClr>
                <a:srgbClr val="3A8269"/>
              </a:buClr>
            </a:pPr>
            <a:r>
              <a:rPr lang="fr-FR" sz="2600" dirty="0"/>
              <a:t>Définir le facteur de vérification (FV) des données et interpréter ce qu’il signifie en termes de qualité des données de l’indicateur</a:t>
            </a:r>
          </a:p>
          <a:p>
            <a:pPr marL="282575" indent="-282575">
              <a:lnSpc>
                <a:spcPct val="100000"/>
              </a:lnSpc>
              <a:spcAft>
                <a:spcPts val="600"/>
              </a:spcAft>
              <a:buClr>
                <a:srgbClr val="3A8269"/>
              </a:buClr>
            </a:pPr>
            <a:r>
              <a:rPr lang="fr-FR" sz="2600" dirty="0"/>
              <a:t>Développer un plan d’action basé sur les résultats de la vérification des données</a:t>
            </a:r>
          </a:p>
          <a:p>
            <a:pPr>
              <a:lnSpc>
                <a:spcPct val="100000"/>
              </a:lnSpc>
            </a:pPr>
            <a:endParaRPr lang="en-US" sz="2600" dirty="0"/>
          </a:p>
        </p:txBody>
      </p:sp>
    </p:spTree>
    <p:extLst>
      <p:ext uri="{BB962C8B-B14F-4D97-AF65-F5344CB8AC3E}">
        <p14:creationId xmlns:p14="http://schemas.microsoft.com/office/powerpoint/2010/main" val="2701027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A2A280A-5BC7-4C57-A652-3D1884BAC1CF}"/>
              </a:ext>
            </a:extLst>
          </p:cNvPr>
          <p:cNvSpPr>
            <a:spLocks noGrp="1"/>
          </p:cNvSpPr>
          <p:nvPr>
            <p:ph type="title" idx="4294967295"/>
            <p:custDataLst>
              <p:tags r:id="rId1"/>
            </p:custDataLst>
          </p:nvPr>
        </p:nvSpPr>
        <p:spPr>
          <a:xfrm>
            <a:off x="630382" y="1073741"/>
            <a:ext cx="8235826"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Exactitude, ponctualité et intégralité des districts</a:t>
            </a:r>
          </a:p>
        </p:txBody>
      </p:sp>
      <p:graphicFrame>
        <p:nvGraphicFramePr>
          <p:cNvPr id="4" name="Content Placeholder 5" descr="Titre du graphique."/>
          <p:cNvGraphicFramePr>
            <a:graphicFrameLocks/>
          </p:cNvGraphicFramePr>
          <p:nvPr>
            <p:custDataLst>
              <p:tags r:id="rId2"/>
            </p:custDataLst>
            <p:extLst>
              <p:ext uri="{D42A27DB-BD31-4B8C-83A1-F6EECF244321}">
                <p14:modId xmlns:p14="http://schemas.microsoft.com/office/powerpoint/2010/main" val="4171710872"/>
              </p:ext>
            </p:extLst>
          </p:nvPr>
        </p:nvGraphicFramePr>
        <p:xfrm>
          <a:off x="867833" y="2318327"/>
          <a:ext cx="7408333" cy="3526896"/>
        </p:xfrm>
        <a:graphic>
          <a:graphicData uri="http://schemas.openxmlformats.org/drawingml/2006/chart">
            <c:chart xmlns:c="http://schemas.openxmlformats.org/drawingml/2006/chart" xmlns:r="http://schemas.openxmlformats.org/officeDocument/2006/relationships" r:id="rId4"/>
          </a:graphicData>
        </a:graphic>
      </p:graphicFrame>
      <p:sp>
        <p:nvSpPr>
          <p:cNvPr id="9" name="Rectangle 8">
            <a:extLst>
              <a:ext uri="{FF2B5EF4-FFF2-40B4-BE49-F238E27FC236}">
                <a16:creationId xmlns:a16="http://schemas.microsoft.com/office/drawing/2014/main" id="{544DE135-59A1-3D65-D27D-1649424C7B61}"/>
              </a:ext>
              <a:ext uri="{C183D7F6-B498-43B3-948B-1728B52AA6E4}">
                <adec:decorative xmlns:adec="http://schemas.microsoft.com/office/drawing/2017/decorative" val="1"/>
              </a:ext>
            </a:extLst>
          </p:cNvPr>
          <p:cNvSpPr/>
          <p:nvPr/>
        </p:nvSpPr>
        <p:spPr>
          <a:xfrm>
            <a:off x="3352800" y="1910955"/>
            <a:ext cx="2022764" cy="4073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81C81D72-CBCA-36FF-5366-7B1A7BA018EE}"/>
              </a:ext>
              <a:ext uri="{C183D7F6-B498-43B3-948B-1728B52AA6E4}">
                <adec:decorative xmlns:adec="http://schemas.microsoft.com/office/drawing/2017/decorative" val="1"/>
              </a:ext>
            </a:extLst>
          </p:cNvPr>
          <p:cNvSpPr/>
          <p:nvPr/>
        </p:nvSpPr>
        <p:spPr>
          <a:xfrm>
            <a:off x="3303924" y="5515081"/>
            <a:ext cx="600363" cy="2062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2385A48F-1A9A-BEA7-9531-88169197E418}"/>
              </a:ext>
              <a:ext uri="{C183D7F6-B498-43B3-948B-1728B52AA6E4}">
                <adec:decorative xmlns:adec="http://schemas.microsoft.com/office/drawing/2017/decorative" val="1"/>
              </a:ext>
            </a:extLst>
          </p:cNvPr>
          <p:cNvSpPr/>
          <p:nvPr/>
        </p:nvSpPr>
        <p:spPr>
          <a:xfrm>
            <a:off x="4170252" y="5486576"/>
            <a:ext cx="639199" cy="2347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35CB2CD-16D9-9AB3-0788-EF0A9D5DFA7F}"/>
              </a:ext>
              <a:ext uri="{C183D7F6-B498-43B3-948B-1728B52AA6E4}">
                <adec:decorative xmlns:adec="http://schemas.microsoft.com/office/drawing/2017/decorative" val="1"/>
              </a:ext>
            </a:extLst>
          </p:cNvPr>
          <p:cNvSpPr/>
          <p:nvPr/>
        </p:nvSpPr>
        <p:spPr>
          <a:xfrm>
            <a:off x="5107325" y="5481958"/>
            <a:ext cx="928254" cy="2616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337D6E10-27F8-5CE9-BF57-ECD1C10B4695}"/>
              </a:ext>
              <a:ext uri="{C183D7F6-B498-43B3-948B-1728B52AA6E4}">
                <adec:decorative xmlns:adec="http://schemas.microsoft.com/office/drawing/2017/decorative" val="1"/>
              </a:ext>
            </a:extLst>
          </p:cNvPr>
          <p:cNvSpPr txBox="1"/>
          <p:nvPr/>
        </p:nvSpPr>
        <p:spPr>
          <a:xfrm>
            <a:off x="3239272" y="5494296"/>
            <a:ext cx="808130" cy="261610"/>
          </a:xfrm>
          <a:prstGeom prst="rect">
            <a:avLst/>
          </a:prstGeom>
          <a:noFill/>
        </p:spPr>
        <p:txBody>
          <a:bodyPr wrap="square">
            <a:spAutoFit/>
          </a:bodyPr>
          <a:lstStyle/>
          <a:p>
            <a:pPr algn="ctr"/>
            <a:r>
              <a:rPr lang="fr-FR" sz="1100" dirty="0"/>
              <a:t>Exactitude</a:t>
            </a:r>
            <a:endParaRPr lang="en-US" sz="1100" dirty="0"/>
          </a:p>
        </p:txBody>
      </p:sp>
      <p:sp>
        <p:nvSpPr>
          <p:cNvPr id="12" name="TextBox 11">
            <a:extLst>
              <a:ext uri="{FF2B5EF4-FFF2-40B4-BE49-F238E27FC236}">
                <a16:creationId xmlns:a16="http://schemas.microsoft.com/office/drawing/2014/main" id="{1815C58E-0C4D-E0CE-D377-DA0F990FCD7A}"/>
              </a:ext>
              <a:ext uri="{C183D7F6-B498-43B3-948B-1728B52AA6E4}">
                <adec:decorative xmlns:adec="http://schemas.microsoft.com/office/drawing/2017/decorative" val="1"/>
              </a:ext>
            </a:extLst>
          </p:cNvPr>
          <p:cNvSpPr txBox="1"/>
          <p:nvPr/>
        </p:nvSpPr>
        <p:spPr>
          <a:xfrm>
            <a:off x="4046279" y="5494296"/>
            <a:ext cx="928254" cy="261610"/>
          </a:xfrm>
          <a:prstGeom prst="rect">
            <a:avLst/>
          </a:prstGeom>
          <a:noFill/>
        </p:spPr>
        <p:txBody>
          <a:bodyPr wrap="square">
            <a:spAutoFit/>
          </a:bodyPr>
          <a:lstStyle/>
          <a:p>
            <a:pPr algn="ctr"/>
            <a:r>
              <a:rPr lang="fr-FR" sz="1100" dirty="0"/>
              <a:t>Ponctualité</a:t>
            </a:r>
            <a:endParaRPr lang="en-US" sz="1100" dirty="0"/>
          </a:p>
        </p:txBody>
      </p:sp>
      <p:sp>
        <p:nvSpPr>
          <p:cNvPr id="13" name="TextBox 12">
            <a:extLst>
              <a:ext uri="{FF2B5EF4-FFF2-40B4-BE49-F238E27FC236}">
                <a16:creationId xmlns:a16="http://schemas.microsoft.com/office/drawing/2014/main" id="{1AE1AE7B-6847-81FD-D750-B171BE61641E}"/>
              </a:ext>
              <a:ext uri="{C183D7F6-B498-43B3-948B-1728B52AA6E4}">
                <adec:decorative xmlns:adec="http://schemas.microsoft.com/office/drawing/2017/decorative" val="1"/>
              </a:ext>
            </a:extLst>
          </p:cNvPr>
          <p:cNvSpPr txBox="1"/>
          <p:nvPr/>
        </p:nvSpPr>
        <p:spPr>
          <a:xfrm>
            <a:off x="5010301" y="5494296"/>
            <a:ext cx="840810" cy="261610"/>
          </a:xfrm>
          <a:prstGeom prst="rect">
            <a:avLst/>
          </a:prstGeom>
          <a:noFill/>
        </p:spPr>
        <p:txBody>
          <a:bodyPr wrap="square">
            <a:spAutoFit/>
          </a:bodyPr>
          <a:lstStyle/>
          <a:p>
            <a:pPr algn="ctr"/>
            <a:r>
              <a:rPr lang="fr-FR" sz="1100" dirty="0"/>
              <a:t>Intégralité </a:t>
            </a:r>
            <a:endParaRPr lang="en-US" sz="1100" dirty="0"/>
          </a:p>
        </p:txBody>
      </p:sp>
    </p:spTree>
    <p:extLst>
      <p:ext uri="{BB962C8B-B14F-4D97-AF65-F5344CB8AC3E}">
        <p14:creationId xmlns:p14="http://schemas.microsoft.com/office/powerpoint/2010/main" val="3280325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6A1A03A-FF0A-467B-BDBE-F1A660195FAA}"/>
              </a:ext>
            </a:extLst>
          </p:cNvPr>
          <p:cNvSpPr>
            <a:spLocks noGrp="1"/>
          </p:cNvSpPr>
          <p:nvPr>
            <p:ph type="title" idx="4294967295"/>
            <p:custDataLst>
              <p:tags r:id="rId1"/>
            </p:custDataLst>
          </p:nvPr>
        </p:nvSpPr>
        <p:spPr>
          <a:xfrm>
            <a:off x="442329" y="872313"/>
            <a:ext cx="6830291"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3200" b="1" i="0" u="none" strike="noStrike" kern="1200" cap="none" spc="0" normalizeH="0" baseline="0" noProof="0" dirty="0">
                <a:ln>
                  <a:noFill/>
                </a:ln>
                <a:solidFill>
                  <a:srgbClr val="AC6611"/>
                </a:solidFill>
                <a:effectLst/>
                <a:uLnTx/>
                <a:uFillTx/>
                <a:latin typeface="Franklin Gothic Medium" panose="020B0603020102020204" pitchFamily="34" charset="0"/>
                <a:ea typeface="Arial" panose="020B0604020202020204" pitchFamily="34" charset="0"/>
                <a:cs typeface="Arial" panose="020B0604020202020204" pitchFamily="34" charset="0"/>
              </a:rPr>
              <a:t>T</a:t>
            </a:r>
            <a:r>
              <a:rPr kumimoji="0" lang="fr-FR" sz="3200" b="1" i="0" u="none" strike="noStrike" kern="1200" cap="none" spc="0" normalizeH="0" baseline="0" noProof="0" dirty="0" err="1">
                <a:ln>
                  <a:noFill/>
                </a:ln>
                <a:solidFill>
                  <a:srgbClr val="AC6611"/>
                </a:solidFill>
                <a:effectLst/>
                <a:uLnTx/>
                <a:uFillTx/>
                <a:latin typeface="Franklin Gothic Medium" panose="020B0603020102020204" pitchFamily="34" charset="0"/>
                <a:ea typeface="Arial" panose="020B0604020202020204" pitchFamily="34" charset="0"/>
                <a:cs typeface="Arial" panose="020B0604020202020204" pitchFamily="34" charset="0"/>
              </a:rPr>
              <a:t>ableau</a:t>
            </a:r>
            <a:r>
              <a:rPr kumimoji="0" lang="fr-FR" sz="3200" b="1" i="0" u="none" strike="noStrike" kern="1200" cap="none" spc="0" normalizeH="0" baseline="0" noProof="0" dirty="0">
                <a:ln>
                  <a:noFill/>
                </a:ln>
                <a:solidFill>
                  <a:srgbClr val="AC6611"/>
                </a:solidFill>
                <a:effectLst/>
                <a:uLnTx/>
                <a:uFillTx/>
                <a:latin typeface="Franklin Gothic Medium" panose="020B0603020102020204" pitchFamily="34" charset="0"/>
                <a:ea typeface="Arial" panose="020B0604020202020204" pitchFamily="34" charset="0"/>
                <a:cs typeface="Arial" panose="020B0604020202020204" pitchFamily="34" charset="0"/>
              </a:rPr>
              <a:t> récapitulatif</a:t>
            </a:r>
            <a:endParaRPr kumimoji="0" lang="en-US" sz="3200" b="1" i="0" u="none" strike="noStrike" kern="1200" cap="none" spc="0" normalizeH="0" baseline="0" noProof="0" dirty="0">
              <a:ln>
                <a:noFill/>
              </a:ln>
              <a:solidFill>
                <a:srgbClr val="AC6611"/>
              </a:solidFill>
              <a:effectLst/>
              <a:uLnTx/>
              <a:uFillTx/>
              <a:latin typeface="Franklin Gothic Medium" panose="020B0603020102020204" pitchFamily="34" charset="0"/>
              <a:ea typeface="Arial" panose="020B0604020202020204" pitchFamily="34" charset="0"/>
              <a:cs typeface="Arial" panose="020B0604020202020204" pitchFamily="34" charset="0"/>
            </a:endParaRPr>
          </a:p>
        </p:txBody>
      </p:sp>
      <p:pic>
        <p:nvPicPr>
          <p:cNvPr id="5" name="Picture 4" descr="Tableau récapitulatif."/>
          <p:cNvPicPr>
            <a:picLocks noChangeAspect="1"/>
          </p:cNvPicPr>
          <p:nvPr>
            <p:custDataLst>
              <p:tags r:id="rId2"/>
            </p:custDataLst>
          </p:nvPr>
        </p:nvPicPr>
        <p:blipFill>
          <a:blip r:embed="rId5"/>
          <a:stretch>
            <a:fillRect/>
          </a:stretch>
        </p:blipFill>
        <p:spPr>
          <a:xfrm>
            <a:off x="290373" y="1709526"/>
            <a:ext cx="8740164" cy="4634123"/>
          </a:xfrm>
          <a:prstGeom prst="rect">
            <a:avLst/>
          </a:prstGeom>
        </p:spPr>
      </p:pic>
      <p:sp>
        <p:nvSpPr>
          <p:cNvPr id="3" name="TextBox 2">
            <a:extLst>
              <a:ext uri="{FF2B5EF4-FFF2-40B4-BE49-F238E27FC236}">
                <a16:creationId xmlns:a16="http://schemas.microsoft.com/office/drawing/2014/main" id="{467A7149-640E-7DC7-31B7-FEECE0B5A335}"/>
              </a:ext>
              <a:ext uri="{C183D7F6-B498-43B3-948B-1728B52AA6E4}">
                <adec:decorative xmlns:adec="http://schemas.microsoft.com/office/drawing/2017/decorative" val="0"/>
              </a:ext>
            </a:extLst>
          </p:cNvPr>
          <p:cNvSpPr txBox="1"/>
          <p:nvPr/>
        </p:nvSpPr>
        <p:spPr>
          <a:xfrm>
            <a:off x="312089" y="1888988"/>
            <a:ext cx="1782617" cy="1015663"/>
          </a:xfrm>
          <a:prstGeom prst="rect">
            <a:avLst/>
          </a:prstGeom>
          <a:solidFill>
            <a:schemeClr val="bg1"/>
          </a:solidFill>
        </p:spPr>
        <p:txBody>
          <a:bodyPr wrap="square">
            <a:spAutoFit/>
          </a:bodyPr>
          <a:lstStyle/>
          <a:p>
            <a:r>
              <a:rPr lang="fr-FR" sz="1200" dirty="0">
                <a:latin typeface="Arial" panose="020B0604020202020204" pitchFamily="34" charset="0"/>
                <a:cs typeface="Arial" panose="020B0604020202020204" pitchFamily="34" charset="0"/>
              </a:rPr>
              <a:t>Le numéro de site du service correspond à la feuille de calcul sur laquelle les données sont enregistrées</a:t>
            </a:r>
          </a:p>
        </p:txBody>
      </p:sp>
      <p:sp>
        <p:nvSpPr>
          <p:cNvPr id="7" name="TextBox 6">
            <a:extLst>
              <a:ext uri="{FF2B5EF4-FFF2-40B4-BE49-F238E27FC236}">
                <a16:creationId xmlns:a16="http://schemas.microsoft.com/office/drawing/2014/main" id="{31047800-09A8-8B44-6E77-F2C88C153467}"/>
              </a:ext>
              <a:ext uri="{C183D7F6-B498-43B3-948B-1728B52AA6E4}">
                <adec:decorative xmlns:adec="http://schemas.microsoft.com/office/drawing/2017/decorative" val="0"/>
              </a:ext>
            </a:extLst>
          </p:cNvPr>
          <p:cNvSpPr txBox="1"/>
          <p:nvPr/>
        </p:nvSpPr>
        <p:spPr>
          <a:xfrm>
            <a:off x="2116421" y="1750489"/>
            <a:ext cx="2128272" cy="646331"/>
          </a:xfrm>
          <a:prstGeom prst="rect">
            <a:avLst/>
          </a:prstGeom>
          <a:solidFill>
            <a:schemeClr val="bg1"/>
          </a:solidFill>
        </p:spPr>
        <p:txBody>
          <a:bodyPr wrap="square">
            <a:spAutoFit/>
          </a:bodyPr>
          <a:lstStyle>
            <a:defPPr>
              <a:defRPr lang="en-US"/>
            </a:defPPr>
            <a:lvl1pPr>
              <a:defRPr sz="1200"/>
            </a:lvl1pPr>
          </a:lstStyle>
          <a:p>
            <a:r>
              <a:rPr lang="fr-FR" dirty="0">
                <a:latin typeface="Arial" panose="020B0604020202020204" pitchFamily="34" charset="0"/>
                <a:cs typeface="Arial" panose="020B0604020202020204" pitchFamily="34" charset="0"/>
              </a:rPr>
              <a:t>Le nom de l’unité donne le nom actuel du site du service/district</a:t>
            </a:r>
          </a:p>
        </p:txBody>
      </p:sp>
      <p:sp>
        <p:nvSpPr>
          <p:cNvPr id="9" name="TextBox 8">
            <a:extLst>
              <a:ext uri="{FF2B5EF4-FFF2-40B4-BE49-F238E27FC236}">
                <a16:creationId xmlns:a16="http://schemas.microsoft.com/office/drawing/2014/main" id="{E8CD43BB-6CB3-66B6-8ED9-5DB7684D2469}"/>
              </a:ext>
              <a:ext uri="{C183D7F6-B498-43B3-948B-1728B52AA6E4}">
                <adec:decorative xmlns:adec="http://schemas.microsoft.com/office/drawing/2017/decorative" val="0"/>
              </a:ext>
            </a:extLst>
          </p:cNvPr>
          <p:cNvSpPr txBox="1"/>
          <p:nvPr/>
        </p:nvSpPr>
        <p:spPr>
          <a:xfrm>
            <a:off x="4426950" y="1635127"/>
            <a:ext cx="2249627" cy="830997"/>
          </a:xfrm>
          <a:prstGeom prst="rect">
            <a:avLst/>
          </a:prstGeom>
          <a:solidFill>
            <a:schemeClr val="bg1"/>
          </a:solidFill>
        </p:spPr>
        <p:txBody>
          <a:bodyPr wrap="square">
            <a:spAutoFit/>
          </a:bodyPr>
          <a:lstStyle>
            <a:defPPr>
              <a:defRPr lang="en-US"/>
            </a:defPPr>
            <a:lvl1pPr>
              <a:defRPr sz="1200"/>
            </a:lvl1pPr>
          </a:lstStyle>
          <a:p>
            <a:r>
              <a:rPr lang="fr-FR" dirty="0">
                <a:latin typeface="Arial" panose="020B0604020202020204" pitchFamily="34" charset="0"/>
                <a:cs typeface="Arial" panose="020B0604020202020204" pitchFamily="34" charset="0"/>
              </a:rPr>
              <a:t>Les résultats sont automatiquement tirés des feuilles de calcul de collecte des données</a:t>
            </a:r>
          </a:p>
        </p:txBody>
      </p:sp>
      <p:sp>
        <p:nvSpPr>
          <p:cNvPr id="11" name="TextBox 10">
            <a:extLst>
              <a:ext uri="{FF2B5EF4-FFF2-40B4-BE49-F238E27FC236}">
                <a16:creationId xmlns:a16="http://schemas.microsoft.com/office/drawing/2014/main" id="{027A7B20-148F-FCB6-2408-FFCA78980230}"/>
              </a:ext>
              <a:ext uri="{C183D7F6-B498-43B3-948B-1728B52AA6E4}">
                <adec:decorative xmlns:adec="http://schemas.microsoft.com/office/drawing/2017/decorative" val="0"/>
              </a:ext>
            </a:extLst>
          </p:cNvPr>
          <p:cNvSpPr txBox="1"/>
          <p:nvPr/>
        </p:nvSpPr>
        <p:spPr>
          <a:xfrm>
            <a:off x="6676578" y="1695978"/>
            <a:ext cx="1939522" cy="646331"/>
          </a:xfrm>
          <a:prstGeom prst="rect">
            <a:avLst/>
          </a:prstGeom>
          <a:solidFill>
            <a:schemeClr val="bg1"/>
          </a:solidFill>
        </p:spPr>
        <p:txBody>
          <a:bodyPr wrap="square">
            <a:spAutoFit/>
          </a:bodyPr>
          <a:lstStyle>
            <a:defPPr>
              <a:defRPr lang="en-US"/>
            </a:defPPr>
            <a:lvl1pPr>
              <a:defRPr sz="1200"/>
            </a:lvl1pPr>
          </a:lstStyle>
          <a:p>
            <a:r>
              <a:rPr lang="fr-FR" dirty="0">
                <a:latin typeface="Arial" panose="020B0604020202020204" pitchFamily="34" charset="0"/>
                <a:cs typeface="Arial" panose="020B0604020202020204" pitchFamily="34" charset="0"/>
              </a:rPr>
              <a:t>Les titres indiquent la section des vérifications des données</a:t>
            </a:r>
            <a:endParaRPr lang="he-IL"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400221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77899CF-BE8C-4382-9693-8208CBD37F2F}"/>
              </a:ext>
            </a:extLst>
          </p:cNvPr>
          <p:cNvSpPr>
            <a:spLocks noGrp="1"/>
          </p:cNvSpPr>
          <p:nvPr>
            <p:ph type="title" idx="4294967295"/>
            <p:custDataLst>
              <p:tags r:id="rId1"/>
            </p:custDataLst>
          </p:nvPr>
        </p:nvSpPr>
        <p:spPr>
          <a:xfrm>
            <a:off x="280258" y="2699016"/>
            <a:ext cx="2565880" cy="207872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Arial" panose="020B0604020202020204" pitchFamily="34" charset="0"/>
                <a:cs typeface="Arial" panose="020B0604020202020204" pitchFamily="34" charset="0"/>
              </a:rPr>
              <a:t>Facteur de vérification des données</a:t>
            </a:r>
          </a:p>
        </p:txBody>
      </p:sp>
      <p:sp>
        <p:nvSpPr>
          <p:cNvPr id="3" name="Text Placeholder 2">
            <a:extLst>
              <a:ext uri="{FF2B5EF4-FFF2-40B4-BE49-F238E27FC236}">
                <a16:creationId xmlns:a16="http://schemas.microsoft.com/office/drawing/2014/main" id="{3665500C-FB5A-4CC5-8CCE-071361E76493}"/>
              </a:ext>
            </a:extLst>
          </p:cNvPr>
          <p:cNvSpPr>
            <a:spLocks noGrp="1"/>
          </p:cNvSpPr>
          <p:nvPr>
            <p:ph type="body" sz="quarter" idx="14"/>
            <p:custDataLst>
              <p:tags r:id="rId2"/>
            </p:custDataLst>
          </p:nvPr>
        </p:nvSpPr>
        <p:spPr>
          <a:xfrm>
            <a:off x="3596227" y="451606"/>
            <a:ext cx="5403274" cy="5954788"/>
          </a:xfrm>
        </p:spPr>
        <p:txBody>
          <a:bodyPr/>
          <a:lstStyle/>
          <a:p>
            <a:pPr>
              <a:lnSpc>
                <a:spcPct val="100000"/>
              </a:lnSpc>
              <a:buClr>
                <a:srgbClr val="3A8269"/>
              </a:buClr>
            </a:pPr>
            <a:r>
              <a:rPr lang="fr-FR" sz="2000" dirty="0"/>
              <a:t>Moyenne de FV de tous les sites : mesure dans laquelle les résultats peuvent être vérifiés pour les indicateurs et la période de rapportage sélectionnés</a:t>
            </a:r>
          </a:p>
          <a:p>
            <a:pPr>
              <a:lnSpc>
                <a:spcPct val="100000"/>
              </a:lnSpc>
              <a:buClr>
                <a:srgbClr val="3A8269"/>
              </a:buClr>
            </a:pPr>
            <a:r>
              <a:rPr lang="fr-FR" sz="2000" dirty="0"/>
              <a:t>Moyenne de tous les sites, à l’exclusion des sites qui rapportent zéro : exclure les résultats des sites qui ont indiqué zéro sur la validation en raison de documents source manquants</a:t>
            </a:r>
          </a:p>
          <a:p>
            <a:pPr>
              <a:lnSpc>
                <a:spcPct val="100000"/>
              </a:lnSpc>
              <a:buClr>
                <a:srgbClr val="3A8269"/>
              </a:buClr>
            </a:pPr>
            <a:r>
              <a:rPr lang="fr-FR" sz="2000" dirty="0"/>
              <a:t>Moyenne pondérée de FV : pondération du FV sur le volume des services - l’influence du FV d’un site sur la moyenne est proportionnelle au volume</a:t>
            </a:r>
          </a:p>
          <a:p>
            <a:pPr>
              <a:lnSpc>
                <a:spcPct val="100000"/>
              </a:lnSpc>
              <a:buClr>
                <a:srgbClr val="3A8269"/>
              </a:buClr>
            </a:pPr>
            <a:r>
              <a:rPr lang="fr-FR" sz="2000" dirty="0"/>
              <a:t>Moyenne 1 – Abs (FV) à travers les sites : le sur et le sous-rapportage peuvent s’annuler mutuellement, donc le FV tend vers 1, en cas de parfaite correspondance entre les données recomptées et déclarées</a:t>
            </a:r>
          </a:p>
          <a:p>
            <a:pPr>
              <a:lnSpc>
                <a:spcPct val="100000"/>
              </a:lnSpc>
            </a:pPr>
            <a:endParaRPr lang="en-US" dirty="0"/>
          </a:p>
        </p:txBody>
      </p:sp>
    </p:spTree>
    <p:extLst>
      <p:ext uri="{BB962C8B-B14F-4D97-AF65-F5344CB8AC3E}">
        <p14:creationId xmlns:p14="http://schemas.microsoft.com/office/powerpoint/2010/main" val="28027521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title" idx="4294967295"/>
            <p:custDataLst>
              <p:tags r:id="rId1"/>
            </p:custDataLst>
          </p:nvPr>
        </p:nvSpPr>
        <p:spPr>
          <a:xfrm>
            <a:off x="496341" y="2802979"/>
            <a:ext cx="2210460" cy="105764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Arial" panose="020B0604020202020204" pitchFamily="34" charset="0"/>
                <a:cs typeface="Arial" panose="020B0604020202020204" pitchFamily="34" charset="0"/>
              </a:rPr>
              <a:t>Plan d’action</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3400" b="1" i="0" u="none" strike="noStrike" kern="1200" cap="none" spc="0" normalizeH="0" baseline="0" noProof="0" dirty="0">
              <a:ln>
                <a:noFill/>
              </a:ln>
              <a:solidFill>
                <a:srgbClr val="69BC9E"/>
              </a:solidFill>
              <a:effectLst/>
              <a:uLnTx/>
              <a:uFillTx/>
              <a:latin typeface="Arial" panose="020B0604020202020204" pitchFamily="34" charset="0"/>
              <a:ea typeface="Arial" panose="020B0604020202020204" pitchFamily="34" charset="0"/>
              <a:cs typeface="Arial" panose="020B0604020202020204" pitchFamily="34" charset="0"/>
            </a:endParaRPr>
          </a:p>
        </p:txBody>
      </p:sp>
      <p:sp>
        <p:nvSpPr>
          <p:cNvPr id="3" name="Text Placeholder 2"/>
          <p:cNvSpPr>
            <a:spLocks noGrp="1"/>
          </p:cNvSpPr>
          <p:nvPr>
            <p:ph type="body" sz="quarter" idx="14"/>
            <p:custDataLst>
              <p:tags r:id="rId2"/>
            </p:custDataLst>
          </p:nvPr>
        </p:nvSpPr>
        <p:spPr>
          <a:xfrm>
            <a:off x="3811406" y="509047"/>
            <a:ext cx="4836253" cy="5839906"/>
          </a:xfrm>
        </p:spPr>
        <p:txBody>
          <a:bodyPr/>
          <a:lstStyle/>
          <a:p>
            <a:pPr marL="0" indent="0">
              <a:lnSpc>
                <a:spcPct val="100000"/>
              </a:lnSpc>
              <a:buNone/>
            </a:pPr>
            <a:r>
              <a:rPr lang="fr-FR" dirty="0"/>
              <a:t>Après avoir vérifié les données dans chaque site :</a:t>
            </a:r>
          </a:p>
          <a:p>
            <a:pPr marL="566738" lvl="1" indent="-342900">
              <a:lnSpc>
                <a:spcPct val="100000"/>
              </a:lnSpc>
              <a:spcBef>
                <a:spcPts val="1000"/>
              </a:spcBef>
              <a:buClr>
                <a:srgbClr val="3A8269"/>
              </a:buClr>
              <a:buFont typeface="Arial" panose="020B0604020202020204" pitchFamily="34" charset="0"/>
              <a:buChar char="•"/>
            </a:pPr>
            <a:r>
              <a:rPr lang="fr-FR" sz="2400" dirty="0">
                <a:latin typeface="Arial" panose="020B0604020202020204" pitchFamily="34" charset="0"/>
                <a:cs typeface="Arial" panose="020B0604020202020204" pitchFamily="34" charset="0"/>
              </a:rPr>
              <a:t>Déterminer les problèmes de qualité des données</a:t>
            </a:r>
          </a:p>
          <a:p>
            <a:pPr marL="566738" lvl="1" indent="-342900">
              <a:lnSpc>
                <a:spcPct val="100000"/>
              </a:lnSpc>
              <a:spcBef>
                <a:spcPts val="1000"/>
              </a:spcBef>
              <a:buClr>
                <a:srgbClr val="3A8269"/>
              </a:buClr>
              <a:buFont typeface="Arial" panose="020B0604020202020204" pitchFamily="34" charset="0"/>
              <a:buChar char="•"/>
            </a:pPr>
            <a:r>
              <a:rPr lang="fr-FR" sz="2400" dirty="0">
                <a:latin typeface="Arial" panose="020B0604020202020204" pitchFamily="34" charset="0"/>
                <a:cs typeface="Arial" panose="020B0604020202020204" pitchFamily="34" charset="0"/>
              </a:rPr>
              <a:t>Proposer des solutions</a:t>
            </a:r>
          </a:p>
          <a:p>
            <a:pPr marL="566738" lvl="1" indent="-342900">
              <a:lnSpc>
                <a:spcPct val="100000"/>
              </a:lnSpc>
              <a:spcBef>
                <a:spcPts val="1000"/>
              </a:spcBef>
              <a:buClr>
                <a:srgbClr val="3A8269"/>
              </a:buClr>
              <a:buFont typeface="Arial" panose="020B0604020202020204" pitchFamily="34" charset="0"/>
              <a:buChar char="•"/>
            </a:pPr>
            <a:r>
              <a:rPr lang="fr-FR" sz="2400" dirty="0">
                <a:latin typeface="Arial" panose="020B0604020202020204" pitchFamily="34" charset="0"/>
                <a:cs typeface="Arial" panose="020B0604020202020204" pitchFamily="34" charset="0"/>
              </a:rPr>
              <a:t>Désigner une personne chargée de superviser et de résoudre les problèmes de qualité des données</a:t>
            </a:r>
          </a:p>
          <a:p>
            <a:pPr marL="566738" lvl="1" indent="-342900">
              <a:lnSpc>
                <a:spcPct val="100000"/>
              </a:lnSpc>
              <a:spcBef>
                <a:spcPts val="1000"/>
              </a:spcBef>
              <a:buClr>
                <a:srgbClr val="3A8269"/>
              </a:buClr>
              <a:buFont typeface="Arial" panose="020B0604020202020204" pitchFamily="34" charset="0"/>
              <a:buChar char="•"/>
            </a:pPr>
            <a:r>
              <a:rPr lang="fr-FR" sz="2400" dirty="0">
                <a:latin typeface="Arial" panose="020B0604020202020204" pitchFamily="34" charset="0"/>
                <a:cs typeface="Arial" panose="020B0604020202020204" pitchFamily="34" charset="0"/>
              </a:rPr>
              <a:t>Déterminer les délais de la mise en œuvre d’une solution</a:t>
            </a:r>
          </a:p>
          <a:p>
            <a:pPr marL="566738" lvl="1" indent="-342900">
              <a:lnSpc>
                <a:spcPct val="100000"/>
              </a:lnSpc>
              <a:spcBef>
                <a:spcPts val="1000"/>
              </a:spcBef>
              <a:buClr>
                <a:srgbClr val="3A8269"/>
              </a:buClr>
              <a:buFont typeface="Arial" panose="020B0604020202020204" pitchFamily="34" charset="0"/>
              <a:buChar char="•"/>
            </a:pPr>
            <a:r>
              <a:rPr lang="fr-FR" sz="2400" dirty="0">
                <a:latin typeface="Arial" panose="020B0604020202020204" pitchFamily="34" charset="0"/>
                <a:cs typeface="Arial" panose="020B0604020202020204" pitchFamily="34" charset="0"/>
              </a:rPr>
              <a:t>Désigner une personne ou un comité pour surveiller la mise en œuvre du plan d’action</a:t>
            </a:r>
          </a:p>
          <a:p>
            <a:pPr>
              <a:lnSpc>
                <a:spcPct val="100000"/>
              </a:lnSpc>
            </a:pPr>
            <a:endParaRPr lang="en-US" dirty="0"/>
          </a:p>
        </p:txBody>
      </p:sp>
    </p:spTree>
    <p:extLst>
      <p:ext uri="{BB962C8B-B14F-4D97-AF65-F5344CB8AC3E}">
        <p14:creationId xmlns:p14="http://schemas.microsoft.com/office/powerpoint/2010/main" val="41838554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title" idx="4294967295"/>
            <p:custDataLst>
              <p:tags r:id="rId1"/>
            </p:custDataLst>
          </p:nvPr>
        </p:nvSpPr>
        <p:spPr>
          <a:xfrm>
            <a:off x="513804" y="1009587"/>
            <a:ext cx="6830291"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3200" b="1" i="0" u="none" strike="noStrike" kern="1200" cap="none" spc="0" normalizeH="0" baseline="0" noProof="0" dirty="0" err="1">
                <a:ln>
                  <a:noFill/>
                </a:ln>
                <a:solidFill>
                  <a:srgbClr val="AC6611"/>
                </a:solidFill>
                <a:effectLst/>
                <a:uLnTx/>
                <a:uFillTx/>
                <a:latin typeface="Franklin Gothic Medium" panose="020B0603020102020204" pitchFamily="34" charset="0"/>
                <a:ea typeface="Franklin Gothic Medium" panose="020B0603020102020204" pitchFamily="34" charset="0"/>
                <a:cs typeface="Arial" panose="020B0604020202020204" pitchFamily="34" charset="0"/>
              </a:rPr>
              <a:t>Exercice</a:t>
            </a:r>
            <a:r>
              <a:rPr kumimoji="0" lang="en-US" sz="3200" b="1" i="0" u="none" strike="noStrike" kern="1200" cap="none" spc="0" normalizeH="0" baseline="0" noProof="0" dirty="0">
                <a:ln>
                  <a:noFill/>
                </a:ln>
                <a:solidFill>
                  <a:srgbClr val="AC6611"/>
                </a:solidFill>
                <a:effectLst/>
                <a:uLnTx/>
                <a:uFillTx/>
                <a:latin typeface="Franklin Gothic Medium" panose="020B0603020102020204" pitchFamily="34" charset="0"/>
                <a:ea typeface="Franklin Gothic Medium" panose="020B0603020102020204" pitchFamily="34" charset="0"/>
                <a:cs typeface="Arial" panose="020B0604020202020204" pitchFamily="34" charset="0"/>
              </a:rPr>
              <a:t> de </a:t>
            </a:r>
            <a:r>
              <a:rPr kumimoji="0" lang="en-US" sz="3200" b="1" i="0" u="none" strike="noStrike" kern="1200" cap="none" spc="0" normalizeH="0" baseline="0" noProof="0" dirty="0" err="1">
                <a:ln>
                  <a:noFill/>
                </a:ln>
                <a:solidFill>
                  <a:srgbClr val="AC6611"/>
                </a:solidFill>
                <a:effectLst/>
                <a:uLnTx/>
                <a:uFillTx/>
                <a:latin typeface="Franklin Gothic Medium" panose="020B0603020102020204" pitchFamily="34" charset="0"/>
                <a:ea typeface="Franklin Gothic Medium" panose="020B0603020102020204" pitchFamily="34" charset="0"/>
                <a:cs typeface="Arial" panose="020B0604020202020204" pitchFamily="34" charset="0"/>
              </a:rPr>
              <a:t>groupe</a:t>
            </a:r>
            <a:endParaRPr kumimoji="0" lang="en-US" sz="3200" b="1" i="0" u="none" strike="noStrike" kern="1200" cap="none" spc="0" normalizeH="0" baseline="0" noProof="0" dirty="0">
              <a:ln>
                <a:noFill/>
              </a:ln>
              <a:solidFill>
                <a:srgbClr val="AC6611"/>
              </a:solidFill>
              <a:effectLst/>
              <a:uLnTx/>
              <a:uFillTx/>
              <a:latin typeface="Franklin Gothic Medium" panose="020B0603020102020204" pitchFamily="34" charset="0"/>
              <a:ea typeface="Franklin Gothic Medium" panose="020B0603020102020204" pitchFamily="34" charset="0"/>
              <a:cs typeface="Arial" panose="020B0604020202020204" pitchFamily="34" charset="0"/>
            </a:endParaRPr>
          </a:p>
        </p:txBody>
      </p:sp>
      <p:sp>
        <p:nvSpPr>
          <p:cNvPr id="7" name="Text Placeholder 6"/>
          <p:cNvSpPr>
            <a:spLocks noGrp="1"/>
          </p:cNvSpPr>
          <p:nvPr>
            <p:ph type="body" sz="quarter" idx="12"/>
            <p:custDataLst>
              <p:tags r:id="rId2"/>
            </p:custDataLst>
          </p:nvPr>
        </p:nvSpPr>
        <p:spPr>
          <a:xfrm>
            <a:off x="681644" y="2063195"/>
            <a:ext cx="7529944" cy="2731609"/>
          </a:xfrm>
        </p:spPr>
        <p:txBody>
          <a:bodyPr/>
          <a:lstStyle/>
          <a:p>
            <a:pPr marL="285750" indent="-285750">
              <a:buClr>
                <a:srgbClr val="3A8269"/>
              </a:buClr>
            </a:pPr>
            <a:r>
              <a:rPr lang="fr-FR" sz="2600" dirty="0"/>
              <a:t>Examiner, discuter et interpréter les résultats</a:t>
            </a:r>
          </a:p>
          <a:p>
            <a:pPr marL="285750" indent="-285750">
              <a:buClr>
                <a:srgbClr val="3A8269"/>
              </a:buClr>
            </a:pPr>
            <a:r>
              <a:rPr lang="fr-FR" sz="2600" dirty="0"/>
              <a:t>Préparer un plan d’action</a:t>
            </a:r>
          </a:p>
        </p:txBody>
      </p:sp>
    </p:spTree>
    <p:extLst>
      <p:ext uri="{BB962C8B-B14F-4D97-AF65-F5344CB8AC3E}">
        <p14:creationId xmlns:p14="http://schemas.microsoft.com/office/powerpoint/2010/main" val="23931881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272F4-F729-FCFD-288A-BF7D9663F6AB}"/>
              </a:ext>
            </a:extLst>
          </p:cNvPr>
          <p:cNvSpPr>
            <a:spLocks noGrp="1"/>
          </p:cNvSpPr>
          <p:nvPr>
            <p:ph type="title" idx="4294967295"/>
          </p:nvPr>
        </p:nvSpPr>
        <p:spPr>
          <a:xfrm>
            <a:off x="628650" y="-1325563"/>
            <a:ext cx="7886700" cy="1325563"/>
          </a:xfrm>
          <a:prstGeom prst="rect">
            <a:avLst/>
          </a:prstGeom>
        </p:spPr>
        <p:txBody>
          <a:bodyPr anchor="b"/>
          <a:lstStyle/>
          <a:p>
            <a:r>
              <a:rPr lang="fr-FR" sz="2000" dirty="0">
                <a:latin typeface="Arial" panose="020B0604020202020204" pitchFamily="34" charset="0"/>
                <a:cs typeface="Arial" panose="020B0604020202020204" pitchFamily="34" charset="0"/>
              </a:rPr>
              <a:t>Cette présentation a été produite avec le soutien de l’Agence des États-Unis pour le développement international </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5395140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2"/>
</p:tagLst>
</file>

<file path=ppt/tags/tag11.xml><?xml version="1.0" encoding="utf-8"?>
<p:tagLst xmlns:a="http://schemas.openxmlformats.org/drawingml/2006/main" xmlns:r="http://schemas.openxmlformats.org/officeDocument/2006/relationships" xmlns:p="http://schemas.openxmlformats.org/presentationml/2006/main">
  <p:tag name="NUM" val="1"/>
</p:tagLst>
</file>

<file path=ppt/tags/tag12.xml><?xml version="1.0" encoding="utf-8"?>
<p:tagLst xmlns:a="http://schemas.openxmlformats.org/drawingml/2006/main" xmlns:r="http://schemas.openxmlformats.org/officeDocument/2006/relationships" xmlns:p="http://schemas.openxmlformats.org/presentationml/2006/main">
  <p:tag name="NUM" val="2"/>
</p:tagLst>
</file>

<file path=ppt/tags/tag13.xml><?xml version="1.0" encoding="utf-8"?>
<p:tagLst xmlns:a="http://schemas.openxmlformats.org/drawingml/2006/main" xmlns:r="http://schemas.openxmlformats.org/officeDocument/2006/relationships" xmlns:p="http://schemas.openxmlformats.org/presentationml/2006/main">
  <p:tag name="NUM" val="2"/>
</p:tagLst>
</file>

<file path=ppt/tags/tag14.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2"/>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2"/>
</p:tagLst>
</file>

<file path=ppt/tags/tag7.xml><?xml version="1.0" encoding="utf-8"?>
<p:tagLst xmlns:a="http://schemas.openxmlformats.org/drawingml/2006/main" xmlns:r="http://schemas.openxmlformats.org/officeDocument/2006/relationships" xmlns:p="http://schemas.openxmlformats.org/presentationml/2006/main">
  <p:tag name="NUM" val="1"/>
</p:tagLst>
</file>

<file path=ppt/tags/tag8.xml><?xml version="1.0" encoding="utf-8"?>
<p:tagLst xmlns:a="http://schemas.openxmlformats.org/drawingml/2006/main" xmlns:r="http://schemas.openxmlformats.org/officeDocument/2006/relationships" xmlns:p="http://schemas.openxmlformats.org/presentationml/2006/main">
  <p:tag name="NUM" val="2"/>
</p:tagLst>
</file>

<file path=ppt/tags/tag9.xml><?xml version="1.0" encoding="utf-8"?>
<p:tagLst xmlns:a="http://schemas.openxmlformats.org/drawingml/2006/main" xmlns:r="http://schemas.openxmlformats.org/officeDocument/2006/relationships" xmlns:p="http://schemas.openxmlformats.org/presentationml/2006/main">
  <p:tag name="NUM" val="1"/>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ta4Impact PPT Template.potx" id="{DD9808ED-AA46-443D-9D6F-36815AF40076}" vid="{8F6860C2-453A-440D-AAE8-BB8724284BC1}"/>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BC483B2ABB8074BAC5B53AC19681DBF" ma:contentTypeVersion="17" ma:contentTypeDescription="Create a new document." ma:contentTypeScope="" ma:versionID="d6e6f3686e838274c6a759ec769994f4">
  <xsd:schema xmlns:xsd="http://www.w3.org/2001/XMLSchema" xmlns:xs="http://www.w3.org/2001/XMLSchema" xmlns:p="http://schemas.microsoft.com/office/2006/metadata/properties" xmlns:ns2="1f2b3ab7-e12d-4039-8aa5-611d931079e9" xmlns:ns3="4aabcae6-4733-4bd5-b651-85f05c302538" xmlns:ns4="da5460a6-bbc2-4b3b-ab74-0656f9ce9569" targetNamespace="http://schemas.microsoft.com/office/2006/metadata/properties" ma:root="true" ma:fieldsID="9bc8e0338ce72b78692f155cbcfad3fa" ns2:_="" ns3:_="" ns4:_="">
    <xsd:import namespace="1f2b3ab7-e12d-4039-8aa5-611d931079e9"/>
    <xsd:import namespace="4aabcae6-4733-4bd5-b651-85f05c302538"/>
    <xsd:import namespace="da5460a6-bbc2-4b3b-ab74-0656f9ce9569"/>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3:MediaLengthInSeconds" minOccurs="0"/>
                <xsd:element ref="ns3:MediaServiceLocation"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2b3ab7-e12d-4039-8aa5-611d931079e9"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aabcae6-4733-4bd5-b651-85f05c302538"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33fdc6da-32ca-4a2b-983e-32d6a4a8ae6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a5460a6-bbc2-4b3b-ab74-0656f9ce956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938ee0a3-95a1-461a-989c-604f7cba5861}" ma:internalName="TaxCatchAll" ma:showField="CatchAllData" ma:web="da5460a6-bbc2-4b3b-ab74-0656f9ce956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da5460a6-bbc2-4b3b-ab74-0656f9ce9569" xsi:nil="true"/>
    <lcf76f155ced4ddcb4097134ff3c332f xmlns="4aabcae6-4733-4bd5-b651-85f05c302538">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3F961E19-7DFD-4D28-A69C-8167B900AC86}"/>
</file>

<file path=customXml/itemProps2.xml><?xml version="1.0" encoding="utf-8"?>
<ds:datastoreItem xmlns:ds="http://schemas.openxmlformats.org/officeDocument/2006/customXml" ds:itemID="{D8FCF553-ADD1-418D-AD1D-60004009401E}">
  <ds:schemaRefs>
    <ds:schemaRef ds:uri="http://schemas.microsoft.com/sharepoint/v3/contenttype/forms"/>
  </ds:schemaRefs>
</ds:datastoreItem>
</file>

<file path=customXml/itemProps3.xml><?xml version="1.0" encoding="utf-8"?>
<ds:datastoreItem xmlns:ds="http://schemas.openxmlformats.org/officeDocument/2006/customXml" ds:itemID="{2B7A83AB-7F46-4BB6-AFF8-34082BEF2AE0}">
  <ds:schemaRefs>
    <ds:schemaRef ds:uri="http://purl.org/dc/dcmitype/"/>
    <ds:schemaRef ds:uri="http://schemas.microsoft.com/office/infopath/2007/PartnerControls"/>
    <ds:schemaRef ds:uri="d8573787-17db-43b5-9af3-2a45e79ab039"/>
    <ds:schemaRef ds:uri="13922b43-4eea-40f2-b18b-c20327cdf16c"/>
    <ds:schemaRef ds:uri="http://purl.org/dc/elements/1.1/"/>
    <ds:schemaRef ds:uri="http://schemas.microsoft.com/office/2006/metadata/properties"/>
    <ds:schemaRef ds:uri="http://schemas.microsoft.com/sharepoint/v3"/>
    <ds:schemaRef ds:uri="http://purl.org/dc/terms/"/>
    <ds:schemaRef ds:uri="http://schemas.openxmlformats.org/package/2006/metadata/core-properties"/>
    <ds:schemaRef ds:uri="http://schemas.microsoft.com/office/2006/documentManagement/typ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454</TotalTime>
  <Words>518</Words>
  <Application>Microsoft Office PowerPoint</Application>
  <PresentationFormat>On-screen Show (4:3)</PresentationFormat>
  <Paragraphs>48</Paragraphs>
  <Slides>8</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Arial</vt:lpstr>
      <vt:lpstr>Arial</vt:lpstr>
      <vt:lpstr>Calibri</vt:lpstr>
      <vt:lpstr>Century Gothic</vt:lpstr>
      <vt:lpstr>Franklin Gothic Medium</vt:lpstr>
      <vt:lpstr>Futura LT Pro Book</vt:lpstr>
      <vt:lpstr>Office Theme</vt:lpstr>
      <vt:lpstr>Analyse de la qualité des données et développement d’un plan d’action</vt:lpstr>
      <vt:lpstr>Objectifs</vt:lpstr>
      <vt:lpstr>Exactitude, ponctualité et intégralité des districts</vt:lpstr>
      <vt:lpstr>Tableau récapitulatif</vt:lpstr>
      <vt:lpstr>Facteur de vérification des données</vt:lpstr>
      <vt:lpstr>Plan d’action </vt:lpstr>
      <vt:lpstr>Exercice de groupe</vt:lpstr>
      <vt:lpstr>Cette présentation a été produite avec le soutien de l’Agence des États-Unis pour le développement international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Todloski, Denise</dc:creator>
  <cp:lastModifiedBy>Hoover, Donald Wayne</cp:lastModifiedBy>
  <cp:revision>43</cp:revision>
  <dcterms:created xsi:type="dcterms:W3CDTF">2019-05-28T18:26:11Z</dcterms:created>
  <dcterms:modified xsi:type="dcterms:W3CDTF">2023-08-22T19:59:15Z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0x010100CBC483B2ABB8074BAC5B53AC19681DBF</vt:lpwstr>
  </property>
</Properties>
</file>