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2.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notesSlides/notesSlide4.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5.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2"/>
  </p:notesMasterIdLst>
  <p:sldIdLst>
    <p:sldId id="265" r:id="rId5"/>
    <p:sldId id="258" r:id="rId6"/>
    <p:sldId id="264" r:id="rId7"/>
    <p:sldId id="267" r:id="rId8"/>
    <p:sldId id="266" r:id="rId9"/>
    <p:sldId id="268" r:id="rId10"/>
    <p:sldId id="262"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mmy  Kvartunas" initials="SK" lastIdx="2" clrIdx="0">
    <p:extLst>
      <p:ext uri="{19B8F6BF-5375-455C-9EA6-DF929625EA0E}">
        <p15:presenceInfo xmlns:p15="http://schemas.microsoft.com/office/powerpoint/2012/main" userId="Sammy  Kvartuna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A8269"/>
    <a:srgbClr val="AC6611"/>
    <a:srgbClr val="69BC9E"/>
    <a:srgbClr val="00968F"/>
    <a:srgbClr val="F9A23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6C8B33E-F85A-48D9-898F-0B35FCBA10DA}" v="1" dt="2023-01-30T19:59:36.39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598" autoAdjust="0"/>
    <p:restoredTop sz="86364" autoAdjust="0"/>
  </p:normalViewPr>
  <p:slideViewPr>
    <p:cSldViewPr snapToGrid="0">
      <p:cViewPr varScale="1">
        <p:scale>
          <a:sx n="60" d="100"/>
          <a:sy n="60" d="100"/>
        </p:scale>
        <p:origin x="336" y="60"/>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56" d="100"/>
          <a:sy n="56" d="100"/>
        </p:scale>
        <p:origin x="2556"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commentAuthors" Target="commentAuthors.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445E188-A990-4FA2-90FC-857ECA8F1034}" type="datetimeFigureOut">
              <a:rPr lang="en-US" smtClean="0"/>
              <a:t>8/22/2023</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CE79BBB-D81C-45B0-AF58-79D2B5DA4CA5}" type="slidenum">
              <a:rPr lang="en-US" smtClean="0"/>
              <a:t>‹#›</a:t>
            </a:fld>
            <a:endParaRPr lang="en-US" dirty="0"/>
          </a:p>
        </p:txBody>
      </p:sp>
    </p:spTree>
    <p:extLst>
      <p:ext uri="{BB962C8B-B14F-4D97-AF65-F5344CB8AC3E}">
        <p14:creationId xmlns:p14="http://schemas.microsoft.com/office/powerpoint/2010/main" val="413828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CE79BBB-D81C-45B0-AF58-79D2B5DA4CA5}" type="slidenum">
              <a:rPr lang="en-US" smtClean="0"/>
              <a:t>1</a:t>
            </a:fld>
            <a:endParaRPr lang="en-US" dirty="0"/>
          </a:p>
        </p:txBody>
      </p:sp>
    </p:spTree>
    <p:extLst>
      <p:ext uri="{BB962C8B-B14F-4D97-AF65-F5344CB8AC3E}">
        <p14:creationId xmlns:p14="http://schemas.microsoft.com/office/powerpoint/2010/main" val="20590204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CE79BBB-D81C-45B0-AF58-79D2B5DA4CA5}" type="slidenum">
              <a:rPr lang="en-US" smtClean="0"/>
              <a:t>2</a:t>
            </a:fld>
            <a:endParaRPr lang="en-US" dirty="0"/>
          </a:p>
        </p:txBody>
      </p:sp>
    </p:spTree>
    <p:extLst>
      <p:ext uri="{BB962C8B-B14F-4D97-AF65-F5344CB8AC3E}">
        <p14:creationId xmlns:p14="http://schemas.microsoft.com/office/powerpoint/2010/main" val="13011286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CE79BBB-D81C-45B0-AF58-79D2B5DA4CA5}" type="slidenum">
              <a:rPr lang="en-US" smtClean="0"/>
              <a:t>3</a:t>
            </a:fld>
            <a:endParaRPr lang="en-US" dirty="0"/>
          </a:p>
        </p:txBody>
      </p:sp>
    </p:spTree>
    <p:extLst>
      <p:ext uri="{BB962C8B-B14F-4D97-AF65-F5344CB8AC3E}">
        <p14:creationId xmlns:p14="http://schemas.microsoft.com/office/powerpoint/2010/main" val="38208343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CE79BBB-D81C-45B0-AF58-79D2B5DA4CA5}" type="slidenum">
              <a:rPr lang="en-US" smtClean="0"/>
              <a:t>4</a:t>
            </a:fld>
            <a:endParaRPr lang="en-US" dirty="0"/>
          </a:p>
        </p:txBody>
      </p:sp>
    </p:spTree>
    <p:extLst>
      <p:ext uri="{BB962C8B-B14F-4D97-AF65-F5344CB8AC3E}">
        <p14:creationId xmlns:p14="http://schemas.microsoft.com/office/powerpoint/2010/main" val="1349543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CE79BBB-D81C-45B0-AF58-79D2B5DA4CA5}" type="slidenum">
              <a:rPr lang="en-US" smtClean="0"/>
              <a:t>5</a:t>
            </a:fld>
            <a:endParaRPr lang="en-US" dirty="0"/>
          </a:p>
        </p:txBody>
      </p:sp>
    </p:spTree>
    <p:extLst>
      <p:ext uri="{BB962C8B-B14F-4D97-AF65-F5344CB8AC3E}">
        <p14:creationId xmlns:p14="http://schemas.microsoft.com/office/powerpoint/2010/main" val="2775045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CE79BBB-D81C-45B0-AF58-79D2B5DA4CA5}" type="slidenum">
              <a:rPr lang="en-US" smtClean="0"/>
              <a:t>6</a:t>
            </a:fld>
            <a:endParaRPr lang="en-US" dirty="0"/>
          </a:p>
        </p:txBody>
      </p:sp>
    </p:spTree>
    <p:extLst>
      <p:ext uri="{BB962C8B-B14F-4D97-AF65-F5344CB8AC3E}">
        <p14:creationId xmlns:p14="http://schemas.microsoft.com/office/powerpoint/2010/main" val="37631243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fr-FR" dirty="0"/>
              <a:t>Cette présentation a été produite avec le soutien de l’</a:t>
            </a:r>
            <a:r>
              <a:rPr lang="fr-FR" b="0" i="0" dirty="0">
                <a:solidFill>
                  <a:srgbClr val="3C3C3C"/>
                </a:solidFill>
                <a:effectLst/>
                <a:latin typeface="Arial" panose="020B0604020202020204" pitchFamily="34" charset="0"/>
              </a:rPr>
              <a:t>Agence des États-Unis pour le développement internatio</a:t>
            </a:r>
            <a:r>
              <a:rPr lang="fr-FR" b="0" i="0" dirty="0">
                <a:solidFill>
                  <a:srgbClr val="303030"/>
                </a:solidFill>
                <a:effectLst/>
                <a:latin typeface="Arial" panose="020B0604020202020204" pitchFamily="34" charset="0"/>
              </a:rPr>
              <a:t>na</a:t>
            </a:r>
            <a:r>
              <a:rPr lang="fr-FR" b="0" i="0" dirty="0">
                <a:solidFill>
                  <a:srgbClr val="242424"/>
                </a:solidFill>
                <a:effectLst/>
                <a:latin typeface="Arial" panose="020B0604020202020204" pitchFamily="34" charset="0"/>
              </a:rPr>
              <a:t>l</a:t>
            </a:r>
            <a:r>
              <a:rPr lang="fr-FR" b="0" i="0" dirty="0">
                <a:solidFill>
                  <a:srgbClr val="181818"/>
                </a:solidFill>
                <a:effectLst/>
                <a:latin typeface="Arial" panose="020B0604020202020204" pitchFamily="34" charset="0"/>
              </a:rPr>
              <a:t> </a:t>
            </a:r>
            <a:r>
              <a:rPr lang="fr-FR" b="0" i="0" dirty="0">
                <a:solidFill>
                  <a:srgbClr val="0C0C0C"/>
                </a:solidFill>
                <a:effectLst/>
                <a:latin typeface="Arial" panose="020B0604020202020204" pitchFamily="34" charset="0"/>
              </a:rPr>
              <a:t>(</a:t>
            </a:r>
            <a:r>
              <a:rPr lang="fr-FR" b="0" i="0" dirty="0">
                <a:solidFill>
                  <a:srgbClr val="000000"/>
                </a:solidFill>
                <a:effectLst/>
                <a:latin typeface="Arial" panose="020B0604020202020204" pitchFamily="34" charset="0"/>
              </a:rPr>
              <a:t>USAID</a:t>
            </a:r>
            <a:r>
              <a:rPr lang="fr-FR" b="0" i="0" dirty="0">
                <a:solidFill>
                  <a:srgbClr val="0C0C0C"/>
                </a:solidFill>
                <a:effectLst/>
                <a:latin typeface="Arial" panose="020B0604020202020204" pitchFamily="34" charset="0"/>
              </a:rPr>
              <a:t>) aux termes de la </a:t>
            </a:r>
            <a:r>
              <a:rPr lang="en-US" b="0" i="0" dirty="0">
                <a:solidFill>
                  <a:srgbClr val="5F6368"/>
                </a:solidFill>
                <a:effectLst/>
                <a:latin typeface="arial" panose="020B0604020202020204" pitchFamily="34" charset="0"/>
              </a:rPr>
              <a:t>subvention </a:t>
            </a:r>
            <a:r>
              <a:rPr lang="en-US" b="0" i="0" dirty="0" err="1">
                <a:solidFill>
                  <a:srgbClr val="5F6368"/>
                </a:solidFill>
                <a:effectLst/>
                <a:latin typeface="arial" panose="020B0604020202020204" pitchFamily="34" charset="0"/>
              </a:rPr>
              <a:t>associée</a:t>
            </a:r>
            <a:r>
              <a:rPr lang="en-US" b="0" i="0" dirty="0">
                <a:solidFill>
                  <a:srgbClr val="5F6368"/>
                </a:solidFill>
                <a:effectLst/>
                <a:latin typeface="arial" panose="020B0604020202020204" pitchFamily="34" charset="0"/>
              </a:rPr>
              <a:t> </a:t>
            </a:r>
            <a:r>
              <a:rPr lang="fr-FR" b="0" i="0" dirty="0">
                <a:solidFill>
                  <a:srgbClr val="0C0C0C"/>
                </a:solidFill>
                <a:effectLst/>
                <a:latin typeface="Arial" panose="020B0604020202020204" pitchFamily="34" charset="0"/>
              </a:rPr>
              <a:t>7200AA18LA00008 Data for Impact (D4I), qui est mise en œuvre par le Centre de population de la Caroline à l’Université de Caroline du Nord, à Chapel Hill, en partenariat avec Palladium, LLC ; ICF Macro, Inc. </a:t>
            </a:r>
            <a:r>
              <a:rPr lang="en-US" b="0" i="0" dirty="0">
                <a:solidFill>
                  <a:srgbClr val="0C0C0C"/>
                </a:solidFill>
                <a:effectLst/>
                <a:latin typeface="Arial" panose="020B0604020202020204" pitchFamily="34" charset="0"/>
              </a:rPr>
              <a:t>; John </a:t>
            </a:r>
            <a:r>
              <a:rPr lang="en-US" b="0" i="0" dirty="0" err="1">
                <a:solidFill>
                  <a:srgbClr val="0C0C0C"/>
                </a:solidFill>
                <a:effectLst/>
                <a:latin typeface="Arial" panose="020B0604020202020204" pitchFamily="34" charset="0"/>
              </a:rPr>
              <a:t>Sno</a:t>
            </a:r>
            <a:r>
              <a:rPr lang="fr-FR" b="0" i="0" dirty="0">
                <a:solidFill>
                  <a:srgbClr val="0C0C0C"/>
                </a:solidFill>
                <a:effectLst/>
                <a:latin typeface="Arial" panose="020B0604020202020204" pitchFamily="34" charset="0"/>
              </a:rPr>
              <a:t>w, Inc. ; et l’Université de </a:t>
            </a:r>
            <a:r>
              <a:rPr lang="fr-FR" b="0" i="0" dirty="0" err="1">
                <a:solidFill>
                  <a:srgbClr val="0C0C0C"/>
                </a:solidFill>
                <a:effectLst/>
                <a:latin typeface="Arial" panose="020B0604020202020204" pitchFamily="34" charset="0"/>
              </a:rPr>
              <a:t>Tulane</a:t>
            </a:r>
            <a:r>
              <a:rPr lang="fr-FR" b="0" i="0" dirty="0">
                <a:solidFill>
                  <a:srgbClr val="0C0C0C"/>
                </a:solidFill>
                <a:effectLst/>
                <a:latin typeface="Arial" panose="020B0604020202020204" pitchFamily="34" charset="0"/>
              </a:rPr>
              <a:t>. Les renseignements fournis dans cette publication ne reflètent pas nécessairement les opinions de l’USAID ou du gouvernement américain.</a:t>
            </a:r>
            <a:endParaRPr lang="he-IL" dirty="0"/>
          </a:p>
        </p:txBody>
      </p:sp>
      <p:sp>
        <p:nvSpPr>
          <p:cNvPr id="4" name="Slide Number Placeholder 3"/>
          <p:cNvSpPr>
            <a:spLocks noGrp="1"/>
          </p:cNvSpPr>
          <p:nvPr>
            <p:ph type="sldNum" sz="quarter" idx="5"/>
          </p:nvPr>
        </p:nvSpPr>
        <p:spPr/>
        <p:txBody>
          <a:bodyPr/>
          <a:lstStyle/>
          <a:p>
            <a:fld id="{0CE79BBB-D81C-45B0-AF58-79D2B5DA4CA5}" type="slidenum">
              <a:rPr lang="en-US" smtClean="0"/>
              <a:t>7</a:t>
            </a:fld>
            <a:endParaRPr lang="en-US" dirty="0"/>
          </a:p>
        </p:txBody>
      </p:sp>
    </p:spTree>
    <p:extLst>
      <p:ext uri="{BB962C8B-B14F-4D97-AF65-F5344CB8AC3E}">
        <p14:creationId xmlns:p14="http://schemas.microsoft.com/office/powerpoint/2010/main" val="371826882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dataforimpactproject.org/" TargetMode="External"/><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FFCCE439-80A3-4949-8870-9DAC2B633D0C}"/>
              </a:ext>
            </a:extLst>
          </p:cNvPr>
          <p:cNvSpPr>
            <a:spLocks noGrp="1"/>
          </p:cNvSpPr>
          <p:nvPr>
            <p:ph type="pic" sz="quarter" idx="10" hasCustomPrompt="1"/>
          </p:nvPr>
        </p:nvSpPr>
        <p:spPr>
          <a:xfrm>
            <a:off x="0" y="-8050"/>
            <a:ext cx="9147924" cy="4940900"/>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grpSp>
        <p:nvGrpSpPr>
          <p:cNvPr id="9" name="Group 8">
            <a:extLst>
              <a:ext uri="{FF2B5EF4-FFF2-40B4-BE49-F238E27FC236}">
                <a16:creationId xmlns:a16="http://schemas.microsoft.com/office/drawing/2014/main" id="{43E6D77C-0518-43FF-9176-A6F9585D0C7C}"/>
              </a:ext>
            </a:extLst>
          </p:cNvPr>
          <p:cNvGrpSpPr/>
          <p:nvPr userDrawn="1"/>
        </p:nvGrpSpPr>
        <p:grpSpPr>
          <a:xfrm>
            <a:off x="5695944" y="5992858"/>
            <a:ext cx="2149814" cy="748758"/>
            <a:chOff x="1" y="48984"/>
            <a:chExt cx="2001266" cy="718135"/>
          </a:xfrm>
        </p:grpSpPr>
        <p:pic>
          <p:nvPicPr>
            <p:cNvPr id="10" name="Picture 9">
              <a:extLst>
                <a:ext uri="{FF2B5EF4-FFF2-40B4-BE49-F238E27FC236}">
                  <a16:creationId xmlns:a16="http://schemas.microsoft.com/office/drawing/2014/main" id="{2E9E0108-1D85-432A-B455-BC494AE9B7E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bwMode="auto">
            <a:xfrm>
              <a:off x="1" y="48984"/>
              <a:ext cx="840351" cy="718135"/>
            </a:xfrm>
            <a:prstGeom prst="rect">
              <a:avLst/>
            </a:prstGeom>
            <a:ln>
              <a:noFill/>
            </a:ln>
            <a:extLst>
              <a:ext uri="{53640926-AAD7-44D8-BBD7-CCE9431645EC}">
                <a14:shadowObscured xmlns:a14="http://schemas.microsoft.com/office/drawing/2010/main"/>
              </a:ext>
            </a:extLst>
          </p:spPr>
        </p:pic>
        <p:pic>
          <p:nvPicPr>
            <p:cNvPr id="11" name="Picture 10">
              <a:extLst>
                <a:ext uri="{FF2B5EF4-FFF2-40B4-BE49-F238E27FC236}">
                  <a16:creationId xmlns:a16="http://schemas.microsoft.com/office/drawing/2014/main" id="{7C01BB38-FF0F-483C-8781-0A96DF652AD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913455" y="208401"/>
              <a:ext cx="1087812" cy="441084"/>
            </a:xfrm>
            <a:prstGeom prst="rect">
              <a:avLst/>
            </a:prstGeom>
            <a:ln>
              <a:noFill/>
            </a:ln>
            <a:extLst>
              <a:ext uri="{53640926-AAD7-44D8-BBD7-CCE9431645EC}">
                <a14:shadowObscured xmlns:a14="http://schemas.microsoft.com/office/drawing/2010/main"/>
              </a:ext>
            </a:extLst>
          </p:spPr>
        </p:pic>
      </p:grpSp>
      <p:sp>
        <p:nvSpPr>
          <p:cNvPr id="12" name="Text Placeholder 2">
            <a:extLst>
              <a:ext uri="{FF2B5EF4-FFF2-40B4-BE49-F238E27FC236}">
                <a16:creationId xmlns:a16="http://schemas.microsoft.com/office/drawing/2014/main" id="{0B8C946C-DC01-483A-8A64-6B3B8B6D0DCF}"/>
              </a:ext>
            </a:extLst>
          </p:cNvPr>
          <p:cNvSpPr>
            <a:spLocks noGrp="1"/>
          </p:cNvSpPr>
          <p:nvPr>
            <p:ph type="body" sz="quarter" idx="11" hasCustomPrompt="1"/>
          </p:nvPr>
        </p:nvSpPr>
        <p:spPr>
          <a:xfrm>
            <a:off x="573130" y="5006787"/>
            <a:ext cx="8072463" cy="691534"/>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for presentation goes here</a:t>
            </a:r>
          </a:p>
        </p:txBody>
      </p:sp>
      <p:sp>
        <p:nvSpPr>
          <p:cNvPr id="13" name="Text Placeholder 4">
            <a:extLst>
              <a:ext uri="{FF2B5EF4-FFF2-40B4-BE49-F238E27FC236}">
                <a16:creationId xmlns:a16="http://schemas.microsoft.com/office/drawing/2014/main" id="{D980D520-F489-4D73-8CC4-952AE5ADC5EA}"/>
              </a:ext>
            </a:extLst>
          </p:cNvPr>
          <p:cNvSpPr>
            <a:spLocks noGrp="1"/>
          </p:cNvSpPr>
          <p:nvPr>
            <p:ph type="body" sz="quarter" idx="14" hasCustomPrompt="1"/>
          </p:nvPr>
        </p:nvSpPr>
        <p:spPr>
          <a:xfrm>
            <a:off x="573130" y="5729717"/>
            <a:ext cx="4785083" cy="1011899"/>
          </a:xfrm>
          <a:prstGeom prst="rect">
            <a:avLst/>
          </a:prstGeom>
        </p:spPr>
        <p:txBody>
          <a:bodyPr/>
          <a:lstStyle>
            <a:lvl1pPr marL="0" marR="0" indent="0" defTabSz="914400" eaLnBrk="1" fontAlgn="auto" latinLnBrk="0" hangingPunct="1">
              <a:lnSpc>
                <a:spcPct val="100000"/>
              </a:lnSpc>
              <a:spcBef>
                <a:spcPts val="0"/>
              </a:spcBef>
              <a:spcAft>
                <a:spcPts val="0"/>
              </a:spcAft>
              <a:buClrTx/>
              <a:buSzTx/>
              <a:buFontTx/>
              <a:buNone/>
              <a:tabLst/>
              <a:defRPr sz="18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r>
              <a:rPr lang="en-US" dirty="0"/>
              <a:t>Name, Data for Impact</a:t>
            </a:r>
          </a:p>
          <a:p>
            <a:r>
              <a:rPr lang="en-US" dirty="0"/>
              <a:t>Meeting or event</a:t>
            </a:r>
          </a:p>
          <a:p>
            <a:r>
              <a:rPr lang="en-US" dirty="0"/>
              <a:t>Date</a:t>
            </a:r>
          </a:p>
        </p:txBody>
      </p:sp>
      <p:pic>
        <p:nvPicPr>
          <p:cNvPr id="14" name="Picture 13" descr="A picture containing text, clipart, vector graphics, sign&#10;&#10;Description automatically generated">
            <a:extLst>
              <a:ext uri="{FF2B5EF4-FFF2-40B4-BE49-F238E27FC236}">
                <a16:creationId xmlns:a16="http://schemas.microsoft.com/office/drawing/2014/main" id="{DA04E40B-7111-46C2-88B2-0BDCC71F42F6}"/>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8063848" y="6159073"/>
            <a:ext cx="707520" cy="396572"/>
          </a:xfrm>
          <a:prstGeom prst="rect">
            <a:avLst/>
          </a:prstGeom>
        </p:spPr>
      </p:pic>
    </p:spTree>
    <p:extLst>
      <p:ext uri="{BB962C8B-B14F-4D97-AF65-F5344CB8AC3E}">
        <p14:creationId xmlns:p14="http://schemas.microsoft.com/office/powerpoint/2010/main" val="34415450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687929" y="948592"/>
            <a:ext cx="2718002" cy="3812155"/>
          </a:xfrm>
          <a:prstGeom prst="rect">
            <a:avLst/>
          </a:prstGeom>
        </p:spPr>
        <p:txBody>
          <a:bodyPr/>
          <a:lstStyle>
            <a:lvl1pPr marL="0" indent="0">
              <a:buNone/>
              <a:defRPr sz="3400" b="1">
                <a:solidFill>
                  <a:srgbClr val="F2A13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a:off x="4370553" y="233135"/>
            <a:ext cx="402894" cy="374882"/>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15" name="Text Placeholder 4">
            <a:extLst>
              <a:ext uri="{FF2B5EF4-FFF2-40B4-BE49-F238E27FC236}">
                <a16:creationId xmlns:a16="http://schemas.microsoft.com/office/drawing/2014/main" id="{3D7A5A5B-FBE1-457F-9CCD-535A5FCEFFA6}"/>
              </a:ext>
            </a:extLst>
          </p:cNvPr>
          <p:cNvSpPr>
            <a:spLocks noGrp="1"/>
          </p:cNvSpPr>
          <p:nvPr>
            <p:ph type="body" sz="quarter" idx="14" hasCustomPrompt="1"/>
          </p:nvPr>
        </p:nvSpPr>
        <p:spPr>
          <a:xfrm>
            <a:off x="3670183" y="948592"/>
            <a:ext cx="4836253" cy="4766416"/>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457200" indent="0">
              <a:buFont typeface="Arial" panose="020B0604020202020204" pitchFamily="34" charset="0"/>
              <a:buNone/>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0"/>
            <a:br>
              <a:rPr lang="en-US" dirty="0"/>
            </a:br>
            <a:r>
              <a:rPr lang="en-US" dirty="0"/>
              <a:t>Type text here</a:t>
            </a:r>
          </a:p>
          <a:p>
            <a:pPr lvl="1"/>
            <a:r>
              <a:rPr lang="en-US" dirty="0"/>
              <a:t>Type text here</a:t>
            </a:r>
          </a:p>
          <a:p>
            <a:pPr lvl="0"/>
            <a:br>
              <a:rPr lang="en-US" dirty="0"/>
            </a:br>
            <a:r>
              <a:rPr lang="en-US" dirty="0"/>
              <a:t>Type text here</a:t>
            </a:r>
          </a:p>
          <a:p>
            <a:pPr lvl="1"/>
            <a:r>
              <a:rPr lang="en-US" dirty="0"/>
              <a:t>Type text here</a:t>
            </a:r>
          </a:p>
          <a:p>
            <a:pPr lvl="1"/>
            <a:endParaRPr lang="en-US" dirty="0"/>
          </a:p>
        </p:txBody>
      </p:sp>
    </p:spTree>
    <p:extLst>
      <p:ext uri="{BB962C8B-B14F-4D97-AF65-F5344CB8AC3E}">
        <p14:creationId xmlns:p14="http://schemas.microsoft.com/office/powerpoint/2010/main" val="7596170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687929" y="948592"/>
            <a:ext cx="2210460" cy="3812155"/>
          </a:xfrm>
          <a:prstGeom prst="rect">
            <a:avLst/>
          </a:prstGeom>
        </p:spPr>
        <p:txBody>
          <a:bodyPr/>
          <a:lstStyle>
            <a:lvl1pPr marL="0" indent="0">
              <a:buNone/>
              <a:defRPr sz="3400" b="1">
                <a:solidFill>
                  <a:srgbClr val="69BC9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flipV="1">
            <a:off x="3284285" y="-1143001"/>
            <a:ext cx="0" cy="846397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3058518" y="3183911"/>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15" name="Text Placeholder 4">
            <a:extLst>
              <a:ext uri="{FF2B5EF4-FFF2-40B4-BE49-F238E27FC236}">
                <a16:creationId xmlns:a16="http://schemas.microsoft.com/office/drawing/2014/main" id="{3D7A5A5B-FBE1-457F-9CCD-535A5FCEFFA6}"/>
              </a:ext>
            </a:extLst>
          </p:cNvPr>
          <p:cNvSpPr>
            <a:spLocks noGrp="1"/>
          </p:cNvSpPr>
          <p:nvPr>
            <p:ph type="body" sz="quarter" idx="14" hasCustomPrompt="1"/>
          </p:nvPr>
        </p:nvSpPr>
        <p:spPr>
          <a:xfrm>
            <a:off x="3670183" y="948592"/>
            <a:ext cx="4836253" cy="4766416"/>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457200" indent="0">
              <a:buFont typeface="Arial" panose="020B0604020202020204" pitchFamily="34" charset="0"/>
              <a:buNone/>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0"/>
            <a:br>
              <a:rPr lang="en-US" dirty="0"/>
            </a:br>
            <a:r>
              <a:rPr lang="en-US" dirty="0"/>
              <a:t>Type text here</a:t>
            </a:r>
          </a:p>
          <a:p>
            <a:pPr lvl="1"/>
            <a:r>
              <a:rPr lang="en-US" dirty="0"/>
              <a:t>Type text here</a:t>
            </a:r>
          </a:p>
          <a:p>
            <a:pPr lvl="0"/>
            <a:br>
              <a:rPr lang="en-US" dirty="0"/>
            </a:br>
            <a:r>
              <a:rPr lang="en-US" dirty="0"/>
              <a:t>Type text here</a:t>
            </a:r>
          </a:p>
          <a:p>
            <a:pPr lvl="1"/>
            <a:r>
              <a:rPr lang="en-US" dirty="0"/>
              <a:t>Type text here</a:t>
            </a:r>
          </a:p>
          <a:p>
            <a:pPr lvl="1"/>
            <a:endParaRPr lang="en-US" dirty="0"/>
          </a:p>
        </p:txBody>
      </p:sp>
    </p:spTree>
    <p:extLst>
      <p:ext uri="{BB962C8B-B14F-4D97-AF65-F5344CB8AC3E}">
        <p14:creationId xmlns:p14="http://schemas.microsoft.com/office/powerpoint/2010/main" val="19455268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3326265" y="2675514"/>
            <a:ext cx="4441937" cy="1895276"/>
          </a:xfrm>
          <a:prstGeom prst="rect">
            <a:avLst/>
          </a:prstGeom>
        </p:spPr>
        <p:txBody>
          <a:bodyPr/>
          <a:lstStyle>
            <a:lvl1pPr marL="0" indent="0">
              <a:buNone/>
              <a:defRPr sz="3400" b="1">
                <a:solidFill>
                  <a:srgbClr val="69BC9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Transition title Section divider total</a:t>
            </a:r>
          </a:p>
          <a:p>
            <a:pPr lvl="0"/>
            <a:r>
              <a:rPr lang="en-US" dirty="0"/>
              <a:t>Center in the space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flipV="1">
            <a:off x="2579610" y="-1189141"/>
            <a:ext cx="0" cy="846397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2353842" y="3198911"/>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8709931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_Two Content">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7D9A96FF-FF96-42DB-90FB-76EF8E71BF22}"/>
              </a:ext>
            </a:extLst>
          </p:cNvPr>
          <p:cNvCxnSpPr>
            <a:cxnSpLocks/>
            <a:stCxn id="13" idx="1"/>
          </p:cNvCxnSpPr>
          <p:nvPr userDrawn="1"/>
        </p:nvCxnSpPr>
        <p:spPr>
          <a:xfrm flipV="1">
            <a:off x="1267709" y="-8617"/>
            <a:ext cx="4187" cy="165108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1041941" y="1189747"/>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2" name="Rectangle 1">
            <a:extLst>
              <a:ext uri="{FF2B5EF4-FFF2-40B4-BE49-F238E27FC236}">
                <a16:creationId xmlns:a16="http://schemas.microsoft.com/office/drawing/2014/main" id="{C3334F99-99D6-8EA1-7B88-3798B7400A9A}"/>
              </a:ext>
            </a:extLst>
          </p:cNvPr>
          <p:cNvSpPr/>
          <p:nvPr userDrawn="1"/>
        </p:nvSpPr>
        <p:spPr>
          <a:xfrm>
            <a:off x="939987" y="2646029"/>
            <a:ext cx="7462608" cy="2734082"/>
          </a:xfrm>
          <a:prstGeom prst="rect">
            <a:avLst/>
          </a:prstGeom>
        </p:spPr>
        <p:txBody>
          <a:bodyPr wrap="square">
            <a:spAutoFit/>
          </a:bodyPr>
          <a:lstStyle/>
          <a:p>
            <a:pPr marL="127000" lvl="0" indent="0" defTabSz="914400">
              <a:lnSpc>
                <a:spcPts val="2000"/>
              </a:lnSpc>
              <a:spcAft>
                <a:spcPts val="600"/>
              </a:spcAft>
              <a:buNone/>
              <a:defRPr/>
            </a:pPr>
            <a:r>
              <a:rPr lang="fr-FR" sz="1800" kern="0" dirty="0">
                <a:latin typeface="Arial" panose="020B0604020202020204" pitchFamily="34" charset="0"/>
                <a:cs typeface="Arial" panose="020B0604020202020204" pitchFamily="34" charset="0"/>
              </a:rPr>
              <a:t>Cette présentation a été produite avec le soutien de l’Agence des États-Unis pour le développement international (USAID) aux termes de la subvention associée 7200AA18LA00008 pour Data for Impact (D4I), qui est mise en œuvre par le Centre de population de la Caroline à l’Université de Caroline du Nord, à Chapel Hill, en partenariat avec Palladium, LLC ; ICF Macro, Inc. ; John Snow, Inc. </a:t>
            </a:r>
            <a:br>
              <a:rPr lang="fr-FR" sz="1800" kern="0" dirty="0">
                <a:latin typeface="Arial" panose="020B0604020202020204" pitchFamily="34" charset="0"/>
                <a:cs typeface="Arial" panose="020B0604020202020204" pitchFamily="34" charset="0"/>
              </a:rPr>
            </a:br>
            <a:r>
              <a:rPr lang="fr-FR" sz="1800" kern="0" dirty="0">
                <a:latin typeface="Arial" panose="020B0604020202020204" pitchFamily="34" charset="0"/>
                <a:cs typeface="Arial" panose="020B0604020202020204" pitchFamily="34" charset="0"/>
              </a:rPr>
              <a:t>et l’Université de </a:t>
            </a:r>
            <a:r>
              <a:rPr lang="fr-FR" sz="1800" kern="0" dirty="0" err="1">
                <a:latin typeface="Arial" panose="020B0604020202020204" pitchFamily="34" charset="0"/>
                <a:cs typeface="Arial" panose="020B0604020202020204" pitchFamily="34" charset="0"/>
              </a:rPr>
              <a:t>Tulane</a:t>
            </a:r>
            <a:r>
              <a:rPr lang="fr-FR" sz="1800" kern="0" dirty="0">
                <a:latin typeface="Arial" panose="020B0604020202020204" pitchFamily="34" charset="0"/>
                <a:cs typeface="Arial" panose="020B0604020202020204" pitchFamily="34" charset="0"/>
              </a:rPr>
              <a:t>. Les renseignements fournis dans cette publication ne reflètent pas nécessairement les opinions de l’USAID ou du gouvernement américain</a:t>
            </a:r>
            <a:r>
              <a:rPr lang="en-US" sz="1800" kern="0" dirty="0">
                <a:latin typeface="Arial" panose="020B0604020202020204" pitchFamily="34" charset="0"/>
                <a:cs typeface="Arial" panose="020B0604020202020204" pitchFamily="34" charset="0"/>
              </a:rPr>
              <a:t>. MS-20-198h-FR D4I</a:t>
            </a:r>
          </a:p>
          <a:p>
            <a:pPr marL="127000" lvl="0" indent="0" defTabSz="914400">
              <a:lnSpc>
                <a:spcPts val="2000"/>
              </a:lnSpc>
              <a:buNone/>
              <a:defRPr/>
            </a:pPr>
            <a:r>
              <a:rPr lang="en-US" sz="1800" b="1" kern="0" dirty="0">
                <a:solidFill>
                  <a:srgbClr val="3A8269"/>
                </a:solidFill>
                <a:latin typeface="Arial" panose="020B0604020202020204" pitchFamily="34" charset="0"/>
                <a:cs typeface="Arial" panose="020B0604020202020204" pitchFamily="34" charset="0"/>
                <a:sym typeface="Cabin"/>
                <a:hlinkClick r:id="rId2">
                  <a:extLst>
                    <a:ext uri="{A12FA001-AC4F-418D-AE19-62706E023703}">
                      <ahyp:hlinkClr xmlns:ahyp="http://schemas.microsoft.com/office/drawing/2018/hyperlinkcolor" val="tx"/>
                    </a:ext>
                  </a:extLst>
                </a:hlinkClick>
              </a:rPr>
              <a:t>www.data4impactproject.org</a:t>
            </a:r>
            <a:endParaRPr lang="en-US" sz="1800" b="1" kern="0" dirty="0">
              <a:solidFill>
                <a:srgbClr val="3A8269"/>
              </a:solidFill>
              <a:latin typeface="Arial" panose="020B0604020202020204" pitchFamily="34" charset="0"/>
              <a:cs typeface="Arial" panose="020B0604020202020204" pitchFamily="34" charset="0"/>
              <a:sym typeface="Cabin"/>
            </a:endParaRPr>
          </a:p>
        </p:txBody>
      </p:sp>
      <p:grpSp>
        <p:nvGrpSpPr>
          <p:cNvPr id="3" name="Group 2">
            <a:extLst>
              <a:ext uri="{FF2B5EF4-FFF2-40B4-BE49-F238E27FC236}">
                <a16:creationId xmlns:a16="http://schemas.microsoft.com/office/drawing/2014/main" id="{71208D55-CF65-6C0A-F740-CF6D5E6E9DB5}"/>
              </a:ext>
            </a:extLst>
          </p:cNvPr>
          <p:cNvGrpSpPr/>
          <p:nvPr userDrawn="1"/>
        </p:nvGrpSpPr>
        <p:grpSpPr>
          <a:xfrm>
            <a:off x="4017536" y="5903988"/>
            <a:ext cx="4385059" cy="731520"/>
            <a:chOff x="4442749" y="5903988"/>
            <a:chExt cx="4385059" cy="731520"/>
          </a:xfrm>
        </p:grpSpPr>
        <p:pic>
          <p:nvPicPr>
            <p:cNvPr id="4" name="Picture 3" descr="A picture containing text, clipart, vector graphics, sign&#10;&#10;Description automatically generated">
              <a:extLst>
                <a:ext uri="{FF2B5EF4-FFF2-40B4-BE49-F238E27FC236}">
                  <a16:creationId xmlns:a16="http://schemas.microsoft.com/office/drawing/2014/main" id="{595B183F-7039-DCE1-4AB7-AF2310D44853}"/>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8120288" y="6046203"/>
              <a:ext cx="707520" cy="396572"/>
            </a:xfrm>
            <a:prstGeom prst="rect">
              <a:avLst/>
            </a:prstGeom>
          </p:spPr>
        </p:pic>
        <p:pic>
          <p:nvPicPr>
            <p:cNvPr id="5" name="Picture 4" descr="A red and blue text on a black background&#10;&#10;Description automatically generated with medium confidence">
              <a:extLst>
                <a:ext uri="{FF2B5EF4-FFF2-40B4-BE49-F238E27FC236}">
                  <a16:creationId xmlns:a16="http://schemas.microsoft.com/office/drawing/2014/main" id="{0EF9559A-BD4B-7C6A-65A7-B58E5B99C39D}"/>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442749" y="5903988"/>
              <a:ext cx="3485963" cy="731520"/>
            </a:xfrm>
            <a:prstGeom prst="rect">
              <a:avLst/>
            </a:prstGeom>
          </p:spPr>
        </p:pic>
      </p:grpSp>
    </p:spTree>
    <p:extLst>
      <p:ext uri="{BB962C8B-B14F-4D97-AF65-F5344CB8AC3E}">
        <p14:creationId xmlns:p14="http://schemas.microsoft.com/office/powerpoint/2010/main" val="288601402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1" y="725648"/>
            <a:ext cx="7886700" cy="965041"/>
          </a:xfrm>
          <a:prstGeom prst="rect">
            <a:avLst/>
          </a:prstGeom>
        </p:spPr>
        <p:txBody>
          <a:bodyPr/>
          <a:lstStyle>
            <a:lvl1pPr>
              <a:defRPr sz="3600">
                <a:solidFill>
                  <a:srgbClr val="69BC9E"/>
                </a:solidFill>
                <a:latin typeface="Franklin Gothic Medium" panose="020B0603020102020204" pitchFamily="34" charset="0"/>
              </a:defRPr>
            </a:lvl1pPr>
          </a:lstStyle>
          <a:p>
            <a:pPr lvl="0"/>
            <a:r>
              <a:rPr lang="en-US" dirty="0"/>
              <a:t>Title goes here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2000" b="1">
                <a:solidFill>
                  <a:srgbClr val="69BC9E"/>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2000" b="1">
                <a:solidFill>
                  <a:srgbClr val="69BC9E"/>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0" name="Straight Connector 9">
            <a:extLst>
              <a:ext uri="{FF2B5EF4-FFF2-40B4-BE49-F238E27FC236}">
                <a16:creationId xmlns:a16="http://schemas.microsoft.com/office/drawing/2014/main" id="{3FD524BB-B88C-444A-865C-3B7526290209}"/>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BAA556A-5889-4E79-830B-DA0DC5C7F2DD}"/>
              </a:ext>
            </a:extLst>
          </p:cNvPr>
          <p:cNvGrpSpPr/>
          <p:nvPr userDrawn="1"/>
        </p:nvGrpSpPr>
        <p:grpSpPr>
          <a:xfrm>
            <a:off x="4370553" y="233135"/>
            <a:ext cx="402894" cy="374882"/>
            <a:chOff x="8176581" y="406764"/>
            <a:chExt cx="538212" cy="515967"/>
          </a:xfrm>
        </p:grpSpPr>
        <p:sp>
          <p:nvSpPr>
            <p:cNvPr id="12" name="Rectangle 11">
              <a:extLst>
                <a:ext uri="{FF2B5EF4-FFF2-40B4-BE49-F238E27FC236}">
                  <a16:creationId xmlns:a16="http://schemas.microsoft.com/office/drawing/2014/main" id="{8E67C9B8-B33D-4F67-AD8E-B5BDA35FC53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3" name="Oval 12">
              <a:extLst>
                <a:ext uri="{FF2B5EF4-FFF2-40B4-BE49-F238E27FC236}">
                  <a16:creationId xmlns:a16="http://schemas.microsoft.com/office/drawing/2014/main" id="{F949A0DF-A261-4B28-8D98-C75531E4E268}"/>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26422179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3075614" y="6310311"/>
            <a:ext cx="5439736" cy="365125"/>
          </a:xfrm>
          <a:prstGeom prst="rect">
            <a:avLst/>
          </a:prstGeom>
        </p:spPr>
        <p:txBody>
          <a:bodyPr/>
          <a:lstStyle>
            <a:lvl1pPr>
              <a:defRPr sz="1300">
                <a:solidFill>
                  <a:schemeClr val="tx1">
                    <a:lumMod val="50000"/>
                    <a:lumOff val="50000"/>
                  </a:schemeClr>
                </a:solidFill>
                <a:latin typeface="Arial" panose="020B0604020202020204" pitchFamily="34" charset="0"/>
                <a:cs typeface="Arial" panose="020B0604020202020204" pitchFamily="34" charset="0"/>
              </a:defRPr>
            </a:lvl1pPr>
          </a:lstStyle>
          <a:p>
            <a:pPr algn="r"/>
            <a:r>
              <a:rPr lang="en-US" dirty="0"/>
              <a:t>Footer or page number use this space, right justify</a:t>
            </a:r>
          </a:p>
        </p:txBody>
      </p:sp>
      <p:sp>
        <p:nvSpPr>
          <p:cNvPr id="6" name="Title 1">
            <a:extLst>
              <a:ext uri="{FF2B5EF4-FFF2-40B4-BE49-F238E27FC236}">
                <a16:creationId xmlns:a16="http://schemas.microsoft.com/office/drawing/2014/main" id="{B38234C9-2059-4121-9750-B7EB569E0F43}"/>
              </a:ext>
            </a:extLst>
          </p:cNvPr>
          <p:cNvSpPr txBox="1">
            <a:spLocks/>
          </p:cNvSpPr>
          <p:nvPr userDrawn="1"/>
        </p:nvSpPr>
        <p:spPr>
          <a:xfrm>
            <a:off x="629841" y="725648"/>
            <a:ext cx="7886700" cy="965041"/>
          </a:xfrm>
          <a:prstGeom prst="rect">
            <a:avLst/>
          </a:prstGeom>
        </p:spPr>
        <p:txBody>
          <a:bodyPr/>
          <a:lstStyle>
            <a:lvl1pPr algn="l" defTabSz="914400" rtl="0" eaLnBrk="1" latinLnBrk="0" hangingPunct="1">
              <a:lnSpc>
                <a:spcPct val="90000"/>
              </a:lnSpc>
              <a:spcBef>
                <a:spcPct val="0"/>
              </a:spcBef>
              <a:buNone/>
              <a:defRPr sz="3600" kern="1200">
                <a:solidFill>
                  <a:srgbClr val="69BC9E"/>
                </a:solidFill>
                <a:latin typeface="Franklin Gothic Medium" panose="020B0603020102020204" pitchFamily="34" charset="0"/>
                <a:ea typeface="+mj-ea"/>
                <a:cs typeface="+mj-cs"/>
              </a:defRPr>
            </a:lvl1pPr>
          </a:lstStyle>
          <a:p>
            <a:r>
              <a:rPr lang="en-US" dirty="0"/>
              <a:t>Title goes here</a:t>
            </a:r>
          </a:p>
        </p:txBody>
      </p:sp>
      <p:cxnSp>
        <p:nvCxnSpPr>
          <p:cNvPr id="7" name="Straight Connector 6">
            <a:extLst>
              <a:ext uri="{FF2B5EF4-FFF2-40B4-BE49-F238E27FC236}">
                <a16:creationId xmlns:a16="http://schemas.microsoft.com/office/drawing/2014/main" id="{60BCED71-B76A-4B73-B536-607AB6C4EB21}"/>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8" name="Group 7">
            <a:extLst>
              <a:ext uri="{FF2B5EF4-FFF2-40B4-BE49-F238E27FC236}">
                <a16:creationId xmlns:a16="http://schemas.microsoft.com/office/drawing/2014/main" id="{05E0CE5A-8ACA-4AC5-BCB5-87F9BE69E70A}"/>
              </a:ext>
            </a:extLst>
          </p:cNvPr>
          <p:cNvGrpSpPr/>
          <p:nvPr userDrawn="1"/>
        </p:nvGrpSpPr>
        <p:grpSpPr>
          <a:xfrm>
            <a:off x="4370553" y="233135"/>
            <a:ext cx="402894" cy="374882"/>
            <a:chOff x="8176581" y="406764"/>
            <a:chExt cx="538212" cy="515967"/>
          </a:xfrm>
        </p:grpSpPr>
        <p:sp>
          <p:nvSpPr>
            <p:cNvPr id="9" name="Rectangle 8">
              <a:extLst>
                <a:ext uri="{FF2B5EF4-FFF2-40B4-BE49-F238E27FC236}">
                  <a16:creationId xmlns:a16="http://schemas.microsoft.com/office/drawing/2014/main" id="{B7A19B9A-F36A-41A6-BEE3-E2F6CCC871C3}"/>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0" name="Oval 9">
              <a:extLst>
                <a:ext uri="{FF2B5EF4-FFF2-40B4-BE49-F238E27FC236}">
                  <a16:creationId xmlns:a16="http://schemas.microsoft.com/office/drawing/2014/main" id="{358D163D-1FFB-451A-9B27-BD909F4E84A1}"/>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32245367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3">
            <a:extLst>
              <a:ext uri="{FF2B5EF4-FFF2-40B4-BE49-F238E27FC236}">
                <a16:creationId xmlns:a16="http://schemas.microsoft.com/office/drawing/2014/main" id="{ADE96C6C-CF3A-4BF1-AB63-F30AA5F7F3CD}"/>
              </a:ext>
            </a:extLst>
          </p:cNvPr>
          <p:cNvSpPr>
            <a:spLocks noGrp="1"/>
          </p:cNvSpPr>
          <p:nvPr>
            <p:ph type="ftr" sz="quarter" idx="11"/>
          </p:nvPr>
        </p:nvSpPr>
        <p:spPr>
          <a:xfrm>
            <a:off x="3075614" y="6310311"/>
            <a:ext cx="5439736" cy="365125"/>
          </a:xfrm>
          <a:prstGeom prst="rect">
            <a:avLst/>
          </a:prstGeom>
        </p:spPr>
        <p:txBody>
          <a:bodyPr/>
          <a:lstStyle>
            <a:lvl1pPr>
              <a:defRPr sz="1300">
                <a:solidFill>
                  <a:schemeClr val="tx1">
                    <a:lumMod val="50000"/>
                    <a:lumOff val="50000"/>
                  </a:schemeClr>
                </a:solidFill>
                <a:latin typeface="Arial" panose="020B0604020202020204" pitchFamily="34" charset="0"/>
                <a:cs typeface="Arial" panose="020B0604020202020204" pitchFamily="34" charset="0"/>
              </a:defRPr>
            </a:lvl1pPr>
          </a:lstStyle>
          <a:p>
            <a:pPr algn="r"/>
            <a:r>
              <a:rPr lang="en-US" dirty="0"/>
              <a:t>Footer or page number use this space, right justify</a:t>
            </a:r>
          </a:p>
        </p:txBody>
      </p:sp>
    </p:spTree>
    <p:extLst>
      <p:ext uri="{BB962C8B-B14F-4D97-AF65-F5344CB8AC3E}">
        <p14:creationId xmlns:p14="http://schemas.microsoft.com/office/powerpoint/2010/main" val="17910735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solidFill>
                  <a:srgbClr val="69BC9E"/>
                </a:solidFill>
                <a:latin typeface="Franklin Gothic Medium" panose="020B0603020102020204" pitchFamily="34" charset="0"/>
              </a:defRPr>
            </a:lvl1pPr>
          </a:lstStyle>
          <a:p>
            <a:r>
              <a:rPr lang="en-US" dirty="0"/>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800">
                <a:latin typeface="Arial" panose="020B0604020202020204" pitchFamily="34" charset="0"/>
                <a:cs typeface="Arial" panose="020B0604020202020204" pitchFamily="34" charset="0"/>
              </a:defRPr>
            </a:lvl1pPr>
            <a:lvl2pPr>
              <a:defRPr sz="2400">
                <a:latin typeface="Arial" panose="020B0604020202020204" pitchFamily="34" charset="0"/>
                <a:cs typeface="Arial" panose="020B0604020202020204" pitchFamily="34" charset="0"/>
              </a:defRPr>
            </a:lvl2pPr>
            <a:lvl3pPr>
              <a:defRPr sz="2000">
                <a:latin typeface="Arial" panose="020B0604020202020204" pitchFamily="34" charset="0"/>
                <a:cs typeface="Arial" panose="020B0604020202020204" pitchFamily="34" charset="0"/>
              </a:defRPr>
            </a:lvl3pPr>
            <a:lvl4pPr>
              <a:defRPr sz="18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29841" y="2315360"/>
            <a:ext cx="2949178" cy="3553627"/>
          </a:xfrm>
          <a:prstGeom prst="rect">
            <a:avLst/>
          </a:prstGeo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29703941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solidFill>
                  <a:srgbClr val="69BC9E"/>
                </a:solidFill>
                <a:latin typeface="Franklin Gothic Medium" panose="020B0603020102020204" pitchFamily="34" charset="0"/>
              </a:defRPr>
            </a:lvl1pPr>
          </a:lstStyle>
          <a:p>
            <a:r>
              <a:rPr lang="en-US" dirty="0"/>
              <a:t>Click to edit Master title style</a:t>
            </a:r>
          </a:p>
        </p:txBody>
      </p:sp>
      <p:sp>
        <p:nvSpPr>
          <p:cNvPr id="3" name="Picture Placeholder 2"/>
          <p:cNvSpPr>
            <a:spLocks noGrp="1" noChangeAspect="1"/>
          </p:cNvSpPr>
          <p:nvPr>
            <p:ph type="pic" idx="1"/>
          </p:nvPr>
        </p:nvSpPr>
        <p:spPr>
          <a:xfrm>
            <a:off x="3887391" y="987426"/>
            <a:ext cx="4629150" cy="4873625"/>
          </a:xfrm>
          <a:prstGeom prst="rect">
            <a:avLst/>
          </a:prstGeo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290194"/>
            <a:ext cx="2949178" cy="3578794"/>
          </a:xfrm>
          <a:prstGeom prst="rect">
            <a:avLst/>
          </a:prstGeo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2015319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sz="3600">
                <a:solidFill>
                  <a:srgbClr val="69BC9E"/>
                </a:solidFill>
                <a:latin typeface="Franklin Gothic Medium" panose="020B060302010202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825625"/>
            <a:ext cx="7886700" cy="4351338"/>
          </a:xfrm>
          <a:prstGeom prst="rect">
            <a:avLst/>
          </a:prstGeo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7983620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12" name="Text Placeholder 2">
            <a:extLst>
              <a:ext uri="{FF2B5EF4-FFF2-40B4-BE49-F238E27FC236}">
                <a16:creationId xmlns:a16="http://schemas.microsoft.com/office/drawing/2014/main" id="{0B8C946C-DC01-483A-8A64-6B3B8B6D0DCF}"/>
              </a:ext>
            </a:extLst>
          </p:cNvPr>
          <p:cNvSpPr>
            <a:spLocks noGrp="1"/>
          </p:cNvSpPr>
          <p:nvPr>
            <p:ph type="body" sz="quarter" idx="11" hasCustomPrompt="1"/>
          </p:nvPr>
        </p:nvSpPr>
        <p:spPr>
          <a:xfrm>
            <a:off x="573130" y="4797027"/>
            <a:ext cx="8127406" cy="805343"/>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for presentation goes here</a:t>
            </a:r>
          </a:p>
        </p:txBody>
      </p:sp>
      <p:sp>
        <p:nvSpPr>
          <p:cNvPr id="13" name="Text Placeholder 4">
            <a:extLst>
              <a:ext uri="{FF2B5EF4-FFF2-40B4-BE49-F238E27FC236}">
                <a16:creationId xmlns:a16="http://schemas.microsoft.com/office/drawing/2014/main" id="{D980D520-F489-4D73-8CC4-952AE5ADC5EA}"/>
              </a:ext>
            </a:extLst>
          </p:cNvPr>
          <p:cNvSpPr>
            <a:spLocks noGrp="1"/>
          </p:cNvSpPr>
          <p:nvPr>
            <p:ph type="body" sz="quarter" idx="14" hasCustomPrompt="1"/>
          </p:nvPr>
        </p:nvSpPr>
        <p:spPr>
          <a:xfrm>
            <a:off x="573131" y="5602370"/>
            <a:ext cx="4750899" cy="887667"/>
          </a:xfrm>
          <a:prstGeom prst="rect">
            <a:avLst/>
          </a:prstGeom>
        </p:spPr>
        <p:txBody>
          <a:bodyPr/>
          <a:lstStyle>
            <a:lvl1pPr marL="0" marR="0" indent="0" defTabSz="914400" eaLnBrk="1" fontAlgn="auto" latinLnBrk="0" hangingPunct="1">
              <a:lnSpc>
                <a:spcPct val="100000"/>
              </a:lnSpc>
              <a:spcBef>
                <a:spcPts val="0"/>
              </a:spcBef>
              <a:spcAft>
                <a:spcPts val="0"/>
              </a:spcAft>
              <a:buClrTx/>
              <a:buSzTx/>
              <a:buFontTx/>
              <a:buNone/>
              <a:tabLst/>
              <a:defRPr sz="18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r>
              <a:rPr lang="en-US" dirty="0"/>
              <a:t>Name, Data for Impact</a:t>
            </a:r>
          </a:p>
          <a:p>
            <a:r>
              <a:rPr lang="en-US" dirty="0"/>
              <a:t>Meeting or event</a:t>
            </a:r>
          </a:p>
          <a:p>
            <a:r>
              <a:rPr lang="en-US" dirty="0"/>
              <a:t>Date</a:t>
            </a:r>
          </a:p>
        </p:txBody>
      </p:sp>
      <p:grpSp>
        <p:nvGrpSpPr>
          <p:cNvPr id="14" name="Group 13">
            <a:extLst>
              <a:ext uri="{FF2B5EF4-FFF2-40B4-BE49-F238E27FC236}">
                <a16:creationId xmlns:a16="http://schemas.microsoft.com/office/drawing/2014/main" id="{5902B989-B134-4B97-AD45-592A588273D0}"/>
              </a:ext>
            </a:extLst>
          </p:cNvPr>
          <p:cNvGrpSpPr/>
          <p:nvPr userDrawn="1"/>
        </p:nvGrpSpPr>
        <p:grpSpPr>
          <a:xfrm>
            <a:off x="0" y="1239998"/>
            <a:ext cx="6060419" cy="2947272"/>
            <a:chOff x="0" y="1239998"/>
            <a:chExt cx="6060419" cy="2947272"/>
          </a:xfrm>
        </p:grpSpPr>
        <p:grpSp>
          <p:nvGrpSpPr>
            <p:cNvPr id="4" name="Group 3">
              <a:extLst>
                <a:ext uri="{FF2B5EF4-FFF2-40B4-BE49-F238E27FC236}">
                  <a16:creationId xmlns:a16="http://schemas.microsoft.com/office/drawing/2014/main" id="{00F08213-9F49-453A-9461-49C9613C08C7}"/>
                </a:ext>
              </a:extLst>
            </p:cNvPr>
            <p:cNvGrpSpPr/>
            <p:nvPr userDrawn="1"/>
          </p:nvGrpSpPr>
          <p:grpSpPr>
            <a:xfrm>
              <a:off x="3113147" y="1239998"/>
              <a:ext cx="2947272" cy="2947272"/>
              <a:chOff x="3113147" y="1239998"/>
              <a:chExt cx="2947272" cy="2947272"/>
            </a:xfrm>
          </p:grpSpPr>
          <p:sp>
            <p:nvSpPr>
              <p:cNvPr id="2" name="Rectangle 1">
                <a:extLst>
                  <a:ext uri="{FF2B5EF4-FFF2-40B4-BE49-F238E27FC236}">
                    <a16:creationId xmlns:a16="http://schemas.microsoft.com/office/drawing/2014/main" id="{33C550F7-8802-49F0-9831-FA3261292C86}"/>
                  </a:ext>
                </a:extLst>
              </p:cNvPr>
              <p:cNvSpPr/>
              <p:nvPr userDrawn="1"/>
            </p:nvSpPr>
            <p:spPr>
              <a:xfrm>
                <a:off x="3113147" y="1239998"/>
                <a:ext cx="2947272" cy="2947272"/>
              </a:xfrm>
              <a:prstGeom prst="rect">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Oval 2">
                <a:extLst>
                  <a:ext uri="{FF2B5EF4-FFF2-40B4-BE49-F238E27FC236}">
                    <a16:creationId xmlns:a16="http://schemas.microsoft.com/office/drawing/2014/main" id="{E4AB1678-1F80-403D-97B2-F530694064CD}"/>
                  </a:ext>
                </a:extLst>
              </p:cNvPr>
              <p:cNvSpPr/>
              <p:nvPr userDrawn="1"/>
            </p:nvSpPr>
            <p:spPr>
              <a:xfrm>
                <a:off x="3128779" y="1255630"/>
                <a:ext cx="2916009" cy="2916009"/>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6" name="Straight Connector 5">
              <a:extLst>
                <a:ext uri="{FF2B5EF4-FFF2-40B4-BE49-F238E27FC236}">
                  <a16:creationId xmlns:a16="http://schemas.microsoft.com/office/drawing/2014/main" id="{0E00814E-2D53-4B48-ADDB-7CD60361BB3F}"/>
                </a:ext>
              </a:extLst>
            </p:cNvPr>
            <p:cNvCxnSpPr/>
            <p:nvPr userDrawn="1"/>
          </p:nvCxnSpPr>
          <p:spPr>
            <a:xfrm>
              <a:off x="0" y="2713634"/>
              <a:ext cx="4572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7" name="Oval 6">
              <a:extLst>
                <a:ext uri="{FF2B5EF4-FFF2-40B4-BE49-F238E27FC236}">
                  <a16:creationId xmlns:a16="http://schemas.microsoft.com/office/drawing/2014/main" id="{E7C63AE8-CF48-4135-A0C2-DA668EAEB7DC}"/>
                </a:ext>
              </a:extLst>
            </p:cNvPr>
            <p:cNvSpPr/>
            <p:nvPr userDrawn="1"/>
          </p:nvSpPr>
          <p:spPr>
            <a:xfrm>
              <a:off x="4510256" y="2637107"/>
              <a:ext cx="153054" cy="153054"/>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 name="Group 4">
            <a:extLst>
              <a:ext uri="{FF2B5EF4-FFF2-40B4-BE49-F238E27FC236}">
                <a16:creationId xmlns:a16="http://schemas.microsoft.com/office/drawing/2014/main" id="{DB935847-A309-F7FF-8BC9-15BF3C36441A}"/>
              </a:ext>
            </a:extLst>
          </p:cNvPr>
          <p:cNvGrpSpPr/>
          <p:nvPr userDrawn="1"/>
        </p:nvGrpSpPr>
        <p:grpSpPr>
          <a:xfrm>
            <a:off x="4442749" y="5903988"/>
            <a:ext cx="4385059" cy="731520"/>
            <a:chOff x="4442749" y="5903988"/>
            <a:chExt cx="4385059" cy="731520"/>
          </a:xfrm>
        </p:grpSpPr>
        <p:pic>
          <p:nvPicPr>
            <p:cNvPr id="8" name="Picture 7" descr="A picture containing text, clipart, vector graphics, sign&#10;&#10;Description automatically generated">
              <a:extLst>
                <a:ext uri="{FF2B5EF4-FFF2-40B4-BE49-F238E27FC236}">
                  <a16:creationId xmlns:a16="http://schemas.microsoft.com/office/drawing/2014/main" id="{AE8B1A9D-DA4F-768B-356F-A0D36FA486EC}"/>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8120288" y="6046203"/>
              <a:ext cx="707520" cy="396572"/>
            </a:xfrm>
            <a:prstGeom prst="rect">
              <a:avLst/>
            </a:prstGeom>
          </p:spPr>
        </p:pic>
        <p:pic>
          <p:nvPicPr>
            <p:cNvPr id="16" name="Picture 15" descr="A red and blue text on a black background&#10;&#10;Description automatically generated with medium confidence">
              <a:extLst>
                <a:ext uri="{FF2B5EF4-FFF2-40B4-BE49-F238E27FC236}">
                  <a16:creationId xmlns:a16="http://schemas.microsoft.com/office/drawing/2014/main" id="{4659A62D-674B-2E89-89C9-5B8A971FDD1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442749" y="5903988"/>
              <a:ext cx="3485963" cy="731520"/>
            </a:xfrm>
            <a:prstGeom prst="rect">
              <a:avLst/>
            </a:prstGeom>
          </p:spPr>
        </p:pic>
      </p:grpSp>
    </p:spTree>
    <p:extLst>
      <p:ext uri="{BB962C8B-B14F-4D97-AF65-F5344CB8AC3E}">
        <p14:creationId xmlns:p14="http://schemas.microsoft.com/office/powerpoint/2010/main" val="138082626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a:prstGeom prst="rect">
            <a:avLst/>
          </a:prstGeom>
        </p:spPr>
        <p:txBody>
          <a:bodyPr vert="eaVert"/>
          <a:lstStyle>
            <a:lvl1pPr>
              <a:defRPr sz="3600">
                <a:solidFill>
                  <a:srgbClr val="69BC9E"/>
                </a:solidFill>
                <a:latin typeface="Franklin Gothic Medium" panose="020B060302010202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365125"/>
            <a:ext cx="5800725" cy="5811838"/>
          </a:xfrm>
          <a:prstGeom prst="rect">
            <a:avLst/>
          </a:prstGeo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185699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04838892-4354-4271-8CDC-1DEF1324DED2}"/>
              </a:ext>
            </a:extLst>
          </p:cNvPr>
          <p:cNvSpPr>
            <a:spLocks noGrp="1"/>
          </p:cNvSpPr>
          <p:nvPr>
            <p:ph type="body" sz="quarter" idx="11" hasCustomPrompt="1"/>
          </p:nvPr>
        </p:nvSpPr>
        <p:spPr>
          <a:xfrm>
            <a:off x="279931" y="3678693"/>
            <a:ext cx="9264068" cy="838196"/>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sp>
        <p:nvSpPr>
          <p:cNvPr id="8" name="Text Placeholder 4">
            <a:extLst>
              <a:ext uri="{FF2B5EF4-FFF2-40B4-BE49-F238E27FC236}">
                <a16:creationId xmlns:a16="http://schemas.microsoft.com/office/drawing/2014/main" id="{39FD2566-4520-4F24-839C-6C444AD412F6}"/>
              </a:ext>
            </a:extLst>
          </p:cNvPr>
          <p:cNvSpPr>
            <a:spLocks noGrp="1"/>
          </p:cNvSpPr>
          <p:nvPr>
            <p:ph type="body" sz="quarter" idx="14" hasCustomPrompt="1"/>
          </p:nvPr>
        </p:nvSpPr>
        <p:spPr>
          <a:xfrm>
            <a:off x="279931" y="4636282"/>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9" name="Text Placeholder 4">
            <a:extLst>
              <a:ext uri="{FF2B5EF4-FFF2-40B4-BE49-F238E27FC236}">
                <a16:creationId xmlns:a16="http://schemas.microsoft.com/office/drawing/2014/main" id="{18650970-2460-49EF-8F07-1EA4CC914C2C}"/>
              </a:ext>
            </a:extLst>
          </p:cNvPr>
          <p:cNvSpPr>
            <a:spLocks noGrp="1"/>
          </p:cNvSpPr>
          <p:nvPr>
            <p:ph type="body" sz="quarter" idx="15" hasCustomPrompt="1"/>
          </p:nvPr>
        </p:nvSpPr>
        <p:spPr>
          <a:xfrm>
            <a:off x="3237345" y="4622157"/>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10" name="Text Placeholder 4">
            <a:extLst>
              <a:ext uri="{FF2B5EF4-FFF2-40B4-BE49-F238E27FC236}">
                <a16:creationId xmlns:a16="http://schemas.microsoft.com/office/drawing/2014/main" id="{88395AEE-10C9-4118-8810-24BC03B1B5EA}"/>
              </a:ext>
            </a:extLst>
          </p:cNvPr>
          <p:cNvSpPr>
            <a:spLocks noGrp="1"/>
          </p:cNvSpPr>
          <p:nvPr>
            <p:ph type="body" sz="quarter" idx="16" hasCustomPrompt="1"/>
          </p:nvPr>
        </p:nvSpPr>
        <p:spPr>
          <a:xfrm>
            <a:off x="6170693" y="4615344"/>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13" name="Picture Placeholder 7">
            <a:extLst>
              <a:ext uri="{FF2B5EF4-FFF2-40B4-BE49-F238E27FC236}">
                <a16:creationId xmlns:a16="http://schemas.microsoft.com/office/drawing/2014/main" id="{F237877E-E340-4D52-97B7-EF4032D9BE08}"/>
              </a:ext>
            </a:extLst>
          </p:cNvPr>
          <p:cNvSpPr>
            <a:spLocks noGrp="1"/>
          </p:cNvSpPr>
          <p:nvPr>
            <p:ph type="pic" sz="quarter" idx="10" hasCustomPrompt="1"/>
          </p:nvPr>
        </p:nvSpPr>
        <p:spPr>
          <a:xfrm>
            <a:off x="-3924" y="0"/>
            <a:ext cx="9147924" cy="3363985"/>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spTree>
    <p:extLst>
      <p:ext uri="{BB962C8B-B14F-4D97-AF65-F5344CB8AC3E}">
        <p14:creationId xmlns:p14="http://schemas.microsoft.com/office/powerpoint/2010/main" val="32914618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04838892-4354-4271-8CDC-1DEF1324DED2}"/>
              </a:ext>
            </a:extLst>
          </p:cNvPr>
          <p:cNvSpPr>
            <a:spLocks noGrp="1"/>
          </p:cNvSpPr>
          <p:nvPr>
            <p:ph type="body" sz="quarter" idx="11" hasCustomPrompt="1"/>
          </p:nvPr>
        </p:nvSpPr>
        <p:spPr>
          <a:xfrm>
            <a:off x="4118994" y="859872"/>
            <a:ext cx="4127383" cy="855678"/>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sp>
        <p:nvSpPr>
          <p:cNvPr id="10" name="Text Placeholder 4">
            <a:extLst>
              <a:ext uri="{FF2B5EF4-FFF2-40B4-BE49-F238E27FC236}">
                <a16:creationId xmlns:a16="http://schemas.microsoft.com/office/drawing/2014/main" id="{88395AEE-10C9-4118-8810-24BC03B1B5EA}"/>
              </a:ext>
            </a:extLst>
          </p:cNvPr>
          <p:cNvSpPr>
            <a:spLocks noGrp="1"/>
          </p:cNvSpPr>
          <p:nvPr>
            <p:ph type="body" sz="quarter" idx="16" hasCustomPrompt="1"/>
          </p:nvPr>
        </p:nvSpPr>
        <p:spPr>
          <a:xfrm>
            <a:off x="4118994" y="1805032"/>
            <a:ext cx="3812797" cy="3287085"/>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1257300" indent="-342900">
              <a:buFont typeface="Arial" panose="020B0604020202020204" pitchFamily="34" charset="0"/>
              <a:buChar char="•"/>
              <a:defRPr>
                <a:latin typeface="Century Gothic" charset="0"/>
                <a:ea typeface="Arial" panose="020B0604020202020204" pitchFamily="34" charset="0"/>
                <a:cs typeface="Century Gothic" charset="0"/>
              </a:defRPr>
            </a:lvl3pPr>
            <a:lvl4pPr marL="1657350" indent="-285750">
              <a:buFont typeface="Arial" panose="020B0604020202020204" pitchFamily="34" charset="0"/>
              <a:buChar char="•"/>
              <a:defRPr>
                <a:latin typeface="Century Gothic" charset="0"/>
                <a:ea typeface="Arial" panose="020B0604020202020204" pitchFamily="34" charset="0"/>
                <a:cs typeface="Century Gothic" charset="0"/>
              </a:defRPr>
            </a:lvl4pPr>
            <a:lvl5pPr marL="2114550" indent="-285750">
              <a:buFont typeface="Arial" panose="020B0604020202020204" pitchFamily="34" charset="0"/>
              <a:buChar char="•"/>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2"/>
            <a:r>
              <a:rPr lang="en-US" dirty="0"/>
              <a:t>Third level</a:t>
            </a:r>
          </a:p>
          <a:p>
            <a:pPr lvl="3"/>
            <a:r>
              <a:rPr lang="en-US" dirty="0"/>
              <a:t>Fourth level</a:t>
            </a:r>
          </a:p>
          <a:p>
            <a:pPr lvl="4"/>
            <a:r>
              <a:rPr lang="en-US" dirty="0"/>
              <a:t>Fifth level</a:t>
            </a:r>
          </a:p>
        </p:txBody>
      </p:sp>
      <p:sp>
        <p:nvSpPr>
          <p:cNvPr id="13" name="Picture Placeholder 7">
            <a:extLst>
              <a:ext uri="{FF2B5EF4-FFF2-40B4-BE49-F238E27FC236}">
                <a16:creationId xmlns:a16="http://schemas.microsoft.com/office/drawing/2014/main" id="{F237877E-E340-4D52-97B7-EF4032D9BE08}"/>
              </a:ext>
            </a:extLst>
          </p:cNvPr>
          <p:cNvSpPr>
            <a:spLocks noGrp="1"/>
          </p:cNvSpPr>
          <p:nvPr>
            <p:ph type="pic" sz="quarter" idx="10" hasCustomPrompt="1"/>
          </p:nvPr>
        </p:nvSpPr>
        <p:spPr>
          <a:xfrm>
            <a:off x="-3924" y="0"/>
            <a:ext cx="3556662" cy="6858000"/>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spTree>
    <p:extLst>
      <p:ext uri="{BB962C8B-B14F-4D97-AF65-F5344CB8AC3E}">
        <p14:creationId xmlns:p14="http://schemas.microsoft.com/office/powerpoint/2010/main" val="4061744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Text Placeholder 22">
            <a:extLst>
              <a:ext uri="{FF2B5EF4-FFF2-40B4-BE49-F238E27FC236}">
                <a16:creationId xmlns:a16="http://schemas.microsoft.com/office/drawing/2014/main" id="{80F76BCD-5EA3-4305-9FAC-7AA93751B783}"/>
              </a:ext>
            </a:extLst>
          </p:cNvPr>
          <p:cNvSpPr>
            <a:spLocks noGrp="1"/>
          </p:cNvSpPr>
          <p:nvPr>
            <p:ph type="body" sz="quarter" idx="13" hasCustomPrompt="1"/>
          </p:nvPr>
        </p:nvSpPr>
        <p:spPr>
          <a:xfrm>
            <a:off x="406898" y="2268536"/>
            <a:ext cx="8292485" cy="2590800"/>
          </a:xfrm>
          <a:prstGeom prst="rect">
            <a:avLst/>
          </a:prstGeom>
        </p:spPr>
        <p:txBody>
          <a:bodyPr/>
          <a:lstStyle>
            <a:lvl1pPr>
              <a:defRPr sz="2800">
                <a:solidFill>
                  <a:schemeClr val="tx1"/>
                </a:solidFill>
                <a:latin typeface="Arial" panose="020B0604020202020204" pitchFamily="34" charset="0"/>
                <a:ea typeface="Arial" panose="020B0604020202020204" pitchFamily="34" charset="0"/>
                <a:cs typeface="Arial" panose="020B0604020202020204" pitchFamily="34" charset="0"/>
              </a:defRPr>
            </a:lvl1pPr>
            <a:lvl2pPr>
              <a:defRPr sz="2400">
                <a:solidFill>
                  <a:schemeClr val="tx1"/>
                </a:solidFill>
                <a:latin typeface="Arial" panose="020B0604020202020204" pitchFamily="34" charset="0"/>
                <a:ea typeface="Arial" panose="020B0604020202020204" pitchFamily="34" charset="0"/>
                <a:cs typeface="Arial" panose="020B0604020202020204" pitchFamily="34" charset="0"/>
              </a:defRPr>
            </a:lvl2pPr>
            <a:lvl3pPr>
              <a:defRPr sz="2000">
                <a:solidFill>
                  <a:schemeClr val="tx1"/>
                </a:solidFill>
                <a:latin typeface="Arial" panose="020B0604020202020204" pitchFamily="34" charset="0"/>
                <a:ea typeface="Arial" panose="020B0604020202020204" pitchFamily="34" charset="0"/>
                <a:cs typeface="Arial" panose="020B0604020202020204" pitchFamily="34" charset="0"/>
              </a:defRPr>
            </a:lvl3pPr>
            <a:lvl4pPr>
              <a:defRPr>
                <a:solidFill>
                  <a:schemeClr val="tx1"/>
                </a:solidFill>
                <a:latin typeface="Century Gothic" charset="0"/>
                <a:ea typeface="Arial" panose="020B0604020202020204" pitchFamily="34" charset="0"/>
                <a:cs typeface="Century Gothic" charset="0"/>
              </a:defRPr>
            </a:lvl4pPr>
            <a:lvl5pPr>
              <a:defRPr>
                <a:solidFill>
                  <a:schemeClr val="tx1"/>
                </a:solidFill>
                <a:latin typeface="Futura LT Pro Book" panose="020B05020202040203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8" name="Text Placeholder 24">
            <a:extLst>
              <a:ext uri="{FF2B5EF4-FFF2-40B4-BE49-F238E27FC236}">
                <a16:creationId xmlns:a16="http://schemas.microsoft.com/office/drawing/2014/main" id="{0244C0D4-C1BD-4D4C-9FAF-5A6C5F7A93B3}"/>
              </a:ext>
            </a:extLst>
          </p:cNvPr>
          <p:cNvSpPr>
            <a:spLocks noGrp="1"/>
          </p:cNvSpPr>
          <p:nvPr>
            <p:ph type="body" sz="quarter" idx="14" hasCustomPrompt="1"/>
          </p:nvPr>
        </p:nvSpPr>
        <p:spPr>
          <a:xfrm>
            <a:off x="406898" y="1073741"/>
            <a:ext cx="6830291" cy="837214"/>
          </a:xfrm>
          <a:prstGeom prst="rect">
            <a:avLst/>
          </a:prstGeom>
        </p:spPr>
        <p:txBody>
          <a:bodyPr/>
          <a:lstStyle>
            <a:lvl1pPr marL="0" indent="0">
              <a:buNone/>
              <a:defRPr sz="360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grpSp>
        <p:nvGrpSpPr>
          <p:cNvPr id="9" name="Group 8">
            <a:extLst>
              <a:ext uri="{FF2B5EF4-FFF2-40B4-BE49-F238E27FC236}">
                <a16:creationId xmlns:a16="http://schemas.microsoft.com/office/drawing/2014/main" id="{11310360-53FA-4C4A-9801-BBD09811E07D}"/>
              </a:ext>
            </a:extLst>
          </p:cNvPr>
          <p:cNvGrpSpPr/>
          <p:nvPr userDrawn="1"/>
        </p:nvGrpSpPr>
        <p:grpSpPr>
          <a:xfrm>
            <a:off x="463540" y="214106"/>
            <a:ext cx="8511329" cy="453897"/>
            <a:chOff x="881445" y="231569"/>
            <a:chExt cx="8260996" cy="453897"/>
          </a:xfrm>
        </p:grpSpPr>
        <p:cxnSp>
          <p:nvCxnSpPr>
            <p:cNvPr id="10" name="Straight Connector 9">
              <a:extLst>
                <a:ext uri="{FF2B5EF4-FFF2-40B4-BE49-F238E27FC236}">
                  <a16:creationId xmlns:a16="http://schemas.microsoft.com/office/drawing/2014/main" id="{B0BB5E1E-5AB1-48B0-8C4F-86EB18552E57}"/>
                </a:ext>
              </a:extLst>
            </p:cNvPr>
            <p:cNvCxnSpPr/>
            <p:nvPr userDrawn="1"/>
          </p:nvCxnSpPr>
          <p:spPr>
            <a:xfrm>
              <a:off x="881445" y="457200"/>
              <a:ext cx="8260996" cy="0"/>
            </a:xfrm>
            <a:prstGeom prst="line">
              <a:avLst/>
            </a:prstGeom>
            <a:ln w="9525">
              <a:solidFill>
                <a:srgbClr val="69BC9E"/>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09510EF7-CB1A-45FB-8F94-728F38D046D8}"/>
                </a:ext>
              </a:extLst>
            </p:cNvPr>
            <p:cNvGrpSpPr/>
            <p:nvPr userDrawn="1"/>
          </p:nvGrpSpPr>
          <p:grpSpPr>
            <a:xfrm>
              <a:off x="4775210" y="231569"/>
              <a:ext cx="473466" cy="453897"/>
              <a:chOff x="8176581" y="406764"/>
              <a:chExt cx="538212" cy="515967"/>
            </a:xfrm>
          </p:grpSpPr>
          <p:sp>
            <p:nvSpPr>
              <p:cNvPr id="12" name="Rectangle 11">
                <a:extLst>
                  <a:ext uri="{FF2B5EF4-FFF2-40B4-BE49-F238E27FC236}">
                    <a16:creationId xmlns:a16="http://schemas.microsoft.com/office/drawing/2014/main" id="{605223AD-1CEE-4D88-9467-7E973B31CCFF}"/>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3" name="Oval 12">
                <a:extLst>
                  <a:ext uri="{FF2B5EF4-FFF2-40B4-BE49-F238E27FC236}">
                    <a16:creationId xmlns:a16="http://schemas.microsoft.com/office/drawing/2014/main" id="{4EEA239C-B2B6-4AA9-8936-98CF9CA65C9F}"/>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grpSp>
    </p:spTree>
    <p:extLst>
      <p:ext uri="{BB962C8B-B14F-4D97-AF65-F5344CB8AC3E}">
        <p14:creationId xmlns:p14="http://schemas.microsoft.com/office/powerpoint/2010/main" val="3741921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20" name="Picture Placeholder 7">
            <a:extLst>
              <a:ext uri="{FF2B5EF4-FFF2-40B4-BE49-F238E27FC236}">
                <a16:creationId xmlns:a16="http://schemas.microsoft.com/office/drawing/2014/main" id="{ACE4E84E-717D-4A8C-9754-2C89E778ACD1}"/>
              </a:ext>
            </a:extLst>
          </p:cNvPr>
          <p:cNvSpPr>
            <a:spLocks noGrp="1"/>
          </p:cNvSpPr>
          <p:nvPr>
            <p:ph type="pic" sz="quarter" idx="10" hasCustomPrompt="1"/>
          </p:nvPr>
        </p:nvSpPr>
        <p:spPr>
          <a:xfrm>
            <a:off x="-3924" y="0"/>
            <a:ext cx="9147924" cy="6858000"/>
          </a:xfrm>
          <a:prstGeom prst="rect">
            <a:avLst/>
          </a:prstGeom>
          <a:solidFill>
            <a:schemeClr val="bg2"/>
          </a:solidFill>
        </p:spPr>
        <p:txBody>
          <a:bodyPr/>
          <a:lstStyle>
            <a:lvl1pPr marL="0" indent="0" algn="r">
              <a:buNone/>
              <a:defRPr baseline="0"/>
            </a:lvl1pPr>
          </a:lstStyle>
          <a:p>
            <a:br>
              <a:rPr lang="en-US" dirty="0"/>
            </a:br>
            <a:br>
              <a:rPr lang="en-US" dirty="0"/>
            </a:br>
            <a:br>
              <a:rPr lang="en-US" dirty="0"/>
            </a:br>
            <a:br>
              <a:rPr lang="en-US" dirty="0"/>
            </a:br>
            <a:br>
              <a:rPr lang="en-US" dirty="0"/>
            </a:br>
            <a:r>
              <a:rPr lang="en-US" dirty="0"/>
              <a:t>                </a:t>
            </a:r>
          </a:p>
          <a:p>
            <a:endParaRPr lang="en-US" dirty="0"/>
          </a:p>
          <a:p>
            <a:r>
              <a:rPr lang="en-US" dirty="0"/>
              <a:t>     Right-click to   </a:t>
            </a:r>
          </a:p>
          <a:p>
            <a:r>
              <a:rPr lang="en-US" dirty="0"/>
              <a:t>add image </a:t>
            </a:r>
          </a:p>
          <a:p>
            <a:r>
              <a:rPr lang="en-US" dirty="0"/>
              <a:t>or click icon </a:t>
            </a:r>
          </a:p>
        </p:txBody>
      </p:sp>
      <p:sp>
        <p:nvSpPr>
          <p:cNvPr id="14" name="Rectangle 13">
            <a:extLst>
              <a:ext uri="{FF2B5EF4-FFF2-40B4-BE49-F238E27FC236}">
                <a16:creationId xmlns:a16="http://schemas.microsoft.com/office/drawing/2014/main" id="{E742FBFD-DED2-40CC-B387-62C6E60C33E3}"/>
              </a:ext>
            </a:extLst>
          </p:cNvPr>
          <p:cNvSpPr/>
          <p:nvPr userDrawn="1"/>
        </p:nvSpPr>
        <p:spPr>
          <a:xfrm>
            <a:off x="471055" y="1066800"/>
            <a:ext cx="4710545" cy="5638800"/>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5" name="Text Placeholder 24">
            <a:extLst>
              <a:ext uri="{FF2B5EF4-FFF2-40B4-BE49-F238E27FC236}">
                <a16:creationId xmlns:a16="http://schemas.microsoft.com/office/drawing/2014/main" id="{DFE0BB00-971B-41B1-9DED-D3103E8250D9}"/>
              </a:ext>
            </a:extLst>
          </p:cNvPr>
          <p:cNvSpPr>
            <a:spLocks noGrp="1"/>
          </p:cNvSpPr>
          <p:nvPr>
            <p:ph type="body" sz="quarter" idx="11" hasCustomPrompt="1"/>
          </p:nvPr>
        </p:nvSpPr>
        <p:spPr>
          <a:xfrm>
            <a:off x="863599" y="1279286"/>
            <a:ext cx="4002015" cy="1540114"/>
          </a:xfrm>
          <a:prstGeom prst="rect">
            <a:avLst/>
          </a:prstGeom>
          <a:noFill/>
          <a:ln>
            <a:noFill/>
          </a:ln>
        </p:spPr>
        <p:txBody>
          <a:bodyPr/>
          <a:lstStyle>
            <a:lvl1pPr marL="0" marR="0" indent="0" defTabSz="914400" eaLnBrk="1" fontAlgn="auto" latinLnBrk="0" hangingPunct="1">
              <a:lnSpc>
                <a:spcPts val="3000"/>
              </a:lnSpc>
              <a:spcBef>
                <a:spcPts val="0"/>
              </a:spcBef>
              <a:spcAft>
                <a:spcPts val="0"/>
              </a:spcAft>
              <a:buClrTx/>
              <a:buSzTx/>
              <a:buFontTx/>
              <a:buNone/>
              <a:tabLst/>
              <a:defRPr sz="2800">
                <a:solidFill>
                  <a:srgbClr val="AB2472"/>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Title text needed</a:t>
            </a:r>
          </a:p>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over a full-frame photo</a:t>
            </a:r>
          </a:p>
          <a:p>
            <a:pPr lvl="0"/>
            <a:endParaRPr lang="en-US" dirty="0"/>
          </a:p>
        </p:txBody>
      </p:sp>
      <p:sp>
        <p:nvSpPr>
          <p:cNvPr id="16" name="Text Placeholder 4">
            <a:extLst>
              <a:ext uri="{FF2B5EF4-FFF2-40B4-BE49-F238E27FC236}">
                <a16:creationId xmlns:a16="http://schemas.microsoft.com/office/drawing/2014/main" id="{C09796EA-028A-4163-99CD-81F4F66D2D06}"/>
              </a:ext>
            </a:extLst>
          </p:cNvPr>
          <p:cNvSpPr>
            <a:spLocks noGrp="1"/>
          </p:cNvSpPr>
          <p:nvPr>
            <p:ph type="body" sz="quarter" idx="15" hasCustomPrompt="1"/>
          </p:nvPr>
        </p:nvSpPr>
        <p:spPr>
          <a:xfrm>
            <a:off x="863600" y="2743200"/>
            <a:ext cx="3925455" cy="3581400"/>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here—resize text or transparency boxes as needed</a:t>
            </a:r>
          </a:p>
          <a:p>
            <a:pPr lvl="0"/>
            <a:endParaRPr lang="en-US" dirty="0"/>
          </a:p>
          <a:p>
            <a:pPr lvl="0"/>
            <a:endParaRPr lang="en-US" dirty="0"/>
          </a:p>
          <a:p>
            <a:pPr lvl="0"/>
            <a:r>
              <a:rPr lang="en-US" dirty="0"/>
              <a:t>Right-click on image to change picture, from a file, browse to find your image—do not use this image</a:t>
            </a:r>
          </a:p>
        </p:txBody>
      </p:sp>
      <p:grpSp>
        <p:nvGrpSpPr>
          <p:cNvPr id="17" name="Group 16">
            <a:extLst>
              <a:ext uri="{FF2B5EF4-FFF2-40B4-BE49-F238E27FC236}">
                <a16:creationId xmlns:a16="http://schemas.microsoft.com/office/drawing/2014/main" id="{64E8B11B-3572-4F91-B33D-4D5CE21647D6}"/>
              </a:ext>
            </a:extLst>
          </p:cNvPr>
          <p:cNvGrpSpPr/>
          <p:nvPr userDrawn="1"/>
        </p:nvGrpSpPr>
        <p:grpSpPr>
          <a:xfrm>
            <a:off x="2582421" y="821300"/>
            <a:ext cx="487813" cy="453897"/>
            <a:chOff x="8176581" y="406764"/>
            <a:chExt cx="538212" cy="515967"/>
          </a:xfrm>
        </p:grpSpPr>
        <p:sp>
          <p:nvSpPr>
            <p:cNvPr id="18" name="Rectangle 17">
              <a:extLst>
                <a:ext uri="{FF2B5EF4-FFF2-40B4-BE49-F238E27FC236}">
                  <a16:creationId xmlns:a16="http://schemas.microsoft.com/office/drawing/2014/main" id="{1AA24B45-B3A1-49B4-8869-BF385EE35CFB}"/>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9" name="Oval 18">
              <a:extLst>
                <a:ext uri="{FF2B5EF4-FFF2-40B4-BE49-F238E27FC236}">
                  <a16:creationId xmlns:a16="http://schemas.microsoft.com/office/drawing/2014/main" id="{91FF198D-1B11-43E2-90C9-705FADE7E55E}"/>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9284588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
        <p:nvSpPr>
          <p:cNvPr id="20" name="Picture Placeholder 7">
            <a:extLst>
              <a:ext uri="{FF2B5EF4-FFF2-40B4-BE49-F238E27FC236}">
                <a16:creationId xmlns:a16="http://schemas.microsoft.com/office/drawing/2014/main" id="{ACE4E84E-717D-4A8C-9754-2C89E778ACD1}"/>
              </a:ext>
            </a:extLst>
          </p:cNvPr>
          <p:cNvSpPr>
            <a:spLocks noGrp="1"/>
          </p:cNvSpPr>
          <p:nvPr>
            <p:ph type="pic" sz="quarter" idx="10"/>
          </p:nvPr>
        </p:nvSpPr>
        <p:spPr>
          <a:xfrm>
            <a:off x="-3924" y="0"/>
            <a:ext cx="9147924" cy="6858000"/>
          </a:xfrm>
          <a:prstGeom prst="rect">
            <a:avLst/>
          </a:prstGeom>
          <a:solidFill>
            <a:schemeClr val="bg2"/>
          </a:solidFill>
        </p:spPr>
        <p:txBody>
          <a:bodyPr/>
          <a:lstStyle>
            <a:lvl1pPr marL="0" indent="0" algn="r">
              <a:buNone/>
              <a:defRPr baseline="0"/>
            </a:lvl1pPr>
          </a:lstStyle>
          <a:p>
            <a:endParaRPr lang="en-US" dirty="0"/>
          </a:p>
          <a:p>
            <a:r>
              <a:rPr lang="en-US" dirty="0"/>
              <a:t>     Right-click to   </a:t>
            </a:r>
          </a:p>
          <a:p>
            <a:r>
              <a:rPr lang="en-US" dirty="0"/>
              <a:t>add image </a:t>
            </a:r>
          </a:p>
          <a:p>
            <a:r>
              <a:rPr lang="en-US" dirty="0"/>
              <a:t>or click icon </a:t>
            </a:r>
          </a:p>
        </p:txBody>
      </p:sp>
      <p:sp>
        <p:nvSpPr>
          <p:cNvPr id="9" name="Rectangle 8">
            <a:extLst>
              <a:ext uri="{FF2B5EF4-FFF2-40B4-BE49-F238E27FC236}">
                <a16:creationId xmlns:a16="http://schemas.microsoft.com/office/drawing/2014/main" id="{CED5F52A-2FD4-4697-A74F-2E13C057A141}"/>
              </a:ext>
            </a:extLst>
          </p:cNvPr>
          <p:cNvSpPr/>
          <p:nvPr userDrawn="1"/>
        </p:nvSpPr>
        <p:spPr>
          <a:xfrm>
            <a:off x="390088" y="364921"/>
            <a:ext cx="8321879" cy="6052658"/>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 name="Text Placeholder 24">
            <a:extLst>
              <a:ext uri="{FF2B5EF4-FFF2-40B4-BE49-F238E27FC236}">
                <a16:creationId xmlns:a16="http://schemas.microsoft.com/office/drawing/2014/main" id="{A3B059C0-2071-4AF4-A096-B729BFD0845B}"/>
              </a:ext>
            </a:extLst>
          </p:cNvPr>
          <p:cNvSpPr>
            <a:spLocks noGrp="1"/>
          </p:cNvSpPr>
          <p:nvPr>
            <p:ph type="body" sz="quarter" idx="16" hasCustomPrompt="1"/>
          </p:nvPr>
        </p:nvSpPr>
        <p:spPr>
          <a:xfrm>
            <a:off x="732768" y="906875"/>
            <a:ext cx="8164945" cy="778114"/>
          </a:xfrm>
          <a:prstGeom prst="rect">
            <a:avLst/>
          </a:prstGeom>
          <a:noFill/>
          <a:ln>
            <a:noFill/>
          </a:ln>
        </p:spPr>
        <p:txBody>
          <a:bodyPr/>
          <a:lstStyle>
            <a:lvl1pPr marL="0" marR="0" indent="0" defTabSz="914400" eaLnBrk="1" fontAlgn="auto" latinLnBrk="0" hangingPunct="1">
              <a:lnSpc>
                <a:spcPct val="100000"/>
              </a:lnSpc>
              <a:spcBef>
                <a:spcPts val="0"/>
              </a:spcBef>
              <a:spcAft>
                <a:spcPts val="0"/>
              </a:spcAft>
              <a:buClrTx/>
              <a:buSzTx/>
              <a:buFontTx/>
              <a:buNone/>
              <a:tabLst/>
              <a:defRPr sz="3200">
                <a:solidFill>
                  <a:srgbClr val="AB2472"/>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Text needed over a full-frame photo</a:t>
            </a:r>
          </a:p>
          <a:p>
            <a:pPr lvl="0"/>
            <a:endParaRPr lang="en-US" dirty="0"/>
          </a:p>
        </p:txBody>
      </p:sp>
      <p:sp>
        <p:nvSpPr>
          <p:cNvPr id="11" name="Text Placeholder 4">
            <a:extLst>
              <a:ext uri="{FF2B5EF4-FFF2-40B4-BE49-F238E27FC236}">
                <a16:creationId xmlns:a16="http://schemas.microsoft.com/office/drawing/2014/main" id="{4A39DCF1-E75D-44BC-9736-CF37F33DD952}"/>
              </a:ext>
            </a:extLst>
          </p:cNvPr>
          <p:cNvSpPr>
            <a:spLocks noGrp="1"/>
          </p:cNvSpPr>
          <p:nvPr>
            <p:ph type="body" sz="quarter" idx="14" hasCustomPrompt="1"/>
          </p:nvPr>
        </p:nvSpPr>
        <p:spPr>
          <a:xfrm>
            <a:off x="754689" y="2038525"/>
            <a:ext cx="7223242" cy="3581400"/>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here—resize text or transparency boxes as needed</a:t>
            </a:r>
          </a:p>
          <a:p>
            <a:pPr lvl="0"/>
            <a:endParaRPr lang="en-US" dirty="0"/>
          </a:p>
          <a:p>
            <a:pPr lvl="0"/>
            <a:endParaRPr lang="en-US" dirty="0"/>
          </a:p>
          <a:p>
            <a:pPr lvl="0"/>
            <a:r>
              <a:rPr lang="en-US" dirty="0"/>
              <a:t>Right-click on image to change picture, from a file, browse to find your image—do not use this image</a:t>
            </a:r>
          </a:p>
        </p:txBody>
      </p:sp>
      <p:grpSp>
        <p:nvGrpSpPr>
          <p:cNvPr id="12" name="Group 11">
            <a:extLst>
              <a:ext uri="{FF2B5EF4-FFF2-40B4-BE49-F238E27FC236}">
                <a16:creationId xmlns:a16="http://schemas.microsoft.com/office/drawing/2014/main" id="{B42C7F68-F4FC-4032-A000-05A1E06E547F}"/>
              </a:ext>
            </a:extLst>
          </p:cNvPr>
          <p:cNvGrpSpPr/>
          <p:nvPr userDrawn="1"/>
        </p:nvGrpSpPr>
        <p:grpSpPr>
          <a:xfrm>
            <a:off x="4332177" y="166521"/>
            <a:ext cx="487813" cy="453897"/>
            <a:chOff x="8176581" y="406764"/>
            <a:chExt cx="538212" cy="515967"/>
          </a:xfrm>
        </p:grpSpPr>
        <p:sp>
          <p:nvSpPr>
            <p:cNvPr id="13" name="Rectangle 12">
              <a:extLst>
                <a:ext uri="{FF2B5EF4-FFF2-40B4-BE49-F238E27FC236}">
                  <a16:creationId xmlns:a16="http://schemas.microsoft.com/office/drawing/2014/main" id="{DD63B3D6-548F-4341-B5B7-ABF97A577822}"/>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21" name="Oval 20">
              <a:extLst>
                <a:ext uri="{FF2B5EF4-FFF2-40B4-BE49-F238E27FC236}">
                  <a16:creationId xmlns:a16="http://schemas.microsoft.com/office/drawing/2014/main" id="{A33A6FFF-1B78-4060-83C4-0438D7E12722}"/>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32465699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sp>
        <p:nvSpPr>
          <p:cNvPr id="14" name="Text Placeholder 4">
            <a:extLst>
              <a:ext uri="{FF2B5EF4-FFF2-40B4-BE49-F238E27FC236}">
                <a16:creationId xmlns:a16="http://schemas.microsoft.com/office/drawing/2014/main" id="{3D73DD4E-516B-4669-AB88-20704A8FEE61}"/>
              </a:ext>
            </a:extLst>
          </p:cNvPr>
          <p:cNvSpPr>
            <a:spLocks noGrp="1"/>
          </p:cNvSpPr>
          <p:nvPr>
            <p:ph type="body" sz="quarter" idx="12" hasCustomPrompt="1"/>
          </p:nvPr>
        </p:nvSpPr>
        <p:spPr>
          <a:xfrm>
            <a:off x="486095" y="1712053"/>
            <a:ext cx="7025440" cy="2857500"/>
          </a:xfrm>
          <a:prstGeom prst="rect">
            <a:avLst/>
          </a:prstGeom>
        </p:spPr>
        <p:txBody>
          <a:bodyPr/>
          <a:lstStyle>
            <a:lvl1pPr>
              <a:defRPr sz="2800">
                <a:solidFill>
                  <a:schemeClr val="tx1"/>
                </a:solidFill>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2400" baseline="0">
                <a:latin typeface="Arial" panose="020B0604020202020204" pitchFamily="34" charset="0"/>
                <a:ea typeface="Arial" panose="020B0604020202020204" pitchFamily="34" charset="0"/>
                <a:cs typeface="Arial" panose="020B0604020202020204" pitchFamily="34" charset="0"/>
              </a:defRPr>
            </a:lvl2pPr>
            <a:lvl3pPr marL="1200150" indent="-285750">
              <a:buFont typeface="Arial" panose="020B0604020202020204" pitchFamily="34" charset="0"/>
              <a:buChar char="•"/>
              <a:defRPr>
                <a:latin typeface="Arial" panose="020B0604020202020204" pitchFamily="34" charset="0"/>
                <a:ea typeface="Arial" panose="020B0604020202020204" pitchFamily="34" charset="0"/>
                <a:cs typeface="Arial" panose="020B0604020202020204" pitchFamily="34" charset="0"/>
              </a:defRPr>
            </a:lvl3pPr>
          </a:lstStyle>
          <a:p>
            <a:pPr lvl="0"/>
            <a:r>
              <a:rPr lang="en-US" dirty="0"/>
              <a:t>Point number 1</a:t>
            </a:r>
          </a:p>
          <a:p>
            <a:pPr lvl="1"/>
            <a:r>
              <a:rPr lang="en-US" dirty="0"/>
              <a:t>Information about point number 1</a:t>
            </a:r>
          </a:p>
          <a:p>
            <a:pPr lvl="2"/>
            <a:r>
              <a:rPr lang="en-US" dirty="0"/>
              <a:t>Information about point number 1</a:t>
            </a:r>
            <a:br>
              <a:rPr lang="en-US" dirty="0"/>
            </a:br>
            <a:endParaRPr lang="en-US" dirty="0"/>
          </a:p>
          <a:p>
            <a:pPr lvl="0"/>
            <a:r>
              <a:rPr lang="en-US" dirty="0"/>
              <a:t>Point number 2</a:t>
            </a:r>
          </a:p>
          <a:p>
            <a:pPr lvl="1"/>
            <a:r>
              <a:rPr lang="en-US" dirty="0"/>
              <a:t>Information about point number 2</a:t>
            </a:r>
          </a:p>
          <a:p>
            <a:pPr lvl="2"/>
            <a:r>
              <a:rPr lang="en-US" dirty="0"/>
              <a:t>Information about point number 2</a:t>
            </a:r>
          </a:p>
          <a:p>
            <a:pPr lvl="2"/>
            <a:endParaRPr lang="en-US" dirty="0"/>
          </a:p>
        </p:txBody>
      </p:sp>
      <p:sp>
        <p:nvSpPr>
          <p:cNvPr id="15" name="Text Placeholder 24">
            <a:extLst>
              <a:ext uri="{FF2B5EF4-FFF2-40B4-BE49-F238E27FC236}">
                <a16:creationId xmlns:a16="http://schemas.microsoft.com/office/drawing/2014/main" id="{B07012FF-9C8E-4786-9884-630266A463E1}"/>
              </a:ext>
            </a:extLst>
          </p:cNvPr>
          <p:cNvSpPr>
            <a:spLocks noGrp="1"/>
          </p:cNvSpPr>
          <p:nvPr>
            <p:ph type="body" sz="quarter" idx="11" hasCustomPrompt="1"/>
          </p:nvPr>
        </p:nvSpPr>
        <p:spPr>
          <a:xfrm>
            <a:off x="486095" y="784335"/>
            <a:ext cx="6830291" cy="837214"/>
          </a:xfrm>
          <a:prstGeom prst="rect">
            <a:avLst/>
          </a:prstGeom>
          <a:noFill/>
          <a:ln>
            <a:noFill/>
          </a:ln>
        </p:spPr>
        <p:txBody>
          <a:bodyPr/>
          <a:lstStyle>
            <a:lvl1pPr marL="0" indent="0">
              <a:buNone/>
              <a:defRPr sz="3400" b="1">
                <a:solidFill>
                  <a:srgbClr val="F2A13E"/>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lvl="0"/>
            <a:r>
              <a:rPr lang="en-US" dirty="0"/>
              <a:t>Title goes here</a:t>
            </a:r>
          </a:p>
        </p:txBody>
      </p:sp>
      <p:cxnSp>
        <p:nvCxnSpPr>
          <p:cNvPr id="17" name="Straight Connector 16">
            <a:extLst>
              <a:ext uri="{FF2B5EF4-FFF2-40B4-BE49-F238E27FC236}">
                <a16:creationId xmlns:a16="http://schemas.microsoft.com/office/drawing/2014/main" id="{79A696C0-855D-45D6-B1C7-C0FACE5E0A78}"/>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17112F71-6DD0-4780-9CE6-97BB6D9371F0}"/>
              </a:ext>
            </a:extLst>
          </p:cNvPr>
          <p:cNvGrpSpPr/>
          <p:nvPr userDrawn="1"/>
        </p:nvGrpSpPr>
        <p:grpSpPr>
          <a:xfrm>
            <a:off x="4328094" y="193628"/>
            <a:ext cx="487813" cy="453897"/>
            <a:chOff x="8176581" y="406764"/>
            <a:chExt cx="538212" cy="515967"/>
          </a:xfrm>
        </p:grpSpPr>
        <p:sp>
          <p:nvSpPr>
            <p:cNvPr id="19" name="Rectangle 18">
              <a:extLst>
                <a:ext uri="{FF2B5EF4-FFF2-40B4-BE49-F238E27FC236}">
                  <a16:creationId xmlns:a16="http://schemas.microsoft.com/office/drawing/2014/main" id="{EAB256B6-2B37-4695-99BA-1844145CE897}"/>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22" name="Oval 21">
              <a:extLst>
                <a:ext uri="{FF2B5EF4-FFF2-40B4-BE49-F238E27FC236}">
                  <a16:creationId xmlns:a16="http://schemas.microsoft.com/office/drawing/2014/main" id="{CB9EACC0-FAE4-4B2D-9331-D22EE1E5BDA3}"/>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10617299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3374D15B-2C75-46F2-B01D-3403DF62C2FC}"/>
              </a:ext>
            </a:extLst>
          </p:cNvPr>
          <p:cNvSpPr>
            <a:spLocks noGrp="1"/>
          </p:cNvSpPr>
          <p:nvPr>
            <p:ph type="pic" sz="quarter" idx="12" hasCustomPrompt="1"/>
          </p:nvPr>
        </p:nvSpPr>
        <p:spPr>
          <a:xfrm>
            <a:off x="442329" y="2076276"/>
            <a:ext cx="3949308" cy="3882006"/>
          </a:xfrm>
          <a:prstGeom prst="rect">
            <a:avLst/>
          </a:prstGeom>
        </p:spPr>
        <p:txBody>
          <a:bodyPr/>
          <a:lstStyle>
            <a:lvl1pPr>
              <a:defRPr/>
            </a:lvl1pPr>
          </a:lstStyle>
          <a:p>
            <a:r>
              <a:rPr lang="en-US" dirty="0"/>
              <a:t>Click icon to add picture or chart</a:t>
            </a:r>
          </a:p>
        </p:txBody>
      </p:sp>
      <p:sp>
        <p:nvSpPr>
          <p:cNvPr id="9" name="Picture Placeholder 6">
            <a:extLst>
              <a:ext uri="{FF2B5EF4-FFF2-40B4-BE49-F238E27FC236}">
                <a16:creationId xmlns:a16="http://schemas.microsoft.com/office/drawing/2014/main" id="{81D357D0-731E-489C-889B-9728CECB741A}"/>
              </a:ext>
            </a:extLst>
          </p:cNvPr>
          <p:cNvSpPr>
            <a:spLocks noGrp="1"/>
          </p:cNvSpPr>
          <p:nvPr>
            <p:ph type="pic" sz="quarter" idx="13" hasCustomPrompt="1"/>
          </p:nvPr>
        </p:nvSpPr>
        <p:spPr>
          <a:xfrm>
            <a:off x="4905269" y="2076274"/>
            <a:ext cx="3844448" cy="3882007"/>
          </a:xfrm>
          <a:prstGeom prst="rect">
            <a:avLst/>
          </a:prstGeom>
        </p:spPr>
        <p:txBody>
          <a:bodyPr/>
          <a:lstStyle>
            <a:lvl1pPr>
              <a:defRPr/>
            </a:lvl1pPr>
          </a:lstStyle>
          <a:p>
            <a:r>
              <a:rPr lang="en-US" dirty="0"/>
              <a:t>Click icon to add picture or chart</a:t>
            </a:r>
          </a:p>
        </p:txBody>
      </p:sp>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442329" y="872313"/>
            <a:ext cx="6830291" cy="837214"/>
          </a:xfrm>
          <a:prstGeom prst="rect">
            <a:avLst/>
          </a:prstGeom>
        </p:spPr>
        <p:txBody>
          <a:bodyPr/>
          <a:lstStyle>
            <a:lvl1pPr marL="0" indent="0">
              <a:buNone/>
              <a:defRPr sz="3400" b="1">
                <a:solidFill>
                  <a:srgbClr val="F2A13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a:off x="4328094" y="193628"/>
            <a:ext cx="487813"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15314311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5767926"/>
      </p:ext>
    </p:extLst>
  </p:cSld>
  <p:clrMap bg1="lt1" tx1="dk1" bg2="lt2" tx2="dk2" accent1="accent1" accent2="accent2" accent3="accent3" accent4="accent4" accent5="accent5" accent6="accent6" hlink="hlink" folHlink="folHlink"/>
  <p:sldLayoutIdLst>
    <p:sldLayoutId id="2147483661" r:id="rId1"/>
    <p:sldLayoutId id="2147483680" r:id="rId2"/>
    <p:sldLayoutId id="2147483662" r:id="rId3"/>
    <p:sldLayoutId id="2147483676" r:id="rId4"/>
    <p:sldLayoutId id="2147483663" r:id="rId5"/>
    <p:sldLayoutId id="2147483672" r:id="rId6"/>
    <p:sldLayoutId id="2147483673" r:id="rId7"/>
    <p:sldLayoutId id="2147483674" r:id="rId8"/>
    <p:sldLayoutId id="2147483664" r:id="rId9"/>
    <p:sldLayoutId id="2147483675" r:id="rId10"/>
    <p:sldLayoutId id="2147483677" r:id="rId11"/>
    <p:sldLayoutId id="2147483678" r:id="rId12"/>
    <p:sldLayoutId id="2147483679" r:id="rId13"/>
    <p:sldLayoutId id="2147483665" r:id="rId14"/>
    <p:sldLayoutId id="2147483666" r:id="rId15"/>
    <p:sldLayoutId id="2147483667" r:id="rId16"/>
    <p:sldLayoutId id="2147483668" r:id="rId17"/>
    <p:sldLayoutId id="2147483669" r:id="rId18"/>
    <p:sldLayoutId id="2147483670" r:id="rId19"/>
    <p:sldLayoutId id="2147483671"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xml"/><Relationship Id="rId1" Type="http://schemas.openxmlformats.org/officeDocument/2006/relationships/tags" Target="../tags/tag1.xml"/><Relationship Id="rId4"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4.xml"/><Relationship Id="rId1" Type="http://schemas.openxmlformats.org/officeDocument/2006/relationships/tags" Target="../tags/tag3.xml"/><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6.xml"/><Relationship Id="rId1" Type="http://schemas.openxmlformats.org/officeDocument/2006/relationships/tags" Target="../tags/tag5.xml"/><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8.xml"/><Relationship Id="rId1" Type="http://schemas.openxmlformats.org/officeDocument/2006/relationships/tags" Target="../tags/tag7.xml"/><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12.xml"/><Relationship Id="rId1" Type="http://schemas.openxmlformats.org/officeDocument/2006/relationships/tags" Target="../tags/tag11.xml"/><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5705D0D-D025-434C-8021-6EB57C5735C3}"/>
              </a:ext>
            </a:extLst>
          </p:cNvPr>
          <p:cNvSpPr>
            <a:spLocks noGrp="1"/>
          </p:cNvSpPr>
          <p:nvPr>
            <p:ph type="title" idx="4294967295"/>
            <p:custDataLst>
              <p:tags r:id="rId1"/>
            </p:custDataLst>
          </p:nvPr>
        </p:nvSpPr>
        <p:spPr>
          <a:xfrm>
            <a:off x="573130" y="4797027"/>
            <a:ext cx="8127406" cy="80534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4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SS to EMU : examen du résultat final</a:t>
            </a:r>
          </a:p>
        </p:txBody>
      </p:sp>
      <p:sp>
        <p:nvSpPr>
          <p:cNvPr id="3" name="Text Placeholder 2">
            <a:extLst>
              <a:ext uri="{FF2B5EF4-FFF2-40B4-BE49-F238E27FC236}">
                <a16:creationId xmlns:a16="http://schemas.microsoft.com/office/drawing/2014/main" id="{46CEE66E-5E00-4072-915B-BC9F1E3B2283}"/>
              </a:ext>
            </a:extLst>
          </p:cNvPr>
          <p:cNvSpPr>
            <a:spLocks noGrp="1"/>
          </p:cNvSpPr>
          <p:nvPr>
            <p:ph type="body" sz="quarter" idx="14"/>
            <p:custDataLst>
              <p:tags r:id="rId2"/>
            </p:custDataLst>
          </p:nvPr>
        </p:nvSpPr>
        <p:spPr>
          <a:xfrm>
            <a:off x="573131" y="5602370"/>
            <a:ext cx="5843368" cy="1026049"/>
          </a:xfrm>
        </p:spPr>
        <p:txBody>
          <a:bodyPr/>
          <a:lstStyle/>
          <a:p>
            <a:r>
              <a:rPr lang="fr-FR" dirty="0"/>
              <a:t>Nom, Data for Impact</a:t>
            </a:r>
          </a:p>
          <a:p>
            <a:r>
              <a:rPr lang="fr-FR" dirty="0"/>
              <a:t>Réunion ou évènement</a:t>
            </a:r>
          </a:p>
          <a:p>
            <a:r>
              <a:rPr lang="fr-FR" dirty="0"/>
              <a:t>Date</a:t>
            </a:r>
          </a:p>
        </p:txBody>
      </p:sp>
    </p:spTree>
    <p:extLst>
      <p:ext uri="{BB962C8B-B14F-4D97-AF65-F5344CB8AC3E}">
        <p14:creationId xmlns:p14="http://schemas.microsoft.com/office/powerpoint/2010/main" val="21307391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A2A280A-5BC7-4C57-A652-3D1884BAC1CF}"/>
              </a:ext>
            </a:extLst>
          </p:cNvPr>
          <p:cNvSpPr>
            <a:spLocks noGrp="1"/>
          </p:cNvSpPr>
          <p:nvPr>
            <p:ph type="title" idx="4294967295"/>
            <p:custDataLst>
              <p:tags r:id="rId1"/>
            </p:custDataLst>
          </p:nvPr>
        </p:nvSpPr>
        <p:spPr>
          <a:xfrm>
            <a:off x="557939" y="767297"/>
            <a:ext cx="6679250" cy="83721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Objectifs</a:t>
            </a:r>
          </a:p>
        </p:txBody>
      </p:sp>
      <p:sp>
        <p:nvSpPr>
          <p:cNvPr id="2" name="Text Placeholder 1">
            <a:extLst>
              <a:ext uri="{FF2B5EF4-FFF2-40B4-BE49-F238E27FC236}">
                <a16:creationId xmlns:a16="http://schemas.microsoft.com/office/drawing/2014/main" id="{3AA1434B-C38C-4F2F-AB77-3D6F9EAEA9D4}"/>
              </a:ext>
            </a:extLst>
          </p:cNvPr>
          <p:cNvSpPr>
            <a:spLocks noGrp="1"/>
          </p:cNvSpPr>
          <p:nvPr>
            <p:ph type="body" sz="quarter" idx="13"/>
            <p:custDataLst>
              <p:tags r:id="rId2"/>
            </p:custDataLst>
          </p:nvPr>
        </p:nvSpPr>
        <p:spPr>
          <a:xfrm>
            <a:off x="666428" y="1486146"/>
            <a:ext cx="7565427" cy="5123882"/>
          </a:xfrm>
        </p:spPr>
        <p:txBody>
          <a:bodyPr/>
          <a:lstStyle/>
          <a:p>
            <a:pPr marL="279400" lvl="0" indent="-279400">
              <a:lnSpc>
                <a:spcPts val="3000"/>
              </a:lnSpc>
              <a:spcAft>
                <a:spcPts val="300"/>
              </a:spcAft>
              <a:buClr>
                <a:srgbClr val="AC6611"/>
              </a:buClr>
            </a:pPr>
            <a:r>
              <a:rPr lang="fr-FR" sz="2400" dirty="0"/>
              <a:t>Examiner les graphiques affichés pour comprendre la cohérence des tendances des données</a:t>
            </a:r>
          </a:p>
          <a:p>
            <a:pPr marL="279400" lvl="0" indent="-279400">
              <a:lnSpc>
                <a:spcPts val="3000"/>
              </a:lnSpc>
              <a:spcAft>
                <a:spcPts val="300"/>
              </a:spcAft>
              <a:buClr>
                <a:srgbClr val="AC6611"/>
              </a:buClr>
            </a:pPr>
            <a:r>
              <a:rPr lang="fr-FR" sz="2400" dirty="0"/>
              <a:t>Comparer les utilisateurs par méthode</a:t>
            </a:r>
          </a:p>
          <a:p>
            <a:pPr marL="279400" lvl="0" indent="-279400">
              <a:lnSpc>
                <a:spcPts val="3000"/>
              </a:lnSpc>
              <a:spcAft>
                <a:spcPts val="300"/>
              </a:spcAft>
              <a:buClr>
                <a:srgbClr val="AC6611"/>
              </a:buClr>
            </a:pPr>
            <a:r>
              <a:rPr lang="fr-FR" sz="2400" dirty="0"/>
              <a:t>Comparer les taux de rapportage</a:t>
            </a:r>
          </a:p>
          <a:p>
            <a:pPr marL="279400" lvl="0" indent="-279400">
              <a:lnSpc>
                <a:spcPts val="3000"/>
              </a:lnSpc>
              <a:spcAft>
                <a:spcPts val="300"/>
              </a:spcAft>
              <a:buClr>
                <a:srgbClr val="AC6611"/>
              </a:buClr>
            </a:pPr>
            <a:r>
              <a:rPr lang="fr-FR" sz="2400" dirty="0"/>
              <a:t>Prendre des décisions finales sur l’EMU des statistiques de service à utiliser dans le suivi du programme</a:t>
            </a:r>
          </a:p>
          <a:p>
            <a:pPr marL="279400" indent="-279400">
              <a:lnSpc>
                <a:spcPts val="3000"/>
              </a:lnSpc>
              <a:spcAft>
                <a:spcPts val="300"/>
              </a:spcAft>
              <a:buClr>
                <a:srgbClr val="AC6611"/>
              </a:buClr>
            </a:pPr>
            <a:r>
              <a:rPr lang="fr-FR" sz="2400" dirty="0"/>
              <a:t>Identifier les indicateurs ayant des données incohérentes, pour approfondir l’évaluation de la qualité</a:t>
            </a:r>
          </a:p>
          <a:p>
            <a:pPr>
              <a:lnSpc>
                <a:spcPct val="100000"/>
              </a:lnSpc>
            </a:pPr>
            <a:endParaRPr lang="en-US" sz="2400" dirty="0"/>
          </a:p>
        </p:txBody>
      </p:sp>
    </p:spTree>
    <p:extLst>
      <p:ext uri="{BB962C8B-B14F-4D97-AF65-F5344CB8AC3E}">
        <p14:creationId xmlns:p14="http://schemas.microsoft.com/office/powerpoint/2010/main" val="27010271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A2A280A-5BC7-4C57-A652-3D1884BAC1CF}"/>
              </a:ext>
            </a:extLst>
          </p:cNvPr>
          <p:cNvSpPr>
            <a:spLocks noGrp="1"/>
          </p:cNvSpPr>
          <p:nvPr>
            <p:ph type="title" idx="4294967295"/>
            <p:custDataLst>
              <p:tags r:id="rId1"/>
            </p:custDataLst>
          </p:nvPr>
        </p:nvSpPr>
        <p:spPr>
          <a:xfrm>
            <a:off x="451553" y="733168"/>
            <a:ext cx="6830291" cy="77488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Examiner les graphiques</a:t>
            </a:r>
          </a:p>
        </p:txBody>
      </p:sp>
      <p:sp>
        <p:nvSpPr>
          <p:cNvPr id="2" name="Text Placeholder 1">
            <a:extLst>
              <a:ext uri="{FF2B5EF4-FFF2-40B4-BE49-F238E27FC236}">
                <a16:creationId xmlns:a16="http://schemas.microsoft.com/office/drawing/2014/main" id="{3AA1434B-C38C-4F2F-AB77-3D6F9EAEA9D4}"/>
              </a:ext>
            </a:extLst>
          </p:cNvPr>
          <p:cNvSpPr>
            <a:spLocks noGrp="1"/>
          </p:cNvSpPr>
          <p:nvPr>
            <p:ph type="body" sz="quarter" idx="13"/>
            <p:custDataLst>
              <p:tags r:id="rId2"/>
            </p:custDataLst>
          </p:nvPr>
        </p:nvSpPr>
        <p:spPr>
          <a:xfrm>
            <a:off x="592191" y="1376841"/>
            <a:ext cx="7959618" cy="4752706"/>
          </a:xfrm>
        </p:spPr>
        <p:txBody>
          <a:bodyPr/>
          <a:lstStyle/>
          <a:p>
            <a:pPr marL="279400" indent="-279400">
              <a:lnSpc>
                <a:spcPct val="100000"/>
              </a:lnSpc>
              <a:spcAft>
                <a:spcPts val="300"/>
              </a:spcAft>
              <a:buClr>
                <a:srgbClr val="AC6611"/>
              </a:buClr>
            </a:pPr>
            <a:r>
              <a:rPr lang="fr-FR" sz="2400" dirty="0"/>
              <a:t>Cohérence de la tendance des données avec les tendances de l’enquête et du FPET</a:t>
            </a:r>
          </a:p>
          <a:p>
            <a:pPr marL="279400" indent="-279400">
              <a:lnSpc>
                <a:spcPct val="100000"/>
              </a:lnSpc>
              <a:spcAft>
                <a:spcPts val="300"/>
              </a:spcAft>
              <a:buClr>
                <a:srgbClr val="AC6611"/>
              </a:buClr>
            </a:pPr>
            <a:r>
              <a:rPr lang="fr-FR" sz="2400" dirty="0"/>
              <a:t>Type de données dont la tendance est la plus nette </a:t>
            </a:r>
          </a:p>
          <a:p>
            <a:pPr marL="279400" indent="-279400">
              <a:lnSpc>
                <a:spcPct val="100000"/>
              </a:lnSpc>
              <a:spcAft>
                <a:spcPts val="300"/>
              </a:spcAft>
              <a:buClr>
                <a:srgbClr val="AC6611"/>
              </a:buClr>
            </a:pPr>
            <a:r>
              <a:rPr lang="fr-FR" sz="2400" dirty="0"/>
              <a:t>Type de données généralement considérées comme plus fiables</a:t>
            </a:r>
          </a:p>
          <a:p>
            <a:pPr marL="279400" indent="-279400">
              <a:lnSpc>
                <a:spcPct val="100000"/>
              </a:lnSpc>
              <a:spcAft>
                <a:spcPts val="300"/>
              </a:spcAft>
              <a:buClr>
                <a:srgbClr val="AC6611"/>
              </a:buClr>
            </a:pPr>
            <a:r>
              <a:rPr lang="fr-FR" sz="2400" dirty="0"/>
              <a:t>Comparer la croissance moyenne annuelle en pourcentage entre l’EMU et le TPCM</a:t>
            </a:r>
          </a:p>
          <a:p>
            <a:pPr marL="279400" indent="-279400">
              <a:lnSpc>
                <a:spcPct val="100000"/>
              </a:lnSpc>
              <a:spcAft>
                <a:spcPts val="300"/>
              </a:spcAft>
              <a:buClr>
                <a:srgbClr val="AC6611"/>
              </a:buClr>
            </a:pPr>
            <a:r>
              <a:rPr lang="fr-FR" sz="2400" dirty="0"/>
              <a:t>Cohérence de la croissance annuelle moyenne du type de données avec les résultats du FPET et de l’enquête</a:t>
            </a:r>
          </a:p>
          <a:p>
            <a:pPr marL="279400" indent="-279400">
              <a:lnSpc>
                <a:spcPct val="100000"/>
              </a:lnSpc>
              <a:spcAft>
                <a:spcPts val="300"/>
              </a:spcAft>
              <a:buClr>
                <a:srgbClr val="AC6611"/>
              </a:buClr>
            </a:pPr>
            <a:r>
              <a:rPr lang="fr-FR" sz="2400" dirty="0"/>
              <a:t>Types de données présentant un taux de croissance excessivement élevé</a:t>
            </a:r>
            <a:endParaRPr lang="en-US" sz="2400" dirty="0"/>
          </a:p>
        </p:txBody>
      </p:sp>
    </p:spTree>
    <p:extLst>
      <p:ext uri="{BB962C8B-B14F-4D97-AF65-F5344CB8AC3E}">
        <p14:creationId xmlns:p14="http://schemas.microsoft.com/office/powerpoint/2010/main" val="32803255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title" idx="4294967295"/>
            <p:custDataLst>
              <p:tags r:id="rId1"/>
            </p:custDataLst>
          </p:nvPr>
        </p:nvSpPr>
        <p:spPr>
          <a:xfrm>
            <a:off x="486095" y="949980"/>
            <a:ext cx="6830291" cy="63481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lvl="0">
              <a:defRPr/>
            </a:pPr>
            <a:r>
              <a:rPr kumimoji="0" lang="fr-FR"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Arial" panose="020B0604020202020204" pitchFamily="34" charset="0"/>
              </a:rPr>
              <a:t>Examiner les </a:t>
            </a:r>
            <a:r>
              <a:rPr lang="fr-FR" sz="3200" b="0" dirty="0">
                <a:solidFill>
                  <a:srgbClr val="3A8269"/>
                </a:solidFill>
              </a:rPr>
              <a:t>graphiques</a:t>
            </a:r>
            <a:endParaRPr kumimoji="0" lang="fr-FR"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Arial" panose="020B0604020202020204" pitchFamily="34" charset="0"/>
            </a:endParaRPr>
          </a:p>
        </p:txBody>
      </p:sp>
      <p:sp>
        <p:nvSpPr>
          <p:cNvPr id="2" name="Text Placeholder 1"/>
          <p:cNvSpPr>
            <a:spLocks noGrp="1"/>
          </p:cNvSpPr>
          <p:nvPr>
            <p:ph type="body" sz="quarter" idx="12"/>
            <p:custDataLst>
              <p:tags r:id="rId2"/>
            </p:custDataLst>
          </p:nvPr>
        </p:nvSpPr>
        <p:spPr>
          <a:xfrm>
            <a:off x="619931" y="1712052"/>
            <a:ext cx="7981628" cy="4655797"/>
          </a:xfrm>
        </p:spPr>
        <p:txBody>
          <a:bodyPr/>
          <a:lstStyle/>
          <a:p>
            <a:pPr>
              <a:lnSpc>
                <a:spcPct val="100000"/>
              </a:lnSpc>
              <a:spcAft>
                <a:spcPts val="300"/>
              </a:spcAft>
              <a:buClr>
                <a:srgbClr val="AC6611"/>
              </a:buClr>
            </a:pPr>
            <a:r>
              <a:rPr lang="fr-FR" sz="2400" dirty="0"/>
              <a:t>Comparer les utilisateurs par méthode : </a:t>
            </a:r>
          </a:p>
          <a:p>
            <a:pPr lvl="1">
              <a:lnSpc>
                <a:spcPct val="100000"/>
              </a:lnSpc>
              <a:spcBef>
                <a:spcPts val="1000"/>
              </a:spcBef>
              <a:spcAft>
                <a:spcPts val="300"/>
              </a:spcAft>
              <a:buClr>
                <a:srgbClr val="AC6611"/>
              </a:buClr>
              <a:buSzPct val="80000"/>
              <a:buFont typeface="Courier New" panose="02070309020205020404" pitchFamily="49" charset="0"/>
              <a:buChar char="o"/>
            </a:pPr>
            <a:r>
              <a:rPr lang="fr-FR" sz="2200" dirty="0"/>
              <a:t>Quels types de données sur les utilisateurs par méthode sont plus cohérents avec les résultats de l’enquête ? </a:t>
            </a:r>
          </a:p>
          <a:p>
            <a:pPr lvl="1">
              <a:lnSpc>
                <a:spcPct val="100000"/>
              </a:lnSpc>
              <a:spcBef>
                <a:spcPts val="1000"/>
              </a:spcBef>
              <a:spcAft>
                <a:spcPts val="300"/>
              </a:spcAft>
              <a:buClr>
                <a:srgbClr val="AC6611"/>
              </a:buClr>
              <a:buSzPct val="80000"/>
              <a:buFont typeface="Courier New" panose="02070309020205020404" pitchFamily="49" charset="0"/>
              <a:buChar char="o"/>
            </a:pPr>
            <a:r>
              <a:rPr lang="fr-FR" sz="2200" dirty="0"/>
              <a:t>Certains types de données présentent-ils des distributions incohérentes ou inattendues des utilisateurs par méthode ? </a:t>
            </a:r>
          </a:p>
          <a:p>
            <a:pPr>
              <a:lnSpc>
                <a:spcPct val="100000"/>
              </a:lnSpc>
              <a:spcAft>
                <a:spcPts val="300"/>
              </a:spcAft>
              <a:buClr>
                <a:srgbClr val="AC6611"/>
              </a:buClr>
            </a:pPr>
            <a:r>
              <a:rPr lang="fr-FR" sz="2400" dirty="0"/>
              <a:t>Comparer les taux de rapportage : </a:t>
            </a:r>
          </a:p>
          <a:p>
            <a:pPr lvl="1">
              <a:lnSpc>
                <a:spcPct val="100000"/>
              </a:lnSpc>
              <a:spcBef>
                <a:spcPts val="1000"/>
              </a:spcBef>
              <a:spcAft>
                <a:spcPts val="300"/>
              </a:spcAft>
              <a:buClr>
                <a:srgbClr val="AC6611"/>
              </a:buClr>
              <a:buSzPct val="80000"/>
              <a:buFont typeface="Courier New" panose="02070309020205020404" pitchFamily="49" charset="0"/>
              <a:buChar char="o"/>
            </a:pPr>
            <a:r>
              <a:rPr lang="fr-FR" sz="2200" dirty="0"/>
              <a:t>Quels types de données sur les taux de rapportage sont les plus élevés et les plus cohérents au fil du temps ?  </a:t>
            </a:r>
          </a:p>
          <a:p>
            <a:pPr lvl="1">
              <a:lnSpc>
                <a:spcPct val="100000"/>
              </a:lnSpc>
              <a:spcBef>
                <a:spcPts val="1000"/>
              </a:spcBef>
              <a:spcAft>
                <a:spcPts val="300"/>
              </a:spcAft>
              <a:buClr>
                <a:srgbClr val="AC6611"/>
              </a:buClr>
              <a:buSzPct val="80000"/>
              <a:buFont typeface="Courier New" panose="02070309020205020404" pitchFamily="49" charset="0"/>
              <a:buChar char="o"/>
            </a:pPr>
            <a:r>
              <a:rPr lang="fr-FR" sz="2200" dirty="0"/>
              <a:t>Certains types de données ont-ils des taux de rapportage particulièrement faibles ou variables ? </a:t>
            </a:r>
          </a:p>
          <a:p>
            <a:pPr>
              <a:lnSpc>
                <a:spcPct val="100000"/>
              </a:lnSpc>
            </a:pPr>
            <a:endParaRPr lang="en-US" sz="2400" dirty="0"/>
          </a:p>
        </p:txBody>
      </p:sp>
    </p:spTree>
    <p:extLst>
      <p:ext uri="{BB962C8B-B14F-4D97-AF65-F5344CB8AC3E}">
        <p14:creationId xmlns:p14="http://schemas.microsoft.com/office/powerpoint/2010/main" val="34508376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title" idx="4294967295"/>
            <p:custDataLst>
              <p:tags r:id="rId1"/>
            </p:custDataLst>
          </p:nvPr>
        </p:nvSpPr>
        <p:spPr>
          <a:xfrm>
            <a:off x="491740" y="889685"/>
            <a:ext cx="7938612" cy="102395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28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Prendre des décisions finales sur l’EMU </a:t>
            </a:r>
            <a:br>
              <a:rPr kumimoji="0" lang="fr-FR" sz="28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br>
            <a:r>
              <a:rPr kumimoji="0" lang="fr-FR" sz="28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des statistiques de service</a:t>
            </a:r>
          </a:p>
        </p:txBody>
      </p:sp>
      <p:sp>
        <p:nvSpPr>
          <p:cNvPr id="2" name="Text Placeholder 1"/>
          <p:cNvSpPr>
            <a:spLocks noGrp="1"/>
          </p:cNvSpPr>
          <p:nvPr>
            <p:ph type="body" sz="quarter" idx="13"/>
            <p:custDataLst>
              <p:tags r:id="rId2"/>
            </p:custDataLst>
          </p:nvPr>
        </p:nvSpPr>
        <p:spPr>
          <a:xfrm>
            <a:off x="697423" y="2067697"/>
            <a:ext cx="7828739" cy="4653614"/>
          </a:xfrm>
        </p:spPr>
        <p:txBody>
          <a:bodyPr/>
          <a:lstStyle/>
          <a:p>
            <a:pPr marL="279400" indent="-279400">
              <a:lnSpc>
                <a:spcPts val="3000"/>
              </a:lnSpc>
              <a:spcAft>
                <a:spcPts val="300"/>
              </a:spcAft>
              <a:buClr>
                <a:srgbClr val="AC6611"/>
              </a:buClr>
            </a:pPr>
            <a:r>
              <a:rPr lang="fr-FR" sz="2400" dirty="0"/>
              <a:t>Type de données dont la tendance est cohérente avec le FPET et les enquêtes </a:t>
            </a:r>
          </a:p>
          <a:p>
            <a:pPr marL="279400" indent="-279400">
              <a:lnSpc>
                <a:spcPts val="3000"/>
              </a:lnSpc>
              <a:spcAft>
                <a:spcPts val="300"/>
              </a:spcAft>
              <a:buClr>
                <a:srgbClr val="AC6611"/>
              </a:buClr>
            </a:pPr>
            <a:r>
              <a:rPr lang="fr-FR" sz="2400" dirty="0"/>
              <a:t>Type de données dont le taux de croissance annuel est cohérent avec le FPET et les enquêtes</a:t>
            </a:r>
          </a:p>
          <a:p>
            <a:pPr marL="279400" indent="-279400">
              <a:lnSpc>
                <a:spcPts val="3000"/>
              </a:lnSpc>
              <a:spcAft>
                <a:spcPts val="300"/>
              </a:spcAft>
              <a:buClr>
                <a:srgbClr val="AC6611"/>
              </a:buClr>
            </a:pPr>
            <a:r>
              <a:rPr lang="fr-FR" sz="2400" dirty="0"/>
              <a:t>Type de données dont les taux de rapportage sont les plus élevés et les plus cohérents</a:t>
            </a:r>
          </a:p>
          <a:p>
            <a:pPr marL="279400" indent="-279400">
              <a:lnSpc>
                <a:spcPts val="3000"/>
              </a:lnSpc>
              <a:spcAft>
                <a:spcPts val="300"/>
              </a:spcAft>
              <a:buClr>
                <a:srgbClr val="AC6611"/>
              </a:buClr>
            </a:pPr>
            <a:r>
              <a:rPr lang="fr-FR" sz="2400" dirty="0"/>
              <a:t>Type de données dont la tendance après la dernière enquête reflète le mieux les efforts actuels de PF</a:t>
            </a:r>
          </a:p>
          <a:p>
            <a:pPr>
              <a:lnSpc>
                <a:spcPct val="100000"/>
              </a:lnSpc>
            </a:pPr>
            <a:endParaRPr lang="en-US" sz="2400" dirty="0"/>
          </a:p>
        </p:txBody>
      </p:sp>
    </p:spTree>
    <p:extLst>
      <p:ext uri="{BB962C8B-B14F-4D97-AF65-F5344CB8AC3E}">
        <p14:creationId xmlns:p14="http://schemas.microsoft.com/office/powerpoint/2010/main" val="40848112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title" idx="4294967295"/>
            <p:custDataLst>
              <p:tags r:id="rId1"/>
            </p:custDataLst>
          </p:nvPr>
        </p:nvSpPr>
        <p:spPr>
          <a:xfrm>
            <a:off x="527284" y="924378"/>
            <a:ext cx="6830291" cy="83721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400" b="1" i="0" u="none" strike="noStrike" kern="1200" cap="none" spc="0" normalizeH="0" baseline="0" noProof="0" dirty="0">
                <a:ln>
                  <a:noFill/>
                </a:ln>
                <a:solidFill>
                  <a:srgbClr val="AC6611"/>
                </a:solidFill>
                <a:effectLst/>
                <a:uLnTx/>
                <a:uFillTx/>
                <a:latin typeface="Franklin Gothic Medium" panose="020B0603020102020204" pitchFamily="34" charset="0"/>
                <a:ea typeface="Franklin Gothic Medium" panose="020B0603020102020204" pitchFamily="34" charset="0"/>
                <a:cs typeface="Arial" panose="020B0604020202020204" pitchFamily="34" charset="0"/>
              </a:rPr>
              <a:t>Exercice de groupe</a:t>
            </a:r>
          </a:p>
        </p:txBody>
      </p:sp>
      <p:sp>
        <p:nvSpPr>
          <p:cNvPr id="2" name="Text Placeholder 1"/>
          <p:cNvSpPr>
            <a:spLocks noGrp="1"/>
          </p:cNvSpPr>
          <p:nvPr>
            <p:ph type="body" sz="quarter" idx="12"/>
            <p:custDataLst>
              <p:tags r:id="rId2"/>
            </p:custDataLst>
          </p:nvPr>
        </p:nvSpPr>
        <p:spPr>
          <a:xfrm>
            <a:off x="712922" y="1852096"/>
            <a:ext cx="7333422" cy="3500970"/>
          </a:xfrm>
        </p:spPr>
        <p:txBody>
          <a:bodyPr/>
          <a:lstStyle/>
          <a:p>
            <a:pPr marL="279400" indent="-279400">
              <a:lnSpc>
                <a:spcPts val="3200"/>
              </a:lnSpc>
              <a:spcAft>
                <a:spcPts val="300"/>
              </a:spcAft>
              <a:buClr>
                <a:srgbClr val="AC6611"/>
              </a:buClr>
            </a:pPr>
            <a:r>
              <a:rPr lang="fr-FR" sz="2600" dirty="0"/>
              <a:t>Afficher, réviser et discuter des résultats en sortie finaux</a:t>
            </a:r>
          </a:p>
          <a:p>
            <a:pPr marL="279400" indent="-279400">
              <a:lnSpc>
                <a:spcPts val="3200"/>
              </a:lnSpc>
              <a:spcAft>
                <a:spcPts val="300"/>
              </a:spcAft>
              <a:buClr>
                <a:srgbClr val="AC6611"/>
              </a:buClr>
            </a:pPr>
            <a:r>
              <a:rPr lang="fr-FR" sz="2600" dirty="0"/>
              <a:t>Déterminer les indicateurs dont les données sont incohérentes</a:t>
            </a:r>
          </a:p>
          <a:p>
            <a:pPr marL="279400" indent="-279400">
              <a:lnSpc>
                <a:spcPts val="3200"/>
              </a:lnSpc>
              <a:spcAft>
                <a:spcPts val="300"/>
              </a:spcAft>
              <a:buClr>
                <a:srgbClr val="AC6611"/>
              </a:buClr>
            </a:pPr>
            <a:r>
              <a:rPr lang="fr-FR" sz="2600" dirty="0"/>
              <a:t>Identifier les régions qui présentent des problèmes de qualité des données</a:t>
            </a:r>
          </a:p>
          <a:p>
            <a:pPr>
              <a:lnSpc>
                <a:spcPct val="100000"/>
              </a:lnSpc>
            </a:pPr>
            <a:endParaRPr lang="en-US" sz="2600" dirty="0"/>
          </a:p>
        </p:txBody>
      </p:sp>
    </p:spTree>
    <p:extLst>
      <p:ext uri="{BB962C8B-B14F-4D97-AF65-F5344CB8AC3E}">
        <p14:creationId xmlns:p14="http://schemas.microsoft.com/office/powerpoint/2010/main" val="693206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29DBC9-3CB9-FAAB-FDF8-53EA88181E80}"/>
              </a:ext>
            </a:extLst>
          </p:cNvPr>
          <p:cNvSpPr>
            <a:spLocks noGrp="1"/>
          </p:cNvSpPr>
          <p:nvPr>
            <p:ph type="title" idx="4294967295"/>
          </p:nvPr>
        </p:nvSpPr>
        <p:spPr>
          <a:xfrm>
            <a:off x="628650" y="-1325563"/>
            <a:ext cx="7886700" cy="1325563"/>
          </a:xfrm>
          <a:prstGeom prst="rect">
            <a:avLst/>
          </a:prstGeom>
        </p:spPr>
        <p:txBody>
          <a:bodyPr anchor="b"/>
          <a:lstStyle/>
          <a:p>
            <a:r>
              <a:rPr lang="fr-FR" sz="2000" dirty="0">
                <a:latin typeface="Arial" panose="020B0604020202020204" pitchFamily="34" charset="0"/>
                <a:cs typeface="Arial" panose="020B0604020202020204" pitchFamily="34" charset="0"/>
              </a:rPr>
              <a:t>Cette présentation a été produite avec le soutien de l’Agence des États-Unis pour le développement international</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5395140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1"/>
</p:tagLst>
</file>

<file path=ppt/tags/tag11.xml><?xml version="1.0" encoding="utf-8"?>
<p:tagLst xmlns:a="http://schemas.openxmlformats.org/drawingml/2006/main" xmlns:r="http://schemas.openxmlformats.org/officeDocument/2006/relationships" xmlns:p="http://schemas.openxmlformats.org/presentationml/2006/main">
  <p:tag name="NUM" val="2"/>
</p:tagLst>
</file>

<file path=ppt/tags/tag12.xml><?xml version="1.0" encoding="utf-8"?>
<p:tagLst xmlns:a="http://schemas.openxmlformats.org/drawingml/2006/main" xmlns:r="http://schemas.openxmlformats.org/officeDocument/2006/relationships" xmlns:p="http://schemas.openxmlformats.org/presentationml/2006/main">
  <p:tag name="NUM" val="1"/>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3.xml><?xml version="1.0" encoding="utf-8"?>
<p:tagLst xmlns:a="http://schemas.openxmlformats.org/drawingml/2006/main" xmlns:r="http://schemas.openxmlformats.org/officeDocument/2006/relationships" xmlns:p="http://schemas.openxmlformats.org/presentationml/2006/main">
  <p:tag name="NUM" val="2"/>
</p:tagLst>
</file>

<file path=ppt/tags/tag4.xml><?xml version="1.0" encoding="utf-8"?>
<p:tagLst xmlns:a="http://schemas.openxmlformats.org/drawingml/2006/main" xmlns:r="http://schemas.openxmlformats.org/officeDocument/2006/relationships" xmlns:p="http://schemas.openxmlformats.org/presentationml/2006/main">
  <p:tag name="NUM" val="1"/>
</p:tagLst>
</file>

<file path=ppt/tags/tag5.xml><?xml version="1.0" encoding="utf-8"?>
<p:tagLst xmlns:a="http://schemas.openxmlformats.org/drawingml/2006/main" xmlns:r="http://schemas.openxmlformats.org/officeDocument/2006/relationships" xmlns:p="http://schemas.openxmlformats.org/presentationml/2006/main">
  <p:tag name="NUM" val="2"/>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7.xml><?xml version="1.0" encoding="utf-8"?>
<p:tagLst xmlns:a="http://schemas.openxmlformats.org/drawingml/2006/main" xmlns:r="http://schemas.openxmlformats.org/officeDocument/2006/relationships" xmlns:p="http://schemas.openxmlformats.org/presentationml/2006/main">
  <p:tag name="NUM" val="2"/>
</p:tagLst>
</file>

<file path=ppt/tags/tag8.xml><?xml version="1.0" encoding="utf-8"?>
<p:tagLst xmlns:a="http://schemas.openxmlformats.org/drawingml/2006/main" xmlns:r="http://schemas.openxmlformats.org/officeDocument/2006/relationships" xmlns:p="http://schemas.openxmlformats.org/presentationml/2006/main">
  <p:tag name="NUM" val="1"/>
</p:tagLst>
</file>

<file path=ppt/tags/tag9.xml><?xml version="1.0" encoding="utf-8"?>
<p:tagLst xmlns:a="http://schemas.openxmlformats.org/drawingml/2006/main" xmlns:r="http://schemas.openxmlformats.org/officeDocument/2006/relationships" xmlns:p="http://schemas.openxmlformats.org/presentationml/2006/main">
  <p:tag name="NUM" val="2"/>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ata4Impact PPT Template.potx" id="{DD9808ED-AA46-443D-9D6F-36815AF40076}" vid="{8F6860C2-453A-440D-AAE8-BB8724284BC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da5460a6-bbc2-4b3b-ab74-0656f9ce9569" xsi:nil="true"/>
    <lcf76f155ced4ddcb4097134ff3c332f xmlns="4aabcae6-4733-4bd5-b651-85f05c302538">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CBC483B2ABB8074BAC5B53AC19681DBF" ma:contentTypeVersion="17" ma:contentTypeDescription="Create a new document." ma:contentTypeScope="" ma:versionID="d6e6f3686e838274c6a759ec769994f4">
  <xsd:schema xmlns:xsd="http://www.w3.org/2001/XMLSchema" xmlns:xs="http://www.w3.org/2001/XMLSchema" xmlns:p="http://schemas.microsoft.com/office/2006/metadata/properties" xmlns:ns2="1f2b3ab7-e12d-4039-8aa5-611d931079e9" xmlns:ns3="4aabcae6-4733-4bd5-b651-85f05c302538" xmlns:ns4="da5460a6-bbc2-4b3b-ab74-0656f9ce9569" targetNamespace="http://schemas.microsoft.com/office/2006/metadata/properties" ma:root="true" ma:fieldsID="9bc8e0338ce72b78692f155cbcfad3fa" ns2:_="" ns3:_="" ns4:_="">
    <xsd:import namespace="1f2b3ab7-e12d-4039-8aa5-611d931079e9"/>
    <xsd:import namespace="4aabcae6-4733-4bd5-b651-85f05c302538"/>
    <xsd:import namespace="da5460a6-bbc2-4b3b-ab74-0656f9ce9569"/>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DateTaken" minOccurs="0"/>
                <xsd:element ref="ns3:MediaServiceAutoTags" minOccurs="0"/>
                <xsd:element ref="ns3:MediaServiceGenerationTime" minOccurs="0"/>
                <xsd:element ref="ns3:MediaServiceEventHashCode" minOccurs="0"/>
                <xsd:element ref="ns3:MediaServiceOCR" minOccurs="0"/>
                <xsd:element ref="ns3:MediaLengthInSeconds" minOccurs="0"/>
                <xsd:element ref="ns3:MediaServiceLocation" minOccurs="0"/>
                <xsd:element ref="ns3:lcf76f155ced4ddcb4097134ff3c332f" minOccurs="0"/>
                <xsd:element ref="ns4:TaxCatchAll"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f2b3ab7-e12d-4039-8aa5-611d931079e9"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aabcae6-4733-4bd5-b651-85f05c302538"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33fdc6da-32ca-4a2b-983e-32d6a4a8ae6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a5460a6-bbc2-4b3b-ab74-0656f9ce9569"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938ee0a3-95a1-461a-989c-604f7cba5861}" ma:internalName="TaxCatchAll" ma:showField="CatchAllData" ma:web="da5460a6-bbc2-4b3b-ab74-0656f9ce956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B7A83AB-7F46-4BB6-AFF8-34082BEF2AE0}">
  <ds:schemaRefs>
    <ds:schemaRef ds:uri="http://purl.org/dc/elements/1.1/"/>
    <ds:schemaRef ds:uri="http://schemas.microsoft.com/office/2006/metadata/properties"/>
    <ds:schemaRef ds:uri="http://schemas.microsoft.com/sharepoint/v3"/>
    <ds:schemaRef ds:uri="http://purl.org/dc/terms/"/>
    <ds:schemaRef ds:uri="http://schemas.openxmlformats.org/package/2006/metadata/core-properties"/>
    <ds:schemaRef ds:uri="http://schemas.microsoft.com/office/2006/documentManagement/types"/>
    <ds:schemaRef ds:uri="http://purl.org/dc/dcmitype/"/>
    <ds:schemaRef ds:uri="http://schemas.microsoft.com/office/infopath/2007/PartnerControls"/>
    <ds:schemaRef ds:uri="d8573787-17db-43b5-9af3-2a45e79ab039"/>
    <ds:schemaRef ds:uri="13922b43-4eea-40f2-b18b-c20327cdf16c"/>
    <ds:schemaRef ds:uri="http://www.w3.org/XML/1998/namespace"/>
  </ds:schemaRefs>
</ds:datastoreItem>
</file>

<file path=customXml/itemProps2.xml><?xml version="1.0" encoding="utf-8"?>
<ds:datastoreItem xmlns:ds="http://schemas.openxmlformats.org/officeDocument/2006/customXml" ds:itemID="{A26F1701-F7BB-4F06-8BA3-EB65B8577F90}"/>
</file>

<file path=customXml/itemProps3.xml><?xml version="1.0" encoding="utf-8"?>
<ds:datastoreItem xmlns:ds="http://schemas.openxmlformats.org/officeDocument/2006/customXml" ds:itemID="{D8FCF553-ADD1-418D-AD1D-60004009401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264</TotalTime>
  <Words>461</Words>
  <Application>Microsoft Office PowerPoint</Application>
  <PresentationFormat>On-screen Show (4:3)</PresentationFormat>
  <Paragraphs>42</Paragraphs>
  <Slides>7</Slides>
  <Notes>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7</vt:i4>
      </vt:variant>
    </vt:vector>
  </HeadingPairs>
  <TitlesOfParts>
    <vt:vector size="15" baseType="lpstr">
      <vt:lpstr>Arial</vt:lpstr>
      <vt:lpstr>Arial</vt:lpstr>
      <vt:lpstr>Calibri</vt:lpstr>
      <vt:lpstr>Century Gothic</vt:lpstr>
      <vt:lpstr>Courier New</vt:lpstr>
      <vt:lpstr>Franklin Gothic Medium</vt:lpstr>
      <vt:lpstr>Futura LT Pro Book</vt:lpstr>
      <vt:lpstr>Office Theme</vt:lpstr>
      <vt:lpstr>SS to EMU : examen du résultat final</vt:lpstr>
      <vt:lpstr>Objectifs</vt:lpstr>
      <vt:lpstr>Examiner les graphiques</vt:lpstr>
      <vt:lpstr>Examiner les graphiques</vt:lpstr>
      <vt:lpstr>Prendre des décisions finales sur l’EMU  des statistiques de service</vt:lpstr>
      <vt:lpstr>Exercice de groupe</vt:lpstr>
      <vt:lpstr>Cette présentation a été produite avec le soutien de l’Agence des États-Unis pour le développement international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Todloski, Denise</dc:creator>
  <cp:lastModifiedBy>Hoover, Donald Wayne</cp:lastModifiedBy>
  <cp:revision>35</cp:revision>
  <dcterms:created xsi:type="dcterms:W3CDTF">2019-05-28T18:26:11Z</dcterms:created>
  <dcterms:modified xsi:type="dcterms:W3CDTF">2023-08-22T19:53:58Z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0x010100CBC483B2ABB8074BAC5B53AC19681DBF</vt:lpwstr>
  </property>
</Properties>
</file>