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notesSlides/notesSlide3.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notesSlides/notesSlide4.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1"/>
  </p:notesMasterIdLst>
  <p:sldIdLst>
    <p:sldId id="265" r:id="rId5"/>
    <p:sldId id="258" r:id="rId6"/>
    <p:sldId id="264" r:id="rId7"/>
    <p:sldId id="266" r:id="rId8"/>
    <p:sldId id="267" r:id="rId9"/>
    <p:sldId id="262"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mmy  Kvartunas" initials="SK" lastIdx="2" clrIdx="0">
    <p:extLst>
      <p:ext uri="{19B8F6BF-5375-455C-9EA6-DF929625EA0E}">
        <p15:presenceInfo xmlns:p15="http://schemas.microsoft.com/office/powerpoint/2012/main" userId="Sammy  Kvartuna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A8269"/>
    <a:srgbClr val="69BC9E"/>
    <a:srgbClr val="00968F"/>
    <a:srgbClr val="F9A23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CC24E96-9A4E-4893-8F9B-98E3696E5E8D}" v="1" dt="2023-01-30T20:00:27.36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98" autoAdjust="0"/>
    <p:restoredTop sz="86364" autoAdjust="0"/>
  </p:normalViewPr>
  <p:slideViewPr>
    <p:cSldViewPr snapToGrid="0">
      <p:cViewPr varScale="1">
        <p:scale>
          <a:sx n="60" d="100"/>
          <a:sy n="60" d="100"/>
        </p:scale>
        <p:origin x="252" y="810"/>
      </p:cViewPr>
      <p:guideLst/>
    </p:cSldViewPr>
  </p:slideViewPr>
  <p:outlineViewPr>
    <p:cViewPr>
      <p:scale>
        <a:sx n="33" d="100"/>
        <a:sy n="33" d="100"/>
      </p:scale>
      <p:origin x="0" y="-3864"/>
    </p:cViewPr>
  </p:outlineViewPr>
  <p:notesTextViewPr>
    <p:cViewPr>
      <p:scale>
        <a:sx n="1" d="1"/>
        <a:sy n="1" d="1"/>
      </p:scale>
      <p:origin x="0" y="0"/>
    </p:cViewPr>
  </p:notesTextViewPr>
  <p:notesViewPr>
    <p:cSldViewPr snapToGrid="0">
      <p:cViewPr varScale="1">
        <p:scale>
          <a:sx n="56" d="100"/>
          <a:sy n="56" d="100"/>
        </p:scale>
        <p:origin x="2556"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BFF0E5-BA27-4DD9-812C-7F97513A4D41}" type="datetimeFigureOut">
              <a:rPr lang="en-US" smtClean="0"/>
              <a:t>8/22/2023</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59DE84-3145-40F8-94F2-5C9B9E1B8AD9}" type="slidenum">
              <a:rPr lang="en-US" smtClean="0"/>
              <a:t>‹#›</a:t>
            </a:fld>
            <a:endParaRPr lang="en-US" dirty="0"/>
          </a:p>
        </p:txBody>
      </p:sp>
    </p:spTree>
    <p:extLst>
      <p:ext uri="{BB962C8B-B14F-4D97-AF65-F5344CB8AC3E}">
        <p14:creationId xmlns:p14="http://schemas.microsoft.com/office/powerpoint/2010/main" val="35458128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59DE84-3145-40F8-94F2-5C9B9E1B8AD9}" type="slidenum">
              <a:rPr lang="en-US" smtClean="0"/>
              <a:t>1</a:t>
            </a:fld>
            <a:endParaRPr lang="en-US" dirty="0"/>
          </a:p>
        </p:txBody>
      </p:sp>
    </p:spTree>
    <p:extLst>
      <p:ext uri="{BB962C8B-B14F-4D97-AF65-F5344CB8AC3E}">
        <p14:creationId xmlns:p14="http://schemas.microsoft.com/office/powerpoint/2010/main" val="26277306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59DE84-3145-40F8-94F2-5C9B9E1B8AD9}" type="slidenum">
              <a:rPr lang="en-US" smtClean="0"/>
              <a:t>2</a:t>
            </a:fld>
            <a:endParaRPr lang="en-US" dirty="0"/>
          </a:p>
        </p:txBody>
      </p:sp>
    </p:spTree>
    <p:extLst>
      <p:ext uri="{BB962C8B-B14F-4D97-AF65-F5344CB8AC3E}">
        <p14:creationId xmlns:p14="http://schemas.microsoft.com/office/powerpoint/2010/main" val="34140828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59DE84-3145-40F8-94F2-5C9B9E1B8AD9}" type="slidenum">
              <a:rPr lang="en-US" smtClean="0"/>
              <a:t>3</a:t>
            </a:fld>
            <a:endParaRPr lang="en-US" dirty="0"/>
          </a:p>
        </p:txBody>
      </p:sp>
    </p:spTree>
    <p:extLst>
      <p:ext uri="{BB962C8B-B14F-4D97-AF65-F5344CB8AC3E}">
        <p14:creationId xmlns:p14="http://schemas.microsoft.com/office/powerpoint/2010/main" val="27053477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59DE84-3145-40F8-94F2-5C9B9E1B8AD9}" type="slidenum">
              <a:rPr lang="en-US" smtClean="0"/>
              <a:t>4</a:t>
            </a:fld>
            <a:endParaRPr lang="en-US" dirty="0"/>
          </a:p>
        </p:txBody>
      </p:sp>
    </p:spTree>
    <p:extLst>
      <p:ext uri="{BB962C8B-B14F-4D97-AF65-F5344CB8AC3E}">
        <p14:creationId xmlns:p14="http://schemas.microsoft.com/office/powerpoint/2010/main" val="28485815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59DE84-3145-40F8-94F2-5C9B9E1B8AD9}" type="slidenum">
              <a:rPr lang="en-US" smtClean="0"/>
              <a:t>5</a:t>
            </a:fld>
            <a:endParaRPr lang="en-US" dirty="0"/>
          </a:p>
        </p:txBody>
      </p:sp>
    </p:spTree>
    <p:extLst>
      <p:ext uri="{BB962C8B-B14F-4D97-AF65-F5344CB8AC3E}">
        <p14:creationId xmlns:p14="http://schemas.microsoft.com/office/powerpoint/2010/main" val="23564741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fr-FR" dirty="0"/>
              <a:t>Cette présentation a été produite avec le soutien de l’</a:t>
            </a:r>
            <a:r>
              <a:rPr lang="fr-FR" b="0" i="0" dirty="0">
                <a:solidFill>
                  <a:srgbClr val="3C3C3C"/>
                </a:solidFill>
                <a:effectLst/>
                <a:latin typeface="Arial" panose="020B0604020202020204" pitchFamily="34" charset="0"/>
              </a:rPr>
              <a:t>Agence des États-Unis pour le développement internatio</a:t>
            </a:r>
            <a:r>
              <a:rPr lang="fr-FR" b="0" i="0" dirty="0">
                <a:solidFill>
                  <a:srgbClr val="303030"/>
                </a:solidFill>
                <a:effectLst/>
                <a:latin typeface="Arial" panose="020B0604020202020204" pitchFamily="34" charset="0"/>
              </a:rPr>
              <a:t>na</a:t>
            </a:r>
            <a:r>
              <a:rPr lang="fr-FR" b="0" i="0" dirty="0">
                <a:solidFill>
                  <a:srgbClr val="242424"/>
                </a:solidFill>
                <a:effectLst/>
                <a:latin typeface="Arial" panose="020B0604020202020204" pitchFamily="34" charset="0"/>
              </a:rPr>
              <a:t>l</a:t>
            </a:r>
            <a:r>
              <a:rPr lang="fr-FR" b="0" i="0" dirty="0">
                <a:solidFill>
                  <a:srgbClr val="181818"/>
                </a:solidFill>
                <a:effectLst/>
                <a:latin typeface="Arial" panose="020B0604020202020204" pitchFamily="34" charset="0"/>
              </a:rPr>
              <a:t> </a:t>
            </a:r>
            <a:r>
              <a:rPr lang="fr-FR" b="0" i="0" dirty="0">
                <a:solidFill>
                  <a:srgbClr val="0C0C0C"/>
                </a:solidFill>
                <a:effectLst/>
                <a:latin typeface="Arial" panose="020B0604020202020204" pitchFamily="34" charset="0"/>
              </a:rPr>
              <a:t>(</a:t>
            </a:r>
            <a:r>
              <a:rPr lang="fr-FR" b="0" i="0" dirty="0">
                <a:solidFill>
                  <a:srgbClr val="000000"/>
                </a:solidFill>
                <a:effectLst/>
                <a:latin typeface="Arial" panose="020B0604020202020204" pitchFamily="34" charset="0"/>
              </a:rPr>
              <a:t>USAID</a:t>
            </a:r>
            <a:r>
              <a:rPr lang="fr-FR" b="0" i="0" dirty="0">
                <a:solidFill>
                  <a:srgbClr val="0C0C0C"/>
                </a:solidFill>
                <a:effectLst/>
                <a:latin typeface="Arial" panose="020B0604020202020204" pitchFamily="34" charset="0"/>
              </a:rPr>
              <a:t>) aux termes de la </a:t>
            </a:r>
            <a:r>
              <a:rPr lang="en-US" b="0" i="0" dirty="0">
                <a:solidFill>
                  <a:srgbClr val="5F6368"/>
                </a:solidFill>
                <a:effectLst/>
                <a:latin typeface="arial" panose="020B0604020202020204" pitchFamily="34" charset="0"/>
              </a:rPr>
              <a:t>subvention </a:t>
            </a:r>
            <a:r>
              <a:rPr lang="en-US" b="0" i="0" dirty="0" err="1">
                <a:solidFill>
                  <a:srgbClr val="5F6368"/>
                </a:solidFill>
                <a:effectLst/>
                <a:latin typeface="arial" panose="020B0604020202020204" pitchFamily="34" charset="0"/>
              </a:rPr>
              <a:t>associée</a:t>
            </a:r>
            <a:r>
              <a:rPr lang="en-US" b="0" i="0" dirty="0">
                <a:solidFill>
                  <a:srgbClr val="5F6368"/>
                </a:solidFill>
                <a:effectLst/>
                <a:latin typeface="arial" panose="020B0604020202020204" pitchFamily="34" charset="0"/>
              </a:rPr>
              <a:t> </a:t>
            </a:r>
            <a:r>
              <a:rPr lang="fr-FR" b="0" i="0" dirty="0">
                <a:solidFill>
                  <a:srgbClr val="0C0C0C"/>
                </a:solidFill>
                <a:effectLst/>
                <a:latin typeface="Arial" panose="020B0604020202020204" pitchFamily="34" charset="0"/>
              </a:rPr>
              <a:t>7200AA18LA00008 Data for Impact (D4I), qui est mise en œuvre par le Centre de population de la Caroline à l’Université de Caroline du Nord, à Chapel Hill, en partenariat avec Palladium, LLC ; ICF Macro, Inc. </a:t>
            </a:r>
            <a:r>
              <a:rPr lang="en-US" b="0" i="0" dirty="0">
                <a:solidFill>
                  <a:srgbClr val="0C0C0C"/>
                </a:solidFill>
                <a:effectLst/>
                <a:latin typeface="Arial" panose="020B0604020202020204" pitchFamily="34" charset="0"/>
              </a:rPr>
              <a:t>; John </a:t>
            </a:r>
            <a:r>
              <a:rPr lang="en-US" b="0" i="0" dirty="0" err="1">
                <a:solidFill>
                  <a:srgbClr val="0C0C0C"/>
                </a:solidFill>
                <a:effectLst/>
                <a:latin typeface="Arial" panose="020B0604020202020204" pitchFamily="34" charset="0"/>
              </a:rPr>
              <a:t>Sno</a:t>
            </a:r>
            <a:r>
              <a:rPr lang="fr-FR" b="0" i="0" dirty="0">
                <a:solidFill>
                  <a:srgbClr val="0C0C0C"/>
                </a:solidFill>
                <a:effectLst/>
                <a:latin typeface="Arial" panose="020B0604020202020204" pitchFamily="34" charset="0"/>
              </a:rPr>
              <a:t>w, Inc. ; et l’Université de </a:t>
            </a:r>
            <a:r>
              <a:rPr lang="fr-FR" b="0" i="0" dirty="0" err="1">
                <a:solidFill>
                  <a:srgbClr val="0C0C0C"/>
                </a:solidFill>
                <a:effectLst/>
                <a:latin typeface="Arial" panose="020B0604020202020204" pitchFamily="34" charset="0"/>
              </a:rPr>
              <a:t>Tulane</a:t>
            </a:r>
            <a:r>
              <a:rPr lang="fr-FR" b="0" i="0" dirty="0">
                <a:solidFill>
                  <a:srgbClr val="0C0C0C"/>
                </a:solidFill>
                <a:effectLst/>
                <a:latin typeface="Arial" panose="020B0604020202020204" pitchFamily="34" charset="0"/>
              </a:rPr>
              <a:t>. </a:t>
            </a:r>
            <a:r>
              <a:rPr lang="fr-FR" b="0" i="0">
                <a:solidFill>
                  <a:srgbClr val="0C0C0C"/>
                </a:solidFill>
                <a:effectLst/>
                <a:latin typeface="Arial" panose="020B0604020202020204" pitchFamily="34" charset="0"/>
              </a:rPr>
              <a:t>Les renseignements fournis dans cette publication ne reflètent pas nécessairement les opinions de l’USAID ou du gouvernement américain.</a:t>
            </a:r>
            <a:endParaRPr lang="he-IL" dirty="0"/>
          </a:p>
        </p:txBody>
      </p:sp>
      <p:sp>
        <p:nvSpPr>
          <p:cNvPr id="4" name="Slide Number Placeholder 3"/>
          <p:cNvSpPr>
            <a:spLocks noGrp="1"/>
          </p:cNvSpPr>
          <p:nvPr>
            <p:ph type="sldNum" sz="quarter" idx="5"/>
          </p:nvPr>
        </p:nvSpPr>
        <p:spPr/>
        <p:txBody>
          <a:bodyPr/>
          <a:lstStyle/>
          <a:p>
            <a:fld id="{C359DE84-3145-40F8-94F2-5C9B9E1B8AD9}" type="slidenum">
              <a:rPr lang="en-US" smtClean="0"/>
              <a:t>6</a:t>
            </a:fld>
            <a:endParaRPr lang="en-US" dirty="0"/>
          </a:p>
        </p:txBody>
      </p:sp>
    </p:spTree>
    <p:extLst>
      <p:ext uri="{BB962C8B-B14F-4D97-AF65-F5344CB8AC3E}">
        <p14:creationId xmlns:p14="http://schemas.microsoft.com/office/powerpoint/2010/main" val="19213011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data4impactproject.org/" TargetMode="External"/><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FFCCE439-80A3-4949-8870-9DAC2B633D0C}"/>
              </a:ext>
            </a:extLst>
          </p:cNvPr>
          <p:cNvSpPr>
            <a:spLocks noGrp="1"/>
          </p:cNvSpPr>
          <p:nvPr>
            <p:ph type="pic" sz="quarter" idx="10" hasCustomPrompt="1"/>
          </p:nvPr>
        </p:nvSpPr>
        <p:spPr>
          <a:xfrm>
            <a:off x="0" y="-8050"/>
            <a:ext cx="9147924" cy="4940900"/>
          </a:xfrm>
          <a:prstGeom prst="rect">
            <a:avLst/>
          </a:prstGeom>
          <a:solidFill>
            <a:schemeClr val="bg2"/>
          </a:solidFill>
        </p:spPr>
        <p:txBody>
          <a:bodyPr/>
          <a:lstStyle>
            <a:lvl1pPr marL="0" indent="0" algn="ctr">
              <a:buNone/>
              <a:defRPr/>
            </a:lvl1pPr>
          </a:lstStyle>
          <a:p>
            <a:br>
              <a:rPr lang="en-US" dirty="0"/>
            </a:br>
            <a:br>
              <a:rPr lang="en-US" dirty="0"/>
            </a:br>
            <a:br>
              <a:rPr lang="en-US" dirty="0"/>
            </a:br>
            <a:br>
              <a:rPr lang="en-US" dirty="0"/>
            </a:br>
            <a:br>
              <a:rPr lang="en-US" dirty="0"/>
            </a:br>
            <a:r>
              <a:rPr lang="en-US" dirty="0"/>
              <a:t>Right-click to add image or click icon </a:t>
            </a:r>
          </a:p>
        </p:txBody>
      </p:sp>
      <p:grpSp>
        <p:nvGrpSpPr>
          <p:cNvPr id="9" name="Group 8">
            <a:extLst>
              <a:ext uri="{FF2B5EF4-FFF2-40B4-BE49-F238E27FC236}">
                <a16:creationId xmlns:a16="http://schemas.microsoft.com/office/drawing/2014/main" id="{43E6D77C-0518-43FF-9176-A6F9585D0C7C}"/>
              </a:ext>
            </a:extLst>
          </p:cNvPr>
          <p:cNvGrpSpPr/>
          <p:nvPr userDrawn="1"/>
        </p:nvGrpSpPr>
        <p:grpSpPr>
          <a:xfrm>
            <a:off x="5768318" y="6032494"/>
            <a:ext cx="2149814" cy="748758"/>
            <a:chOff x="1" y="48984"/>
            <a:chExt cx="2001266" cy="718135"/>
          </a:xfrm>
        </p:grpSpPr>
        <p:pic>
          <p:nvPicPr>
            <p:cNvPr id="10" name="Picture 9">
              <a:extLst>
                <a:ext uri="{FF2B5EF4-FFF2-40B4-BE49-F238E27FC236}">
                  <a16:creationId xmlns:a16="http://schemas.microsoft.com/office/drawing/2014/main" id="{2E9E0108-1D85-432A-B455-BC494AE9B7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1" y="48984"/>
              <a:ext cx="840351" cy="718135"/>
            </a:xfrm>
            <a:prstGeom prst="rect">
              <a:avLst/>
            </a:prstGeom>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7C01BB38-FF0F-483C-8781-0A96DF652AD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913455" y="208401"/>
              <a:ext cx="1087812" cy="441084"/>
            </a:xfrm>
            <a:prstGeom prst="rect">
              <a:avLst/>
            </a:prstGeom>
            <a:ln>
              <a:noFill/>
            </a:ln>
            <a:extLst>
              <a:ext uri="{53640926-AAD7-44D8-BBD7-CCE9431645EC}">
                <a14:shadowObscured xmlns:a14="http://schemas.microsoft.com/office/drawing/2010/main"/>
              </a:ext>
            </a:extLst>
          </p:spPr>
        </p:pic>
      </p:grpSp>
      <p:sp>
        <p:nvSpPr>
          <p:cNvPr id="12" name="Text Placeholder 2">
            <a:extLst>
              <a:ext uri="{FF2B5EF4-FFF2-40B4-BE49-F238E27FC236}">
                <a16:creationId xmlns:a16="http://schemas.microsoft.com/office/drawing/2014/main" id="{0B8C946C-DC01-483A-8A64-6B3B8B6D0DCF}"/>
              </a:ext>
            </a:extLst>
          </p:cNvPr>
          <p:cNvSpPr>
            <a:spLocks noGrp="1"/>
          </p:cNvSpPr>
          <p:nvPr>
            <p:ph type="body" sz="quarter" idx="11" hasCustomPrompt="1"/>
          </p:nvPr>
        </p:nvSpPr>
        <p:spPr>
          <a:xfrm>
            <a:off x="573130" y="5006787"/>
            <a:ext cx="8072463" cy="691534"/>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for presentation goes here</a:t>
            </a:r>
          </a:p>
        </p:txBody>
      </p:sp>
      <p:sp>
        <p:nvSpPr>
          <p:cNvPr id="13" name="Text Placeholder 4">
            <a:extLst>
              <a:ext uri="{FF2B5EF4-FFF2-40B4-BE49-F238E27FC236}">
                <a16:creationId xmlns:a16="http://schemas.microsoft.com/office/drawing/2014/main" id="{D980D520-F489-4D73-8CC4-952AE5ADC5EA}"/>
              </a:ext>
            </a:extLst>
          </p:cNvPr>
          <p:cNvSpPr>
            <a:spLocks noGrp="1"/>
          </p:cNvSpPr>
          <p:nvPr>
            <p:ph type="body" sz="quarter" idx="14" hasCustomPrompt="1"/>
          </p:nvPr>
        </p:nvSpPr>
        <p:spPr>
          <a:xfrm>
            <a:off x="573131" y="5729717"/>
            <a:ext cx="4673988" cy="1011899"/>
          </a:xfrm>
          <a:prstGeom prst="rect">
            <a:avLst/>
          </a:prstGeom>
        </p:spPr>
        <p:txBody>
          <a:bodyPr/>
          <a:lstStyle>
            <a:lvl1pPr marL="0" marR="0" indent="0" defTabSz="914400" eaLnBrk="1" fontAlgn="auto" latinLnBrk="0" hangingPunct="1">
              <a:lnSpc>
                <a:spcPct val="100000"/>
              </a:lnSpc>
              <a:spcBef>
                <a:spcPts val="0"/>
              </a:spcBef>
              <a:spcAft>
                <a:spcPts val="0"/>
              </a:spcAft>
              <a:buClrTx/>
              <a:buSzTx/>
              <a:buFontTx/>
              <a:buNone/>
              <a:tabLst/>
              <a:defRPr sz="18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r>
              <a:rPr lang="en-US" dirty="0"/>
              <a:t>Name, Data for Impact</a:t>
            </a:r>
          </a:p>
          <a:p>
            <a:r>
              <a:rPr lang="en-US" dirty="0"/>
              <a:t>Meeting or event</a:t>
            </a:r>
          </a:p>
          <a:p>
            <a:r>
              <a:rPr lang="en-US" dirty="0"/>
              <a:t>Date</a:t>
            </a:r>
          </a:p>
        </p:txBody>
      </p:sp>
      <p:pic>
        <p:nvPicPr>
          <p:cNvPr id="14" name="Picture 13" descr="A picture containing text, clipart, vector graphics, sign&#10;&#10;Description automatically generated">
            <a:extLst>
              <a:ext uri="{FF2B5EF4-FFF2-40B4-BE49-F238E27FC236}">
                <a16:creationId xmlns:a16="http://schemas.microsoft.com/office/drawing/2014/main" id="{DA04E40B-7111-46C2-88B2-0BDCC71F42F6}"/>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8140760" y="6208587"/>
            <a:ext cx="707520" cy="396572"/>
          </a:xfrm>
          <a:prstGeom prst="rect">
            <a:avLst/>
          </a:prstGeom>
        </p:spPr>
      </p:pic>
    </p:spTree>
    <p:extLst>
      <p:ext uri="{BB962C8B-B14F-4D97-AF65-F5344CB8AC3E}">
        <p14:creationId xmlns:p14="http://schemas.microsoft.com/office/powerpoint/2010/main" val="3441545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687929" y="948592"/>
            <a:ext cx="2718002" cy="3812155"/>
          </a:xfrm>
          <a:prstGeom prst="rect">
            <a:avLst/>
          </a:prstGeom>
        </p:spPr>
        <p:txBody>
          <a:bodyPr/>
          <a:lstStyle>
            <a:lvl1pPr marL="0" indent="0">
              <a:buNone/>
              <a:defRPr sz="3400" b="1">
                <a:solidFill>
                  <a:srgbClr val="F2A13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goes here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a:off x="4370553" y="233135"/>
            <a:ext cx="402894" cy="374882"/>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
        <p:nvSpPr>
          <p:cNvPr id="15" name="Text Placeholder 4">
            <a:extLst>
              <a:ext uri="{FF2B5EF4-FFF2-40B4-BE49-F238E27FC236}">
                <a16:creationId xmlns:a16="http://schemas.microsoft.com/office/drawing/2014/main" id="{3D7A5A5B-FBE1-457F-9CCD-535A5FCEFFA6}"/>
              </a:ext>
            </a:extLst>
          </p:cNvPr>
          <p:cNvSpPr>
            <a:spLocks noGrp="1"/>
          </p:cNvSpPr>
          <p:nvPr>
            <p:ph type="body" sz="quarter" idx="14" hasCustomPrompt="1"/>
          </p:nvPr>
        </p:nvSpPr>
        <p:spPr>
          <a:xfrm>
            <a:off x="3670183" y="948592"/>
            <a:ext cx="4836253" cy="4766416"/>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457200" indent="0">
              <a:buFont typeface="Arial" panose="020B0604020202020204" pitchFamily="34" charset="0"/>
              <a:buNone/>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a:p>
            <a:pPr lvl="0"/>
            <a:br>
              <a:rPr lang="en-US" dirty="0"/>
            </a:br>
            <a:r>
              <a:rPr lang="en-US" dirty="0"/>
              <a:t>Type text here</a:t>
            </a:r>
          </a:p>
          <a:p>
            <a:pPr lvl="1"/>
            <a:r>
              <a:rPr lang="en-US" dirty="0"/>
              <a:t>Type text here</a:t>
            </a:r>
          </a:p>
          <a:p>
            <a:pPr lvl="0"/>
            <a:br>
              <a:rPr lang="en-US" dirty="0"/>
            </a:br>
            <a:r>
              <a:rPr lang="en-US" dirty="0"/>
              <a:t>Type text here</a:t>
            </a:r>
          </a:p>
          <a:p>
            <a:pPr lvl="1"/>
            <a:r>
              <a:rPr lang="en-US" dirty="0"/>
              <a:t>Type text here</a:t>
            </a:r>
          </a:p>
          <a:p>
            <a:pPr lvl="1"/>
            <a:endParaRPr lang="en-US" dirty="0"/>
          </a:p>
        </p:txBody>
      </p:sp>
    </p:spTree>
    <p:extLst>
      <p:ext uri="{BB962C8B-B14F-4D97-AF65-F5344CB8AC3E}">
        <p14:creationId xmlns:p14="http://schemas.microsoft.com/office/powerpoint/2010/main" val="759617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687929" y="948592"/>
            <a:ext cx="2210460" cy="3812155"/>
          </a:xfrm>
          <a:prstGeom prst="rect">
            <a:avLst/>
          </a:prstGeom>
        </p:spPr>
        <p:txBody>
          <a:bodyPr/>
          <a:lstStyle>
            <a:lvl1pPr marL="0" indent="0">
              <a:buNone/>
              <a:defRPr sz="3400" b="1">
                <a:solidFill>
                  <a:srgbClr val="69BC9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goes here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flipV="1">
            <a:off x="3284285" y="-1143001"/>
            <a:ext cx="0" cy="846397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rot="16200000">
            <a:off x="3058518" y="3183911"/>
            <a:ext cx="451535"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
        <p:nvSpPr>
          <p:cNvPr id="15" name="Text Placeholder 4">
            <a:extLst>
              <a:ext uri="{FF2B5EF4-FFF2-40B4-BE49-F238E27FC236}">
                <a16:creationId xmlns:a16="http://schemas.microsoft.com/office/drawing/2014/main" id="{3D7A5A5B-FBE1-457F-9CCD-535A5FCEFFA6}"/>
              </a:ext>
            </a:extLst>
          </p:cNvPr>
          <p:cNvSpPr>
            <a:spLocks noGrp="1"/>
          </p:cNvSpPr>
          <p:nvPr>
            <p:ph type="body" sz="quarter" idx="14" hasCustomPrompt="1"/>
          </p:nvPr>
        </p:nvSpPr>
        <p:spPr>
          <a:xfrm>
            <a:off x="3670183" y="948592"/>
            <a:ext cx="4836253" cy="4766416"/>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457200" indent="0">
              <a:buFont typeface="Arial" panose="020B0604020202020204" pitchFamily="34" charset="0"/>
              <a:buNone/>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a:p>
            <a:pPr lvl="0"/>
            <a:br>
              <a:rPr lang="en-US" dirty="0"/>
            </a:br>
            <a:r>
              <a:rPr lang="en-US" dirty="0"/>
              <a:t>Type text here</a:t>
            </a:r>
          </a:p>
          <a:p>
            <a:pPr lvl="1"/>
            <a:r>
              <a:rPr lang="en-US" dirty="0"/>
              <a:t>Type text here</a:t>
            </a:r>
          </a:p>
          <a:p>
            <a:pPr lvl="0"/>
            <a:br>
              <a:rPr lang="en-US" dirty="0"/>
            </a:br>
            <a:r>
              <a:rPr lang="en-US" dirty="0"/>
              <a:t>Type text here</a:t>
            </a:r>
          </a:p>
          <a:p>
            <a:pPr lvl="1"/>
            <a:r>
              <a:rPr lang="en-US" dirty="0"/>
              <a:t>Type text here</a:t>
            </a:r>
          </a:p>
          <a:p>
            <a:pPr lvl="1"/>
            <a:endParaRPr lang="en-US" dirty="0"/>
          </a:p>
        </p:txBody>
      </p:sp>
    </p:spTree>
    <p:extLst>
      <p:ext uri="{BB962C8B-B14F-4D97-AF65-F5344CB8AC3E}">
        <p14:creationId xmlns:p14="http://schemas.microsoft.com/office/powerpoint/2010/main" val="19455268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Two Content">
    <p:spTree>
      <p:nvGrpSpPr>
        <p:cNvPr id="1" name=""/>
        <p:cNvGrpSpPr/>
        <p:nvPr/>
      </p:nvGrpSpPr>
      <p:grpSpPr>
        <a:xfrm>
          <a:off x="0" y="0"/>
          <a:ext cx="0" cy="0"/>
          <a:chOff x="0" y="0"/>
          <a:chExt cx="0" cy="0"/>
        </a:xfrm>
      </p:grpSpPr>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3326265" y="2675514"/>
            <a:ext cx="4441937" cy="1895276"/>
          </a:xfrm>
          <a:prstGeom prst="rect">
            <a:avLst/>
          </a:prstGeom>
        </p:spPr>
        <p:txBody>
          <a:bodyPr/>
          <a:lstStyle>
            <a:lvl1pPr marL="0" indent="0">
              <a:buNone/>
              <a:defRPr sz="3400" b="1">
                <a:solidFill>
                  <a:srgbClr val="69BC9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Transition title Section divider total</a:t>
            </a:r>
          </a:p>
          <a:p>
            <a:pPr lvl="0"/>
            <a:r>
              <a:rPr lang="en-US" dirty="0"/>
              <a:t>Center in the space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flipV="1">
            <a:off x="2579610" y="-1189141"/>
            <a:ext cx="0" cy="846397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rot="16200000">
            <a:off x="2353842" y="3198911"/>
            <a:ext cx="451535"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8709931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_Two Content">
    <p:spTree>
      <p:nvGrpSpPr>
        <p:cNvPr id="1" name=""/>
        <p:cNvGrpSpPr/>
        <p:nvPr/>
      </p:nvGrpSpPr>
      <p:grpSpPr>
        <a:xfrm>
          <a:off x="0" y="0"/>
          <a:ext cx="0" cy="0"/>
          <a:chOff x="0" y="0"/>
          <a:chExt cx="0" cy="0"/>
        </a:xfrm>
      </p:grpSpPr>
      <p:cxnSp>
        <p:nvCxnSpPr>
          <p:cNvPr id="11" name="Straight Connector 10">
            <a:extLst>
              <a:ext uri="{FF2B5EF4-FFF2-40B4-BE49-F238E27FC236}">
                <a16:creationId xmlns:a16="http://schemas.microsoft.com/office/drawing/2014/main" id="{7D9A96FF-FF96-42DB-90FB-76EF8E71BF22}"/>
              </a:ext>
            </a:extLst>
          </p:cNvPr>
          <p:cNvCxnSpPr>
            <a:cxnSpLocks/>
            <a:stCxn id="13" idx="1"/>
          </p:cNvCxnSpPr>
          <p:nvPr userDrawn="1"/>
        </p:nvCxnSpPr>
        <p:spPr>
          <a:xfrm flipV="1">
            <a:off x="1267709" y="-8617"/>
            <a:ext cx="4187" cy="165108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rot="16200000">
            <a:off x="1041941" y="1189747"/>
            <a:ext cx="451535"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
        <p:nvSpPr>
          <p:cNvPr id="2" name="Rectangle 1">
            <a:extLst>
              <a:ext uri="{FF2B5EF4-FFF2-40B4-BE49-F238E27FC236}">
                <a16:creationId xmlns:a16="http://schemas.microsoft.com/office/drawing/2014/main" id="{FDE30AA9-6D28-1549-A392-E4B40EDF792E}"/>
              </a:ext>
            </a:extLst>
          </p:cNvPr>
          <p:cNvSpPr/>
          <p:nvPr userDrawn="1"/>
        </p:nvSpPr>
        <p:spPr>
          <a:xfrm>
            <a:off x="939987" y="2646029"/>
            <a:ext cx="7462608" cy="2734082"/>
          </a:xfrm>
          <a:prstGeom prst="rect">
            <a:avLst/>
          </a:prstGeom>
        </p:spPr>
        <p:txBody>
          <a:bodyPr wrap="square">
            <a:spAutoFit/>
          </a:bodyPr>
          <a:lstStyle/>
          <a:p>
            <a:pPr marL="127000" lvl="0" indent="0" defTabSz="914400">
              <a:lnSpc>
                <a:spcPts val="2000"/>
              </a:lnSpc>
              <a:spcAft>
                <a:spcPts val="600"/>
              </a:spcAft>
              <a:buNone/>
              <a:defRPr/>
            </a:pPr>
            <a:r>
              <a:rPr lang="fr-FR" sz="1800" kern="0" dirty="0">
                <a:latin typeface="Arial" panose="020B0604020202020204" pitchFamily="34" charset="0"/>
                <a:cs typeface="Arial" panose="020B0604020202020204" pitchFamily="34" charset="0"/>
              </a:rPr>
              <a:t>Cette présentation a été produite avec le soutien de l’Agence des États-Unis pour le développement international (USAID) aux termes de la subvention associée 7200AA18LA00008 pour Data for Impact (D4I), qui est mise en œuvre par le Centre de population de la Caroline à l’Université de Caroline du Nord, à Chapel Hill, en partenariat avec Palladium, LLC ; ICF Macro, Inc. ; John Snow, Inc. </a:t>
            </a:r>
            <a:br>
              <a:rPr lang="fr-FR" sz="1800" kern="0" dirty="0">
                <a:latin typeface="Arial" panose="020B0604020202020204" pitchFamily="34" charset="0"/>
                <a:cs typeface="Arial" panose="020B0604020202020204" pitchFamily="34" charset="0"/>
              </a:rPr>
            </a:br>
            <a:r>
              <a:rPr lang="fr-FR" sz="1800" kern="0" dirty="0">
                <a:latin typeface="Arial" panose="020B0604020202020204" pitchFamily="34" charset="0"/>
                <a:cs typeface="Arial" panose="020B0604020202020204" pitchFamily="34" charset="0"/>
              </a:rPr>
              <a:t>et l’Université de </a:t>
            </a:r>
            <a:r>
              <a:rPr lang="fr-FR" sz="1800" kern="0" dirty="0" err="1">
                <a:latin typeface="Arial" panose="020B0604020202020204" pitchFamily="34" charset="0"/>
                <a:cs typeface="Arial" panose="020B0604020202020204" pitchFamily="34" charset="0"/>
              </a:rPr>
              <a:t>Tulane</a:t>
            </a:r>
            <a:r>
              <a:rPr lang="fr-FR" sz="1800" kern="0" dirty="0">
                <a:latin typeface="Arial" panose="020B0604020202020204" pitchFamily="34" charset="0"/>
                <a:cs typeface="Arial" panose="020B0604020202020204" pitchFamily="34" charset="0"/>
              </a:rPr>
              <a:t>. Les renseignements fournis dans cette publication ne reflètent pas nécessairement les opinions de l’USAID ou du gouvernement américain</a:t>
            </a:r>
            <a:r>
              <a:rPr lang="en-US" sz="1800" kern="0" dirty="0">
                <a:latin typeface="Arial" panose="020B0604020202020204" pitchFamily="34" charset="0"/>
                <a:cs typeface="Arial" panose="020B0604020202020204" pitchFamily="34" charset="0"/>
              </a:rPr>
              <a:t>. MS-20-198i-FR D4I</a:t>
            </a:r>
          </a:p>
          <a:p>
            <a:pPr marL="127000" lvl="0" indent="0" defTabSz="914400">
              <a:lnSpc>
                <a:spcPts val="2000"/>
              </a:lnSpc>
              <a:buNone/>
              <a:defRPr/>
            </a:pPr>
            <a:r>
              <a:rPr lang="en-US" sz="1800" b="1" kern="0" dirty="0">
                <a:solidFill>
                  <a:srgbClr val="3A8269"/>
                </a:solidFill>
                <a:latin typeface="Arial" panose="020B0604020202020204" pitchFamily="34" charset="0"/>
                <a:cs typeface="Arial" panose="020B0604020202020204" pitchFamily="34" charset="0"/>
                <a:sym typeface="Cabin"/>
                <a:hlinkClick r:id="rId2">
                  <a:extLst>
                    <a:ext uri="{A12FA001-AC4F-418D-AE19-62706E023703}">
                      <ahyp:hlinkClr xmlns:ahyp="http://schemas.microsoft.com/office/drawing/2018/hyperlinkcolor" val="tx"/>
                    </a:ext>
                  </a:extLst>
                </a:hlinkClick>
              </a:rPr>
              <a:t>www.data4impactproject.org</a:t>
            </a:r>
            <a:endParaRPr lang="en-US" sz="1800" b="1" kern="0" dirty="0">
              <a:solidFill>
                <a:srgbClr val="3A8269"/>
              </a:solidFill>
              <a:latin typeface="Arial" panose="020B0604020202020204" pitchFamily="34" charset="0"/>
              <a:cs typeface="Arial" panose="020B0604020202020204" pitchFamily="34" charset="0"/>
              <a:sym typeface="Cabin"/>
            </a:endParaRPr>
          </a:p>
        </p:txBody>
      </p:sp>
      <p:grpSp>
        <p:nvGrpSpPr>
          <p:cNvPr id="3" name="Group 2">
            <a:extLst>
              <a:ext uri="{FF2B5EF4-FFF2-40B4-BE49-F238E27FC236}">
                <a16:creationId xmlns:a16="http://schemas.microsoft.com/office/drawing/2014/main" id="{BF84C0B7-579E-F122-9338-51F487995AB1}"/>
              </a:ext>
            </a:extLst>
          </p:cNvPr>
          <p:cNvGrpSpPr/>
          <p:nvPr userDrawn="1"/>
        </p:nvGrpSpPr>
        <p:grpSpPr>
          <a:xfrm>
            <a:off x="4017536" y="5903988"/>
            <a:ext cx="4385059" cy="731520"/>
            <a:chOff x="4442749" y="5903988"/>
            <a:chExt cx="4385059" cy="731520"/>
          </a:xfrm>
        </p:grpSpPr>
        <p:pic>
          <p:nvPicPr>
            <p:cNvPr id="4" name="Picture 3" descr="A picture containing text, clipart, vector graphics, sign&#10;&#10;Description automatically generated">
              <a:extLst>
                <a:ext uri="{FF2B5EF4-FFF2-40B4-BE49-F238E27FC236}">
                  <a16:creationId xmlns:a16="http://schemas.microsoft.com/office/drawing/2014/main" id="{BE23373F-2D57-7C75-92EC-AAF61FF3671E}"/>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8120288" y="6046203"/>
              <a:ext cx="707520" cy="396572"/>
            </a:xfrm>
            <a:prstGeom prst="rect">
              <a:avLst/>
            </a:prstGeom>
          </p:spPr>
        </p:pic>
        <p:pic>
          <p:nvPicPr>
            <p:cNvPr id="5" name="Picture 4" descr="A red and blue text on a black background&#10;&#10;Description automatically generated with medium confidence">
              <a:extLst>
                <a:ext uri="{FF2B5EF4-FFF2-40B4-BE49-F238E27FC236}">
                  <a16:creationId xmlns:a16="http://schemas.microsoft.com/office/drawing/2014/main" id="{83930ED4-FC83-5614-0867-EB29506BD8EB}"/>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442749" y="5903988"/>
              <a:ext cx="3485963" cy="731520"/>
            </a:xfrm>
            <a:prstGeom prst="rect">
              <a:avLst/>
            </a:prstGeom>
          </p:spPr>
        </p:pic>
      </p:grpSp>
    </p:spTree>
    <p:extLst>
      <p:ext uri="{BB962C8B-B14F-4D97-AF65-F5344CB8AC3E}">
        <p14:creationId xmlns:p14="http://schemas.microsoft.com/office/powerpoint/2010/main" val="288601402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9841" y="725648"/>
            <a:ext cx="7886700" cy="965041"/>
          </a:xfrm>
          <a:prstGeom prst="rect">
            <a:avLst/>
          </a:prstGeom>
        </p:spPr>
        <p:txBody>
          <a:bodyPr/>
          <a:lstStyle>
            <a:lvl1pPr>
              <a:defRPr sz="3600">
                <a:solidFill>
                  <a:srgbClr val="69BC9E"/>
                </a:solidFill>
                <a:latin typeface="Franklin Gothic Medium" panose="020B0603020102020204" pitchFamily="34" charset="0"/>
              </a:defRPr>
            </a:lvl1pPr>
          </a:lstStyle>
          <a:p>
            <a:pPr lvl="0"/>
            <a:r>
              <a:rPr lang="en-US" dirty="0"/>
              <a:t>Title goes here</a:t>
            </a:r>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000" b="1">
                <a:solidFill>
                  <a:srgbClr val="69BC9E"/>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000" b="1">
                <a:solidFill>
                  <a:srgbClr val="69BC9E"/>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0" name="Straight Connector 9">
            <a:extLst>
              <a:ext uri="{FF2B5EF4-FFF2-40B4-BE49-F238E27FC236}">
                <a16:creationId xmlns:a16="http://schemas.microsoft.com/office/drawing/2014/main" id="{3FD524BB-B88C-444A-865C-3B7526290209}"/>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5BAA556A-5889-4E79-830B-DA0DC5C7F2DD}"/>
              </a:ext>
            </a:extLst>
          </p:cNvPr>
          <p:cNvGrpSpPr/>
          <p:nvPr userDrawn="1"/>
        </p:nvGrpSpPr>
        <p:grpSpPr>
          <a:xfrm>
            <a:off x="4370553" y="233135"/>
            <a:ext cx="402894" cy="374882"/>
            <a:chOff x="8176581" y="406764"/>
            <a:chExt cx="538212" cy="515967"/>
          </a:xfrm>
        </p:grpSpPr>
        <p:sp>
          <p:nvSpPr>
            <p:cNvPr id="12" name="Rectangle 11">
              <a:extLst>
                <a:ext uri="{FF2B5EF4-FFF2-40B4-BE49-F238E27FC236}">
                  <a16:creationId xmlns:a16="http://schemas.microsoft.com/office/drawing/2014/main" id="{8E67C9B8-B33D-4F67-AD8E-B5BDA35FC53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3" name="Oval 12">
              <a:extLst>
                <a:ext uri="{FF2B5EF4-FFF2-40B4-BE49-F238E27FC236}">
                  <a16:creationId xmlns:a16="http://schemas.microsoft.com/office/drawing/2014/main" id="{F949A0DF-A261-4B28-8D98-C75531E4E268}"/>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26422179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3075614" y="6310311"/>
            <a:ext cx="5439736" cy="365125"/>
          </a:xfrm>
          <a:prstGeom prst="rect">
            <a:avLst/>
          </a:prstGeom>
        </p:spPr>
        <p:txBody>
          <a:bodyPr/>
          <a:lstStyle>
            <a:lvl1pPr>
              <a:defRPr sz="1300">
                <a:solidFill>
                  <a:schemeClr val="tx1">
                    <a:lumMod val="50000"/>
                    <a:lumOff val="50000"/>
                  </a:schemeClr>
                </a:solidFill>
                <a:latin typeface="Arial" panose="020B0604020202020204" pitchFamily="34" charset="0"/>
                <a:cs typeface="Arial" panose="020B0604020202020204" pitchFamily="34" charset="0"/>
              </a:defRPr>
            </a:lvl1pPr>
          </a:lstStyle>
          <a:p>
            <a:pPr algn="r"/>
            <a:r>
              <a:rPr lang="en-US" dirty="0"/>
              <a:t>Footer or page number use this space, right justify</a:t>
            </a:r>
          </a:p>
        </p:txBody>
      </p:sp>
      <p:sp>
        <p:nvSpPr>
          <p:cNvPr id="6" name="Title 1">
            <a:extLst>
              <a:ext uri="{FF2B5EF4-FFF2-40B4-BE49-F238E27FC236}">
                <a16:creationId xmlns:a16="http://schemas.microsoft.com/office/drawing/2014/main" id="{B38234C9-2059-4121-9750-B7EB569E0F43}"/>
              </a:ext>
            </a:extLst>
          </p:cNvPr>
          <p:cNvSpPr txBox="1">
            <a:spLocks/>
          </p:cNvSpPr>
          <p:nvPr userDrawn="1"/>
        </p:nvSpPr>
        <p:spPr>
          <a:xfrm>
            <a:off x="629841" y="725648"/>
            <a:ext cx="7886700" cy="965041"/>
          </a:xfrm>
          <a:prstGeom prst="rect">
            <a:avLst/>
          </a:prstGeom>
        </p:spPr>
        <p:txBody>
          <a:bodyPr/>
          <a:lstStyle>
            <a:lvl1pPr algn="l" defTabSz="914400" rtl="0" eaLnBrk="1" latinLnBrk="0" hangingPunct="1">
              <a:lnSpc>
                <a:spcPct val="90000"/>
              </a:lnSpc>
              <a:spcBef>
                <a:spcPct val="0"/>
              </a:spcBef>
              <a:buNone/>
              <a:defRPr sz="3600" kern="1200">
                <a:solidFill>
                  <a:srgbClr val="69BC9E"/>
                </a:solidFill>
                <a:latin typeface="Franklin Gothic Medium" panose="020B0603020102020204" pitchFamily="34" charset="0"/>
                <a:ea typeface="+mj-ea"/>
                <a:cs typeface="+mj-cs"/>
              </a:defRPr>
            </a:lvl1pPr>
          </a:lstStyle>
          <a:p>
            <a:r>
              <a:rPr lang="en-US" dirty="0"/>
              <a:t>Title goes here</a:t>
            </a:r>
          </a:p>
        </p:txBody>
      </p:sp>
      <p:cxnSp>
        <p:nvCxnSpPr>
          <p:cNvPr id="7" name="Straight Connector 6">
            <a:extLst>
              <a:ext uri="{FF2B5EF4-FFF2-40B4-BE49-F238E27FC236}">
                <a16:creationId xmlns:a16="http://schemas.microsoft.com/office/drawing/2014/main" id="{60BCED71-B76A-4B73-B536-607AB6C4EB21}"/>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 name="Group 7">
            <a:extLst>
              <a:ext uri="{FF2B5EF4-FFF2-40B4-BE49-F238E27FC236}">
                <a16:creationId xmlns:a16="http://schemas.microsoft.com/office/drawing/2014/main" id="{05E0CE5A-8ACA-4AC5-BCB5-87F9BE69E70A}"/>
              </a:ext>
            </a:extLst>
          </p:cNvPr>
          <p:cNvGrpSpPr/>
          <p:nvPr userDrawn="1"/>
        </p:nvGrpSpPr>
        <p:grpSpPr>
          <a:xfrm>
            <a:off x="4370553" y="233135"/>
            <a:ext cx="402894" cy="374882"/>
            <a:chOff x="8176581" y="406764"/>
            <a:chExt cx="538212" cy="515967"/>
          </a:xfrm>
        </p:grpSpPr>
        <p:sp>
          <p:nvSpPr>
            <p:cNvPr id="9" name="Rectangle 8">
              <a:extLst>
                <a:ext uri="{FF2B5EF4-FFF2-40B4-BE49-F238E27FC236}">
                  <a16:creationId xmlns:a16="http://schemas.microsoft.com/office/drawing/2014/main" id="{B7A19B9A-F36A-41A6-BEE3-E2F6CCC871C3}"/>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0" name="Oval 9">
              <a:extLst>
                <a:ext uri="{FF2B5EF4-FFF2-40B4-BE49-F238E27FC236}">
                  <a16:creationId xmlns:a16="http://schemas.microsoft.com/office/drawing/2014/main" id="{358D163D-1FFB-451A-9B27-BD909F4E84A1}"/>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32245367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ADE96C6C-CF3A-4BF1-AB63-F30AA5F7F3CD}"/>
              </a:ext>
            </a:extLst>
          </p:cNvPr>
          <p:cNvSpPr>
            <a:spLocks noGrp="1"/>
          </p:cNvSpPr>
          <p:nvPr>
            <p:ph type="ftr" sz="quarter" idx="11"/>
          </p:nvPr>
        </p:nvSpPr>
        <p:spPr>
          <a:xfrm>
            <a:off x="3075614" y="6310311"/>
            <a:ext cx="5439736" cy="365125"/>
          </a:xfrm>
          <a:prstGeom prst="rect">
            <a:avLst/>
          </a:prstGeom>
        </p:spPr>
        <p:txBody>
          <a:bodyPr/>
          <a:lstStyle>
            <a:lvl1pPr>
              <a:defRPr sz="1300">
                <a:solidFill>
                  <a:schemeClr val="tx1">
                    <a:lumMod val="50000"/>
                    <a:lumOff val="50000"/>
                  </a:schemeClr>
                </a:solidFill>
                <a:latin typeface="Arial" panose="020B0604020202020204" pitchFamily="34" charset="0"/>
                <a:cs typeface="Arial" panose="020B0604020202020204" pitchFamily="34" charset="0"/>
              </a:defRPr>
            </a:lvl1pPr>
          </a:lstStyle>
          <a:p>
            <a:pPr algn="r"/>
            <a:r>
              <a:rPr lang="en-US" dirty="0"/>
              <a:t>Footer or page number use this space, right justify</a:t>
            </a:r>
          </a:p>
        </p:txBody>
      </p:sp>
    </p:spTree>
    <p:extLst>
      <p:ext uri="{BB962C8B-B14F-4D97-AF65-F5344CB8AC3E}">
        <p14:creationId xmlns:p14="http://schemas.microsoft.com/office/powerpoint/2010/main" val="17910735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solidFill>
                  <a:srgbClr val="69BC9E"/>
                </a:solidFill>
                <a:latin typeface="Franklin Gothic Medium" panose="020B0603020102020204" pitchFamily="34" charset="0"/>
              </a:defRPr>
            </a:lvl1pPr>
          </a:lstStyle>
          <a:p>
            <a:r>
              <a:rPr lang="en-US" dirty="0"/>
              <a:t>Click to edit Master title style</a:t>
            </a:r>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29841" y="2315360"/>
            <a:ext cx="2949178" cy="3553627"/>
          </a:xfrm>
          <a:prstGeom prst="rect">
            <a:avLst/>
          </a:prstGeo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29703941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solidFill>
                  <a:srgbClr val="69BC9E"/>
                </a:solidFill>
                <a:latin typeface="Franklin Gothic Medium" panose="020B0603020102020204" pitchFamily="34" charset="0"/>
              </a:defRPr>
            </a:lvl1pPr>
          </a:lstStyle>
          <a:p>
            <a:r>
              <a:rPr lang="en-US" dirty="0"/>
              <a:t>Click to edit Master title style</a:t>
            </a:r>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290194"/>
            <a:ext cx="2949178" cy="3578794"/>
          </a:xfrm>
          <a:prstGeom prst="rect">
            <a:avLst/>
          </a:prstGeo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2015319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lvl1pPr>
              <a:defRPr sz="3600">
                <a:solidFill>
                  <a:srgbClr val="69BC9E"/>
                </a:solidFill>
                <a:latin typeface="Franklin Gothic Medium" panose="020B0603020102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98362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12" name="Text Placeholder 2">
            <a:extLst>
              <a:ext uri="{FF2B5EF4-FFF2-40B4-BE49-F238E27FC236}">
                <a16:creationId xmlns:a16="http://schemas.microsoft.com/office/drawing/2014/main" id="{0B8C946C-DC01-483A-8A64-6B3B8B6D0DCF}"/>
              </a:ext>
            </a:extLst>
          </p:cNvPr>
          <p:cNvSpPr>
            <a:spLocks noGrp="1"/>
          </p:cNvSpPr>
          <p:nvPr>
            <p:ph type="body" sz="quarter" idx="11" hasCustomPrompt="1"/>
          </p:nvPr>
        </p:nvSpPr>
        <p:spPr>
          <a:xfrm>
            <a:off x="573130" y="4797027"/>
            <a:ext cx="8127406" cy="805343"/>
          </a:xfrm>
          <a:prstGeom prst="rect">
            <a:avLst/>
          </a:prstGeom>
        </p:spPr>
        <p:txBody>
          <a:bodyPr/>
          <a:lstStyle>
            <a:lvl1pPr marL="0" indent="0">
              <a:buNone/>
              <a:defRPr sz="3400" baseline="0">
                <a:solidFill>
                  <a:srgbClr val="3A8269"/>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for presentation goes here</a:t>
            </a:r>
          </a:p>
        </p:txBody>
      </p:sp>
      <p:sp>
        <p:nvSpPr>
          <p:cNvPr id="13" name="Text Placeholder 4">
            <a:extLst>
              <a:ext uri="{FF2B5EF4-FFF2-40B4-BE49-F238E27FC236}">
                <a16:creationId xmlns:a16="http://schemas.microsoft.com/office/drawing/2014/main" id="{D980D520-F489-4D73-8CC4-952AE5ADC5EA}"/>
              </a:ext>
            </a:extLst>
          </p:cNvPr>
          <p:cNvSpPr>
            <a:spLocks noGrp="1"/>
          </p:cNvSpPr>
          <p:nvPr>
            <p:ph type="body" sz="quarter" idx="14" hasCustomPrompt="1"/>
          </p:nvPr>
        </p:nvSpPr>
        <p:spPr>
          <a:xfrm>
            <a:off x="573131" y="5602370"/>
            <a:ext cx="5050002" cy="887667"/>
          </a:xfrm>
          <a:prstGeom prst="rect">
            <a:avLst/>
          </a:prstGeom>
        </p:spPr>
        <p:txBody>
          <a:bodyPr/>
          <a:lstStyle>
            <a:lvl1pPr marL="0" marR="0" indent="0" defTabSz="914400" eaLnBrk="1" fontAlgn="auto" latinLnBrk="0" hangingPunct="1">
              <a:lnSpc>
                <a:spcPct val="100000"/>
              </a:lnSpc>
              <a:spcBef>
                <a:spcPts val="0"/>
              </a:spcBef>
              <a:spcAft>
                <a:spcPts val="0"/>
              </a:spcAft>
              <a:buClrTx/>
              <a:buSzTx/>
              <a:buFontTx/>
              <a:buNone/>
              <a:tabLst/>
              <a:defRPr sz="18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r>
              <a:rPr lang="en-US" dirty="0"/>
              <a:t>Name, Data for Impact</a:t>
            </a:r>
          </a:p>
          <a:p>
            <a:r>
              <a:rPr lang="en-US" dirty="0"/>
              <a:t>Meeting or event</a:t>
            </a:r>
          </a:p>
          <a:p>
            <a:r>
              <a:rPr lang="en-US" dirty="0"/>
              <a:t>Date</a:t>
            </a:r>
          </a:p>
        </p:txBody>
      </p:sp>
      <p:grpSp>
        <p:nvGrpSpPr>
          <p:cNvPr id="14" name="Group 13">
            <a:extLst>
              <a:ext uri="{FF2B5EF4-FFF2-40B4-BE49-F238E27FC236}">
                <a16:creationId xmlns:a16="http://schemas.microsoft.com/office/drawing/2014/main" id="{5902B989-B134-4B97-AD45-592A588273D0}"/>
              </a:ext>
            </a:extLst>
          </p:cNvPr>
          <p:cNvGrpSpPr/>
          <p:nvPr userDrawn="1"/>
        </p:nvGrpSpPr>
        <p:grpSpPr>
          <a:xfrm>
            <a:off x="0" y="1239998"/>
            <a:ext cx="6060419" cy="2947272"/>
            <a:chOff x="0" y="1239998"/>
            <a:chExt cx="6060419" cy="2947272"/>
          </a:xfrm>
        </p:grpSpPr>
        <p:grpSp>
          <p:nvGrpSpPr>
            <p:cNvPr id="4" name="Group 3">
              <a:extLst>
                <a:ext uri="{FF2B5EF4-FFF2-40B4-BE49-F238E27FC236}">
                  <a16:creationId xmlns:a16="http://schemas.microsoft.com/office/drawing/2014/main" id="{00F08213-9F49-453A-9461-49C9613C08C7}"/>
                </a:ext>
              </a:extLst>
            </p:cNvPr>
            <p:cNvGrpSpPr/>
            <p:nvPr userDrawn="1"/>
          </p:nvGrpSpPr>
          <p:grpSpPr>
            <a:xfrm>
              <a:off x="3113147" y="1239998"/>
              <a:ext cx="2947272" cy="2947272"/>
              <a:chOff x="3113147" y="1239998"/>
              <a:chExt cx="2947272" cy="2947272"/>
            </a:xfrm>
          </p:grpSpPr>
          <p:sp>
            <p:nvSpPr>
              <p:cNvPr id="2" name="Rectangle 1">
                <a:extLst>
                  <a:ext uri="{FF2B5EF4-FFF2-40B4-BE49-F238E27FC236}">
                    <a16:creationId xmlns:a16="http://schemas.microsoft.com/office/drawing/2014/main" id="{33C550F7-8802-49F0-9831-FA3261292C86}"/>
                  </a:ext>
                </a:extLst>
              </p:cNvPr>
              <p:cNvSpPr/>
              <p:nvPr userDrawn="1"/>
            </p:nvSpPr>
            <p:spPr>
              <a:xfrm>
                <a:off x="3113147" y="1239998"/>
                <a:ext cx="2947272" cy="2947272"/>
              </a:xfrm>
              <a:prstGeom prst="rect">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Oval 2">
                <a:extLst>
                  <a:ext uri="{FF2B5EF4-FFF2-40B4-BE49-F238E27FC236}">
                    <a16:creationId xmlns:a16="http://schemas.microsoft.com/office/drawing/2014/main" id="{E4AB1678-1F80-403D-97B2-F530694064CD}"/>
                  </a:ext>
                </a:extLst>
              </p:cNvPr>
              <p:cNvSpPr/>
              <p:nvPr userDrawn="1"/>
            </p:nvSpPr>
            <p:spPr>
              <a:xfrm>
                <a:off x="3128779" y="1255630"/>
                <a:ext cx="2916009" cy="2916009"/>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6" name="Straight Connector 5">
              <a:extLst>
                <a:ext uri="{FF2B5EF4-FFF2-40B4-BE49-F238E27FC236}">
                  <a16:creationId xmlns:a16="http://schemas.microsoft.com/office/drawing/2014/main" id="{0E00814E-2D53-4B48-ADDB-7CD60361BB3F}"/>
                </a:ext>
              </a:extLst>
            </p:cNvPr>
            <p:cNvCxnSpPr/>
            <p:nvPr userDrawn="1"/>
          </p:nvCxnSpPr>
          <p:spPr>
            <a:xfrm>
              <a:off x="0" y="2713634"/>
              <a:ext cx="45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Oval 6">
              <a:extLst>
                <a:ext uri="{FF2B5EF4-FFF2-40B4-BE49-F238E27FC236}">
                  <a16:creationId xmlns:a16="http://schemas.microsoft.com/office/drawing/2014/main" id="{E7C63AE8-CF48-4135-A0C2-DA668EAEB7DC}"/>
                </a:ext>
              </a:extLst>
            </p:cNvPr>
            <p:cNvSpPr/>
            <p:nvPr userDrawn="1"/>
          </p:nvSpPr>
          <p:spPr>
            <a:xfrm>
              <a:off x="4510256" y="2637107"/>
              <a:ext cx="153054" cy="153054"/>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 name="Group 4">
            <a:extLst>
              <a:ext uri="{FF2B5EF4-FFF2-40B4-BE49-F238E27FC236}">
                <a16:creationId xmlns:a16="http://schemas.microsoft.com/office/drawing/2014/main" id="{EA14A3B4-2997-85E4-1C4B-E2A2EFFF1051}"/>
              </a:ext>
            </a:extLst>
          </p:cNvPr>
          <p:cNvGrpSpPr/>
          <p:nvPr userDrawn="1"/>
        </p:nvGrpSpPr>
        <p:grpSpPr>
          <a:xfrm>
            <a:off x="4442749" y="5903988"/>
            <a:ext cx="4385059" cy="731520"/>
            <a:chOff x="4442749" y="5903988"/>
            <a:chExt cx="4385059" cy="731520"/>
          </a:xfrm>
        </p:grpSpPr>
        <p:pic>
          <p:nvPicPr>
            <p:cNvPr id="8" name="Picture 7" descr="A picture containing text, clipart, vector graphics, sign&#10;&#10;Description automatically generated">
              <a:extLst>
                <a:ext uri="{FF2B5EF4-FFF2-40B4-BE49-F238E27FC236}">
                  <a16:creationId xmlns:a16="http://schemas.microsoft.com/office/drawing/2014/main" id="{DEFC795F-B20A-ACEC-9FE5-61506EF13BCE}"/>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8120288" y="6046203"/>
              <a:ext cx="707520" cy="396572"/>
            </a:xfrm>
            <a:prstGeom prst="rect">
              <a:avLst/>
            </a:prstGeom>
          </p:spPr>
        </p:pic>
        <p:pic>
          <p:nvPicPr>
            <p:cNvPr id="16" name="Picture 15" descr="A red and blue text on a black background&#10;&#10;Description automatically generated with medium confidence">
              <a:extLst>
                <a:ext uri="{FF2B5EF4-FFF2-40B4-BE49-F238E27FC236}">
                  <a16:creationId xmlns:a16="http://schemas.microsoft.com/office/drawing/2014/main" id="{44E25403-EB52-6BC5-2740-A430069C6FC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442749" y="5903988"/>
              <a:ext cx="3485963" cy="731520"/>
            </a:xfrm>
            <a:prstGeom prst="rect">
              <a:avLst/>
            </a:prstGeom>
          </p:spPr>
        </p:pic>
      </p:grpSp>
    </p:spTree>
    <p:extLst>
      <p:ext uri="{BB962C8B-B14F-4D97-AF65-F5344CB8AC3E}">
        <p14:creationId xmlns:p14="http://schemas.microsoft.com/office/powerpoint/2010/main" val="138082626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lvl1pPr>
              <a:defRPr sz="3600">
                <a:solidFill>
                  <a:srgbClr val="69BC9E"/>
                </a:solidFill>
                <a:latin typeface="Franklin Gothic Medium" panose="020B0603020102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18569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04838892-4354-4271-8CDC-1DEF1324DED2}"/>
              </a:ext>
            </a:extLst>
          </p:cNvPr>
          <p:cNvSpPr>
            <a:spLocks noGrp="1"/>
          </p:cNvSpPr>
          <p:nvPr>
            <p:ph type="body" sz="quarter" idx="11" hasCustomPrompt="1"/>
          </p:nvPr>
        </p:nvSpPr>
        <p:spPr>
          <a:xfrm>
            <a:off x="279931" y="3678693"/>
            <a:ext cx="9264068" cy="838196"/>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goes here</a:t>
            </a:r>
          </a:p>
        </p:txBody>
      </p:sp>
      <p:sp>
        <p:nvSpPr>
          <p:cNvPr id="8" name="Text Placeholder 4">
            <a:extLst>
              <a:ext uri="{FF2B5EF4-FFF2-40B4-BE49-F238E27FC236}">
                <a16:creationId xmlns:a16="http://schemas.microsoft.com/office/drawing/2014/main" id="{39FD2566-4520-4F24-839C-6C444AD412F6}"/>
              </a:ext>
            </a:extLst>
          </p:cNvPr>
          <p:cNvSpPr>
            <a:spLocks noGrp="1"/>
          </p:cNvSpPr>
          <p:nvPr>
            <p:ph type="body" sz="quarter" idx="14" hasCustomPrompt="1"/>
          </p:nvPr>
        </p:nvSpPr>
        <p:spPr>
          <a:xfrm>
            <a:off x="279931" y="4636282"/>
            <a:ext cx="2669309" cy="2057393"/>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p:txBody>
      </p:sp>
      <p:sp>
        <p:nvSpPr>
          <p:cNvPr id="9" name="Text Placeholder 4">
            <a:extLst>
              <a:ext uri="{FF2B5EF4-FFF2-40B4-BE49-F238E27FC236}">
                <a16:creationId xmlns:a16="http://schemas.microsoft.com/office/drawing/2014/main" id="{18650970-2460-49EF-8F07-1EA4CC914C2C}"/>
              </a:ext>
            </a:extLst>
          </p:cNvPr>
          <p:cNvSpPr>
            <a:spLocks noGrp="1"/>
          </p:cNvSpPr>
          <p:nvPr>
            <p:ph type="body" sz="quarter" idx="15" hasCustomPrompt="1"/>
          </p:nvPr>
        </p:nvSpPr>
        <p:spPr>
          <a:xfrm>
            <a:off x="3237345" y="4622157"/>
            <a:ext cx="2669309" cy="2057393"/>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p:txBody>
      </p:sp>
      <p:sp>
        <p:nvSpPr>
          <p:cNvPr id="10" name="Text Placeholder 4">
            <a:extLst>
              <a:ext uri="{FF2B5EF4-FFF2-40B4-BE49-F238E27FC236}">
                <a16:creationId xmlns:a16="http://schemas.microsoft.com/office/drawing/2014/main" id="{88395AEE-10C9-4118-8810-24BC03B1B5EA}"/>
              </a:ext>
            </a:extLst>
          </p:cNvPr>
          <p:cNvSpPr>
            <a:spLocks noGrp="1"/>
          </p:cNvSpPr>
          <p:nvPr>
            <p:ph type="body" sz="quarter" idx="16" hasCustomPrompt="1"/>
          </p:nvPr>
        </p:nvSpPr>
        <p:spPr>
          <a:xfrm>
            <a:off x="6170693" y="4615344"/>
            <a:ext cx="2669309" cy="2057393"/>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p:txBody>
      </p:sp>
      <p:sp>
        <p:nvSpPr>
          <p:cNvPr id="13" name="Picture Placeholder 7">
            <a:extLst>
              <a:ext uri="{FF2B5EF4-FFF2-40B4-BE49-F238E27FC236}">
                <a16:creationId xmlns:a16="http://schemas.microsoft.com/office/drawing/2014/main" id="{F237877E-E340-4D52-97B7-EF4032D9BE08}"/>
              </a:ext>
            </a:extLst>
          </p:cNvPr>
          <p:cNvSpPr>
            <a:spLocks noGrp="1"/>
          </p:cNvSpPr>
          <p:nvPr>
            <p:ph type="pic" sz="quarter" idx="10" hasCustomPrompt="1"/>
          </p:nvPr>
        </p:nvSpPr>
        <p:spPr>
          <a:xfrm>
            <a:off x="-3924" y="0"/>
            <a:ext cx="9147924" cy="3363985"/>
          </a:xfrm>
          <a:prstGeom prst="rect">
            <a:avLst/>
          </a:prstGeom>
          <a:solidFill>
            <a:schemeClr val="bg2"/>
          </a:solidFill>
        </p:spPr>
        <p:txBody>
          <a:bodyPr/>
          <a:lstStyle>
            <a:lvl1pPr marL="0" indent="0" algn="ctr">
              <a:buNone/>
              <a:defRPr/>
            </a:lvl1pPr>
          </a:lstStyle>
          <a:p>
            <a:br>
              <a:rPr lang="en-US" dirty="0"/>
            </a:br>
            <a:br>
              <a:rPr lang="en-US" dirty="0"/>
            </a:br>
            <a:br>
              <a:rPr lang="en-US" dirty="0"/>
            </a:br>
            <a:br>
              <a:rPr lang="en-US" dirty="0"/>
            </a:br>
            <a:br>
              <a:rPr lang="en-US" dirty="0"/>
            </a:br>
            <a:r>
              <a:rPr lang="en-US" dirty="0"/>
              <a:t>Right-click to add image or click icon </a:t>
            </a:r>
          </a:p>
        </p:txBody>
      </p:sp>
    </p:spTree>
    <p:extLst>
      <p:ext uri="{BB962C8B-B14F-4D97-AF65-F5344CB8AC3E}">
        <p14:creationId xmlns:p14="http://schemas.microsoft.com/office/powerpoint/2010/main" val="3291461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04838892-4354-4271-8CDC-1DEF1324DED2}"/>
              </a:ext>
            </a:extLst>
          </p:cNvPr>
          <p:cNvSpPr>
            <a:spLocks noGrp="1"/>
          </p:cNvSpPr>
          <p:nvPr>
            <p:ph type="body" sz="quarter" idx="11" hasCustomPrompt="1"/>
          </p:nvPr>
        </p:nvSpPr>
        <p:spPr>
          <a:xfrm>
            <a:off x="4118994" y="859872"/>
            <a:ext cx="4127383" cy="855678"/>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goes here</a:t>
            </a:r>
          </a:p>
        </p:txBody>
      </p:sp>
      <p:sp>
        <p:nvSpPr>
          <p:cNvPr id="10" name="Text Placeholder 4">
            <a:extLst>
              <a:ext uri="{FF2B5EF4-FFF2-40B4-BE49-F238E27FC236}">
                <a16:creationId xmlns:a16="http://schemas.microsoft.com/office/drawing/2014/main" id="{88395AEE-10C9-4118-8810-24BC03B1B5EA}"/>
              </a:ext>
            </a:extLst>
          </p:cNvPr>
          <p:cNvSpPr>
            <a:spLocks noGrp="1"/>
          </p:cNvSpPr>
          <p:nvPr>
            <p:ph type="body" sz="quarter" idx="16" hasCustomPrompt="1"/>
          </p:nvPr>
        </p:nvSpPr>
        <p:spPr>
          <a:xfrm>
            <a:off x="4118994" y="1805032"/>
            <a:ext cx="3812797" cy="3287085"/>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1257300" indent="-342900">
              <a:buFont typeface="Arial" panose="020B0604020202020204" pitchFamily="34" charset="0"/>
              <a:buChar char="•"/>
              <a:defRPr>
                <a:latin typeface="Century Gothic" charset="0"/>
                <a:ea typeface="Arial" panose="020B0604020202020204" pitchFamily="34" charset="0"/>
                <a:cs typeface="Century Gothic" charset="0"/>
              </a:defRPr>
            </a:lvl3pPr>
            <a:lvl4pPr marL="1657350" indent="-285750">
              <a:buFont typeface="Arial" panose="020B0604020202020204" pitchFamily="34" charset="0"/>
              <a:buChar char="•"/>
              <a:defRPr>
                <a:latin typeface="Century Gothic" charset="0"/>
                <a:ea typeface="Arial" panose="020B0604020202020204" pitchFamily="34" charset="0"/>
                <a:cs typeface="Century Gothic" charset="0"/>
              </a:defRPr>
            </a:lvl4pPr>
            <a:lvl5pPr marL="2114550" indent="-285750">
              <a:buFont typeface="Arial" panose="020B0604020202020204" pitchFamily="34" charset="0"/>
              <a:buChar char="•"/>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a:p>
            <a:pPr lvl="2"/>
            <a:r>
              <a:rPr lang="en-US" dirty="0"/>
              <a:t>Third level</a:t>
            </a:r>
          </a:p>
          <a:p>
            <a:pPr lvl="3"/>
            <a:r>
              <a:rPr lang="en-US" dirty="0"/>
              <a:t>Fourth level</a:t>
            </a:r>
          </a:p>
          <a:p>
            <a:pPr lvl="4"/>
            <a:r>
              <a:rPr lang="en-US" dirty="0"/>
              <a:t>Fifth level</a:t>
            </a:r>
          </a:p>
        </p:txBody>
      </p:sp>
      <p:sp>
        <p:nvSpPr>
          <p:cNvPr id="13" name="Picture Placeholder 7">
            <a:extLst>
              <a:ext uri="{FF2B5EF4-FFF2-40B4-BE49-F238E27FC236}">
                <a16:creationId xmlns:a16="http://schemas.microsoft.com/office/drawing/2014/main" id="{F237877E-E340-4D52-97B7-EF4032D9BE08}"/>
              </a:ext>
            </a:extLst>
          </p:cNvPr>
          <p:cNvSpPr>
            <a:spLocks noGrp="1"/>
          </p:cNvSpPr>
          <p:nvPr>
            <p:ph type="pic" sz="quarter" idx="10" hasCustomPrompt="1"/>
          </p:nvPr>
        </p:nvSpPr>
        <p:spPr>
          <a:xfrm>
            <a:off x="-3924" y="0"/>
            <a:ext cx="3556662" cy="6858000"/>
          </a:xfrm>
          <a:prstGeom prst="rect">
            <a:avLst/>
          </a:prstGeom>
          <a:solidFill>
            <a:schemeClr val="bg2"/>
          </a:solidFill>
        </p:spPr>
        <p:txBody>
          <a:bodyPr/>
          <a:lstStyle>
            <a:lvl1pPr marL="0" indent="0" algn="ctr">
              <a:buNone/>
              <a:defRPr/>
            </a:lvl1pPr>
          </a:lstStyle>
          <a:p>
            <a:br>
              <a:rPr lang="en-US" dirty="0"/>
            </a:br>
            <a:br>
              <a:rPr lang="en-US" dirty="0"/>
            </a:br>
            <a:br>
              <a:rPr lang="en-US" dirty="0"/>
            </a:br>
            <a:br>
              <a:rPr lang="en-US" dirty="0"/>
            </a:br>
            <a:br>
              <a:rPr lang="en-US" dirty="0"/>
            </a:br>
            <a:r>
              <a:rPr lang="en-US" dirty="0"/>
              <a:t>Right-click to add image or click icon </a:t>
            </a:r>
          </a:p>
        </p:txBody>
      </p:sp>
    </p:spTree>
    <p:extLst>
      <p:ext uri="{BB962C8B-B14F-4D97-AF65-F5344CB8AC3E}">
        <p14:creationId xmlns:p14="http://schemas.microsoft.com/office/powerpoint/2010/main" val="4061744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ext Placeholder 22">
            <a:extLst>
              <a:ext uri="{FF2B5EF4-FFF2-40B4-BE49-F238E27FC236}">
                <a16:creationId xmlns:a16="http://schemas.microsoft.com/office/drawing/2014/main" id="{80F76BCD-5EA3-4305-9FAC-7AA93751B783}"/>
              </a:ext>
            </a:extLst>
          </p:cNvPr>
          <p:cNvSpPr>
            <a:spLocks noGrp="1"/>
          </p:cNvSpPr>
          <p:nvPr>
            <p:ph type="body" sz="quarter" idx="13" hasCustomPrompt="1"/>
          </p:nvPr>
        </p:nvSpPr>
        <p:spPr>
          <a:xfrm>
            <a:off x="406898" y="2268536"/>
            <a:ext cx="8292485" cy="2590800"/>
          </a:xfrm>
          <a:prstGeom prst="rect">
            <a:avLst/>
          </a:prstGeom>
        </p:spPr>
        <p:txBody>
          <a:bodyPr/>
          <a:lstStyle>
            <a:lvl1pPr>
              <a:defRPr sz="2800">
                <a:solidFill>
                  <a:schemeClr val="tx1"/>
                </a:solidFill>
                <a:latin typeface="Arial" panose="020B0604020202020204" pitchFamily="34" charset="0"/>
                <a:ea typeface="Arial" panose="020B0604020202020204" pitchFamily="34" charset="0"/>
                <a:cs typeface="Arial" panose="020B0604020202020204" pitchFamily="34" charset="0"/>
              </a:defRPr>
            </a:lvl1pPr>
            <a:lvl2pPr>
              <a:defRPr sz="2400">
                <a:solidFill>
                  <a:schemeClr val="tx1"/>
                </a:solidFill>
                <a:latin typeface="Arial" panose="020B0604020202020204" pitchFamily="34" charset="0"/>
                <a:ea typeface="Arial" panose="020B0604020202020204" pitchFamily="34" charset="0"/>
                <a:cs typeface="Arial" panose="020B0604020202020204" pitchFamily="34" charset="0"/>
              </a:defRPr>
            </a:lvl2pPr>
            <a:lvl3pPr>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a:defRPr>
                <a:solidFill>
                  <a:schemeClr val="tx1"/>
                </a:solidFill>
                <a:latin typeface="Century Gothic" charset="0"/>
                <a:ea typeface="Arial" panose="020B0604020202020204" pitchFamily="34" charset="0"/>
                <a:cs typeface="Century Gothic" charset="0"/>
              </a:defRPr>
            </a:lvl4pPr>
            <a:lvl5pPr>
              <a:defRPr>
                <a:solidFill>
                  <a:schemeClr val="tx1"/>
                </a:solidFill>
                <a:latin typeface="Futura LT Pro Book" panose="020B05020202040203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8" name="Text Placeholder 24">
            <a:extLst>
              <a:ext uri="{FF2B5EF4-FFF2-40B4-BE49-F238E27FC236}">
                <a16:creationId xmlns:a16="http://schemas.microsoft.com/office/drawing/2014/main" id="{0244C0D4-C1BD-4D4C-9FAF-5A6C5F7A93B3}"/>
              </a:ext>
            </a:extLst>
          </p:cNvPr>
          <p:cNvSpPr>
            <a:spLocks noGrp="1"/>
          </p:cNvSpPr>
          <p:nvPr>
            <p:ph type="body" sz="quarter" idx="14" hasCustomPrompt="1"/>
          </p:nvPr>
        </p:nvSpPr>
        <p:spPr>
          <a:xfrm>
            <a:off x="406898" y="1073741"/>
            <a:ext cx="6830291" cy="837214"/>
          </a:xfrm>
          <a:prstGeom prst="rect">
            <a:avLst/>
          </a:prstGeom>
        </p:spPr>
        <p:txBody>
          <a:bodyPr/>
          <a:lstStyle>
            <a:lvl1pPr marL="0" indent="0">
              <a:buNone/>
              <a:defRPr sz="36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goes here</a:t>
            </a:r>
          </a:p>
        </p:txBody>
      </p:sp>
      <p:grpSp>
        <p:nvGrpSpPr>
          <p:cNvPr id="9" name="Group 8">
            <a:extLst>
              <a:ext uri="{FF2B5EF4-FFF2-40B4-BE49-F238E27FC236}">
                <a16:creationId xmlns:a16="http://schemas.microsoft.com/office/drawing/2014/main" id="{11310360-53FA-4C4A-9801-BBD09811E07D}"/>
              </a:ext>
            </a:extLst>
          </p:cNvPr>
          <p:cNvGrpSpPr/>
          <p:nvPr userDrawn="1"/>
        </p:nvGrpSpPr>
        <p:grpSpPr>
          <a:xfrm>
            <a:off x="463540" y="214106"/>
            <a:ext cx="8511329" cy="453897"/>
            <a:chOff x="881445" y="231569"/>
            <a:chExt cx="8260996" cy="453897"/>
          </a:xfrm>
        </p:grpSpPr>
        <p:cxnSp>
          <p:nvCxnSpPr>
            <p:cNvPr id="10" name="Straight Connector 9">
              <a:extLst>
                <a:ext uri="{FF2B5EF4-FFF2-40B4-BE49-F238E27FC236}">
                  <a16:creationId xmlns:a16="http://schemas.microsoft.com/office/drawing/2014/main" id="{B0BB5E1E-5AB1-48B0-8C4F-86EB18552E57}"/>
                </a:ext>
              </a:extLst>
            </p:cNvPr>
            <p:cNvCxnSpPr/>
            <p:nvPr userDrawn="1"/>
          </p:nvCxnSpPr>
          <p:spPr>
            <a:xfrm>
              <a:off x="881445" y="457200"/>
              <a:ext cx="8260996" cy="0"/>
            </a:xfrm>
            <a:prstGeom prst="line">
              <a:avLst/>
            </a:prstGeom>
            <a:ln w="9525">
              <a:solidFill>
                <a:srgbClr val="69BC9E"/>
              </a:solidFill>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09510EF7-CB1A-45FB-8F94-728F38D046D8}"/>
                </a:ext>
              </a:extLst>
            </p:cNvPr>
            <p:cNvGrpSpPr/>
            <p:nvPr userDrawn="1"/>
          </p:nvGrpSpPr>
          <p:grpSpPr>
            <a:xfrm>
              <a:off x="4775210" y="231569"/>
              <a:ext cx="473466" cy="453897"/>
              <a:chOff x="8176581" y="406764"/>
              <a:chExt cx="538212" cy="515967"/>
            </a:xfrm>
          </p:grpSpPr>
          <p:sp>
            <p:nvSpPr>
              <p:cNvPr id="12" name="Rectangle 11">
                <a:extLst>
                  <a:ext uri="{FF2B5EF4-FFF2-40B4-BE49-F238E27FC236}">
                    <a16:creationId xmlns:a16="http://schemas.microsoft.com/office/drawing/2014/main" id="{605223AD-1CEE-4D88-9467-7E973B31CCFF}"/>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3" name="Oval 12">
                <a:extLst>
                  <a:ext uri="{FF2B5EF4-FFF2-40B4-BE49-F238E27FC236}">
                    <a16:creationId xmlns:a16="http://schemas.microsoft.com/office/drawing/2014/main" id="{4EEA239C-B2B6-4AA9-8936-98CF9CA65C9F}"/>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spTree>
    <p:extLst>
      <p:ext uri="{BB962C8B-B14F-4D97-AF65-F5344CB8AC3E}">
        <p14:creationId xmlns:p14="http://schemas.microsoft.com/office/powerpoint/2010/main" val="3741921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20" name="Picture Placeholder 7">
            <a:extLst>
              <a:ext uri="{FF2B5EF4-FFF2-40B4-BE49-F238E27FC236}">
                <a16:creationId xmlns:a16="http://schemas.microsoft.com/office/drawing/2014/main" id="{ACE4E84E-717D-4A8C-9754-2C89E778ACD1}"/>
              </a:ext>
            </a:extLst>
          </p:cNvPr>
          <p:cNvSpPr>
            <a:spLocks noGrp="1"/>
          </p:cNvSpPr>
          <p:nvPr>
            <p:ph type="pic" sz="quarter" idx="10" hasCustomPrompt="1"/>
          </p:nvPr>
        </p:nvSpPr>
        <p:spPr>
          <a:xfrm>
            <a:off x="-3924" y="0"/>
            <a:ext cx="9147924" cy="6858000"/>
          </a:xfrm>
          <a:prstGeom prst="rect">
            <a:avLst/>
          </a:prstGeom>
          <a:solidFill>
            <a:schemeClr val="bg2"/>
          </a:solidFill>
        </p:spPr>
        <p:txBody>
          <a:bodyPr/>
          <a:lstStyle>
            <a:lvl1pPr marL="0" indent="0" algn="r">
              <a:buNone/>
              <a:defRPr baseline="0"/>
            </a:lvl1pPr>
          </a:lstStyle>
          <a:p>
            <a:br>
              <a:rPr lang="en-US" dirty="0"/>
            </a:br>
            <a:br>
              <a:rPr lang="en-US" dirty="0"/>
            </a:br>
            <a:br>
              <a:rPr lang="en-US" dirty="0"/>
            </a:br>
            <a:br>
              <a:rPr lang="en-US" dirty="0"/>
            </a:br>
            <a:br>
              <a:rPr lang="en-US" dirty="0"/>
            </a:br>
            <a:r>
              <a:rPr lang="en-US" dirty="0"/>
              <a:t>                </a:t>
            </a:r>
          </a:p>
          <a:p>
            <a:endParaRPr lang="en-US" dirty="0"/>
          </a:p>
          <a:p>
            <a:r>
              <a:rPr lang="en-US" dirty="0"/>
              <a:t>     Right-click to   </a:t>
            </a:r>
          </a:p>
          <a:p>
            <a:r>
              <a:rPr lang="en-US" dirty="0"/>
              <a:t>add image </a:t>
            </a:r>
          </a:p>
          <a:p>
            <a:r>
              <a:rPr lang="en-US" dirty="0"/>
              <a:t>or click icon </a:t>
            </a:r>
          </a:p>
        </p:txBody>
      </p:sp>
      <p:sp>
        <p:nvSpPr>
          <p:cNvPr id="14" name="Rectangle 13">
            <a:extLst>
              <a:ext uri="{FF2B5EF4-FFF2-40B4-BE49-F238E27FC236}">
                <a16:creationId xmlns:a16="http://schemas.microsoft.com/office/drawing/2014/main" id="{E742FBFD-DED2-40CC-B387-62C6E60C33E3}"/>
              </a:ext>
            </a:extLst>
          </p:cNvPr>
          <p:cNvSpPr/>
          <p:nvPr userDrawn="1"/>
        </p:nvSpPr>
        <p:spPr>
          <a:xfrm>
            <a:off x="471055" y="1066800"/>
            <a:ext cx="4710545" cy="5638800"/>
          </a:xfrm>
          <a:prstGeom prst="rect">
            <a:avLst/>
          </a:prstGeom>
          <a:solidFill>
            <a:schemeClr val="bg1">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5" name="Text Placeholder 24">
            <a:extLst>
              <a:ext uri="{FF2B5EF4-FFF2-40B4-BE49-F238E27FC236}">
                <a16:creationId xmlns:a16="http://schemas.microsoft.com/office/drawing/2014/main" id="{DFE0BB00-971B-41B1-9DED-D3103E8250D9}"/>
              </a:ext>
            </a:extLst>
          </p:cNvPr>
          <p:cNvSpPr>
            <a:spLocks noGrp="1"/>
          </p:cNvSpPr>
          <p:nvPr>
            <p:ph type="body" sz="quarter" idx="11" hasCustomPrompt="1"/>
          </p:nvPr>
        </p:nvSpPr>
        <p:spPr>
          <a:xfrm>
            <a:off x="863599" y="1279286"/>
            <a:ext cx="4002015" cy="1540114"/>
          </a:xfrm>
          <a:prstGeom prst="rect">
            <a:avLst/>
          </a:prstGeom>
          <a:noFill/>
          <a:ln>
            <a:noFill/>
          </a:ln>
        </p:spPr>
        <p:txBody>
          <a:bodyPr/>
          <a:lstStyle>
            <a:lvl1pPr marL="0" marR="0" indent="0" defTabSz="914400" eaLnBrk="1" fontAlgn="auto" latinLnBrk="0" hangingPunct="1">
              <a:lnSpc>
                <a:spcPts val="3000"/>
              </a:lnSpc>
              <a:spcBef>
                <a:spcPts val="0"/>
              </a:spcBef>
              <a:spcAft>
                <a:spcPts val="0"/>
              </a:spcAft>
              <a:buClrTx/>
              <a:buSzTx/>
              <a:buFontTx/>
              <a:buNone/>
              <a:tabLst/>
              <a:defRPr sz="2800">
                <a:solidFill>
                  <a:srgbClr val="AB2472"/>
                </a:solidFill>
                <a:latin typeface="Franklin Gothic Medium" panose="020B0603020102020204" pitchFamily="34" charset="0"/>
                <a:ea typeface="Franklin Gothic Medium" panose="020B0603020102020204" pitchFamily="34" charset="0"/>
                <a:cs typeface="Arial" panose="020B0604020202020204" pitchFamily="34" charset="0"/>
              </a:defRPr>
            </a:lvl1pPr>
          </a:lstStyle>
          <a:p>
            <a:pPr marL="0" marR="0" lvl="0" indent="0" defTabSz="914400" eaLnBrk="1" fontAlgn="auto" latinLnBrk="0" hangingPunct="1">
              <a:lnSpc>
                <a:spcPct val="100000"/>
              </a:lnSpc>
              <a:spcBef>
                <a:spcPts val="0"/>
              </a:spcBef>
              <a:spcAft>
                <a:spcPts val="0"/>
              </a:spcAft>
              <a:buClrTx/>
              <a:buSzTx/>
              <a:buFontTx/>
              <a:buNone/>
              <a:tabLst/>
              <a:defRPr/>
            </a:pPr>
            <a:r>
              <a:rPr lang="en-US" sz="2800" b="1" kern="0" dirty="0">
                <a:solidFill>
                  <a:srgbClr val="69BC9E"/>
                </a:solidFill>
                <a:latin typeface="Franklin Gothic Medium" panose="020B0603020102020204" pitchFamily="34" charset="0"/>
              </a:rPr>
              <a:t>Title text needed</a:t>
            </a:r>
          </a:p>
          <a:p>
            <a:pPr marL="0" marR="0" lvl="0" indent="0" defTabSz="914400" eaLnBrk="1" fontAlgn="auto" latinLnBrk="0" hangingPunct="1">
              <a:lnSpc>
                <a:spcPct val="100000"/>
              </a:lnSpc>
              <a:spcBef>
                <a:spcPts val="0"/>
              </a:spcBef>
              <a:spcAft>
                <a:spcPts val="0"/>
              </a:spcAft>
              <a:buClrTx/>
              <a:buSzTx/>
              <a:buFontTx/>
              <a:buNone/>
              <a:tabLst/>
              <a:defRPr/>
            </a:pPr>
            <a:r>
              <a:rPr lang="en-US" sz="2800" b="1" kern="0" dirty="0">
                <a:solidFill>
                  <a:srgbClr val="69BC9E"/>
                </a:solidFill>
                <a:latin typeface="Franklin Gothic Medium" panose="020B0603020102020204" pitchFamily="34" charset="0"/>
              </a:rPr>
              <a:t>over a full-frame photo</a:t>
            </a:r>
          </a:p>
          <a:p>
            <a:pPr lvl="0"/>
            <a:endParaRPr lang="en-US" dirty="0"/>
          </a:p>
        </p:txBody>
      </p:sp>
      <p:sp>
        <p:nvSpPr>
          <p:cNvPr id="16" name="Text Placeholder 4">
            <a:extLst>
              <a:ext uri="{FF2B5EF4-FFF2-40B4-BE49-F238E27FC236}">
                <a16:creationId xmlns:a16="http://schemas.microsoft.com/office/drawing/2014/main" id="{C09796EA-028A-4163-99CD-81F4F66D2D06}"/>
              </a:ext>
            </a:extLst>
          </p:cNvPr>
          <p:cNvSpPr>
            <a:spLocks noGrp="1"/>
          </p:cNvSpPr>
          <p:nvPr>
            <p:ph type="body" sz="quarter" idx="15" hasCustomPrompt="1"/>
          </p:nvPr>
        </p:nvSpPr>
        <p:spPr>
          <a:xfrm>
            <a:off x="863600" y="2743200"/>
            <a:ext cx="3925455" cy="3581400"/>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here—resize text or transparency boxes as needed</a:t>
            </a:r>
          </a:p>
          <a:p>
            <a:pPr lvl="0"/>
            <a:endParaRPr lang="en-US" dirty="0"/>
          </a:p>
          <a:p>
            <a:pPr lvl="0"/>
            <a:endParaRPr lang="en-US" dirty="0"/>
          </a:p>
          <a:p>
            <a:pPr lvl="0"/>
            <a:r>
              <a:rPr lang="en-US" dirty="0"/>
              <a:t>Right-click on image to change picture, from a file, browse to find your image—do not use this image</a:t>
            </a:r>
          </a:p>
        </p:txBody>
      </p:sp>
      <p:grpSp>
        <p:nvGrpSpPr>
          <p:cNvPr id="17" name="Group 16">
            <a:extLst>
              <a:ext uri="{FF2B5EF4-FFF2-40B4-BE49-F238E27FC236}">
                <a16:creationId xmlns:a16="http://schemas.microsoft.com/office/drawing/2014/main" id="{64E8B11B-3572-4F91-B33D-4D5CE21647D6}"/>
              </a:ext>
            </a:extLst>
          </p:cNvPr>
          <p:cNvGrpSpPr/>
          <p:nvPr userDrawn="1"/>
        </p:nvGrpSpPr>
        <p:grpSpPr>
          <a:xfrm>
            <a:off x="2582421" y="821300"/>
            <a:ext cx="487813" cy="453897"/>
            <a:chOff x="8176581" y="406764"/>
            <a:chExt cx="538212" cy="515967"/>
          </a:xfrm>
        </p:grpSpPr>
        <p:sp>
          <p:nvSpPr>
            <p:cNvPr id="18" name="Rectangle 17">
              <a:extLst>
                <a:ext uri="{FF2B5EF4-FFF2-40B4-BE49-F238E27FC236}">
                  <a16:creationId xmlns:a16="http://schemas.microsoft.com/office/drawing/2014/main" id="{1AA24B45-B3A1-49B4-8869-BF385EE35CFB}"/>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9" name="Oval 18">
              <a:extLst>
                <a:ext uri="{FF2B5EF4-FFF2-40B4-BE49-F238E27FC236}">
                  <a16:creationId xmlns:a16="http://schemas.microsoft.com/office/drawing/2014/main" id="{91FF198D-1B11-43E2-90C9-705FADE7E55E}"/>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928458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20" name="Picture Placeholder 7">
            <a:extLst>
              <a:ext uri="{FF2B5EF4-FFF2-40B4-BE49-F238E27FC236}">
                <a16:creationId xmlns:a16="http://schemas.microsoft.com/office/drawing/2014/main" id="{ACE4E84E-717D-4A8C-9754-2C89E778ACD1}"/>
              </a:ext>
            </a:extLst>
          </p:cNvPr>
          <p:cNvSpPr>
            <a:spLocks noGrp="1"/>
          </p:cNvSpPr>
          <p:nvPr>
            <p:ph type="pic" sz="quarter" idx="10"/>
          </p:nvPr>
        </p:nvSpPr>
        <p:spPr>
          <a:xfrm>
            <a:off x="-3924" y="0"/>
            <a:ext cx="9147924" cy="6858000"/>
          </a:xfrm>
          <a:prstGeom prst="rect">
            <a:avLst/>
          </a:prstGeom>
          <a:solidFill>
            <a:schemeClr val="bg2"/>
          </a:solidFill>
        </p:spPr>
        <p:txBody>
          <a:bodyPr/>
          <a:lstStyle>
            <a:lvl1pPr marL="0" indent="0" algn="r">
              <a:buNone/>
              <a:defRPr baseline="0"/>
            </a:lvl1pPr>
          </a:lstStyle>
          <a:p>
            <a:endParaRPr lang="en-US" dirty="0"/>
          </a:p>
          <a:p>
            <a:r>
              <a:rPr lang="en-US" dirty="0"/>
              <a:t>     Right-click to   </a:t>
            </a:r>
          </a:p>
          <a:p>
            <a:r>
              <a:rPr lang="en-US" dirty="0"/>
              <a:t>add image </a:t>
            </a:r>
          </a:p>
          <a:p>
            <a:r>
              <a:rPr lang="en-US" dirty="0"/>
              <a:t>or click icon </a:t>
            </a:r>
          </a:p>
        </p:txBody>
      </p:sp>
      <p:sp>
        <p:nvSpPr>
          <p:cNvPr id="9" name="Rectangle 8">
            <a:extLst>
              <a:ext uri="{FF2B5EF4-FFF2-40B4-BE49-F238E27FC236}">
                <a16:creationId xmlns:a16="http://schemas.microsoft.com/office/drawing/2014/main" id="{CED5F52A-2FD4-4697-A74F-2E13C057A141}"/>
              </a:ext>
            </a:extLst>
          </p:cNvPr>
          <p:cNvSpPr/>
          <p:nvPr userDrawn="1"/>
        </p:nvSpPr>
        <p:spPr>
          <a:xfrm>
            <a:off x="390088" y="364921"/>
            <a:ext cx="8321879" cy="6052658"/>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Text Placeholder 24">
            <a:extLst>
              <a:ext uri="{FF2B5EF4-FFF2-40B4-BE49-F238E27FC236}">
                <a16:creationId xmlns:a16="http://schemas.microsoft.com/office/drawing/2014/main" id="{A3B059C0-2071-4AF4-A096-B729BFD0845B}"/>
              </a:ext>
            </a:extLst>
          </p:cNvPr>
          <p:cNvSpPr>
            <a:spLocks noGrp="1"/>
          </p:cNvSpPr>
          <p:nvPr>
            <p:ph type="body" sz="quarter" idx="16" hasCustomPrompt="1"/>
          </p:nvPr>
        </p:nvSpPr>
        <p:spPr>
          <a:xfrm>
            <a:off x="732768" y="906875"/>
            <a:ext cx="8164945" cy="778114"/>
          </a:xfrm>
          <a:prstGeom prst="rect">
            <a:avLst/>
          </a:prstGeom>
          <a:noFill/>
          <a:ln>
            <a:noFill/>
          </a:ln>
        </p:spPr>
        <p:txBody>
          <a:bodyPr/>
          <a:lstStyle>
            <a:lvl1pPr marL="0" marR="0" indent="0" defTabSz="914400" eaLnBrk="1" fontAlgn="auto" latinLnBrk="0" hangingPunct="1">
              <a:lnSpc>
                <a:spcPct val="100000"/>
              </a:lnSpc>
              <a:spcBef>
                <a:spcPts val="0"/>
              </a:spcBef>
              <a:spcAft>
                <a:spcPts val="0"/>
              </a:spcAft>
              <a:buClrTx/>
              <a:buSzTx/>
              <a:buFontTx/>
              <a:buNone/>
              <a:tabLst/>
              <a:defRPr sz="3200">
                <a:solidFill>
                  <a:srgbClr val="AB2472"/>
                </a:solidFill>
                <a:latin typeface="Franklin Gothic Medium" panose="020B0603020102020204" pitchFamily="34" charset="0"/>
                <a:ea typeface="Franklin Gothic Medium" panose="020B0603020102020204" pitchFamily="34" charset="0"/>
                <a:cs typeface="Arial" panose="020B0604020202020204" pitchFamily="34" charset="0"/>
              </a:defRPr>
            </a:lvl1pPr>
          </a:lstStyle>
          <a:p>
            <a:pPr marL="0" marR="0" lvl="0" indent="0" defTabSz="914400" eaLnBrk="1" fontAlgn="auto" latinLnBrk="0" hangingPunct="1">
              <a:lnSpc>
                <a:spcPct val="100000"/>
              </a:lnSpc>
              <a:spcBef>
                <a:spcPts val="0"/>
              </a:spcBef>
              <a:spcAft>
                <a:spcPts val="0"/>
              </a:spcAft>
              <a:buClrTx/>
              <a:buSzTx/>
              <a:buFontTx/>
              <a:buNone/>
              <a:tabLst/>
              <a:defRPr/>
            </a:pPr>
            <a:r>
              <a:rPr lang="en-US" sz="2800" b="1" kern="0" dirty="0">
                <a:solidFill>
                  <a:srgbClr val="69BC9E"/>
                </a:solidFill>
                <a:latin typeface="Franklin Gothic Medium" panose="020B0603020102020204" pitchFamily="34" charset="0"/>
              </a:rPr>
              <a:t>Text needed over a full-frame photo</a:t>
            </a:r>
          </a:p>
          <a:p>
            <a:pPr lvl="0"/>
            <a:endParaRPr lang="en-US" dirty="0"/>
          </a:p>
        </p:txBody>
      </p:sp>
      <p:sp>
        <p:nvSpPr>
          <p:cNvPr id="11" name="Text Placeholder 4">
            <a:extLst>
              <a:ext uri="{FF2B5EF4-FFF2-40B4-BE49-F238E27FC236}">
                <a16:creationId xmlns:a16="http://schemas.microsoft.com/office/drawing/2014/main" id="{4A39DCF1-E75D-44BC-9736-CF37F33DD952}"/>
              </a:ext>
            </a:extLst>
          </p:cNvPr>
          <p:cNvSpPr>
            <a:spLocks noGrp="1"/>
          </p:cNvSpPr>
          <p:nvPr>
            <p:ph type="body" sz="quarter" idx="14" hasCustomPrompt="1"/>
          </p:nvPr>
        </p:nvSpPr>
        <p:spPr>
          <a:xfrm>
            <a:off x="754689" y="2038525"/>
            <a:ext cx="7223242" cy="3581400"/>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here—resize text or transparency boxes as needed</a:t>
            </a:r>
          </a:p>
          <a:p>
            <a:pPr lvl="0"/>
            <a:endParaRPr lang="en-US" dirty="0"/>
          </a:p>
          <a:p>
            <a:pPr lvl="0"/>
            <a:endParaRPr lang="en-US" dirty="0"/>
          </a:p>
          <a:p>
            <a:pPr lvl="0"/>
            <a:r>
              <a:rPr lang="en-US" dirty="0"/>
              <a:t>Right-click on image to change picture, from a file, browse to find your image—do not use this image</a:t>
            </a:r>
          </a:p>
        </p:txBody>
      </p:sp>
      <p:grpSp>
        <p:nvGrpSpPr>
          <p:cNvPr id="12" name="Group 11">
            <a:extLst>
              <a:ext uri="{FF2B5EF4-FFF2-40B4-BE49-F238E27FC236}">
                <a16:creationId xmlns:a16="http://schemas.microsoft.com/office/drawing/2014/main" id="{B42C7F68-F4FC-4032-A000-05A1E06E547F}"/>
              </a:ext>
            </a:extLst>
          </p:cNvPr>
          <p:cNvGrpSpPr/>
          <p:nvPr userDrawn="1"/>
        </p:nvGrpSpPr>
        <p:grpSpPr>
          <a:xfrm>
            <a:off x="4332177" y="166521"/>
            <a:ext cx="487813" cy="453897"/>
            <a:chOff x="8176581" y="406764"/>
            <a:chExt cx="538212" cy="515967"/>
          </a:xfrm>
        </p:grpSpPr>
        <p:sp>
          <p:nvSpPr>
            <p:cNvPr id="13" name="Rectangle 12">
              <a:extLst>
                <a:ext uri="{FF2B5EF4-FFF2-40B4-BE49-F238E27FC236}">
                  <a16:creationId xmlns:a16="http://schemas.microsoft.com/office/drawing/2014/main" id="{DD63B3D6-548F-4341-B5B7-ABF97A577822}"/>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21" name="Oval 20">
              <a:extLst>
                <a:ext uri="{FF2B5EF4-FFF2-40B4-BE49-F238E27FC236}">
                  <a16:creationId xmlns:a16="http://schemas.microsoft.com/office/drawing/2014/main" id="{A33A6FFF-1B78-4060-83C4-0438D7E12722}"/>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3246569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Section Header">
    <p:spTree>
      <p:nvGrpSpPr>
        <p:cNvPr id="1" name=""/>
        <p:cNvGrpSpPr/>
        <p:nvPr/>
      </p:nvGrpSpPr>
      <p:grpSpPr>
        <a:xfrm>
          <a:off x="0" y="0"/>
          <a:ext cx="0" cy="0"/>
          <a:chOff x="0" y="0"/>
          <a:chExt cx="0" cy="0"/>
        </a:xfrm>
      </p:grpSpPr>
      <p:sp>
        <p:nvSpPr>
          <p:cNvPr id="14" name="Text Placeholder 4">
            <a:extLst>
              <a:ext uri="{FF2B5EF4-FFF2-40B4-BE49-F238E27FC236}">
                <a16:creationId xmlns:a16="http://schemas.microsoft.com/office/drawing/2014/main" id="{3D73DD4E-516B-4669-AB88-20704A8FEE61}"/>
              </a:ext>
            </a:extLst>
          </p:cNvPr>
          <p:cNvSpPr>
            <a:spLocks noGrp="1"/>
          </p:cNvSpPr>
          <p:nvPr>
            <p:ph type="body" sz="quarter" idx="12" hasCustomPrompt="1"/>
          </p:nvPr>
        </p:nvSpPr>
        <p:spPr>
          <a:xfrm>
            <a:off x="486095" y="1712053"/>
            <a:ext cx="7025440" cy="2857500"/>
          </a:xfrm>
          <a:prstGeom prst="rect">
            <a:avLst/>
          </a:prstGeom>
        </p:spPr>
        <p:txBody>
          <a:bodyPr/>
          <a:lstStyle>
            <a:lvl1pPr>
              <a:defRPr sz="2800">
                <a:solidFill>
                  <a:schemeClr val="tx1"/>
                </a:solidFill>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2400" baseline="0">
                <a:latin typeface="Arial" panose="020B0604020202020204" pitchFamily="34" charset="0"/>
                <a:ea typeface="Arial" panose="020B0604020202020204" pitchFamily="34" charset="0"/>
                <a:cs typeface="Arial" panose="020B0604020202020204" pitchFamily="34" charset="0"/>
              </a:defRPr>
            </a:lvl2pPr>
            <a:lvl3pPr marL="1200150" indent="-285750">
              <a:buFont typeface="Arial" panose="020B0604020202020204" pitchFamily="34" charset="0"/>
              <a:buChar char="•"/>
              <a:defRPr>
                <a:latin typeface="Arial" panose="020B0604020202020204" pitchFamily="34" charset="0"/>
                <a:ea typeface="Arial" panose="020B0604020202020204" pitchFamily="34" charset="0"/>
                <a:cs typeface="Arial" panose="020B0604020202020204" pitchFamily="34" charset="0"/>
              </a:defRPr>
            </a:lvl3pPr>
          </a:lstStyle>
          <a:p>
            <a:pPr lvl="0"/>
            <a:r>
              <a:rPr lang="en-US" dirty="0"/>
              <a:t>Point number 1</a:t>
            </a:r>
          </a:p>
          <a:p>
            <a:pPr lvl="1"/>
            <a:r>
              <a:rPr lang="en-US" dirty="0"/>
              <a:t>Information about point number 1</a:t>
            </a:r>
          </a:p>
          <a:p>
            <a:pPr lvl="2"/>
            <a:r>
              <a:rPr lang="en-US" dirty="0"/>
              <a:t>Information about point number 1</a:t>
            </a:r>
            <a:br>
              <a:rPr lang="en-US" dirty="0"/>
            </a:br>
            <a:endParaRPr lang="en-US" dirty="0"/>
          </a:p>
          <a:p>
            <a:pPr lvl="0"/>
            <a:r>
              <a:rPr lang="en-US" dirty="0"/>
              <a:t>Point number 2</a:t>
            </a:r>
          </a:p>
          <a:p>
            <a:pPr lvl="1"/>
            <a:r>
              <a:rPr lang="en-US" dirty="0"/>
              <a:t>Information about point number 2</a:t>
            </a:r>
          </a:p>
          <a:p>
            <a:pPr lvl="2"/>
            <a:r>
              <a:rPr lang="en-US" dirty="0"/>
              <a:t>Information about point number 2</a:t>
            </a:r>
          </a:p>
          <a:p>
            <a:pPr lvl="2"/>
            <a:endParaRPr lang="en-US" dirty="0"/>
          </a:p>
        </p:txBody>
      </p:sp>
      <p:sp>
        <p:nvSpPr>
          <p:cNvPr id="15" name="Text Placeholder 24">
            <a:extLst>
              <a:ext uri="{FF2B5EF4-FFF2-40B4-BE49-F238E27FC236}">
                <a16:creationId xmlns:a16="http://schemas.microsoft.com/office/drawing/2014/main" id="{B07012FF-9C8E-4786-9884-630266A463E1}"/>
              </a:ext>
            </a:extLst>
          </p:cNvPr>
          <p:cNvSpPr>
            <a:spLocks noGrp="1"/>
          </p:cNvSpPr>
          <p:nvPr>
            <p:ph type="body" sz="quarter" idx="11" hasCustomPrompt="1"/>
          </p:nvPr>
        </p:nvSpPr>
        <p:spPr>
          <a:xfrm>
            <a:off x="486095" y="784335"/>
            <a:ext cx="6830291" cy="837214"/>
          </a:xfrm>
          <a:prstGeom prst="rect">
            <a:avLst/>
          </a:prstGeom>
          <a:noFill/>
          <a:ln>
            <a:noFill/>
          </a:ln>
        </p:spPr>
        <p:txBody>
          <a:bodyPr/>
          <a:lstStyle>
            <a:lvl1pPr marL="0" indent="0">
              <a:buNone/>
              <a:defRPr sz="3400" b="1">
                <a:solidFill>
                  <a:srgbClr val="F2A13E"/>
                </a:solidFill>
                <a:latin typeface="Franklin Gothic Medium" panose="020B0603020102020204" pitchFamily="34" charset="0"/>
                <a:ea typeface="Franklin Gothic Medium" panose="020B0603020102020204" pitchFamily="34" charset="0"/>
                <a:cs typeface="Arial" panose="020B0604020202020204" pitchFamily="34" charset="0"/>
              </a:defRPr>
            </a:lvl1pPr>
          </a:lstStyle>
          <a:p>
            <a:pPr lvl="0"/>
            <a:r>
              <a:rPr lang="en-US" dirty="0"/>
              <a:t>Title goes here</a:t>
            </a:r>
          </a:p>
        </p:txBody>
      </p:sp>
      <p:cxnSp>
        <p:nvCxnSpPr>
          <p:cNvPr id="17" name="Straight Connector 16">
            <a:extLst>
              <a:ext uri="{FF2B5EF4-FFF2-40B4-BE49-F238E27FC236}">
                <a16:creationId xmlns:a16="http://schemas.microsoft.com/office/drawing/2014/main" id="{79A696C0-855D-45D6-B1C7-C0FACE5E0A78}"/>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17112F71-6DD0-4780-9CE6-97BB6D9371F0}"/>
              </a:ext>
            </a:extLst>
          </p:cNvPr>
          <p:cNvGrpSpPr/>
          <p:nvPr userDrawn="1"/>
        </p:nvGrpSpPr>
        <p:grpSpPr>
          <a:xfrm>
            <a:off x="4328094" y="193628"/>
            <a:ext cx="487813" cy="453897"/>
            <a:chOff x="8176581" y="406764"/>
            <a:chExt cx="538212" cy="515967"/>
          </a:xfrm>
        </p:grpSpPr>
        <p:sp>
          <p:nvSpPr>
            <p:cNvPr id="19" name="Rectangle 18">
              <a:extLst>
                <a:ext uri="{FF2B5EF4-FFF2-40B4-BE49-F238E27FC236}">
                  <a16:creationId xmlns:a16="http://schemas.microsoft.com/office/drawing/2014/main" id="{EAB256B6-2B37-4695-99BA-1844145CE897}"/>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22" name="Oval 21">
              <a:extLst>
                <a:ext uri="{FF2B5EF4-FFF2-40B4-BE49-F238E27FC236}">
                  <a16:creationId xmlns:a16="http://schemas.microsoft.com/office/drawing/2014/main" id="{CB9EACC0-FAE4-4B2D-9331-D22EE1E5BDA3}"/>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1061729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Picture Placeholder 3">
            <a:extLst>
              <a:ext uri="{FF2B5EF4-FFF2-40B4-BE49-F238E27FC236}">
                <a16:creationId xmlns:a16="http://schemas.microsoft.com/office/drawing/2014/main" id="{3374D15B-2C75-46F2-B01D-3403DF62C2FC}"/>
              </a:ext>
            </a:extLst>
          </p:cNvPr>
          <p:cNvSpPr>
            <a:spLocks noGrp="1"/>
          </p:cNvSpPr>
          <p:nvPr>
            <p:ph type="pic" sz="quarter" idx="12" hasCustomPrompt="1"/>
          </p:nvPr>
        </p:nvSpPr>
        <p:spPr>
          <a:xfrm>
            <a:off x="442329" y="2076276"/>
            <a:ext cx="3949308" cy="3882006"/>
          </a:xfrm>
          <a:prstGeom prst="rect">
            <a:avLst/>
          </a:prstGeom>
        </p:spPr>
        <p:txBody>
          <a:bodyPr/>
          <a:lstStyle>
            <a:lvl1pPr>
              <a:defRPr/>
            </a:lvl1pPr>
          </a:lstStyle>
          <a:p>
            <a:r>
              <a:rPr lang="en-US" dirty="0"/>
              <a:t>Click icon to add picture or chart</a:t>
            </a:r>
          </a:p>
        </p:txBody>
      </p:sp>
      <p:sp>
        <p:nvSpPr>
          <p:cNvPr id="9" name="Picture Placeholder 6">
            <a:extLst>
              <a:ext uri="{FF2B5EF4-FFF2-40B4-BE49-F238E27FC236}">
                <a16:creationId xmlns:a16="http://schemas.microsoft.com/office/drawing/2014/main" id="{81D357D0-731E-489C-889B-9728CECB741A}"/>
              </a:ext>
            </a:extLst>
          </p:cNvPr>
          <p:cNvSpPr>
            <a:spLocks noGrp="1"/>
          </p:cNvSpPr>
          <p:nvPr>
            <p:ph type="pic" sz="quarter" idx="13" hasCustomPrompt="1"/>
          </p:nvPr>
        </p:nvSpPr>
        <p:spPr>
          <a:xfrm>
            <a:off x="4905269" y="2076274"/>
            <a:ext cx="3844448" cy="3882007"/>
          </a:xfrm>
          <a:prstGeom prst="rect">
            <a:avLst/>
          </a:prstGeom>
        </p:spPr>
        <p:txBody>
          <a:bodyPr/>
          <a:lstStyle>
            <a:lvl1pPr>
              <a:defRPr/>
            </a:lvl1pPr>
          </a:lstStyle>
          <a:p>
            <a:r>
              <a:rPr lang="en-US" dirty="0"/>
              <a:t>Click icon to add picture or chart</a:t>
            </a:r>
          </a:p>
        </p:txBody>
      </p:sp>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442329" y="872313"/>
            <a:ext cx="6830291" cy="837214"/>
          </a:xfrm>
          <a:prstGeom prst="rect">
            <a:avLst/>
          </a:prstGeom>
        </p:spPr>
        <p:txBody>
          <a:bodyPr/>
          <a:lstStyle>
            <a:lvl1pPr marL="0" indent="0">
              <a:buNone/>
              <a:defRPr sz="3400" b="1">
                <a:solidFill>
                  <a:srgbClr val="F2A13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goes here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a:off x="4328094" y="193628"/>
            <a:ext cx="487813"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1531431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5767926"/>
      </p:ext>
    </p:extLst>
  </p:cSld>
  <p:clrMap bg1="lt1" tx1="dk1" bg2="lt2" tx2="dk2" accent1="accent1" accent2="accent2" accent3="accent3" accent4="accent4" accent5="accent5" accent6="accent6" hlink="hlink" folHlink="folHlink"/>
  <p:sldLayoutIdLst>
    <p:sldLayoutId id="2147483661" r:id="rId1"/>
    <p:sldLayoutId id="2147483680" r:id="rId2"/>
    <p:sldLayoutId id="2147483662" r:id="rId3"/>
    <p:sldLayoutId id="2147483676" r:id="rId4"/>
    <p:sldLayoutId id="2147483663" r:id="rId5"/>
    <p:sldLayoutId id="2147483672" r:id="rId6"/>
    <p:sldLayoutId id="2147483673" r:id="rId7"/>
    <p:sldLayoutId id="2147483674" r:id="rId8"/>
    <p:sldLayoutId id="2147483664" r:id="rId9"/>
    <p:sldLayoutId id="2147483675" r:id="rId10"/>
    <p:sldLayoutId id="2147483677" r:id="rId11"/>
    <p:sldLayoutId id="2147483678" r:id="rId12"/>
    <p:sldLayoutId id="2147483679" r:id="rId13"/>
    <p:sldLayoutId id="2147483665" r:id="rId14"/>
    <p:sldLayoutId id="2147483666" r:id="rId15"/>
    <p:sldLayoutId id="2147483667" r:id="rId16"/>
    <p:sldLayoutId id="2147483668" r:id="rId17"/>
    <p:sldLayoutId id="2147483669" r:id="rId18"/>
    <p:sldLayoutId id="2147483670" r:id="rId19"/>
    <p:sldLayoutId id="2147483671" r:id="rId2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6.xml"/><Relationship Id="rId1" Type="http://schemas.openxmlformats.org/officeDocument/2006/relationships/tags" Target="../tags/tag5.xml"/><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10.xml"/><Relationship Id="rId1" Type="http://schemas.openxmlformats.org/officeDocument/2006/relationships/tags" Target="../tags/tag9.xml"/><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5705D0D-D025-434C-8021-6EB57C5735C3}"/>
              </a:ext>
            </a:extLst>
          </p:cNvPr>
          <p:cNvSpPr>
            <a:spLocks noGrp="1"/>
          </p:cNvSpPr>
          <p:nvPr>
            <p:ph type="title" idx="4294967295"/>
            <p:custDataLst>
              <p:tags r:id="rId1"/>
            </p:custDataLst>
          </p:nvPr>
        </p:nvSpPr>
        <p:spPr>
          <a:xfrm>
            <a:off x="573131" y="4420627"/>
            <a:ext cx="8127406" cy="1026049"/>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34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Introduction sur l’évaluation de la qualité des données de routine</a:t>
            </a:r>
          </a:p>
        </p:txBody>
      </p:sp>
      <p:sp>
        <p:nvSpPr>
          <p:cNvPr id="3" name="Text Placeholder 2">
            <a:extLst>
              <a:ext uri="{FF2B5EF4-FFF2-40B4-BE49-F238E27FC236}">
                <a16:creationId xmlns:a16="http://schemas.microsoft.com/office/drawing/2014/main" id="{46CEE66E-5E00-4072-915B-BC9F1E3B2283}"/>
              </a:ext>
            </a:extLst>
          </p:cNvPr>
          <p:cNvSpPr>
            <a:spLocks noGrp="1"/>
          </p:cNvSpPr>
          <p:nvPr>
            <p:ph type="body" sz="quarter" idx="14"/>
            <p:custDataLst>
              <p:tags r:id="rId2"/>
            </p:custDataLst>
          </p:nvPr>
        </p:nvSpPr>
        <p:spPr>
          <a:xfrm>
            <a:off x="573131" y="5602370"/>
            <a:ext cx="5843368" cy="1026049"/>
          </a:xfrm>
        </p:spPr>
        <p:txBody>
          <a:bodyPr/>
          <a:lstStyle/>
          <a:p>
            <a:r>
              <a:rPr lang="fr-FR" dirty="0"/>
              <a:t>Nom, Data for Impact</a:t>
            </a:r>
          </a:p>
          <a:p>
            <a:r>
              <a:rPr lang="fr-FR" dirty="0"/>
              <a:t>Réunion ou évènement</a:t>
            </a:r>
          </a:p>
          <a:p>
            <a:r>
              <a:rPr lang="fr-FR" dirty="0"/>
              <a:t>Date</a:t>
            </a:r>
          </a:p>
        </p:txBody>
      </p:sp>
    </p:spTree>
    <p:extLst>
      <p:ext uri="{BB962C8B-B14F-4D97-AF65-F5344CB8AC3E}">
        <p14:creationId xmlns:p14="http://schemas.microsoft.com/office/powerpoint/2010/main" val="2130739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A2A280A-5BC7-4C57-A652-3D1884BAC1CF}"/>
              </a:ext>
            </a:extLst>
          </p:cNvPr>
          <p:cNvSpPr>
            <a:spLocks noGrp="1"/>
          </p:cNvSpPr>
          <p:nvPr>
            <p:ph type="title" idx="4294967295"/>
            <p:custDataLst>
              <p:tags r:id="rId1"/>
            </p:custDataLst>
          </p:nvPr>
        </p:nvSpPr>
        <p:spPr>
          <a:xfrm>
            <a:off x="406898" y="1073741"/>
            <a:ext cx="6830291"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36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Objectifs</a:t>
            </a: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custDataLst>
              <p:tags r:id="rId2"/>
            </p:custDataLst>
          </p:nvPr>
        </p:nvSpPr>
        <p:spPr>
          <a:xfrm>
            <a:off x="555812" y="1910955"/>
            <a:ext cx="7457656" cy="3036091"/>
          </a:xfrm>
        </p:spPr>
        <p:txBody>
          <a:bodyPr/>
          <a:lstStyle/>
          <a:p>
            <a:pPr marL="287338" lvl="0" indent="-287338">
              <a:lnSpc>
                <a:spcPts val="3600"/>
              </a:lnSpc>
              <a:spcAft>
                <a:spcPts val="600"/>
              </a:spcAft>
              <a:buClr>
                <a:srgbClr val="AC6611"/>
              </a:buClr>
            </a:pPr>
            <a:r>
              <a:rPr lang="fr-FR" dirty="0"/>
              <a:t>Comprendre le but de l’outil RDQA</a:t>
            </a:r>
          </a:p>
          <a:p>
            <a:pPr marL="287338" lvl="0" indent="-287338">
              <a:lnSpc>
                <a:spcPts val="3600"/>
              </a:lnSpc>
              <a:spcAft>
                <a:spcPts val="600"/>
              </a:spcAft>
              <a:buClr>
                <a:srgbClr val="AC6611"/>
              </a:buClr>
            </a:pPr>
            <a:r>
              <a:rPr lang="fr-FR" dirty="0"/>
              <a:t>Décrire les composantes de l’outil RDQA</a:t>
            </a:r>
          </a:p>
          <a:p>
            <a:pPr marL="287338" lvl="0" indent="-287338">
              <a:lnSpc>
                <a:spcPts val="3600"/>
              </a:lnSpc>
              <a:spcAft>
                <a:spcPts val="600"/>
              </a:spcAft>
              <a:buClr>
                <a:srgbClr val="AC6611"/>
              </a:buClr>
            </a:pPr>
            <a:r>
              <a:rPr lang="fr-FR" dirty="0"/>
              <a:t>Définir et identifier les types de données de PF qui peuvent être évaluées au moyen de l’outil RDQA</a:t>
            </a:r>
          </a:p>
          <a:p>
            <a:pPr>
              <a:lnSpc>
                <a:spcPct val="100000"/>
              </a:lnSpc>
            </a:pPr>
            <a:endParaRPr lang="en-US" dirty="0"/>
          </a:p>
        </p:txBody>
      </p:sp>
    </p:spTree>
    <p:extLst>
      <p:ext uri="{BB962C8B-B14F-4D97-AF65-F5344CB8AC3E}">
        <p14:creationId xmlns:p14="http://schemas.microsoft.com/office/powerpoint/2010/main" val="2701027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A2A280A-5BC7-4C57-A652-3D1884BAC1CF}"/>
              </a:ext>
            </a:extLst>
          </p:cNvPr>
          <p:cNvSpPr>
            <a:spLocks noGrp="1"/>
          </p:cNvSpPr>
          <p:nvPr>
            <p:ph type="title" idx="4294967295"/>
            <p:custDataLst>
              <p:tags r:id="rId1"/>
            </p:custDataLst>
          </p:nvPr>
        </p:nvSpPr>
        <p:spPr>
          <a:xfrm>
            <a:off x="406898" y="827591"/>
            <a:ext cx="7567521" cy="621149"/>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36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Buts de la RDQA</a:t>
            </a: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custDataLst>
              <p:tags r:id="rId2"/>
            </p:custDataLst>
          </p:nvPr>
        </p:nvSpPr>
        <p:spPr>
          <a:xfrm>
            <a:off x="586192" y="1520456"/>
            <a:ext cx="8292485" cy="4940529"/>
          </a:xfrm>
        </p:spPr>
        <p:txBody>
          <a:bodyPr/>
          <a:lstStyle/>
          <a:p>
            <a:pPr>
              <a:lnSpc>
                <a:spcPct val="100000"/>
              </a:lnSpc>
              <a:buClr>
                <a:srgbClr val="AC6611"/>
              </a:buClr>
            </a:pPr>
            <a:r>
              <a:rPr lang="fr-FR" sz="2200" dirty="0"/>
              <a:t>Évaluer les cinq domaines fonctionnels d’un système de rapportage et de gestion des données :  </a:t>
            </a:r>
          </a:p>
          <a:p>
            <a:pPr lvl="1" indent="-292100">
              <a:lnSpc>
                <a:spcPct val="100000"/>
              </a:lnSpc>
              <a:buClr>
                <a:srgbClr val="AC6611"/>
              </a:buClr>
              <a:buSzPct val="80000"/>
              <a:buFont typeface="Courier New" panose="02070309020205020404" pitchFamily="49" charset="0"/>
              <a:buChar char="o"/>
            </a:pPr>
            <a:r>
              <a:rPr lang="fr-FR" sz="2000" dirty="0"/>
              <a:t>Structure, fonctions et capacités de S&amp;E</a:t>
            </a:r>
          </a:p>
          <a:p>
            <a:pPr lvl="1" indent="-292100">
              <a:lnSpc>
                <a:spcPct val="100000"/>
              </a:lnSpc>
              <a:buClr>
                <a:srgbClr val="AC6611"/>
              </a:buClr>
              <a:buSzPct val="80000"/>
              <a:buFont typeface="Courier New" panose="02070309020205020404" pitchFamily="49" charset="0"/>
              <a:buChar char="o"/>
            </a:pPr>
            <a:r>
              <a:rPr lang="fr-FR" sz="2000" dirty="0"/>
              <a:t>Définitions des indicateurs et directives en matière de rapportage</a:t>
            </a:r>
          </a:p>
          <a:p>
            <a:pPr lvl="1" indent="-292100">
              <a:lnSpc>
                <a:spcPct val="100000"/>
              </a:lnSpc>
              <a:buClr>
                <a:srgbClr val="AC6611"/>
              </a:buClr>
              <a:buSzPct val="80000"/>
              <a:buFont typeface="Courier New" panose="02070309020205020404" pitchFamily="49" charset="0"/>
              <a:buChar char="o"/>
            </a:pPr>
            <a:r>
              <a:rPr lang="fr-FR" sz="2000" dirty="0"/>
              <a:t>Formulaires et outils de collecte et de rapportage des données</a:t>
            </a:r>
          </a:p>
          <a:p>
            <a:pPr lvl="1" indent="-292100">
              <a:lnSpc>
                <a:spcPct val="100000"/>
              </a:lnSpc>
              <a:buClr>
                <a:srgbClr val="AC6611"/>
              </a:buClr>
              <a:buSzPct val="80000"/>
              <a:buFont typeface="Courier New" panose="02070309020205020404" pitchFamily="49" charset="0"/>
              <a:buChar char="o"/>
            </a:pPr>
            <a:r>
              <a:rPr lang="fr-FR" sz="2000" dirty="0"/>
              <a:t>Processus de gestion des données</a:t>
            </a:r>
          </a:p>
          <a:p>
            <a:pPr lvl="1" indent="-292100">
              <a:lnSpc>
                <a:spcPct val="100000"/>
              </a:lnSpc>
              <a:buClr>
                <a:srgbClr val="AC6611"/>
              </a:buClr>
              <a:buSzPct val="80000"/>
              <a:buFont typeface="Courier New" panose="02070309020205020404" pitchFamily="49" charset="0"/>
              <a:buChar char="o"/>
            </a:pPr>
            <a:r>
              <a:rPr lang="fr-FR" sz="2000" dirty="0"/>
              <a:t>Utilisation des données pour la prise de décision</a:t>
            </a:r>
          </a:p>
          <a:p>
            <a:pPr>
              <a:lnSpc>
                <a:spcPct val="100000"/>
              </a:lnSpc>
              <a:buClr>
                <a:srgbClr val="AC6611"/>
              </a:buClr>
            </a:pPr>
            <a:r>
              <a:rPr lang="fr-FR" sz="2400" dirty="0"/>
              <a:t>Vérifier la qualité des données rapportées par rapport aux données enregistrées dans les documents sources primaires :</a:t>
            </a:r>
          </a:p>
          <a:p>
            <a:pPr lvl="1" indent="-292100">
              <a:lnSpc>
                <a:spcPct val="100000"/>
              </a:lnSpc>
              <a:buClr>
                <a:srgbClr val="AC6611"/>
              </a:buClr>
              <a:buSzPct val="80000"/>
              <a:buFont typeface="Courier New" panose="02070309020205020404" pitchFamily="49" charset="0"/>
              <a:buChar char="o"/>
            </a:pPr>
            <a:r>
              <a:rPr lang="fr-FR" sz="2000" dirty="0"/>
              <a:t>Exactitude</a:t>
            </a:r>
          </a:p>
          <a:p>
            <a:pPr lvl="1" indent="-292100">
              <a:lnSpc>
                <a:spcPct val="100000"/>
              </a:lnSpc>
              <a:buClr>
                <a:srgbClr val="AC6611"/>
              </a:buClr>
              <a:buSzPct val="80000"/>
              <a:buFont typeface="Courier New" panose="02070309020205020404" pitchFamily="49" charset="0"/>
              <a:buChar char="o"/>
            </a:pPr>
            <a:r>
              <a:rPr lang="fr-FR" sz="2000" dirty="0"/>
              <a:t>Ponctualité</a:t>
            </a:r>
          </a:p>
          <a:p>
            <a:pPr lvl="1" indent="-292100">
              <a:lnSpc>
                <a:spcPct val="100000"/>
              </a:lnSpc>
              <a:buClr>
                <a:srgbClr val="AC6611"/>
              </a:buClr>
              <a:buSzPct val="80000"/>
              <a:buFont typeface="Courier New" panose="02070309020205020404" pitchFamily="49" charset="0"/>
              <a:buChar char="o"/>
            </a:pPr>
            <a:r>
              <a:rPr lang="fr-FR" sz="2000" dirty="0"/>
              <a:t>Intégralité</a:t>
            </a:r>
          </a:p>
          <a:p>
            <a:pPr>
              <a:lnSpc>
                <a:spcPct val="100000"/>
              </a:lnSpc>
            </a:pPr>
            <a:endParaRPr lang="en-US" dirty="0"/>
          </a:p>
        </p:txBody>
      </p:sp>
    </p:spTree>
    <p:extLst>
      <p:ext uri="{BB962C8B-B14F-4D97-AF65-F5344CB8AC3E}">
        <p14:creationId xmlns:p14="http://schemas.microsoft.com/office/powerpoint/2010/main" val="3280325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title" idx="4294967295"/>
            <p:custDataLst>
              <p:tags r:id="rId1"/>
            </p:custDataLst>
          </p:nvPr>
        </p:nvSpPr>
        <p:spPr>
          <a:xfrm>
            <a:off x="406898" y="853341"/>
            <a:ext cx="6830291"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36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Composantes de l’outil RDQA</a:t>
            </a:r>
          </a:p>
        </p:txBody>
      </p:sp>
      <p:sp>
        <p:nvSpPr>
          <p:cNvPr id="2" name="Text Placeholder 1"/>
          <p:cNvSpPr>
            <a:spLocks noGrp="1"/>
          </p:cNvSpPr>
          <p:nvPr>
            <p:ph type="body" sz="quarter" idx="13"/>
            <p:custDataLst>
              <p:tags r:id="rId2"/>
            </p:custDataLst>
          </p:nvPr>
        </p:nvSpPr>
        <p:spPr>
          <a:xfrm>
            <a:off x="550330" y="1511265"/>
            <a:ext cx="8292485" cy="4943324"/>
          </a:xfrm>
        </p:spPr>
        <p:txBody>
          <a:bodyPr/>
          <a:lstStyle/>
          <a:p>
            <a:pPr>
              <a:lnSpc>
                <a:spcPct val="100000"/>
              </a:lnSpc>
              <a:spcAft>
                <a:spcPts val="100"/>
              </a:spcAft>
              <a:buClr>
                <a:srgbClr val="AC6611"/>
              </a:buClr>
            </a:pPr>
            <a:r>
              <a:rPr lang="fr-FR" sz="2200" dirty="0"/>
              <a:t>Vérification des données :</a:t>
            </a:r>
          </a:p>
          <a:p>
            <a:pPr marL="569913" lvl="1">
              <a:lnSpc>
                <a:spcPct val="100000"/>
              </a:lnSpc>
              <a:spcAft>
                <a:spcPts val="100"/>
              </a:spcAft>
              <a:buClr>
                <a:srgbClr val="AC6611"/>
              </a:buClr>
              <a:buSzPct val="80000"/>
              <a:buFont typeface="Courier New" panose="02070309020205020404" pitchFamily="49" charset="0"/>
              <a:buChar char="o"/>
            </a:pPr>
            <a:r>
              <a:rPr lang="fr-FR" sz="2000" dirty="0"/>
              <a:t>Recompter les données des indicateurs sélectionnés à partir des documents sources</a:t>
            </a:r>
          </a:p>
          <a:p>
            <a:pPr marL="569913" lvl="1">
              <a:lnSpc>
                <a:spcPct val="100000"/>
              </a:lnSpc>
              <a:spcAft>
                <a:spcPts val="100"/>
              </a:spcAft>
              <a:buClr>
                <a:srgbClr val="AC6611"/>
              </a:buClr>
              <a:buSzPct val="80000"/>
              <a:buFont typeface="Courier New" panose="02070309020205020404" pitchFamily="49" charset="0"/>
              <a:buChar char="o"/>
            </a:pPr>
            <a:r>
              <a:rPr lang="fr-FR" sz="2000" dirty="0"/>
              <a:t>Comparer les données recomptées avec les données rapportées</a:t>
            </a:r>
          </a:p>
          <a:p>
            <a:pPr marL="569913" lvl="1">
              <a:lnSpc>
                <a:spcPct val="100000"/>
              </a:lnSpc>
              <a:spcAft>
                <a:spcPts val="100"/>
              </a:spcAft>
              <a:buClr>
                <a:srgbClr val="AC6611"/>
              </a:buClr>
              <a:buSzPct val="80000"/>
              <a:buFont typeface="Courier New" panose="02070309020205020404" pitchFamily="49" charset="0"/>
              <a:buChar char="o"/>
            </a:pPr>
            <a:r>
              <a:rPr lang="fr-FR" sz="2000" dirty="0"/>
              <a:t>Évaluer les données temporelles rapportées par rapport aux délais</a:t>
            </a:r>
          </a:p>
          <a:p>
            <a:pPr marL="569913" lvl="1">
              <a:lnSpc>
                <a:spcPct val="100000"/>
              </a:lnSpc>
              <a:spcAft>
                <a:spcPts val="100"/>
              </a:spcAft>
              <a:buClr>
                <a:srgbClr val="AC6611"/>
              </a:buClr>
              <a:buSzPct val="80000"/>
              <a:buFont typeface="Courier New" panose="02070309020205020404" pitchFamily="49" charset="0"/>
              <a:buChar char="o"/>
            </a:pPr>
            <a:r>
              <a:rPr lang="fr-FR" sz="2000" dirty="0"/>
              <a:t>Évaluer le nombre de rapports disponibles par rapport au nombre de rapports prévus</a:t>
            </a:r>
          </a:p>
          <a:p>
            <a:pPr marL="569913" lvl="1">
              <a:lnSpc>
                <a:spcPct val="100000"/>
              </a:lnSpc>
              <a:spcAft>
                <a:spcPts val="100"/>
              </a:spcAft>
              <a:buClr>
                <a:srgbClr val="AC6611"/>
              </a:buClr>
              <a:buSzPct val="80000"/>
              <a:buFont typeface="Courier New" panose="02070309020205020404" pitchFamily="49" charset="0"/>
              <a:buChar char="o"/>
            </a:pPr>
            <a:r>
              <a:rPr lang="fr-FR" sz="2000" dirty="0"/>
              <a:t>Évaluer les enregistrements des données par rapport aux enregistrements des données prévus</a:t>
            </a:r>
          </a:p>
          <a:p>
            <a:pPr>
              <a:lnSpc>
                <a:spcPct val="100000"/>
              </a:lnSpc>
              <a:spcAft>
                <a:spcPts val="100"/>
              </a:spcAft>
              <a:buClr>
                <a:srgbClr val="AC6611"/>
              </a:buClr>
            </a:pPr>
            <a:r>
              <a:rPr lang="fr-FR" sz="2200" dirty="0"/>
              <a:t>Gestion du système :</a:t>
            </a:r>
          </a:p>
          <a:p>
            <a:pPr marL="569913" lvl="1">
              <a:lnSpc>
                <a:spcPct val="100000"/>
              </a:lnSpc>
              <a:spcAft>
                <a:spcPts val="100"/>
              </a:spcAft>
              <a:buClr>
                <a:srgbClr val="AC6611"/>
              </a:buClr>
              <a:buSzPct val="80000"/>
              <a:buFont typeface="Courier New" panose="02070309020205020404" pitchFamily="49" charset="0"/>
              <a:buChar char="o"/>
            </a:pPr>
            <a:r>
              <a:rPr lang="fr-FR" sz="2000" dirty="0"/>
              <a:t>Évaluer les forces et les faiblesses des principaux domaines fonctionnels du</a:t>
            </a:r>
          </a:p>
          <a:p>
            <a:pPr lvl="2">
              <a:lnSpc>
                <a:spcPct val="100000"/>
              </a:lnSpc>
              <a:spcAft>
                <a:spcPts val="100"/>
              </a:spcAft>
              <a:buClr>
                <a:srgbClr val="AC6611"/>
              </a:buClr>
              <a:buFont typeface="Wingdings" panose="05000000000000000000" pitchFamily="2" charset="2"/>
              <a:buChar char="§"/>
            </a:pPr>
            <a:r>
              <a:rPr lang="fr-FR" sz="1800" dirty="0"/>
              <a:t>système de gestion des données</a:t>
            </a:r>
          </a:p>
          <a:p>
            <a:pPr lvl="2">
              <a:lnSpc>
                <a:spcPct val="100000"/>
              </a:lnSpc>
              <a:spcAft>
                <a:spcPts val="100"/>
              </a:spcAft>
              <a:buClr>
                <a:srgbClr val="AC6611"/>
              </a:buClr>
              <a:buFont typeface="Wingdings" panose="05000000000000000000" pitchFamily="2" charset="2"/>
              <a:buChar char="§"/>
            </a:pPr>
            <a:r>
              <a:rPr lang="fr-FR" sz="1800" dirty="0"/>
              <a:t>système de rapportage des données</a:t>
            </a:r>
            <a:endParaRPr lang="en-US" sz="1800" dirty="0"/>
          </a:p>
        </p:txBody>
      </p:sp>
    </p:spTree>
    <p:extLst>
      <p:ext uri="{BB962C8B-B14F-4D97-AF65-F5344CB8AC3E}">
        <p14:creationId xmlns:p14="http://schemas.microsoft.com/office/powerpoint/2010/main" val="39644042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title" idx="4294967295"/>
            <p:custDataLst>
              <p:tags r:id="rId1"/>
            </p:custDataLst>
          </p:nvPr>
        </p:nvSpPr>
        <p:spPr>
          <a:xfrm>
            <a:off x="406898" y="807926"/>
            <a:ext cx="8524451" cy="978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36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Types de données de PF à évaluer avec </a:t>
            </a:r>
            <a:br>
              <a:rPr kumimoji="0" lang="fr-FR" sz="36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br>
            <a:r>
              <a:rPr kumimoji="0" lang="fr-FR" sz="36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l’outil RDQA</a:t>
            </a:r>
          </a:p>
        </p:txBody>
      </p:sp>
      <p:sp>
        <p:nvSpPr>
          <p:cNvPr id="2" name="Text Placeholder 1"/>
          <p:cNvSpPr>
            <a:spLocks noGrp="1"/>
          </p:cNvSpPr>
          <p:nvPr>
            <p:ph type="body" sz="quarter" idx="13"/>
            <p:custDataLst>
              <p:tags r:id="rId2"/>
            </p:custDataLst>
          </p:nvPr>
        </p:nvSpPr>
        <p:spPr>
          <a:xfrm>
            <a:off x="494045" y="1938916"/>
            <a:ext cx="8524451" cy="4782726"/>
          </a:xfrm>
        </p:spPr>
        <p:txBody>
          <a:bodyPr/>
          <a:lstStyle/>
          <a:p>
            <a:pPr marL="287338" indent="-287338">
              <a:lnSpc>
                <a:spcPct val="100000"/>
              </a:lnSpc>
              <a:buClr>
                <a:srgbClr val="AC6611"/>
              </a:buClr>
            </a:pPr>
            <a:r>
              <a:rPr lang="fr-FR" spc="-10" dirty="0"/>
              <a:t>Quantitatives :</a:t>
            </a:r>
          </a:p>
          <a:p>
            <a:pPr lvl="1" indent="-288925">
              <a:lnSpc>
                <a:spcPct val="100000"/>
              </a:lnSpc>
              <a:spcBef>
                <a:spcPts val="1000"/>
              </a:spcBef>
              <a:buClr>
                <a:srgbClr val="AC6611"/>
              </a:buClr>
              <a:buSzPct val="80000"/>
              <a:buFont typeface="Courier New" panose="02070309020205020404" pitchFamily="49" charset="0"/>
              <a:buChar char="o"/>
            </a:pPr>
            <a:r>
              <a:rPr lang="fr-FR" sz="2600" spc="-10" dirty="0"/>
              <a:t>Exactitude</a:t>
            </a:r>
          </a:p>
          <a:p>
            <a:pPr lvl="1" indent="-288925">
              <a:lnSpc>
                <a:spcPct val="100000"/>
              </a:lnSpc>
              <a:spcBef>
                <a:spcPts val="1000"/>
              </a:spcBef>
              <a:buClr>
                <a:srgbClr val="AC6611"/>
              </a:buClr>
              <a:buSzPct val="80000"/>
              <a:buFont typeface="Courier New" panose="02070309020205020404" pitchFamily="49" charset="0"/>
              <a:buChar char="o"/>
            </a:pPr>
            <a:r>
              <a:rPr lang="fr-FR" sz="2600" spc="-10" dirty="0"/>
              <a:t>Ponctualité</a:t>
            </a:r>
          </a:p>
          <a:p>
            <a:pPr lvl="1" indent="-288925">
              <a:lnSpc>
                <a:spcPct val="100000"/>
              </a:lnSpc>
              <a:spcBef>
                <a:spcPts val="1000"/>
              </a:spcBef>
              <a:buClr>
                <a:srgbClr val="AC6611"/>
              </a:buClr>
              <a:buSzPct val="80000"/>
              <a:buFont typeface="Courier New" panose="02070309020205020404" pitchFamily="49" charset="0"/>
              <a:buChar char="o"/>
            </a:pPr>
            <a:r>
              <a:rPr lang="fr-FR" sz="2600" spc="-10" dirty="0"/>
              <a:t>Intégralité</a:t>
            </a:r>
          </a:p>
          <a:p>
            <a:pPr marL="287338" indent="-287338">
              <a:lnSpc>
                <a:spcPct val="100000"/>
              </a:lnSpc>
              <a:buClr>
                <a:srgbClr val="AC6611"/>
              </a:buClr>
            </a:pPr>
            <a:r>
              <a:rPr lang="fr-FR" spc="-10" dirty="0"/>
              <a:t>Qualitatives :</a:t>
            </a:r>
          </a:p>
          <a:p>
            <a:pPr lvl="1" indent="-288925">
              <a:lnSpc>
                <a:spcPct val="100000"/>
              </a:lnSpc>
              <a:spcBef>
                <a:spcPts val="1000"/>
              </a:spcBef>
              <a:buClr>
                <a:srgbClr val="AC6611"/>
              </a:buClr>
              <a:buSzPct val="80000"/>
              <a:buFont typeface="Courier New" panose="02070309020205020404" pitchFamily="49" charset="0"/>
              <a:buChar char="o"/>
            </a:pPr>
            <a:r>
              <a:rPr lang="fr-FR" sz="2600" spc="-10" dirty="0"/>
              <a:t>Compétences en gestion et rapportage des données</a:t>
            </a:r>
          </a:p>
          <a:p>
            <a:pPr lvl="1" indent="-288925">
              <a:lnSpc>
                <a:spcPct val="100000"/>
              </a:lnSpc>
              <a:spcBef>
                <a:spcPts val="1000"/>
              </a:spcBef>
              <a:buClr>
                <a:srgbClr val="AC6611"/>
              </a:buClr>
              <a:buSzPct val="80000"/>
              <a:buFont typeface="Courier New" panose="02070309020205020404" pitchFamily="49" charset="0"/>
              <a:buChar char="o"/>
            </a:pPr>
            <a:r>
              <a:rPr lang="fr-FR" sz="2600" spc="-10" dirty="0"/>
              <a:t>Disponibilité des procédures</a:t>
            </a:r>
          </a:p>
          <a:p>
            <a:pPr lvl="1" indent="-288925">
              <a:lnSpc>
                <a:spcPct val="100000"/>
              </a:lnSpc>
              <a:spcBef>
                <a:spcPts val="1000"/>
              </a:spcBef>
              <a:buClr>
                <a:srgbClr val="AC6611"/>
              </a:buClr>
              <a:buSzPct val="80000"/>
              <a:buFont typeface="Courier New" panose="02070309020205020404" pitchFamily="49" charset="0"/>
              <a:buChar char="o"/>
            </a:pPr>
            <a:r>
              <a:rPr lang="fr-FR" sz="2600" spc="-10" dirty="0"/>
              <a:t>Disponibilité des sources de données et rapportage</a:t>
            </a:r>
          </a:p>
          <a:p>
            <a:pPr lvl="1" indent="-288925">
              <a:lnSpc>
                <a:spcPct val="100000"/>
              </a:lnSpc>
              <a:spcBef>
                <a:spcPts val="1000"/>
              </a:spcBef>
              <a:buClr>
                <a:srgbClr val="AC6611"/>
              </a:buClr>
              <a:buSzPct val="80000"/>
              <a:buFont typeface="Courier New" panose="02070309020205020404" pitchFamily="49" charset="0"/>
              <a:buChar char="o"/>
            </a:pPr>
            <a:r>
              <a:rPr lang="fr-FR" sz="2600" spc="-10" dirty="0"/>
              <a:t>Utilisation des données</a:t>
            </a:r>
          </a:p>
          <a:p>
            <a:pPr>
              <a:lnSpc>
                <a:spcPct val="100000"/>
              </a:lnSpc>
            </a:pPr>
            <a:endParaRPr lang="en-US" dirty="0"/>
          </a:p>
        </p:txBody>
      </p:sp>
    </p:spTree>
    <p:extLst>
      <p:ext uri="{BB962C8B-B14F-4D97-AF65-F5344CB8AC3E}">
        <p14:creationId xmlns:p14="http://schemas.microsoft.com/office/powerpoint/2010/main" val="1563147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6A249B-2651-B7F4-99F3-BAFE43C4C73D}"/>
              </a:ext>
            </a:extLst>
          </p:cNvPr>
          <p:cNvSpPr>
            <a:spLocks noGrp="1"/>
          </p:cNvSpPr>
          <p:nvPr>
            <p:ph type="title" idx="4294967295"/>
          </p:nvPr>
        </p:nvSpPr>
        <p:spPr>
          <a:xfrm>
            <a:off x="628650" y="-1325563"/>
            <a:ext cx="7886700" cy="1325563"/>
          </a:xfrm>
          <a:prstGeom prst="rect">
            <a:avLst/>
          </a:prstGeom>
        </p:spPr>
        <p:txBody>
          <a:bodyPr anchor="b"/>
          <a:lstStyle/>
          <a:p>
            <a:r>
              <a:rPr lang="fr-FR" sz="2000" dirty="0">
                <a:latin typeface="Arial" panose="020B0604020202020204" pitchFamily="34" charset="0"/>
                <a:cs typeface="Arial" panose="020B0604020202020204" pitchFamily="34" charset="0"/>
              </a:rPr>
              <a:t>Cette présentation a été produite avec le soutien de l’Agence des États-Unis pour le développement international</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5395140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5.xml><?xml version="1.0" encoding="utf-8"?>
<p:tagLst xmlns:a="http://schemas.openxmlformats.org/drawingml/2006/main" xmlns:r="http://schemas.openxmlformats.org/officeDocument/2006/relationships" xmlns:p="http://schemas.openxmlformats.org/presentationml/2006/main">
  <p:tag name="NUM" val="2"/>
</p:tagLst>
</file>

<file path=ppt/tags/tag6.xml><?xml version="1.0" encoding="utf-8"?>
<p:tagLst xmlns:a="http://schemas.openxmlformats.org/drawingml/2006/main" xmlns:r="http://schemas.openxmlformats.org/officeDocument/2006/relationships" xmlns:p="http://schemas.openxmlformats.org/presentationml/2006/main">
  <p:tag name="NUM" val="1"/>
</p:tagLst>
</file>

<file path=ppt/tags/tag7.xml><?xml version="1.0" encoding="utf-8"?>
<p:tagLst xmlns:a="http://schemas.openxmlformats.org/drawingml/2006/main" xmlns:r="http://schemas.openxmlformats.org/officeDocument/2006/relationships" xmlns:p="http://schemas.openxmlformats.org/presentationml/2006/main">
  <p:tag name="NUM" val="2"/>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NUM" val="2"/>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ata4Impact PPT Template.potx" id="{DD9808ED-AA46-443D-9D6F-36815AF40076}" vid="{8F6860C2-453A-440D-AAE8-BB8724284BC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da5460a6-bbc2-4b3b-ab74-0656f9ce9569" xsi:nil="true"/>
    <lcf76f155ced4ddcb4097134ff3c332f xmlns="4aabcae6-4733-4bd5-b651-85f05c302538">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BC483B2ABB8074BAC5B53AC19681DBF" ma:contentTypeVersion="17" ma:contentTypeDescription="Create a new document." ma:contentTypeScope="" ma:versionID="d6e6f3686e838274c6a759ec769994f4">
  <xsd:schema xmlns:xsd="http://www.w3.org/2001/XMLSchema" xmlns:xs="http://www.w3.org/2001/XMLSchema" xmlns:p="http://schemas.microsoft.com/office/2006/metadata/properties" xmlns:ns2="1f2b3ab7-e12d-4039-8aa5-611d931079e9" xmlns:ns3="4aabcae6-4733-4bd5-b651-85f05c302538" xmlns:ns4="da5460a6-bbc2-4b3b-ab74-0656f9ce9569" targetNamespace="http://schemas.microsoft.com/office/2006/metadata/properties" ma:root="true" ma:fieldsID="9bc8e0338ce72b78692f155cbcfad3fa" ns2:_="" ns3:_="" ns4:_="">
    <xsd:import namespace="1f2b3ab7-e12d-4039-8aa5-611d931079e9"/>
    <xsd:import namespace="4aabcae6-4733-4bd5-b651-85f05c302538"/>
    <xsd:import namespace="da5460a6-bbc2-4b3b-ab74-0656f9ce956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LengthInSeconds" minOccurs="0"/>
                <xsd:element ref="ns3:MediaServiceLocation" minOccurs="0"/>
                <xsd:element ref="ns3:lcf76f155ced4ddcb4097134ff3c332f" minOccurs="0"/>
                <xsd:element ref="ns4:TaxCatchAll"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2b3ab7-e12d-4039-8aa5-611d931079e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aabcae6-4733-4bd5-b651-85f05c302538"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33fdc6da-32ca-4a2b-983e-32d6a4a8ae6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a5460a6-bbc2-4b3b-ab74-0656f9ce956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938ee0a3-95a1-461a-989c-604f7cba5861}" ma:internalName="TaxCatchAll" ma:showField="CatchAllData" ma:web="da5460a6-bbc2-4b3b-ab74-0656f9ce956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B7A83AB-7F46-4BB6-AFF8-34082BEF2AE0}">
  <ds:schemaRefs>
    <ds:schemaRef ds:uri="http://schemas.microsoft.com/sharepoint/v3"/>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d8573787-17db-43b5-9af3-2a45e79ab039"/>
    <ds:schemaRef ds:uri="13922b43-4eea-40f2-b18b-c20327cdf16c"/>
    <ds:schemaRef ds:uri="http://purl.org/dc/elements/1.1/"/>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D8FCF553-ADD1-418D-AD1D-60004009401E}">
  <ds:schemaRefs>
    <ds:schemaRef ds:uri="http://schemas.microsoft.com/sharepoint/v3/contenttype/forms"/>
  </ds:schemaRefs>
</ds:datastoreItem>
</file>

<file path=customXml/itemProps3.xml><?xml version="1.0" encoding="utf-8"?>
<ds:datastoreItem xmlns:ds="http://schemas.openxmlformats.org/officeDocument/2006/customXml" ds:itemID="{9B4F2B9C-B169-4A01-88BA-7137D0F3F3EA}"/>
</file>

<file path=docProps/app.xml><?xml version="1.0" encoding="utf-8"?>
<Properties xmlns="http://schemas.openxmlformats.org/officeDocument/2006/extended-properties" xmlns:vt="http://schemas.openxmlformats.org/officeDocument/2006/docPropsVTypes">
  <Template/>
  <TotalTime>427</TotalTime>
  <Words>376</Words>
  <Application>Microsoft Office PowerPoint</Application>
  <PresentationFormat>On-screen Show (4:3)</PresentationFormat>
  <Paragraphs>48</Paragraphs>
  <Slides>6</Slides>
  <Notes>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vt:i4>
      </vt:variant>
    </vt:vector>
  </HeadingPairs>
  <TitlesOfParts>
    <vt:vector size="15" baseType="lpstr">
      <vt:lpstr>Arial</vt:lpstr>
      <vt:lpstr>Arial</vt:lpstr>
      <vt:lpstr>Calibri</vt:lpstr>
      <vt:lpstr>Century Gothic</vt:lpstr>
      <vt:lpstr>Courier New</vt:lpstr>
      <vt:lpstr>Franklin Gothic Medium</vt:lpstr>
      <vt:lpstr>Futura LT Pro Book</vt:lpstr>
      <vt:lpstr>Wingdings</vt:lpstr>
      <vt:lpstr>Office Theme</vt:lpstr>
      <vt:lpstr>Introduction sur l’évaluation de la qualité des données de routine</vt:lpstr>
      <vt:lpstr>Objectifs</vt:lpstr>
      <vt:lpstr>Buts de la RDQA</vt:lpstr>
      <vt:lpstr>Composantes de l’outil RDQA</vt:lpstr>
      <vt:lpstr>Types de données de PF à évaluer avec  l’outil RDQA</vt:lpstr>
      <vt:lpstr>Cette présentation a été produite avec le soutien de l’Agence des États-Unis pour le développement international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Todloski, Denise</dc:creator>
  <cp:lastModifiedBy>Hoover, Donald Wayne</cp:lastModifiedBy>
  <cp:revision>33</cp:revision>
  <dcterms:created xsi:type="dcterms:W3CDTF">2019-05-28T18:26:11Z</dcterms:created>
  <dcterms:modified xsi:type="dcterms:W3CDTF">2023-08-22T15:25:27Z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0x010100CBC483B2ABB8074BAC5B53AC19681DBF</vt:lpwstr>
  </property>
</Properties>
</file>