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tiff" ContentType="image/tiff"/>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tags/tag4.xml" ContentType="application/vnd.openxmlformats-officedocument.presentationml.tags+xml"/>
  <Override PartName="/ppt/notesSlides/notesSlide2.xml" ContentType="application/vnd.openxmlformats-officedocument.presentationml.notesSlide+xml"/>
  <Override PartName="/ppt/tags/tag5.xml" ContentType="application/vnd.openxmlformats-officedocument.presentationml.tags+xml"/>
  <Override PartName="/ppt/tags/tag6.xml" ContentType="application/vnd.openxmlformats-officedocument.presentationml.tags+xml"/>
  <Override PartName="/ppt/notesSlides/notesSlide3.xml" ContentType="application/vnd.openxmlformats-officedocument.presentationml.notesSlide+xml"/>
  <Override PartName="/ppt/tags/tag7.xml" ContentType="application/vnd.openxmlformats-officedocument.presentationml.tags+xml"/>
  <Override PartName="/ppt/tags/tag8.xml" ContentType="application/vnd.openxmlformats-officedocument.presentationml.tags+xml"/>
  <Override PartName="/ppt/notesSlides/notesSlide4.xml" ContentType="application/vnd.openxmlformats-officedocument.presentationml.notesSlide+xml"/>
  <Override PartName="/ppt/notesSlides/notesSlide5.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0"/>
  </p:notesMasterIdLst>
  <p:sldIdLst>
    <p:sldId id="265" r:id="rId5"/>
    <p:sldId id="258" r:id="rId6"/>
    <p:sldId id="264" r:id="rId7"/>
    <p:sldId id="268" r:id="rId8"/>
    <p:sldId id="262" r:id="rId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2E5220A4-BF3C-3952-AD35-56379C7FEA3D}" name="IB" initials="IB" userId="IB" providerId="None"/>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Sammy  Kvartunas" initials="SK" lastIdx="2" clrIdx="0">
    <p:extLst>
      <p:ext uri="{19B8F6BF-5375-455C-9EA6-DF929625EA0E}">
        <p15:presenceInfo xmlns:p15="http://schemas.microsoft.com/office/powerpoint/2012/main" userId="Sammy  Kvartunas"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A8269"/>
    <a:srgbClr val="AC6611"/>
    <a:srgbClr val="69BC9E"/>
    <a:srgbClr val="00968F"/>
    <a:srgbClr val="F9A23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C2FBAB3-0342-44F7-962F-D0D249A12795}" v="1" dt="2023-01-30T20:00:10.88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98" autoAdjust="0"/>
    <p:restoredTop sz="86364" autoAdjust="0"/>
  </p:normalViewPr>
  <p:slideViewPr>
    <p:cSldViewPr snapToGrid="0">
      <p:cViewPr varScale="1">
        <p:scale>
          <a:sx n="60" d="100"/>
          <a:sy n="60" d="100"/>
        </p:scale>
        <p:origin x="942" y="60"/>
      </p:cViewPr>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56" d="100"/>
          <a:sy n="56" d="100"/>
        </p:scale>
        <p:origin x="2556" y="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17" Type="http://schemas.microsoft.com/office/2018/10/relationships/authors" Target="authors.xml"/><Relationship Id="rId2" Type="http://schemas.openxmlformats.org/officeDocument/2006/relationships/customXml" Target="../customXml/item2.xml"/><Relationship Id="rId16"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commentAuthors" Target="commentAuthors.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445E188-A990-4FA2-90FC-857ECA8F1034}" type="datetimeFigureOut">
              <a:rPr lang="en-US" smtClean="0"/>
              <a:t>8/22/2023</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CE79BBB-D81C-45B0-AF58-79D2B5DA4CA5}" type="slidenum">
              <a:rPr lang="en-US" smtClean="0"/>
              <a:t>‹#›</a:t>
            </a:fld>
            <a:endParaRPr lang="en-US" dirty="0"/>
          </a:p>
        </p:txBody>
      </p:sp>
    </p:spTree>
    <p:extLst>
      <p:ext uri="{BB962C8B-B14F-4D97-AF65-F5344CB8AC3E}">
        <p14:creationId xmlns:p14="http://schemas.microsoft.com/office/powerpoint/2010/main" val="4138286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CE79BBB-D81C-45B0-AF58-79D2B5DA4CA5}" type="slidenum">
              <a:rPr lang="en-US" smtClean="0"/>
              <a:t>1</a:t>
            </a:fld>
            <a:endParaRPr lang="en-US" dirty="0"/>
          </a:p>
        </p:txBody>
      </p:sp>
    </p:spTree>
    <p:extLst>
      <p:ext uri="{BB962C8B-B14F-4D97-AF65-F5344CB8AC3E}">
        <p14:creationId xmlns:p14="http://schemas.microsoft.com/office/powerpoint/2010/main" val="20590204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CE79BBB-D81C-45B0-AF58-79D2B5DA4CA5}" type="slidenum">
              <a:rPr lang="en-US" smtClean="0"/>
              <a:t>2</a:t>
            </a:fld>
            <a:endParaRPr lang="en-US" dirty="0"/>
          </a:p>
        </p:txBody>
      </p:sp>
    </p:spTree>
    <p:extLst>
      <p:ext uri="{BB962C8B-B14F-4D97-AF65-F5344CB8AC3E}">
        <p14:creationId xmlns:p14="http://schemas.microsoft.com/office/powerpoint/2010/main" val="13011286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CE79BBB-D81C-45B0-AF58-79D2B5DA4CA5}" type="slidenum">
              <a:rPr lang="en-US" smtClean="0"/>
              <a:t>3</a:t>
            </a:fld>
            <a:endParaRPr lang="en-US" dirty="0"/>
          </a:p>
        </p:txBody>
      </p:sp>
    </p:spTree>
    <p:extLst>
      <p:ext uri="{BB962C8B-B14F-4D97-AF65-F5344CB8AC3E}">
        <p14:creationId xmlns:p14="http://schemas.microsoft.com/office/powerpoint/2010/main" val="38208343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CE79BBB-D81C-45B0-AF58-79D2B5DA4CA5}" type="slidenum">
              <a:rPr lang="en-US" smtClean="0"/>
              <a:t>4</a:t>
            </a:fld>
            <a:endParaRPr lang="en-US" dirty="0"/>
          </a:p>
        </p:txBody>
      </p:sp>
    </p:spTree>
    <p:extLst>
      <p:ext uri="{BB962C8B-B14F-4D97-AF65-F5344CB8AC3E}">
        <p14:creationId xmlns:p14="http://schemas.microsoft.com/office/powerpoint/2010/main" val="37631243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fr-FR" dirty="0"/>
              <a:t>Cette présentation a été produite avec le soutien de l’</a:t>
            </a:r>
            <a:r>
              <a:rPr lang="fr-FR" b="0" i="0" dirty="0">
                <a:solidFill>
                  <a:srgbClr val="3C3C3C"/>
                </a:solidFill>
                <a:effectLst/>
                <a:latin typeface="Arial" panose="020B0604020202020204" pitchFamily="34" charset="0"/>
              </a:rPr>
              <a:t>Agence des États-Unis pour le développement internatio</a:t>
            </a:r>
            <a:r>
              <a:rPr lang="fr-FR" b="0" i="0" dirty="0">
                <a:solidFill>
                  <a:srgbClr val="303030"/>
                </a:solidFill>
                <a:effectLst/>
                <a:latin typeface="Arial" panose="020B0604020202020204" pitchFamily="34" charset="0"/>
              </a:rPr>
              <a:t>na</a:t>
            </a:r>
            <a:r>
              <a:rPr lang="fr-FR" b="0" i="0" dirty="0">
                <a:solidFill>
                  <a:srgbClr val="242424"/>
                </a:solidFill>
                <a:effectLst/>
                <a:latin typeface="Arial" panose="020B0604020202020204" pitchFamily="34" charset="0"/>
              </a:rPr>
              <a:t>l</a:t>
            </a:r>
            <a:r>
              <a:rPr lang="fr-FR" b="0" i="0" dirty="0">
                <a:solidFill>
                  <a:srgbClr val="181818"/>
                </a:solidFill>
                <a:effectLst/>
                <a:latin typeface="Arial" panose="020B0604020202020204" pitchFamily="34" charset="0"/>
              </a:rPr>
              <a:t> </a:t>
            </a:r>
            <a:r>
              <a:rPr lang="fr-FR" b="0" i="0" dirty="0">
                <a:solidFill>
                  <a:srgbClr val="0C0C0C"/>
                </a:solidFill>
                <a:effectLst/>
                <a:latin typeface="Arial" panose="020B0604020202020204" pitchFamily="34" charset="0"/>
              </a:rPr>
              <a:t>(</a:t>
            </a:r>
            <a:r>
              <a:rPr lang="fr-FR" b="0" i="0" dirty="0">
                <a:solidFill>
                  <a:srgbClr val="000000"/>
                </a:solidFill>
                <a:effectLst/>
                <a:latin typeface="Arial" panose="020B0604020202020204" pitchFamily="34" charset="0"/>
              </a:rPr>
              <a:t>USAID</a:t>
            </a:r>
            <a:r>
              <a:rPr lang="fr-FR" b="0" i="0" dirty="0">
                <a:solidFill>
                  <a:srgbClr val="0C0C0C"/>
                </a:solidFill>
                <a:effectLst/>
                <a:latin typeface="Arial" panose="020B0604020202020204" pitchFamily="34" charset="0"/>
              </a:rPr>
              <a:t>) aux termes de la </a:t>
            </a:r>
            <a:r>
              <a:rPr lang="en-US" b="0" i="0" dirty="0">
                <a:solidFill>
                  <a:srgbClr val="5F6368"/>
                </a:solidFill>
                <a:effectLst/>
                <a:latin typeface="arial" panose="020B0604020202020204" pitchFamily="34" charset="0"/>
              </a:rPr>
              <a:t>subvention </a:t>
            </a:r>
            <a:r>
              <a:rPr lang="en-US" b="0" i="0" dirty="0" err="1">
                <a:solidFill>
                  <a:srgbClr val="5F6368"/>
                </a:solidFill>
                <a:effectLst/>
                <a:latin typeface="arial" panose="020B0604020202020204" pitchFamily="34" charset="0"/>
              </a:rPr>
              <a:t>associée</a:t>
            </a:r>
            <a:r>
              <a:rPr lang="en-US" b="0" i="0" dirty="0">
                <a:solidFill>
                  <a:srgbClr val="5F6368"/>
                </a:solidFill>
                <a:effectLst/>
                <a:latin typeface="arial" panose="020B0604020202020204" pitchFamily="34" charset="0"/>
              </a:rPr>
              <a:t> </a:t>
            </a:r>
            <a:r>
              <a:rPr lang="fr-FR" b="0" i="0" dirty="0">
                <a:solidFill>
                  <a:srgbClr val="0C0C0C"/>
                </a:solidFill>
                <a:effectLst/>
                <a:latin typeface="Arial" panose="020B0604020202020204" pitchFamily="34" charset="0"/>
              </a:rPr>
              <a:t>7200AA18LA00008 Data for Impact (D4I), qui est mise en œuvre par le Centre de population de la Caroline à l’Université de Caroline du Nord, à Chapel Hill, en partenariat avec Palladium, LLC ; ICF Macro, Inc. </a:t>
            </a:r>
            <a:r>
              <a:rPr lang="en-US" b="0" i="0" dirty="0">
                <a:solidFill>
                  <a:srgbClr val="0C0C0C"/>
                </a:solidFill>
                <a:effectLst/>
                <a:latin typeface="Arial" panose="020B0604020202020204" pitchFamily="34" charset="0"/>
              </a:rPr>
              <a:t>; John </a:t>
            </a:r>
            <a:r>
              <a:rPr lang="en-US" b="0" i="0" dirty="0" err="1">
                <a:solidFill>
                  <a:srgbClr val="0C0C0C"/>
                </a:solidFill>
                <a:effectLst/>
                <a:latin typeface="Arial" panose="020B0604020202020204" pitchFamily="34" charset="0"/>
              </a:rPr>
              <a:t>Sno</a:t>
            </a:r>
            <a:r>
              <a:rPr lang="fr-FR" b="0" i="0" dirty="0">
                <a:solidFill>
                  <a:srgbClr val="0C0C0C"/>
                </a:solidFill>
                <a:effectLst/>
                <a:latin typeface="Arial" panose="020B0604020202020204" pitchFamily="34" charset="0"/>
              </a:rPr>
              <a:t>w, Inc. ; et l’Université de </a:t>
            </a:r>
            <a:r>
              <a:rPr lang="fr-FR" b="0" i="0" dirty="0" err="1">
                <a:solidFill>
                  <a:srgbClr val="0C0C0C"/>
                </a:solidFill>
                <a:effectLst/>
                <a:latin typeface="Arial" panose="020B0604020202020204" pitchFamily="34" charset="0"/>
              </a:rPr>
              <a:t>Tulane</a:t>
            </a:r>
            <a:r>
              <a:rPr lang="fr-FR" b="0" i="0" dirty="0">
                <a:solidFill>
                  <a:srgbClr val="0C0C0C"/>
                </a:solidFill>
                <a:effectLst/>
                <a:latin typeface="Arial" panose="020B0604020202020204" pitchFamily="34" charset="0"/>
              </a:rPr>
              <a:t>. Les renseignements fournis dans cette publication ne reflètent pas nécessairement les opinions de l’USAID ou du gouvernement américain.</a:t>
            </a:r>
            <a:endParaRPr lang="he-IL" dirty="0"/>
          </a:p>
        </p:txBody>
      </p:sp>
      <p:sp>
        <p:nvSpPr>
          <p:cNvPr id="4" name="Slide Number Placeholder 3"/>
          <p:cNvSpPr>
            <a:spLocks noGrp="1"/>
          </p:cNvSpPr>
          <p:nvPr>
            <p:ph type="sldNum" sz="quarter" idx="5"/>
          </p:nvPr>
        </p:nvSpPr>
        <p:spPr/>
        <p:txBody>
          <a:bodyPr/>
          <a:lstStyle/>
          <a:p>
            <a:fld id="{0CE79BBB-D81C-45B0-AF58-79D2B5DA4CA5}" type="slidenum">
              <a:rPr lang="en-US" smtClean="0"/>
              <a:t>5</a:t>
            </a:fld>
            <a:endParaRPr lang="en-US" dirty="0"/>
          </a:p>
        </p:txBody>
      </p:sp>
    </p:spTree>
    <p:extLst>
      <p:ext uri="{BB962C8B-B14F-4D97-AF65-F5344CB8AC3E}">
        <p14:creationId xmlns:p14="http://schemas.microsoft.com/office/powerpoint/2010/main" val="371826882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www.dataforimpactproject.org/" TargetMode="External"/><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8" name="Picture Placeholder 7">
            <a:extLst>
              <a:ext uri="{FF2B5EF4-FFF2-40B4-BE49-F238E27FC236}">
                <a16:creationId xmlns:a16="http://schemas.microsoft.com/office/drawing/2014/main" id="{FFCCE439-80A3-4949-8870-9DAC2B633D0C}"/>
              </a:ext>
            </a:extLst>
          </p:cNvPr>
          <p:cNvSpPr>
            <a:spLocks noGrp="1"/>
          </p:cNvSpPr>
          <p:nvPr>
            <p:ph type="pic" sz="quarter" idx="10" hasCustomPrompt="1"/>
          </p:nvPr>
        </p:nvSpPr>
        <p:spPr>
          <a:xfrm>
            <a:off x="0" y="-8050"/>
            <a:ext cx="9147924" cy="4940900"/>
          </a:xfrm>
          <a:prstGeom prst="rect">
            <a:avLst/>
          </a:prstGeom>
          <a:solidFill>
            <a:schemeClr val="bg2"/>
          </a:solidFill>
        </p:spPr>
        <p:txBody>
          <a:bodyPr/>
          <a:lstStyle>
            <a:lvl1pPr marL="0" indent="0" algn="ctr">
              <a:buNone/>
              <a:defRPr/>
            </a:lvl1pPr>
          </a:lstStyle>
          <a:p>
            <a:br>
              <a:rPr lang="en-US" dirty="0"/>
            </a:br>
            <a:br>
              <a:rPr lang="en-US" dirty="0"/>
            </a:br>
            <a:br>
              <a:rPr lang="en-US" dirty="0"/>
            </a:br>
            <a:br>
              <a:rPr lang="en-US" dirty="0"/>
            </a:br>
            <a:br>
              <a:rPr lang="en-US" dirty="0"/>
            </a:br>
            <a:r>
              <a:rPr lang="en-US" dirty="0"/>
              <a:t>Right-click to add image or click icon </a:t>
            </a:r>
          </a:p>
        </p:txBody>
      </p:sp>
      <p:grpSp>
        <p:nvGrpSpPr>
          <p:cNvPr id="9" name="Group 8">
            <a:extLst>
              <a:ext uri="{FF2B5EF4-FFF2-40B4-BE49-F238E27FC236}">
                <a16:creationId xmlns:a16="http://schemas.microsoft.com/office/drawing/2014/main" id="{43E6D77C-0518-43FF-9176-A6F9585D0C7C}"/>
              </a:ext>
            </a:extLst>
          </p:cNvPr>
          <p:cNvGrpSpPr/>
          <p:nvPr userDrawn="1"/>
        </p:nvGrpSpPr>
        <p:grpSpPr>
          <a:xfrm>
            <a:off x="5695944" y="5992858"/>
            <a:ext cx="2149814" cy="748758"/>
            <a:chOff x="1" y="48984"/>
            <a:chExt cx="2001266" cy="718135"/>
          </a:xfrm>
        </p:grpSpPr>
        <p:pic>
          <p:nvPicPr>
            <p:cNvPr id="10" name="Picture 9">
              <a:extLst>
                <a:ext uri="{FF2B5EF4-FFF2-40B4-BE49-F238E27FC236}">
                  <a16:creationId xmlns:a16="http://schemas.microsoft.com/office/drawing/2014/main" id="{2E9E0108-1D85-432A-B455-BC494AE9B7ED}"/>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bwMode="auto">
            <a:xfrm>
              <a:off x="1" y="48984"/>
              <a:ext cx="840351" cy="718135"/>
            </a:xfrm>
            <a:prstGeom prst="rect">
              <a:avLst/>
            </a:prstGeom>
            <a:ln>
              <a:noFill/>
            </a:ln>
            <a:extLst>
              <a:ext uri="{53640926-AAD7-44D8-BBD7-CCE9431645EC}">
                <a14:shadowObscured xmlns:a14="http://schemas.microsoft.com/office/drawing/2010/main"/>
              </a:ext>
            </a:extLst>
          </p:spPr>
        </p:pic>
        <p:pic>
          <p:nvPicPr>
            <p:cNvPr id="11" name="Picture 10">
              <a:extLst>
                <a:ext uri="{FF2B5EF4-FFF2-40B4-BE49-F238E27FC236}">
                  <a16:creationId xmlns:a16="http://schemas.microsoft.com/office/drawing/2014/main" id="{7C01BB38-FF0F-483C-8781-0A96DF652AD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bwMode="auto">
            <a:xfrm>
              <a:off x="913455" y="208401"/>
              <a:ext cx="1087812" cy="441084"/>
            </a:xfrm>
            <a:prstGeom prst="rect">
              <a:avLst/>
            </a:prstGeom>
            <a:ln>
              <a:noFill/>
            </a:ln>
            <a:extLst>
              <a:ext uri="{53640926-AAD7-44D8-BBD7-CCE9431645EC}">
                <a14:shadowObscured xmlns:a14="http://schemas.microsoft.com/office/drawing/2010/main"/>
              </a:ext>
            </a:extLst>
          </p:spPr>
        </p:pic>
      </p:grpSp>
      <p:sp>
        <p:nvSpPr>
          <p:cNvPr id="12" name="Text Placeholder 2">
            <a:extLst>
              <a:ext uri="{FF2B5EF4-FFF2-40B4-BE49-F238E27FC236}">
                <a16:creationId xmlns:a16="http://schemas.microsoft.com/office/drawing/2014/main" id="{0B8C946C-DC01-483A-8A64-6B3B8B6D0DCF}"/>
              </a:ext>
            </a:extLst>
          </p:cNvPr>
          <p:cNvSpPr>
            <a:spLocks noGrp="1"/>
          </p:cNvSpPr>
          <p:nvPr>
            <p:ph type="body" sz="quarter" idx="11" hasCustomPrompt="1"/>
          </p:nvPr>
        </p:nvSpPr>
        <p:spPr>
          <a:xfrm>
            <a:off x="573130" y="5006787"/>
            <a:ext cx="8072463" cy="691534"/>
          </a:xfrm>
          <a:prstGeom prst="rect">
            <a:avLst/>
          </a:prstGeom>
        </p:spPr>
        <p:txBody>
          <a:bodyPr/>
          <a:lstStyle>
            <a:lvl1pPr marL="0" indent="0">
              <a:buNone/>
              <a:defRPr sz="3400" baseline="0">
                <a:solidFill>
                  <a:srgbClr val="69BC9E"/>
                </a:solidFill>
                <a:latin typeface="Franklin Gothic Medium" panose="020B0603020102020204" pitchFamily="34" charset="0"/>
                <a:ea typeface="Franklin Gothic Medium" panose="020B0603020102020204" pitchFamily="34" charset="0"/>
                <a:cs typeface="Franklin Gothic Medium" panose="020B0603020102020204" pitchFamily="34" charset="0"/>
              </a:defRPr>
            </a:lvl1pPr>
          </a:lstStyle>
          <a:p>
            <a:pPr lvl="0"/>
            <a:r>
              <a:rPr lang="en-US" dirty="0"/>
              <a:t>Title for presentation goes here</a:t>
            </a:r>
          </a:p>
        </p:txBody>
      </p:sp>
      <p:sp>
        <p:nvSpPr>
          <p:cNvPr id="13" name="Text Placeholder 4">
            <a:extLst>
              <a:ext uri="{FF2B5EF4-FFF2-40B4-BE49-F238E27FC236}">
                <a16:creationId xmlns:a16="http://schemas.microsoft.com/office/drawing/2014/main" id="{D980D520-F489-4D73-8CC4-952AE5ADC5EA}"/>
              </a:ext>
            </a:extLst>
          </p:cNvPr>
          <p:cNvSpPr>
            <a:spLocks noGrp="1"/>
          </p:cNvSpPr>
          <p:nvPr>
            <p:ph type="body" sz="quarter" idx="14" hasCustomPrompt="1"/>
          </p:nvPr>
        </p:nvSpPr>
        <p:spPr>
          <a:xfrm>
            <a:off x="573130" y="5729717"/>
            <a:ext cx="4785083" cy="1011899"/>
          </a:xfrm>
          <a:prstGeom prst="rect">
            <a:avLst/>
          </a:prstGeom>
        </p:spPr>
        <p:txBody>
          <a:bodyPr/>
          <a:lstStyle>
            <a:lvl1pPr marL="0" marR="0" indent="0" defTabSz="914400" eaLnBrk="1" fontAlgn="auto" latinLnBrk="0" hangingPunct="1">
              <a:lnSpc>
                <a:spcPct val="100000"/>
              </a:lnSpc>
              <a:spcBef>
                <a:spcPts val="0"/>
              </a:spcBef>
              <a:spcAft>
                <a:spcPts val="0"/>
              </a:spcAft>
              <a:buClrTx/>
              <a:buSzTx/>
              <a:buFontTx/>
              <a:buNone/>
              <a:tabLst/>
              <a:defRPr sz="1800">
                <a:latin typeface="Arial" panose="020B0604020202020204" pitchFamily="34" charset="0"/>
                <a:ea typeface="Arial" panose="020B0604020202020204" pitchFamily="34" charset="0"/>
                <a:cs typeface="Arial" panose="020B0604020202020204" pitchFamily="34" charset="0"/>
              </a:defRPr>
            </a:lvl1pPr>
            <a:lvl2pPr marL="800100" indent="-342900">
              <a:buFont typeface="Arial" panose="020B0604020202020204" pitchFamily="34" charset="0"/>
              <a:buChar char="•"/>
              <a:defRPr sz="1800">
                <a:latin typeface="Century Gothic" charset="0"/>
                <a:ea typeface="Arial" panose="020B0604020202020204" pitchFamily="34" charset="0"/>
                <a:cs typeface="Century Gothic" charset="0"/>
              </a:defRPr>
            </a:lvl2pPr>
            <a:lvl3pPr marL="914400" indent="0">
              <a:buFont typeface="Arial" panose="020B0604020202020204" pitchFamily="34" charset="0"/>
              <a:buNone/>
              <a:defRPr>
                <a:latin typeface="Century Gothic" charset="0"/>
                <a:ea typeface="Arial" panose="020B0604020202020204" pitchFamily="34" charset="0"/>
                <a:cs typeface="Century Gothic" charset="0"/>
              </a:defRPr>
            </a:lvl3pPr>
            <a:lvl4pPr marL="1371600" indent="0">
              <a:buFont typeface="Arial" panose="020B0604020202020204" pitchFamily="34" charset="0"/>
              <a:buNone/>
              <a:defRPr>
                <a:latin typeface="Century Gothic" charset="0"/>
                <a:ea typeface="Arial" panose="020B0604020202020204" pitchFamily="34" charset="0"/>
                <a:cs typeface="Century Gothic" charset="0"/>
              </a:defRPr>
            </a:lvl4pPr>
            <a:lvl5pPr marL="1828800" indent="0">
              <a:buFont typeface="Arial" panose="020B0604020202020204" pitchFamily="34" charset="0"/>
              <a:buNone/>
              <a:defRPr>
                <a:latin typeface="Century Gothic" charset="0"/>
                <a:ea typeface="Arial" panose="020B0604020202020204" pitchFamily="34" charset="0"/>
                <a:cs typeface="Century Gothic" charset="0"/>
              </a:defRPr>
            </a:lvl5pPr>
          </a:lstStyle>
          <a:p>
            <a:r>
              <a:rPr lang="en-US" dirty="0"/>
              <a:t>Name, Data for Impact</a:t>
            </a:r>
          </a:p>
          <a:p>
            <a:r>
              <a:rPr lang="en-US" dirty="0"/>
              <a:t>Meeting or event</a:t>
            </a:r>
          </a:p>
          <a:p>
            <a:r>
              <a:rPr lang="en-US" dirty="0"/>
              <a:t>Date</a:t>
            </a:r>
          </a:p>
        </p:txBody>
      </p:sp>
      <p:pic>
        <p:nvPicPr>
          <p:cNvPr id="14" name="Picture 13" descr="A picture containing text, clipart, vector graphics, sign&#10;&#10;Description automatically generated">
            <a:extLst>
              <a:ext uri="{FF2B5EF4-FFF2-40B4-BE49-F238E27FC236}">
                <a16:creationId xmlns:a16="http://schemas.microsoft.com/office/drawing/2014/main" id="{DA04E40B-7111-46C2-88B2-0BDCC71F42F6}"/>
              </a:ext>
            </a:extLst>
          </p:cNvPr>
          <p:cNvPicPr>
            <a:picLocks noChangeAspect="1"/>
          </p:cNvPicPr>
          <p:nvPr userDrawn="1"/>
        </p:nvPicPr>
        <p:blipFill>
          <a:blip r:embed="rId4" cstate="hqprint">
            <a:extLst>
              <a:ext uri="{28A0092B-C50C-407E-A947-70E740481C1C}">
                <a14:useLocalDpi xmlns:a14="http://schemas.microsoft.com/office/drawing/2010/main" val="0"/>
              </a:ext>
            </a:extLst>
          </a:blip>
          <a:stretch>
            <a:fillRect/>
          </a:stretch>
        </p:blipFill>
        <p:spPr>
          <a:xfrm>
            <a:off x="8063848" y="6159073"/>
            <a:ext cx="707520" cy="396572"/>
          </a:xfrm>
          <a:prstGeom prst="rect">
            <a:avLst/>
          </a:prstGeom>
        </p:spPr>
      </p:pic>
    </p:spTree>
    <p:extLst>
      <p:ext uri="{BB962C8B-B14F-4D97-AF65-F5344CB8AC3E}">
        <p14:creationId xmlns:p14="http://schemas.microsoft.com/office/powerpoint/2010/main" val="34415450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
        <p:nvSpPr>
          <p:cNvPr id="10" name="Text Placeholder 24">
            <a:extLst>
              <a:ext uri="{FF2B5EF4-FFF2-40B4-BE49-F238E27FC236}">
                <a16:creationId xmlns:a16="http://schemas.microsoft.com/office/drawing/2014/main" id="{E664D866-11CD-4272-8D5E-73321B3BB668}"/>
              </a:ext>
            </a:extLst>
          </p:cNvPr>
          <p:cNvSpPr>
            <a:spLocks noGrp="1"/>
          </p:cNvSpPr>
          <p:nvPr>
            <p:ph type="body" sz="quarter" idx="11" hasCustomPrompt="1"/>
          </p:nvPr>
        </p:nvSpPr>
        <p:spPr>
          <a:xfrm>
            <a:off x="687929" y="948592"/>
            <a:ext cx="2718002" cy="3812155"/>
          </a:xfrm>
          <a:prstGeom prst="rect">
            <a:avLst/>
          </a:prstGeom>
        </p:spPr>
        <p:txBody>
          <a:bodyPr/>
          <a:lstStyle>
            <a:lvl1pPr marL="0" indent="0">
              <a:buNone/>
              <a:defRPr sz="3400" b="1">
                <a:solidFill>
                  <a:srgbClr val="F2A13E"/>
                </a:solidFill>
                <a:latin typeface="Arial" panose="020B0604020202020204" pitchFamily="34" charset="0"/>
                <a:ea typeface="Arial" panose="020B0604020202020204" pitchFamily="34" charset="0"/>
                <a:cs typeface="Arial" panose="020B0604020202020204" pitchFamily="34" charset="0"/>
              </a:defRPr>
            </a:lvl1pPr>
          </a:lstStyle>
          <a:p>
            <a:pPr lvl="0"/>
            <a:r>
              <a:rPr lang="en-US" dirty="0"/>
              <a:t>Title goes here</a:t>
            </a:r>
          </a:p>
        </p:txBody>
      </p:sp>
      <p:cxnSp>
        <p:nvCxnSpPr>
          <p:cNvPr id="11" name="Straight Connector 10">
            <a:extLst>
              <a:ext uri="{FF2B5EF4-FFF2-40B4-BE49-F238E27FC236}">
                <a16:creationId xmlns:a16="http://schemas.microsoft.com/office/drawing/2014/main" id="{7D9A96FF-FF96-42DB-90FB-76EF8E71BF22}"/>
              </a:ext>
            </a:extLst>
          </p:cNvPr>
          <p:cNvCxnSpPr>
            <a:cxnSpLocks/>
          </p:cNvCxnSpPr>
          <p:nvPr userDrawn="1"/>
        </p:nvCxnSpPr>
        <p:spPr>
          <a:xfrm>
            <a:off x="0" y="420576"/>
            <a:ext cx="914400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2" name="Group 11">
            <a:extLst>
              <a:ext uri="{FF2B5EF4-FFF2-40B4-BE49-F238E27FC236}">
                <a16:creationId xmlns:a16="http://schemas.microsoft.com/office/drawing/2014/main" id="{FD15B982-3E7F-4317-9690-E6A040DD6A2D}"/>
              </a:ext>
            </a:extLst>
          </p:cNvPr>
          <p:cNvGrpSpPr/>
          <p:nvPr userDrawn="1"/>
        </p:nvGrpSpPr>
        <p:grpSpPr>
          <a:xfrm>
            <a:off x="4370553" y="233135"/>
            <a:ext cx="402894" cy="374882"/>
            <a:chOff x="8176581" y="406764"/>
            <a:chExt cx="538212" cy="515967"/>
          </a:xfrm>
        </p:grpSpPr>
        <p:sp>
          <p:nvSpPr>
            <p:cNvPr id="13" name="Rectangle 12">
              <a:extLst>
                <a:ext uri="{FF2B5EF4-FFF2-40B4-BE49-F238E27FC236}">
                  <a16:creationId xmlns:a16="http://schemas.microsoft.com/office/drawing/2014/main" id="{3B184D37-EBC2-4E97-A464-5BC4855D6CBC}"/>
                </a:ext>
              </a:extLst>
            </p:cNvPr>
            <p:cNvSpPr/>
            <p:nvPr/>
          </p:nvSpPr>
          <p:spPr>
            <a:xfrm>
              <a:off x="8176581" y="406764"/>
              <a:ext cx="538212" cy="515967"/>
            </a:xfrm>
            <a:prstGeom prst="rect">
              <a:avLst/>
            </a:prstGeom>
            <a:solidFill>
              <a:srgbClr val="F2A13E"/>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ln w="9525">
                  <a:solidFill>
                    <a:schemeClr val="tx1"/>
                  </a:solidFill>
                </a:ln>
              </a:endParaRPr>
            </a:p>
          </p:txBody>
        </p:sp>
        <p:sp>
          <p:nvSpPr>
            <p:cNvPr id="14" name="Oval 13">
              <a:extLst>
                <a:ext uri="{FF2B5EF4-FFF2-40B4-BE49-F238E27FC236}">
                  <a16:creationId xmlns:a16="http://schemas.microsoft.com/office/drawing/2014/main" id="{B0F7911B-E999-4EBE-A67B-6D0F41845146}"/>
                </a:ext>
              </a:extLst>
            </p:cNvPr>
            <p:cNvSpPr/>
            <p:nvPr/>
          </p:nvSpPr>
          <p:spPr>
            <a:xfrm>
              <a:off x="8210523" y="429015"/>
              <a:ext cx="470328" cy="471464"/>
            </a:xfrm>
            <a:prstGeom prst="ellipse">
              <a:avLst/>
            </a:prstGeom>
            <a:solidFill>
              <a:srgbClr val="69BC9E"/>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grpSp>
      <p:sp>
        <p:nvSpPr>
          <p:cNvPr id="15" name="Text Placeholder 4">
            <a:extLst>
              <a:ext uri="{FF2B5EF4-FFF2-40B4-BE49-F238E27FC236}">
                <a16:creationId xmlns:a16="http://schemas.microsoft.com/office/drawing/2014/main" id="{3D7A5A5B-FBE1-457F-9CCD-535A5FCEFFA6}"/>
              </a:ext>
            </a:extLst>
          </p:cNvPr>
          <p:cNvSpPr>
            <a:spLocks noGrp="1"/>
          </p:cNvSpPr>
          <p:nvPr>
            <p:ph type="body" sz="quarter" idx="14" hasCustomPrompt="1"/>
          </p:nvPr>
        </p:nvSpPr>
        <p:spPr>
          <a:xfrm>
            <a:off x="3670183" y="948592"/>
            <a:ext cx="4836253" cy="4766416"/>
          </a:xfrm>
          <a:prstGeom prst="rect">
            <a:avLst/>
          </a:prstGeom>
        </p:spPr>
        <p:txBody>
          <a:bodyPr/>
          <a:lstStyle>
            <a:lvl1pPr>
              <a:defRPr sz="2400">
                <a:latin typeface="Arial" panose="020B0604020202020204" pitchFamily="34" charset="0"/>
                <a:ea typeface="Arial" panose="020B0604020202020204" pitchFamily="34" charset="0"/>
                <a:cs typeface="Arial" panose="020B0604020202020204" pitchFamily="34" charset="0"/>
              </a:defRPr>
            </a:lvl1pPr>
            <a:lvl2pPr marL="457200" indent="0">
              <a:buFont typeface="Arial" panose="020B0604020202020204" pitchFamily="34" charset="0"/>
              <a:buNone/>
              <a:defRPr sz="1800">
                <a:latin typeface="Century Gothic" charset="0"/>
                <a:ea typeface="Arial" panose="020B0604020202020204" pitchFamily="34" charset="0"/>
                <a:cs typeface="Century Gothic" charset="0"/>
              </a:defRPr>
            </a:lvl2pPr>
            <a:lvl3pPr marL="914400" indent="0">
              <a:buFont typeface="Arial" panose="020B0604020202020204" pitchFamily="34" charset="0"/>
              <a:buNone/>
              <a:defRPr>
                <a:latin typeface="Century Gothic" charset="0"/>
                <a:ea typeface="Arial" panose="020B0604020202020204" pitchFamily="34" charset="0"/>
                <a:cs typeface="Century Gothic" charset="0"/>
              </a:defRPr>
            </a:lvl3pPr>
            <a:lvl4pPr marL="1371600" indent="0">
              <a:buFont typeface="Arial" panose="020B0604020202020204" pitchFamily="34" charset="0"/>
              <a:buNone/>
              <a:defRPr>
                <a:latin typeface="Century Gothic" charset="0"/>
                <a:ea typeface="Arial" panose="020B0604020202020204" pitchFamily="34" charset="0"/>
                <a:cs typeface="Century Gothic" charset="0"/>
              </a:defRPr>
            </a:lvl4pPr>
            <a:lvl5pPr marL="1828800" indent="0">
              <a:buFont typeface="Arial" panose="020B0604020202020204" pitchFamily="34" charset="0"/>
              <a:buNone/>
              <a:defRPr>
                <a:latin typeface="Century Gothic" charset="0"/>
                <a:ea typeface="Arial" panose="020B0604020202020204" pitchFamily="34" charset="0"/>
                <a:cs typeface="Century Gothic" charset="0"/>
              </a:defRPr>
            </a:lvl5pPr>
          </a:lstStyle>
          <a:p>
            <a:pPr lvl="0"/>
            <a:r>
              <a:rPr lang="en-US" dirty="0"/>
              <a:t>Type text here</a:t>
            </a:r>
          </a:p>
          <a:p>
            <a:pPr lvl="1"/>
            <a:r>
              <a:rPr lang="en-US" dirty="0"/>
              <a:t>Type text here</a:t>
            </a:r>
          </a:p>
          <a:p>
            <a:pPr lvl="0"/>
            <a:br>
              <a:rPr lang="en-US" dirty="0"/>
            </a:br>
            <a:r>
              <a:rPr lang="en-US" dirty="0"/>
              <a:t>Type text here</a:t>
            </a:r>
          </a:p>
          <a:p>
            <a:pPr lvl="1"/>
            <a:r>
              <a:rPr lang="en-US" dirty="0"/>
              <a:t>Type text here</a:t>
            </a:r>
          </a:p>
          <a:p>
            <a:pPr lvl="0"/>
            <a:br>
              <a:rPr lang="en-US" dirty="0"/>
            </a:br>
            <a:r>
              <a:rPr lang="en-US" dirty="0"/>
              <a:t>Type text here</a:t>
            </a:r>
          </a:p>
          <a:p>
            <a:pPr lvl="1"/>
            <a:r>
              <a:rPr lang="en-US" dirty="0"/>
              <a:t>Type text here</a:t>
            </a:r>
          </a:p>
          <a:p>
            <a:pPr lvl="1"/>
            <a:endParaRPr lang="en-US" dirty="0"/>
          </a:p>
        </p:txBody>
      </p:sp>
    </p:spTree>
    <p:extLst>
      <p:ext uri="{BB962C8B-B14F-4D97-AF65-F5344CB8AC3E}">
        <p14:creationId xmlns:p14="http://schemas.microsoft.com/office/powerpoint/2010/main" val="7596170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2_Two Content">
    <p:spTree>
      <p:nvGrpSpPr>
        <p:cNvPr id="1" name=""/>
        <p:cNvGrpSpPr/>
        <p:nvPr/>
      </p:nvGrpSpPr>
      <p:grpSpPr>
        <a:xfrm>
          <a:off x="0" y="0"/>
          <a:ext cx="0" cy="0"/>
          <a:chOff x="0" y="0"/>
          <a:chExt cx="0" cy="0"/>
        </a:xfrm>
      </p:grpSpPr>
      <p:sp>
        <p:nvSpPr>
          <p:cNvPr id="10" name="Text Placeholder 24">
            <a:extLst>
              <a:ext uri="{FF2B5EF4-FFF2-40B4-BE49-F238E27FC236}">
                <a16:creationId xmlns:a16="http://schemas.microsoft.com/office/drawing/2014/main" id="{E664D866-11CD-4272-8D5E-73321B3BB668}"/>
              </a:ext>
            </a:extLst>
          </p:cNvPr>
          <p:cNvSpPr>
            <a:spLocks noGrp="1"/>
          </p:cNvSpPr>
          <p:nvPr>
            <p:ph type="body" sz="quarter" idx="11" hasCustomPrompt="1"/>
          </p:nvPr>
        </p:nvSpPr>
        <p:spPr>
          <a:xfrm>
            <a:off x="687929" y="948592"/>
            <a:ext cx="2210460" cy="3812155"/>
          </a:xfrm>
          <a:prstGeom prst="rect">
            <a:avLst/>
          </a:prstGeom>
        </p:spPr>
        <p:txBody>
          <a:bodyPr/>
          <a:lstStyle>
            <a:lvl1pPr marL="0" indent="0">
              <a:buNone/>
              <a:defRPr sz="3400" b="1">
                <a:solidFill>
                  <a:srgbClr val="69BC9E"/>
                </a:solidFill>
                <a:latin typeface="Arial" panose="020B0604020202020204" pitchFamily="34" charset="0"/>
                <a:ea typeface="Arial" panose="020B0604020202020204" pitchFamily="34" charset="0"/>
                <a:cs typeface="Arial" panose="020B0604020202020204" pitchFamily="34" charset="0"/>
              </a:defRPr>
            </a:lvl1pPr>
          </a:lstStyle>
          <a:p>
            <a:pPr lvl="0"/>
            <a:r>
              <a:rPr lang="en-US" dirty="0"/>
              <a:t>Title goes here</a:t>
            </a:r>
          </a:p>
        </p:txBody>
      </p:sp>
      <p:cxnSp>
        <p:nvCxnSpPr>
          <p:cNvPr id="11" name="Straight Connector 10">
            <a:extLst>
              <a:ext uri="{FF2B5EF4-FFF2-40B4-BE49-F238E27FC236}">
                <a16:creationId xmlns:a16="http://schemas.microsoft.com/office/drawing/2014/main" id="{7D9A96FF-FF96-42DB-90FB-76EF8E71BF22}"/>
              </a:ext>
            </a:extLst>
          </p:cNvPr>
          <p:cNvCxnSpPr>
            <a:cxnSpLocks/>
          </p:cNvCxnSpPr>
          <p:nvPr userDrawn="1"/>
        </p:nvCxnSpPr>
        <p:spPr>
          <a:xfrm flipV="1">
            <a:off x="3284285" y="-1143001"/>
            <a:ext cx="0" cy="8463973"/>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2" name="Group 11">
            <a:extLst>
              <a:ext uri="{FF2B5EF4-FFF2-40B4-BE49-F238E27FC236}">
                <a16:creationId xmlns:a16="http://schemas.microsoft.com/office/drawing/2014/main" id="{FD15B982-3E7F-4317-9690-E6A040DD6A2D}"/>
              </a:ext>
            </a:extLst>
          </p:cNvPr>
          <p:cNvGrpSpPr/>
          <p:nvPr userDrawn="1"/>
        </p:nvGrpSpPr>
        <p:grpSpPr>
          <a:xfrm rot="16200000">
            <a:off x="3058518" y="3183911"/>
            <a:ext cx="451535" cy="453897"/>
            <a:chOff x="8176581" y="406764"/>
            <a:chExt cx="538212" cy="515967"/>
          </a:xfrm>
        </p:grpSpPr>
        <p:sp>
          <p:nvSpPr>
            <p:cNvPr id="13" name="Rectangle 12">
              <a:extLst>
                <a:ext uri="{FF2B5EF4-FFF2-40B4-BE49-F238E27FC236}">
                  <a16:creationId xmlns:a16="http://schemas.microsoft.com/office/drawing/2014/main" id="{3B184D37-EBC2-4E97-A464-5BC4855D6CBC}"/>
                </a:ext>
              </a:extLst>
            </p:cNvPr>
            <p:cNvSpPr/>
            <p:nvPr/>
          </p:nvSpPr>
          <p:spPr>
            <a:xfrm>
              <a:off x="8176581" y="406764"/>
              <a:ext cx="538212" cy="515967"/>
            </a:xfrm>
            <a:prstGeom prst="rect">
              <a:avLst/>
            </a:prstGeom>
            <a:solidFill>
              <a:srgbClr val="F2A13E"/>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ln w="9525">
                  <a:solidFill>
                    <a:schemeClr val="tx1"/>
                  </a:solidFill>
                </a:ln>
              </a:endParaRPr>
            </a:p>
          </p:txBody>
        </p:sp>
        <p:sp>
          <p:nvSpPr>
            <p:cNvPr id="14" name="Oval 13">
              <a:extLst>
                <a:ext uri="{FF2B5EF4-FFF2-40B4-BE49-F238E27FC236}">
                  <a16:creationId xmlns:a16="http://schemas.microsoft.com/office/drawing/2014/main" id="{B0F7911B-E999-4EBE-A67B-6D0F41845146}"/>
                </a:ext>
              </a:extLst>
            </p:cNvPr>
            <p:cNvSpPr/>
            <p:nvPr/>
          </p:nvSpPr>
          <p:spPr>
            <a:xfrm>
              <a:off x="8210523" y="429015"/>
              <a:ext cx="470328" cy="471464"/>
            </a:xfrm>
            <a:prstGeom prst="ellipse">
              <a:avLst/>
            </a:prstGeom>
            <a:solidFill>
              <a:srgbClr val="69BC9E"/>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grpSp>
      <p:sp>
        <p:nvSpPr>
          <p:cNvPr id="15" name="Text Placeholder 4">
            <a:extLst>
              <a:ext uri="{FF2B5EF4-FFF2-40B4-BE49-F238E27FC236}">
                <a16:creationId xmlns:a16="http://schemas.microsoft.com/office/drawing/2014/main" id="{3D7A5A5B-FBE1-457F-9CCD-535A5FCEFFA6}"/>
              </a:ext>
            </a:extLst>
          </p:cNvPr>
          <p:cNvSpPr>
            <a:spLocks noGrp="1"/>
          </p:cNvSpPr>
          <p:nvPr>
            <p:ph type="body" sz="quarter" idx="14" hasCustomPrompt="1"/>
          </p:nvPr>
        </p:nvSpPr>
        <p:spPr>
          <a:xfrm>
            <a:off x="3670183" y="948592"/>
            <a:ext cx="4836253" cy="4766416"/>
          </a:xfrm>
          <a:prstGeom prst="rect">
            <a:avLst/>
          </a:prstGeom>
        </p:spPr>
        <p:txBody>
          <a:bodyPr/>
          <a:lstStyle>
            <a:lvl1pPr>
              <a:defRPr sz="2400">
                <a:latin typeface="Arial" panose="020B0604020202020204" pitchFamily="34" charset="0"/>
                <a:ea typeface="Arial" panose="020B0604020202020204" pitchFamily="34" charset="0"/>
                <a:cs typeface="Arial" panose="020B0604020202020204" pitchFamily="34" charset="0"/>
              </a:defRPr>
            </a:lvl1pPr>
            <a:lvl2pPr marL="457200" indent="0">
              <a:buFont typeface="Arial" panose="020B0604020202020204" pitchFamily="34" charset="0"/>
              <a:buNone/>
              <a:defRPr sz="1800">
                <a:latin typeface="Century Gothic" charset="0"/>
                <a:ea typeface="Arial" panose="020B0604020202020204" pitchFamily="34" charset="0"/>
                <a:cs typeface="Century Gothic" charset="0"/>
              </a:defRPr>
            </a:lvl2pPr>
            <a:lvl3pPr marL="914400" indent="0">
              <a:buFont typeface="Arial" panose="020B0604020202020204" pitchFamily="34" charset="0"/>
              <a:buNone/>
              <a:defRPr>
                <a:latin typeface="Century Gothic" charset="0"/>
                <a:ea typeface="Arial" panose="020B0604020202020204" pitchFamily="34" charset="0"/>
                <a:cs typeface="Century Gothic" charset="0"/>
              </a:defRPr>
            </a:lvl3pPr>
            <a:lvl4pPr marL="1371600" indent="0">
              <a:buFont typeface="Arial" panose="020B0604020202020204" pitchFamily="34" charset="0"/>
              <a:buNone/>
              <a:defRPr>
                <a:latin typeface="Century Gothic" charset="0"/>
                <a:ea typeface="Arial" panose="020B0604020202020204" pitchFamily="34" charset="0"/>
                <a:cs typeface="Century Gothic" charset="0"/>
              </a:defRPr>
            </a:lvl4pPr>
            <a:lvl5pPr marL="1828800" indent="0">
              <a:buFont typeface="Arial" panose="020B0604020202020204" pitchFamily="34" charset="0"/>
              <a:buNone/>
              <a:defRPr>
                <a:latin typeface="Century Gothic" charset="0"/>
                <a:ea typeface="Arial" panose="020B0604020202020204" pitchFamily="34" charset="0"/>
                <a:cs typeface="Century Gothic" charset="0"/>
              </a:defRPr>
            </a:lvl5pPr>
          </a:lstStyle>
          <a:p>
            <a:pPr lvl="0"/>
            <a:r>
              <a:rPr lang="en-US" dirty="0"/>
              <a:t>Type text here</a:t>
            </a:r>
          </a:p>
          <a:p>
            <a:pPr lvl="1"/>
            <a:r>
              <a:rPr lang="en-US" dirty="0"/>
              <a:t>Type text here</a:t>
            </a:r>
          </a:p>
          <a:p>
            <a:pPr lvl="0"/>
            <a:br>
              <a:rPr lang="en-US" dirty="0"/>
            </a:br>
            <a:r>
              <a:rPr lang="en-US" dirty="0"/>
              <a:t>Type text here</a:t>
            </a:r>
          </a:p>
          <a:p>
            <a:pPr lvl="1"/>
            <a:r>
              <a:rPr lang="en-US" dirty="0"/>
              <a:t>Type text here</a:t>
            </a:r>
          </a:p>
          <a:p>
            <a:pPr lvl="0"/>
            <a:br>
              <a:rPr lang="en-US" dirty="0"/>
            </a:br>
            <a:r>
              <a:rPr lang="en-US" dirty="0"/>
              <a:t>Type text here</a:t>
            </a:r>
          </a:p>
          <a:p>
            <a:pPr lvl="1"/>
            <a:r>
              <a:rPr lang="en-US" dirty="0"/>
              <a:t>Type text here</a:t>
            </a:r>
          </a:p>
          <a:p>
            <a:pPr lvl="1"/>
            <a:endParaRPr lang="en-US" dirty="0"/>
          </a:p>
        </p:txBody>
      </p:sp>
    </p:spTree>
    <p:extLst>
      <p:ext uri="{BB962C8B-B14F-4D97-AF65-F5344CB8AC3E}">
        <p14:creationId xmlns:p14="http://schemas.microsoft.com/office/powerpoint/2010/main" val="194552688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3_Two Content">
    <p:spTree>
      <p:nvGrpSpPr>
        <p:cNvPr id="1" name=""/>
        <p:cNvGrpSpPr/>
        <p:nvPr/>
      </p:nvGrpSpPr>
      <p:grpSpPr>
        <a:xfrm>
          <a:off x="0" y="0"/>
          <a:ext cx="0" cy="0"/>
          <a:chOff x="0" y="0"/>
          <a:chExt cx="0" cy="0"/>
        </a:xfrm>
      </p:grpSpPr>
      <p:sp>
        <p:nvSpPr>
          <p:cNvPr id="10" name="Text Placeholder 24">
            <a:extLst>
              <a:ext uri="{FF2B5EF4-FFF2-40B4-BE49-F238E27FC236}">
                <a16:creationId xmlns:a16="http://schemas.microsoft.com/office/drawing/2014/main" id="{E664D866-11CD-4272-8D5E-73321B3BB668}"/>
              </a:ext>
            </a:extLst>
          </p:cNvPr>
          <p:cNvSpPr>
            <a:spLocks noGrp="1"/>
          </p:cNvSpPr>
          <p:nvPr>
            <p:ph type="body" sz="quarter" idx="11" hasCustomPrompt="1"/>
          </p:nvPr>
        </p:nvSpPr>
        <p:spPr>
          <a:xfrm>
            <a:off x="3326265" y="2675514"/>
            <a:ext cx="4441937" cy="1895276"/>
          </a:xfrm>
          <a:prstGeom prst="rect">
            <a:avLst/>
          </a:prstGeom>
        </p:spPr>
        <p:txBody>
          <a:bodyPr/>
          <a:lstStyle>
            <a:lvl1pPr marL="0" indent="0">
              <a:buNone/>
              <a:defRPr sz="3400" b="1">
                <a:solidFill>
                  <a:srgbClr val="69BC9E"/>
                </a:solidFill>
                <a:latin typeface="Arial" panose="020B0604020202020204" pitchFamily="34" charset="0"/>
                <a:ea typeface="Arial" panose="020B0604020202020204" pitchFamily="34" charset="0"/>
                <a:cs typeface="Arial" panose="020B0604020202020204" pitchFamily="34" charset="0"/>
              </a:defRPr>
            </a:lvl1pPr>
          </a:lstStyle>
          <a:p>
            <a:pPr lvl="0"/>
            <a:r>
              <a:rPr lang="en-US" dirty="0"/>
              <a:t>Transition title Section divider total</a:t>
            </a:r>
          </a:p>
          <a:p>
            <a:pPr lvl="0"/>
            <a:r>
              <a:rPr lang="en-US" dirty="0"/>
              <a:t>Center in the space</a:t>
            </a:r>
          </a:p>
        </p:txBody>
      </p:sp>
      <p:cxnSp>
        <p:nvCxnSpPr>
          <p:cNvPr id="11" name="Straight Connector 10">
            <a:extLst>
              <a:ext uri="{FF2B5EF4-FFF2-40B4-BE49-F238E27FC236}">
                <a16:creationId xmlns:a16="http://schemas.microsoft.com/office/drawing/2014/main" id="{7D9A96FF-FF96-42DB-90FB-76EF8E71BF22}"/>
              </a:ext>
            </a:extLst>
          </p:cNvPr>
          <p:cNvCxnSpPr>
            <a:cxnSpLocks/>
          </p:cNvCxnSpPr>
          <p:nvPr userDrawn="1"/>
        </p:nvCxnSpPr>
        <p:spPr>
          <a:xfrm flipV="1">
            <a:off x="2579610" y="-1189141"/>
            <a:ext cx="0" cy="8463973"/>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2" name="Group 11">
            <a:extLst>
              <a:ext uri="{FF2B5EF4-FFF2-40B4-BE49-F238E27FC236}">
                <a16:creationId xmlns:a16="http://schemas.microsoft.com/office/drawing/2014/main" id="{FD15B982-3E7F-4317-9690-E6A040DD6A2D}"/>
              </a:ext>
            </a:extLst>
          </p:cNvPr>
          <p:cNvGrpSpPr/>
          <p:nvPr userDrawn="1"/>
        </p:nvGrpSpPr>
        <p:grpSpPr>
          <a:xfrm rot="16200000">
            <a:off x="2353842" y="3198911"/>
            <a:ext cx="451535" cy="453897"/>
            <a:chOff x="8176581" y="406764"/>
            <a:chExt cx="538212" cy="515967"/>
          </a:xfrm>
        </p:grpSpPr>
        <p:sp>
          <p:nvSpPr>
            <p:cNvPr id="13" name="Rectangle 12">
              <a:extLst>
                <a:ext uri="{FF2B5EF4-FFF2-40B4-BE49-F238E27FC236}">
                  <a16:creationId xmlns:a16="http://schemas.microsoft.com/office/drawing/2014/main" id="{3B184D37-EBC2-4E97-A464-5BC4855D6CBC}"/>
                </a:ext>
              </a:extLst>
            </p:cNvPr>
            <p:cNvSpPr/>
            <p:nvPr/>
          </p:nvSpPr>
          <p:spPr>
            <a:xfrm>
              <a:off x="8176581" y="406764"/>
              <a:ext cx="538212" cy="515967"/>
            </a:xfrm>
            <a:prstGeom prst="rect">
              <a:avLst/>
            </a:prstGeom>
            <a:solidFill>
              <a:srgbClr val="F2A13E"/>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ln w="9525">
                  <a:solidFill>
                    <a:schemeClr val="tx1"/>
                  </a:solidFill>
                </a:ln>
              </a:endParaRPr>
            </a:p>
          </p:txBody>
        </p:sp>
        <p:sp>
          <p:nvSpPr>
            <p:cNvPr id="14" name="Oval 13">
              <a:extLst>
                <a:ext uri="{FF2B5EF4-FFF2-40B4-BE49-F238E27FC236}">
                  <a16:creationId xmlns:a16="http://schemas.microsoft.com/office/drawing/2014/main" id="{B0F7911B-E999-4EBE-A67B-6D0F41845146}"/>
                </a:ext>
              </a:extLst>
            </p:cNvPr>
            <p:cNvSpPr/>
            <p:nvPr/>
          </p:nvSpPr>
          <p:spPr>
            <a:xfrm>
              <a:off x="8210523" y="429015"/>
              <a:ext cx="470328" cy="471464"/>
            </a:xfrm>
            <a:prstGeom prst="ellipse">
              <a:avLst/>
            </a:prstGeom>
            <a:solidFill>
              <a:srgbClr val="69BC9E"/>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grpSp>
    </p:spTree>
    <p:extLst>
      <p:ext uri="{BB962C8B-B14F-4D97-AF65-F5344CB8AC3E}">
        <p14:creationId xmlns:p14="http://schemas.microsoft.com/office/powerpoint/2010/main" val="87099310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4_Two Content">
    <p:spTree>
      <p:nvGrpSpPr>
        <p:cNvPr id="1" name=""/>
        <p:cNvGrpSpPr/>
        <p:nvPr/>
      </p:nvGrpSpPr>
      <p:grpSpPr>
        <a:xfrm>
          <a:off x="0" y="0"/>
          <a:ext cx="0" cy="0"/>
          <a:chOff x="0" y="0"/>
          <a:chExt cx="0" cy="0"/>
        </a:xfrm>
      </p:grpSpPr>
      <p:cxnSp>
        <p:nvCxnSpPr>
          <p:cNvPr id="11" name="Straight Connector 10">
            <a:extLst>
              <a:ext uri="{FF2B5EF4-FFF2-40B4-BE49-F238E27FC236}">
                <a16:creationId xmlns:a16="http://schemas.microsoft.com/office/drawing/2014/main" id="{7D9A96FF-FF96-42DB-90FB-76EF8E71BF22}"/>
              </a:ext>
            </a:extLst>
          </p:cNvPr>
          <p:cNvCxnSpPr>
            <a:cxnSpLocks/>
            <a:stCxn id="13" idx="1"/>
          </p:cNvCxnSpPr>
          <p:nvPr userDrawn="1"/>
        </p:nvCxnSpPr>
        <p:spPr>
          <a:xfrm flipV="1">
            <a:off x="1267709" y="-8617"/>
            <a:ext cx="4187" cy="165108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2" name="Group 11">
            <a:extLst>
              <a:ext uri="{FF2B5EF4-FFF2-40B4-BE49-F238E27FC236}">
                <a16:creationId xmlns:a16="http://schemas.microsoft.com/office/drawing/2014/main" id="{FD15B982-3E7F-4317-9690-E6A040DD6A2D}"/>
              </a:ext>
            </a:extLst>
          </p:cNvPr>
          <p:cNvGrpSpPr/>
          <p:nvPr userDrawn="1"/>
        </p:nvGrpSpPr>
        <p:grpSpPr>
          <a:xfrm rot="16200000">
            <a:off x="1041941" y="1189747"/>
            <a:ext cx="451535" cy="453897"/>
            <a:chOff x="8176581" y="406764"/>
            <a:chExt cx="538212" cy="515967"/>
          </a:xfrm>
        </p:grpSpPr>
        <p:sp>
          <p:nvSpPr>
            <p:cNvPr id="13" name="Rectangle 12">
              <a:extLst>
                <a:ext uri="{FF2B5EF4-FFF2-40B4-BE49-F238E27FC236}">
                  <a16:creationId xmlns:a16="http://schemas.microsoft.com/office/drawing/2014/main" id="{3B184D37-EBC2-4E97-A464-5BC4855D6CBC}"/>
                </a:ext>
              </a:extLst>
            </p:cNvPr>
            <p:cNvSpPr/>
            <p:nvPr/>
          </p:nvSpPr>
          <p:spPr>
            <a:xfrm>
              <a:off x="8176581" y="406764"/>
              <a:ext cx="538212" cy="515967"/>
            </a:xfrm>
            <a:prstGeom prst="rect">
              <a:avLst/>
            </a:prstGeom>
            <a:solidFill>
              <a:srgbClr val="F2A13E"/>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ln w="9525">
                  <a:solidFill>
                    <a:schemeClr val="tx1"/>
                  </a:solidFill>
                </a:ln>
              </a:endParaRPr>
            </a:p>
          </p:txBody>
        </p:sp>
        <p:sp>
          <p:nvSpPr>
            <p:cNvPr id="14" name="Oval 13">
              <a:extLst>
                <a:ext uri="{FF2B5EF4-FFF2-40B4-BE49-F238E27FC236}">
                  <a16:creationId xmlns:a16="http://schemas.microsoft.com/office/drawing/2014/main" id="{B0F7911B-E999-4EBE-A67B-6D0F41845146}"/>
                </a:ext>
              </a:extLst>
            </p:cNvPr>
            <p:cNvSpPr/>
            <p:nvPr/>
          </p:nvSpPr>
          <p:spPr>
            <a:xfrm>
              <a:off x="8210523" y="429015"/>
              <a:ext cx="470328" cy="471464"/>
            </a:xfrm>
            <a:prstGeom prst="ellipse">
              <a:avLst/>
            </a:prstGeom>
            <a:solidFill>
              <a:srgbClr val="69BC9E"/>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grpSp>
      <p:sp>
        <p:nvSpPr>
          <p:cNvPr id="2" name="Rectangle 1">
            <a:extLst>
              <a:ext uri="{FF2B5EF4-FFF2-40B4-BE49-F238E27FC236}">
                <a16:creationId xmlns:a16="http://schemas.microsoft.com/office/drawing/2014/main" id="{BEDC1C65-E0FD-6619-F75E-F7CFAA469294}"/>
              </a:ext>
            </a:extLst>
          </p:cNvPr>
          <p:cNvSpPr/>
          <p:nvPr userDrawn="1"/>
        </p:nvSpPr>
        <p:spPr>
          <a:xfrm>
            <a:off x="939987" y="2646029"/>
            <a:ext cx="7462608" cy="2734082"/>
          </a:xfrm>
          <a:prstGeom prst="rect">
            <a:avLst/>
          </a:prstGeom>
        </p:spPr>
        <p:txBody>
          <a:bodyPr wrap="square">
            <a:spAutoFit/>
          </a:bodyPr>
          <a:lstStyle/>
          <a:p>
            <a:pPr marL="127000" lvl="0" indent="0" defTabSz="914400">
              <a:lnSpc>
                <a:spcPts val="2000"/>
              </a:lnSpc>
              <a:spcAft>
                <a:spcPts val="600"/>
              </a:spcAft>
              <a:buNone/>
              <a:defRPr/>
            </a:pPr>
            <a:r>
              <a:rPr lang="fr-FR" sz="1800" kern="0" dirty="0">
                <a:latin typeface="Arial" panose="020B0604020202020204" pitchFamily="34" charset="0"/>
                <a:cs typeface="Arial" panose="020B0604020202020204" pitchFamily="34" charset="0"/>
              </a:rPr>
              <a:t>Cette présentation a été produite avec le soutien de l’Agence des États-Unis pour le développement international (USAID) aux termes de la subvention associée 7200AA18LA00008 pour Data for Impact (D4I), qui est mise en œuvre par le Centre de population de la Caroline à l’Université de Caroline du Nord, à Chapel Hill, en partenariat avec Palladium, LLC ; ICF Macro, Inc. ; John Snow, Inc. </a:t>
            </a:r>
            <a:br>
              <a:rPr lang="fr-FR" sz="1800" kern="0" dirty="0">
                <a:latin typeface="Arial" panose="020B0604020202020204" pitchFamily="34" charset="0"/>
                <a:cs typeface="Arial" panose="020B0604020202020204" pitchFamily="34" charset="0"/>
              </a:rPr>
            </a:br>
            <a:r>
              <a:rPr lang="fr-FR" sz="1800" kern="0" dirty="0">
                <a:latin typeface="Arial" panose="020B0604020202020204" pitchFamily="34" charset="0"/>
                <a:cs typeface="Arial" panose="020B0604020202020204" pitchFamily="34" charset="0"/>
              </a:rPr>
              <a:t>et l’Université de </a:t>
            </a:r>
            <a:r>
              <a:rPr lang="fr-FR" sz="1800" kern="0" dirty="0" err="1">
                <a:latin typeface="Arial" panose="020B0604020202020204" pitchFamily="34" charset="0"/>
                <a:cs typeface="Arial" panose="020B0604020202020204" pitchFamily="34" charset="0"/>
              </a:rPr>
              <a:t>Tulane</a:t>
            </a:r>
            <a:r>
              <a:rPr lang="fr-FR" sz="1800" kern="0" dirty="0">
                <a:latin typeface="Arial" panose="020B0604020202020204" pitchFamily="34" charset="0"/>
                <a:cs typeface="Arial" panose="020B0604020202020204" pitchFamily="34" charset="0"/>
              </a:rPr>
              <a:t>. Les renseignements fournis dans cette publication ne reflètent pas nécessairement les opinions de l’USAID ou du gouvernement américain</a:t>
            </a:r>
            <a:r>
              <a:rPr lang="en-US" sz="1800" kern="0" dirty="0">
                <a:latin typeface="Arial" panose="020B0604020202020204" pitchFamily="34" charset="0"/>
                <a:cs typeface="Arial" panose="020B0604020202020204" pitchFamily="34" charset="0"/>
              </a:rPr>
              <a:t>. MS-20-198h2-FR D4I</a:t>
            </a:r>
          </a:p>
          <a:p>
            <a:pPr marL="127000" lvl="0" indent="0" defTabSz="914400">
              <a:lnSpc>
                <a:spcPts val="2000"/>
              </a:lnSpc>
              <a:buNone/>
              <a:defRPr/>
            </a:pPr>
            <a:r>
              <a:rPr lang="en-US" sz="1800" b="1" kern="0" dirty="0">
                <a:solidFill>
                  <a:srgbClr val="3A8269"/>
                </a:solidFill>
                <a:latin typeface="Arial" panose="020B0604020202020204" pitchFamily="34" charset="0"/>
                <a:cs typeface="Arial" panose="020B0604020202020204" pitchFamily="34" charset="0"/>
                <a:sym typeface="Cabin"/>
                <a:hlinkClick r:id="rId2">
                  <a:extLst>
                    <a:ext uri="{A12FA001-AC4F-418D-AE19-62706E023703}">
                      <ahyp:hlinkClr xmlns:ahyp="http://schemas.microsoft.com/office/drawing/2018/hyperlinkcolor" val="tx"/>
                    </a:ext>
                  </a:extLst>
                </a:hlinkClick>
              </a:rPr>
              <a:t>www.data4impactproject.org</a:t>
            </a:r>
            <a:endParaRPr lang="en-US" sz="1800" b="1" kern="0" dirty="0">
              <a:solidFill>
                <a:srgbClr val="3A8269"/>
              </a:solidFill>
              <a:latin typeface="Arial" panose="020B0604020202020204" pitchFamily="34" charset="0"/>
              <a:cs typeface="Arial" panose="020B0604020202020204" pitchFamily="34" charset="0"/>
              <a:sym typeface="Cabin"/>
            </a:endParaRPr>
          </a:p>
        </p:txBody>
      </p:sp>
      <p:grpSp>
        <p:nvGrpSpPr>
          <p:cNvPr id="3" name="Group 2">
            <a:extLst>
              <a:ext uri="{FF2B5EF4-FFF2-40B4-BE49-F238E27FC236}">
                <a16:creationId xmlns:a16="http://schemas.microsoft.com/office/drawing/2014/main" id="{5B13D2E8-82A6-1826-DEA8-C044FF67BF83}"/>
              </a:ext>
            </a:extLst>
          </p:cNvPr>
          <p:cNvGrpSpPr/>
          <p:nvPr userDrawn="1"/>
        </p:nvGrpSpPr>
        <p:grpSpPr>
          <a:xfrm>
            <a:off x="4017536" y="5903988"/>
            <a:ext cx="4385059" cy="731520"/>
            <a:chOff x="4442749" y="5903988"/>
            <a:chExt cx="4385059" cy="731520"/>
          </a:xfrm>
        </p:grpSpPr>
        <p:pic>
          <p:nvPicPr>
            <p:cNvPr id="4" name="Picture 3" descr="A picture containing text, clipart, vector graphics, sign&#10;&#10;Description automatically generated">
              <a:extLst>
                <a:ext uri="{FF2B5EF4-FFF2-40B4-BE49-F238E27FC236}">
                  <a16:creationId xmlns:a16="http://schemas.microsoft.com/office/drawing/2014/main" id="{9920E430-6589-B936-9B92-4EF3FD8B6656}"/>
                </a:ext>
              </a:extLst>
            </p:cNvPr>
            <p:cNvPicPr>
              <a:picLocks noChangeAspect="1"/>
            </p:cNvPicPr>
            <p:nvPr userDrawn="1"/>
          </p:nvPicPr>
          <p:blipFill>
            <a:blip r:embed="rId3" cstate="hqprint">
              <a:extLst>
                <a:ext uri="{28A0092B-C50C-407E-A947-70E740481C1C}">
                  <a14:useLocalDpi xmlns:a14="http://schemas.microsoft.com/office/drawing/2010/main" val="0"/>
                </a:ext>
              </a:extLst>
            </a:blip>
            <a:stretch>
              <a:fillRect/>
            </a:stretch>
          </p:blipFill>
          <p:spPr>
            <a:xfrm>
              <a:off x="8120288" y="6046203"/>
              <a:ext cx="707520" cy="396572"/>
            </a:xfrm>
            <a:prstGeom prst="rect">
              <a:avLst/>
            </a:prstGeom>
          </p:spPr>
        </p:pic>
        <p:pic>
          <p:nvPicPr>
            <p:cNvPr id="5" name="Picture 4" descr="A red and blue text on a black background&#10;&#10;Description automatically generated with medium confidence">
              <a:extLst>
                <a:ext uri="{FF2B5EF4-FFF2-40B4-BE49-F238E27FC236}">
                  <a16:creationId xmlns:a16="http://schemas.microsoft.com/office/drawing/2014/main" id="{71182FF2-BE30-7258-4C6C-9F989E61D2C1}"/>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4442749" y="5903988"/>
              <a:ext cx="3485963" cy="731520"/>
            </a:xfrm>
            <a:prstGeom prst="rect">
              <a:avLst/>
            </a:prstGeom>
          </p:spPr>
        </p:pic>
      </p:grpSp>
    </p:spTree>
    <p:extLst>
      <p:ext uri="{BB962C8B-B14F-4D97-AF65-F5344CB8AC3E}">
        <p14:creationId xmlns:p14="http://schemas.microsoft.com/office/powerpoint/2010/main" val="2886014027"/>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9841" y="725648"/>
            <a:ext cx="7886700" cy="965041"/>
          </a:xfrm>
          <a:prstGeom prst="rect">
            <a:avLst/>
          </a:prstGeom>
        </p:spPr>
        <p:txBody>
          <a:bodyPr/>
          <a:lstStyle>
            <a:lvl1pPr>
              <a:defRPr sz="3600">
                <a:solidFill>
                  <a:srgbClr val="69BC9E"/>
                </a:solidFill>
                <a:latin typeface="Franklin Gothic Medium" panose="020B0603020102020204" pitchFamily="34" charset="0"/>
              </a:defRPr>
            </a:lvl1pPr>
          </a:lstStyle>
          <a:p>
            <a:pPr lvl="0"/>
            <a:r>
              <a:rPr lang="en-US" dirty="0"/>
              <a:t>Title goes here</a:t>
            </a:r>
          </a:p>
        </p:txBody>
      </p:sp>
      <p:sp>
        <p:nvSpPr>
          <p:cNvPr id="3" name="Text Placeholder 2"/>
          <p:cNvSpPr>
            <a:spLocks noGrp="1"/>
          </p:cNvSpPr>
          <p:nvPr>
            <p:ph type="body" idx="1"/>
          </p:nvPr>
        </p:nvSpPr>
        <p:spPr>
          <a:xfrm>
            <a:off x="629842" y="1681163"/>
            <a:ext cx="3868340" cy="823912"/>
          </a:xfrm>
          <a:prstGeom prst="rect">
            <a:avLst/>
          </a:prstGeom>
        </p:spPr>
        <p:txBody>
          <a:bodyPr anchor="b"/>
          <a:lstStyle>
            <a:lvl1pPr marL="0" indent="0">
              <a:buNone/>
              <a:defRPr sz="2000" b="1">
                <a:solidFill>
                  <a:srgbClr val="69BC9E"/>
                </a:solidFill>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629842" y="2505075"/>
            <a:ext cx="3868340" cy="3684588"/>
          </a:xfrm>
          <a:prstGeom prst="rect">
            <a:avLst/>
          </a:prstGeo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629150" y="1681163"/>
            <a:ext cx="3887391" cy="823912"/>
          </a:xfrm>
          <a:prstGeom prst="rect">
            <a:avLst/>
          </a:prstGeom>
        </p:spPr>
        <p:txBody>
          <a:bodyPr anchor="b"/>
          <a:lstStyle>
            <a:lvl1pPr marL="0" indent="0">
              <a:buNone/>
              <a:defRPr sz="2000" b="1">
                <a:solidFill>
                  <a:srgbClr val="69BC9E"/>
                </a:solidFill>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629150" y="2505075"/>
            <a:ext cx="3887391" cy="3684588"/>
          </a:xfrm>
          <a:prstGeom prst="rect">
            <a:avLst/>
          </a:prstGeo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10" name="Straight Connector 9">
            <a:extLst>
              <a:ext uri="{FF2B5EF4-FFF2-40B4-BE49-F238E27FC236}">
                <a16:creationId xmlns:a16="http://schemas.microsoft.com/office/drawing/2014/main" id="{3FD524BB-B88C-444A-865C-3B7526290209}"/>
              </a:ext>
            </a:extLst>
          </p:cNvPr>
          <p:cNvCxnSpPr>
            <a:cxnSpLocks/>
          </p:cNvCxnSpPr>
          <p:nvPr userDrawn="1"/>
        </p:nvCxnSpPr>
        <p:spPr>
          <a:xfrm>
            <a:off x="0" y="420576"/>
            <a:ext cx="914400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1" name="Group 10">
            <a:extLst>
              <a:ext uri="{FF2B5EF4-FFF2-40B4-BE49-F238E27FC236}">
                <a16:creationId xmlns:a16="http://schemas.microsoft.com/office/drawing/2014/main" id="{5BAA556A-5889-4E79-830B-DA0DC5C7F2DD}"/>
              </a:ext>
            </a:extLst>
          </p:cNvPr>
          <p:cNvGrpSpPr/>
          <p:nvPr userDrawn="1"/>
        </p:nvGrpSpPr>
        <p:grpSpPr>
          <a:xfrm>
            <a:off x="4370553" y="233135"/>
            <a:ext cx="402894" cy="374882"/>
            <a:chOff x="8176581" y="406764"/>
            <a:chExt cx="538212" cy="515967"/>
          </a:xfrm>
        </p:grpSpPr>
        <p:sp>
          <p:nvSpPr>
            <p:cNvPr id="12" name="Rectangle 11">
              <a:extLst>
                <a:ext uri="{FF2B5EF4-FFF2-40B4-BE49-F238E27FC236}">
                  <a16:creationId xmlns:a16="http://schemas.microsoft.com/office/drawing/2014/main" id="{8E67C9B8-B33D-4F67-AD8E-B5BDA35FC53C}"/>
                </a:ext>
              </a:extLst>
            </p:cNvPr>
            <p:cNvSpPr/>
            <p:nvPr/>
          </p:nvSpPr>
          <p:spPr>
            <a:xfrm>
              <a:off x="8176581" y="406764"/>
              <a:ext cx="538212" cy="515967"/>
            </a:xfrm>
            <a:prstGeom prst="rect">
              <a:avLst/>
            </a:prstGeom>
            <a:solidFill>
              <a:srgbClr val="F2A13E"/>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ln w="9525">
                  <a:solidFill>
                    <a:schemeClr val="tx1"/>
                  </a:solidFill>
                </a:ln>
              </a:endParaRPr>
            </a:p>
          </p:txBody>
        </p:sp>
        <p:sp>
          <p:nvSpPr>
            <p:cNvPr id="13" name="Oval 12">
              <a:extLst>
                <a:ext uri="{FF2B5EF4-FFF2-40B4-BE49-F238E27FC236}">
                  <a16:creationId xmlns:a16="http://schemas.microsoft.com/office/drawing/2014/main" id="{F949A0DF-A261-4B28-8D98-C75531E4E268}"/>
                </a:ext>
              </a:extLst>
            </p:cNvPr>
            <p:cNvSpPr/>
            <p:nvPr/>
          </p:nvSpPr>
          <p:spPr>
            <a:xfrm>
              <a:off x="8210523" y="429015"/>
              <a:ext cx="470328" cy="471464"/>
            </a:xfrm>
            <a:prstGeom prst="ellipse">
              <a:avLst/>
            </a:prstGeom>
            <a:solidFill>
              <a:srgbClr val="69BC9E"/>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grpSp>
    </p:spTree>
    <p:extLst>
      <p:ext uri="{BB962C8B-B14F-4D97-AF65-F5344CB8AC3E}">
        <p14:creationId xmlns:p14="http://schemas.microsoft.com/office/powerpoint/2010/main" val="264221797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a:xfrm>
            <a:off x="3075614" y="6310311"/>
            <a:ext cx="5439736" cy="365125"/>
          </a:xfrm>
          <a:prstGeom prst="rect">
            <a:avLst/>
          </a:prstGeom>
        </p:spPr>
        <p:txBody>
          <a:bodyPr/>
          <a:lstStyle>
            <a:lvl1pPr>
              <a:defRPr sz="1300">
                <a:solidFill>
                  <a:schemeClr val="tx1">
                    <a:lumMod val="50000"/>
                    <a:lumOff val="50000"/>
                  </a:schemeClr>
                </a:solidFill>
                <a:latin typeface="Arial" panose="020B0604020202020204" pitchFamily="34" charset="0"/>
                <a:cs typeface="Arial" panose="020B0604020202020204" pitchFamily="34" charset="0"/>
              </a:defRPr>
            </a:lvl1pPr>
          </a:lstStyle>
          <a:p>
            <a:pPr algn="r"/>
            <a:r>
              <a:rPr lang="en-US" dirty="0"/>
              <a:t>Footer or page number use this space, right justify</a:t>
            </a:r>
          </a:p>
        </p:txBody>
      </p:sp>
      <p:sp>
        <p:nvSpPr>
          <p:cNvPr id="6" name="Title 1">
            <a:extLst>
              <a:ext uri="{FF2B5EF4-FFF2-40B4-BE49-F238E27FC236}">
                <a16:creationId xmlns:a16="http://schemas.microsoft.com/office/drawing/2014/main" id="{B38234C9-2059-4121-9750-B7EB569E0F43}"/>
              </a:ext>
            </a:extLst>
          </p:cNvPr>
          <p:cNvSpPr txBox="1">
            <a:spLocks/>
          </p:cNvSpPr>
          <p:nvPr userDrawn="1"/>
        </p:nvSpPr>
        <p:spPr>
          <a:xfrm>
            <a:off x="629841" y="725648"/>
            <a:ext cx="7886700" cy="965041"/>
          </a:xfrm>
          <a:prstGeom prst="rect">
            <a:avLst/>
          </a:prstGeom>
        </p:spPr>
        <p:txBody>
          <a:bodyPr/>
          <a:lstStyle>
            <a:lvl1pPr algn="l" defTabSz="914400" rtl="0" eaLnBrk="1" latinLnBrk="0" hangingPunct="1">
              <a:lnSpc>
                <a:spcPct val="90000"/>
              </a:lnSpc>
              <a:spcBef>
                <a:spcPct val="0"/>
              </a:spcBef>
              <a:buNone/>
              <a:defRPr sz="3600" kern="1200">
                <a:solidFill>
                  <a:srgbClr val="69BC9E"/>
                </a:solidFill>
                <a:latin typeface="Franklin Gothic Medium" panose="020B0603020102020204" pitchFamily="34" charset="0"/>
                <a:ea typeface="+mj-ea"/>
                <a:cs typeface="+mj-cs"/>
              </a:defRPr>
            </a:lvl1pPr>
          </a:lstStyle>
          <a:p>
            <a:r>
              <a:rPr lang="en-US" dirty="0"/>
              <a:t>Title goes here</a:t>
            </a:r>
          </a:p>
        </p:txBody>
      </p:sp>
      <p:cxnSp>
        <p:nvCxnSpPr>
          <p:cNvPr id="7" name="Straight Connector 6">
            <a:extLst>
              <a:ext uri="{FF2B5EF4-FFF2-40B4-BE49-F238E27FC236}">
                <a16:creationId xmlns:a16="http://schemas.microsoft.com/office/drawing/2014/main" id="{60BCED71-B76A-4B73-B536-607AB6C4EB21}"/>
              </a:ext>
            </a:extLst>
          </p:cNvPr>
          <p:cNvCxnSpPr>
            <a:cxnSpLocks/>
          </p:cNvCxnSpPr>
          <p:nvPr userDrawn="1"/>
        </p:nvCxnSpPr>
        <p:spPr>
          <a:xfrm>
            <a:off x="0" y="420576"/>
            <a:ext cx="914400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grpSp>
        <p:nvGrpSpPr>
          <p:cNvPr id="8" name="Group 7">
            <a:extLst>
              <a:ext uri="{FF2B5EF4-FFF2-40B4-BE49-F238E27FC236}">
                <a16:creationId xmlns:a16="http://schemas.microsoft.com/office/drawing/2014/main" id="{05E0CE5A-8ACA-4AC5-BCB5-87F9BE69E70A}"/>
              </a:ext>
            </a:extLst>
          </p:cNvPr>
          <p:cNvGrpSpPr/>
          <p:nvPr userDrawn="1"/>
        </p:nvGrpSpPr>
        <p:grpSpPr>
          <a:xfrm>
            <a:off x="4370553" y="233135"/>
            <a:ext cx="402894" cy="374882"/>
            <a:chOff x="8176581" y="406764"/>
            <a:chExt cx="538212" cy="515967"/>
          </a:xfrm>
        </p:grpSpPr>
        <p:sp>
          <p:nvSpPr>
            <p:cNvPr id="9" name="Rectangle 8">
              <a:extLst>
                <a:ext uri="{FF2B5EF4-FFF2-40B4-BE49-F238E27FC236}">
                  <a16:creationId xmlns:a16="http://schemas.microsoft.com/office/drawing/2014/main" id="{B7A19B9A-F36A-41A6-BEE3-E2F6CCC871C3}"/>
                </a:ext>
              </a:extLst>
            </p:cNvPr>
            <p:cNvSpPr/>
            <p:nvPr/>
          </p:nvSpPr>
          <p:spPr>
            <a:xfrm>
              <a:off x="8176581" y="406764"/>
              <a:ext cx="538212" cy="515967"/>
            </a:xfrm>
            <a:prstGeom prst="rect">
              <a:avLst/>
            </a:prstGeom>
            <a:solidFill>
              <a:srgbClr val="F2A13E"/>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ln w="9525">
                  <a:solidFill>
                    <a:schemeClr val="tx1"/>
                  </a:solidFill>
                </a:ln>
              </a:endParaRPr>
            </a:p>
          </p:txBody>
        </p:sp>
        <p:sp>
          <p:nvSpPr>
            <p:cNvPr id="10" name="Oval 9">
              <a:extLst>
                <a:ext uri="{FF2B5EF4-FFF2-40B4-BE49-F238E27FC236}">
                  <a16:creationId xmlns:a16="http://schemas.microsoft.com/office/drawing/2014/main" id="{358D163D-1FFB-451A-9B27-BD909F4E84A1}"/>
                </a:ext>
              </a:extLst>
            </p:cNvPr>
            <p:cNvSpPr/>
            <p:nvPr/>
          </p:nvSpPr>
          <p:spPr>
            <a:xfrm>
              <a:off x="8210523" y="429015"/>
              <a:ext cx="470328" cy="471464"/>
            </a:xfrm>
            <a:prstGeom prst="ellipse">
              <a:avLst/>
            </a:prstGeom>
            <a:solidFill>
              <a:srgbClr val="69BC9E"/>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grpSp>
    </p:spTree>
    <p:extLst>
      <p:ext uri="{BB962C8B-B14F-4D97-AF65-F5344CB8AC3E}">
        <p14:creationId xmlns:p14="http://schemas.microsoft.com/office/powerpoint/2010/main" val="322453677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Footer Placeholder 3">
            <a:extLst>
              <a:ext uri="{FF2B5EF4-FFF2-40B4-BE49-F238E27FC236}">
                <a16:creationId xmlns:a16="http://schemas.microsoft.com/office/drawing/2014/main" id="{ADE96C6C-CF3A-4BF1-AB63-F30AA5F7F3CD}"/>
              </a:ext>
            </a:extLst>
          </p:cNvPr>
          <p:cNvSpPr>
            <a:spLocks noGrp="1"/>
          </p:cNvSpPr>
          <p:nvPr>
            <p:ph type="ftr" sz="quarter" idx="11"/>
          </p:nvPr>
        </p:nvSpPr>
        <p:spPr>
          <a:xfrm>
            <a:off x="3075614" y="6310311"/>
            <a:ext cx="5439736" cy="365125"/>
          </a:xfrm>
          <a:prstGeom prst="rect">
            <a:avLst/>
          </a:prstGeom>
        </p:spPr>
        <p:txBody>
          <a:bodyPr/>
          <a:lstStyle>
            <a:lvl1pPr>
              <a:defRPr sz="1300">
                <a:solidFill>
                  <a:schemeClr val="tx1">
                    <a:lumMod val="50000"/>
                    <a:lumOff val="50000"/>
                  </a:schemeClr>
                </a:solidFill>
                <a:latin typeface="Arial" panose="020B0604020202020204" pitchFamily="34" charset="0"/>
                <a:cs typeface="Arial" panose="020B0604020202020204" pitchFamily="34" charset="0"/>
              </a:defRPr>
            </a:lvl1pPr>
          </a:lstStyle>
          <a:p>
            <a:pPr algn="r"/>
            <a:r>
              <a:rPr lang="en-US" dirty="0"/>
              <a:t>Footer or page number use this space, right justify</a:t>
            </a:r>
          </a:p>
        </p:txBody>
      </p:sp>
    </p:spTree>
    <p:extLst>
      <p:ext uri="{BB962C8B-B14F-4D97-AF65-F5344CB8AC3E}">
        <p14:creationId xmlns:p14="http://schemas.microsoft.com/office/powerpoint/2010/main" val="179107353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a:prstGeom prst="rect">
            <a:avLst/>
          </a:prstGeom>
        </p:spPr>
        <p:txBody>
          <a:bodyPr anchor="b"/>
          <a:lstStyle>
            <a:lvl1pPr>
              <a:defRPr sz="3200">
                <a:solidFill>
                  <a:srgbClr val="69BC9E"/>
                </a:solidFill>
                <a:latin typeface="Franklin Gothic Medium" panose="020B0603020102020204" pitchFamily="34" charset="0"/>
              </a:defRPr>
            </a:lvl1pPr>
          </a:lstStyle>
          <a:p>
            <a:r>
              <a:rPr lang="en-US" dirty="0"/>
              <a:t>Click to edit Master title style</a:t>
            </a:r>
          </a:p>
        </p:txBody>
      </p:sp>
      <p:sp>
        <p:nvSpPr>
          <p:cNvPr id="3" name="Content Placeholder 2"/>
          <p:cNvSpPr>
            <a:spLocks noGrp="1"/>
          </p:cNvSpPr>
          <p:nvPr>
            <p:ph idx="1"/>
          </p:nvPr>
        </p:nvSpPr>
        <p:spPr>
          <a:xfrm>
            <a:off x="3887391" y="987426"/>
            <a:ext cx="4629150" cy="4873625"/>
          </a:xfrm>
          <a:prstGeom prst="rect">
            <a:avLst/>
          </a:prstGeom>
        </p:spPr>
        <p:txBody>
          <a:bodyPr/>
          <a:lstStyle>
            <a:lvl1pPr>
              <a:defRPr sz="2800">
                <a:latin typeface="Arial" panose="020B0604020202020204" pitchFamily="34" charset="0"/>
                <a:cs typeface="Arial" panose="020B0604020202020204" pitchFamily="34" charset="0"/>
              </a:defRPr>
            </a:lvl1pPr>
            <a:lvl2pPr>
              <a:defRPr sz="2400">
                <a:latin typeface="Arial" panose="020B0604020202020204" pitchFamily="34" charset="0"/>
                <a:cs typeface="Arial" panose="020B0604020202020204" pitchFamily="34" charset="0"/>
              </a:defRPr>
            </a:lvl2pPr>
            <a:lvl3pPr>
              <a:defRPr sz="2000">
                <a:latin typeface="Arial" panose="020B0604020202020204" pitchFamily="34" charset="0"/>
                <a:cs typeface="Arial" panose="020B0604020202020204" pitchFamily="34" charset="0"/>
              </a:defRPr>
            </a:lvl3pPr>
            <a:lvl4pPr>
              <a:defRPr sz="1800">
                <a:latin typeface="Arial" panose="020B0604020202020204" pitchFamily="34" charset="0"/>
                <a:cs typeface="Arial" panose="020B0604020202020204" pitchFamily="34" charset="0"/>
              </a:defRPr>
            </a:lvl4pPr>
            <a:lvl5pPr>
              <a:defRPr sz="1600">
                <a:latin typeface="Arial" panose="020B0604020202020204" pitchFamily="34" charset="0"/>
                <a:cs typeface="Arial" panose="020B0604020202020204" pitchFamily="34" charset="0"/>
              </a:defRPr>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629841" y="2315360"/>
            <a:ext cx="2949178" cy="3553627"/>
          </a:xfrm>
          <a:prstGeom prst="rect">
            <a:avLst/>
          </a:prstGeom>
        </p:spPr>
        <p:txBody>
          <a:bodyPr/>
          <a:lstStyle>
            <a:lvl1pPr marL="0" indent="0">
              <a:buNone/>
              <a:defRPr sz="1600">
                <a:latin typeface="Arial" panose="020B0604020202020204" pitchFamily="34" charset="0"/>
                <a:cs typeface="Arial" panose="020B0604020202020204"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Tree>
    <p:extLst>
      <p:ext uri="{BB962C8B-B14F-4D97-AF65-F5344CB8AC3E}">
        <p14:creationId xmlns:p14="http://schemas.microsoft.com/office/powerpoint/2010/main" val="297039412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a:prstGeom prst="rect">
            <a:avLst/>
          </a:prstGeom>
        </p:spPr>
        <p:txBody>
          <a:bodyPr anchor="b"/>
          <a:lstStyle>
            <a:lvl1pPr>
              <a:defRPr sz="3200">
                <a:solidFill>
                  <a:srgbClr val="69BC9E"/>
                </a:solidFill>
                <a:latin typeface="Franklin Gothic Medium" panose="020B0603020102020204" pitchFamily="34" charset="0"/>
              </a:defRPr>
            </a:lvl1pPr>
          </a:lstStyle>
          <a:p>
            <a:r>
              <a:rPr lang="en-US" dirty="0"/>
              <a:t>Click to edit Master title style</a:t>
            </a:r>
          </a:p>
        </p:txBody>
      </p:sp>
      <p:sp>
        <p:nvSpPr>
          <p:cNvPr id="3" name="Picture Placeholder 2"/>
          <p:cNvSpPr>
            <a:spLocks noGrp="1" noChangeAspect="1"/>
          </p:cNvSpPr>
          <p:nvPr>
            <p:ph type="pic" idx="1"/>
          </p:nvPr>
        </p:nvSpPr>
        <p:spPr>
          <a:xfrm>
            <a:off x="3887391" y="987426"/>
            <a:ext cx="4629150" cy="4873625"/>
          </a:xfrm>
          <a:prstGeom prst="rect">
            <a:avLst/>
          </a:prstGeo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629841" y="2290194"/>
            <a:ext cx="2949178" cy="3578794"/>
          </a:xfrm>
          <a:prstGeom prst="rect">
            <a:avLst/>
          </a:prstGeom>
        </p:spPr>
        <p:txBody>
          <a:bodyPr/>
          <a:lstStyle>
            <a:lvl1pPr marL="0" indent="0">
              <a:buNone/>
              <a:defRPr sz="1600">
                <a:latin typeface="Arial" panose="020B0604020202020204" pitchFamily="34" charset="0"/>
                <a:cs typeface="Arial" panose="020B0604020202020204"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Tree>
    <p:extLst>
      <p:ext uri="{BB962C8B-B14F-4D97-AF65-F5344CB8AC3E}">
        <p14:creationId xmlns:p14="http://schemas.microsoft.com/office/powerpoint/2010/main" val="20153192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325563"/>
          </a:xfrm>
          <a:prstGeom prst="rect">
            <a:avLst/>
          </a:prstGeom>
        </p:spPr>
        <p:txBody>
          <a:bodyPr/>
          <a:lstStyle>
            <a:lvl1pPr>
              <a:defRPr sz="3600">
                <a:solidFill>
                  <a:srgbClr val="69BC9E"/>
                </a:solidFill>
                <a:latin typeface="Franklin Gothic Medium" panose="020B0603020102020204" pitchFamily="34" charset="0"/>
              </a:defRPr>
            </a:lvl1pPr>
          </a:lstStyle>
          <a:p>
            <a:r>
              <a:rPr lang="en-US" dirty="0"/>
              <a:t>Click to edit Master title style</a:t>
            </a:r>
          </a:p>
        </p:txBody>
      </p:sp>
      <p:sp>
        <p:nvSpPr>
          <p:cNvPr id="3" name="Vertical Text Placeholder 2"/>
          <p:cNvSpPr>
            <a:spLocks noGrp="1"/>
          </p:cNvSpPr>
          <p:nvPr>
            <p:ph type="body" orient="vert" idx="1"/>
          </p:nvPr>
        </p:nvSpPr>
        <p:spPr>
          <a:xfrm>
            <a:off x="628650" y="1825625"/>
            <a:ext cx="7886700" cy="4351338"/>
          </a:xfrm>
          <a:prstGeom prst="rect">
            <a:avLst/>
          </a:prstGeom>
        </p:spPr>
        <p:txBody>
          <a:bodyPr vert="eaVert"/>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7983620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12" name="Text Placeholder 2">
            <a:extLst>
              <a:ext uri="{FF2B5EF4-FFF2-40B4-BE49-F238E27FC236}">
                <a16:creationId xmlns:a16="http://schemas.microsoft.com/office/drawing/2014/main" id="{0B8C946C-DC01-483A-8A64-6B3B8B6D0DCF}"/>
              </a:ext>
            </a:extLst>
          </p:cNvPr>
          <p:cNvSpPr>
            <a:spLocks noGrp="1"/>
          </p:cNvSpPr>
          <p:nvPr>
            <p:ph type="body" sz="quarter" idx="11" hasCustomPrompt="1"/>
          </p:nvPr>
        </p:nvSpPr>
        <p:spPr>
          <a:xfrm>
            <a:off x="573130" y="4797027"/>
            <a:ext cx="8127406" cy="805343"/>
          </a:xfrm>
          <a:prstGeom prst="rect">
            <a:avLst/>
          </a:prstGeom>
        </p:spPr>
        <p:txBody>
          <a:bodyPr/>
          <a:lstStyle>
            <a:lvl1pPr marL="0" indent="0">
              <a:buNone/>
              <a:defRPr sz="3400" baseline="0">
                <a:solidFill>
                  <a:srgbClr val="3A8269"/>
                </a:solidFill>
                <a:latin typeface="Franklin Gothic Medium" panose="020B0603020102020204" pitchFamily="34" charset="0"/>
                <a:ea typeface="Franklin Gothic Medium" panose="020B0603020102020204" pitchFamily="34" charset="0"/>
                <a:cs typeface="Franklin Gothic Medium" panose="020B0603020102020204" pitchFamily="34" charset="0"/>
              </a:defRPr>
            </a:lvl1pPr>
          </a:lstStyle>
          <a:p>
            <a:pPr lvl="0"/>
            <a:r>
              <a:rPr lang="en-US" dirty="0"/>
              <a:t>Title for presentation goes here</a:t>
            </a:r>
          </a:p>
        </p:txBody>
      </p:sp>
      <p:sp>
        <p:nvSpPr>
          <p:cNvPr id="13" name="Text Placeholder 4">
            <a:extLst>
              <a:ext uri="{FF2B5EF4-FFF2-40B4-BE49-F238E27FC236}">
                <a16:creationId xmlns:a16="http://schemas.microsoft.com/office/drawing/2014/main" id="{D980D520-F489-4D73-8CC4-952AE5ADC5EA}"/>
              </a:ext>
            </a:extLst>
          </p:cNvPr>
          <p:cNvSpPr>
            <a:spLocks noGrp="1"/>
          </p:cNvSpPr>
          <p:nvPr>
            <p:ph type="body" sz="quarter" idx="14" hasCustomPrompt="1"/>
          </p:nvPr>
        </p:nvSpPr>
        <p:spPr>
          <a:xfrm>
            <a:off x="573131" y="5602370"/>
            <a:ext cx="4750899" cy="887667"/>
          </a:xfrm>
          <a:prstGeom prst="rect">
            <a:avLst/>
          </a:prstGeom>
        </p:spPr>
        <p:txBody>
          <a:bodyPr/>
          <a:lstStyle>
            <a:lvl1pPr marL="0" marR="0" indent="0" defTabSz="914400" eaLnBrk="1" fontAlgn="auto" latinLnBrk="0" hangingPunct="1">
              <a:lnSpc>
                <a:spcPct val="100000"/>
              </a:lnSpc>
              <a:spcBef>
                <a:spcPts val="0"/>
              </a:spcBef>
              <a:spcAft>
                <a:spcPts val="0"/>
              </a:spcAft>
              <a:buClrTx/>
              <a:buSzTx/>
              <a:buFontTx/>
              <a:buNone/>
              <a:tabLst/>
              <a:defRPr sz="1800">
                <a:latin typeface="Arial" panose="020B0604020202020204" pitchFamily="34" charset="0"/>
                <a:ea typeface="Arial" panose="020B0604020202020204" pitchFamily="34" charset="0"/>
                <a:cs typeface="Arial" panose="020B0604020202020204" pitchFamily="34" charset="0"/>
              </a:defRPr>
            </a:lvl1pPr>
            <a:lvl2pPr marL="800100" indent="-342900">
              <a:buFont typeface="Arial" panose="020B0604020202020204" pitchFamily="34" charset="0"/>
              <a:buChar char="•"/>
              <a:defRPr sz="1800">
                <a:latin typeface="Century Gothic" charset="0"/>
                <a:ea typeface="Arial" panose="020B0604020202020204" pitchFamily="34" charset="0"/>
                <a:cs typeface="Century Gothic" charset="0"/>
              </a:defRPr>
            </a:lvl2pPr>
            <a:lvl3pPr marL="914400" indent="0">
              <a:buFont typeface="Arial" panose="020B0604020202020204" pitchFamily="34" charset="0"/>
              <a:buNone/>
              <a:defRPr>
                <a:latin typeface="Century Gothic" charset="0"/>
                <a:ea typeface="Arial" panose="020B0604020202020204" pitchFamily="34" charset="0"/>
                <a:cs typeface="Century Gothic" charset="0"/>
              </a:defRPr>
            </a:lvl3pPr>
            <a:lvl4pPr marL="1371600" indent="0">
              <a:buFont typeface="Arial" panose="020B0604020202020204" pitchFamily="34" charset="0"/>
              <a:buNone/>
              <a:defRPr>
                <a:latin typeface="Century Gothic" charset="0"/>
                <a:ea typeface="Arial" panose="020B0604020202020204" pitchFamily="34" charset="0"/>
                <a:cs typeface="Century Gothic" charset="0"/>
              </a:defRPr>
            </a:lvl4pPr>
            <a:lvl5pPr marL="1828800" indent="0">
              <a:buFont typeface="Arial" panose="020B0604020202020204" pitchFamily="34" charset="0"/>
              <a:buNone/>
              <a:defRPr>
                <a:latin typeface="Century Gothic" charset="0"/>
                <a:ea typeface="Arial" panose="020B0604020202020204" pitchFamily="34" charset="0"/>
                <a:cs typeface="Century Gothic" charset="0"/>
              </a:defRPr>
            </a:lvl5pPr>
          </a:lstStyle>
          <a:p>
            <a:r>
              <a:rPr lang="en-US" dirty="0"/>
              <a:t>Name, Data for Impact</a:t>
            </a:r>
          </a:p>
          <a:p>
            <a:r>
              <a:rPr lang="en-US" dirty="0"/>
              <a:t>Meeting or event</a:t>
            </a:r>
          </a:p>
          <a:p>
            <a:r>
              <a:rPr lang="en-US" dirty="0"/>
              <a:t>Date</a:t>
            </a:r>
          </a:p>
        </p:txBody>
      </p:sp>
      <p:grpSp>
        <p:nvGrpSpPr>
          <p:cNvPr id="14" name="Group 13">
            <a:extLst>
              <a:ext uri="{FF2B5EF4-FFF2-40B4-BE49-F238E27FC236}">
                <a16:creationId xmlns:a16="http://schemas.microsoft.com/office/drawing/2014/main" id="{5902B989-B134-4B97-AD45-592A588273D0}"/>
              </a:ext>
            </a:extLst>
          </p:cNvPr>
          <p:cNvGrpSpPr/>
          <p:nvPr userDrawn="1"/>
        </p:nvGrpSpPr>
        <p:grpSpPr>
          <a:xfrm>
            <a:off x="0" y="1239998"/>
            <a:ext cx="6060419" cy="2947272"/>
            <a:chOff x="0" y="1239998"/>
            <a:chExt cx="6060419" cy="2947272"/>
          </a:xfrm>
        </p:grpSpPr>
        <p:grpSp>
          <p:nvGrpSpPr>
            <p:cNvPr id="4" name="Group 3">
              <a:extLst>
                <a:ext uri="{FF2B5EF4-FFF2-40B4-BE49-F238E27FC236}">
                  <a16:creationId xmlns:a16="http://schemas.microsoft.com/office/drawing/2014/main" id="{00F08213-9F49-453A-9461-49C9613C08C7}"/>
                </a:ext>
              </a:extLst>
            </p:cNvPr>
            <p:cNvGrpSpPr/>
            <p:nvPr userDrawn="1"/>
          </p:nvGrpSpPr>
          <p:grpSpPr>
            <a:xfrm>
              <a:off x="3113147" y="1239998"/>
              <a:ext cx="2947272" cy="2947272"/>
              <a:chOff x="3113147" y="1239998"/>
              <a:chExt cx="2947272" cy="2947272"/>
            </a:xfrm>
          </p:grpSpPr>
          <p:sp>
            <p:nvSpPr>
              <p:cNvPr id="2" name="Rectangle 1">
                <a:extLst>
                  <a:ext uri="{FF2B5EF4-FFF2-40B4-BE49-F238E27FC236}">
                    <a16:creationId xmlns:a16="http://schemas.microsoft.com/office/drawing/2014/main" id="{33C550F7-8802-49F0-9831-FA3261292C86}"/>
                  </a:ext>
                </a:extLst>
              </p:cNvPr>
              <p:cNvSpPr/>
              <p:nvPr userDrawn="1"/>
            </p:nvSpPr>
            <p:spPr>
              <a:xfrm>
                <a:off x="3113147" y="1239998"/>
                <a:ext cx="2947272" cy="2947272"/>
              </a:xfrm>
              <a:prstGeom prst="rect">
                <a:avLst/>
              </a:prstGeom>
              <a:solidFill>
                <a:srgbClr val="69BC9E"/>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Oval 2">
                <a:extLst>
                  <a:ext uri="{FF2B5EF4-FFF2-40B4-BE49-F238E27FC236}">
                    <a16:creationId xmlns:a16="http://schemas.microsoft.com/office/drawing/2014/main" id="{E4AB1678-1F80-403D-97B2-F530694064CD}"/>
                  </a:ext>
                </a:extLst>
              </p:cNvPr>
              <p:cNvSpPr/>
              <p:nvPr userDrawn="1"/>
            </p:nvSpPr>
            <p:spPr>
              <a:xfrm>
                <a:off x="3128779" y="1255630"/>
                <a:ext cx="2916009" cy="2916009"/>
              </a:xfrm>
              <a:prstGeom prst="ellipse">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cxnSp>
          <p:nvCxnSpPr>
            <p:cNvPr id="6" name="Straight Connector 5">
              <a:extLst>
                <a:ext uri="{FF2B5EF4-FFF2-40B4-BE49-F238E27FC236}">
                  <a16:creationId xmlns:a16="http://schemas.microsoft.com/office/drawing/2014/main" id="{0E00814E-2D53-4B48-ADDB-7CD60361BB3F}"/>
                </a:ext>
              </a:extLst>
            </p:cNvPr>
            <p:cNvCxnSpPr/>
            <p:nvPr userDrawn="1"/>
          </p:nvCxnSpPr>
          <p:spPr>
            <a:xfrm>
              <a:off x="0" y="2713634"/>
              <a:ext cx="457200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7" name="Oval 6">
              <a:extLst>
                <a:ext uri="{FF2B5EF4-FFF2-40B4-BE49-F238E27FC236}">
                  <a16:creationId xmlns:a16="http://schemas.microsoft.com/office/drawing/2014/main" id="{E7C63AE8-CF48-4135-A0C2-DA668EAEB7DC}"/>
                </a:ext>
              </a:extLst>
            </p:cNvPr>
            <p:cNvSpPr/>
            <p:nvPr userDrawn="1"/>
          </p:nvSpPr>
          <p:spPr>
            <a:xfrm>
              <a:off x="4510256" y="2637107"/>
              <a:ext cx="153054" cy="153054"/>
            </a:xfrm>
            <a:prstGeom prst="ellipse">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5" name="Group 4">
            <a:extLst>
              <a:ext uri="{FF2B5EF4-FFF2-40B4-BE49-F238E27FC236}">
                <a16:creationId xmlns:a16="http://schemas.microsoft.com/office/drawing/2014/main" id="{8FF419FC-938B-7F90-EF79-5D51F861A61B}"/>
              </a:ext>
            </a:extLst>
          </p:cNvPr>
          <p:cNvGrpSpPr/>
          <p:nvPr userDrawn="1"/>
        </p:nvGrpSpPr>
        <p:grpSpPr>
          <a:xfrm>
            <a:off x="4442749" y="5903988"/>
            <a:ext cx="4385059" cy="731520"/>
            <a:chOff x="4442749" y="5903988"/>
            <a:chExt cx="4385059" cy="731520"/>
          </a:xfrm>
        </p:grpSpPr>
        <p:pic>
          <p:nvPicPr>
            <p:cNvPr id="8" name="Picture 7" descr="A picture containing text, clipart, vector graphics, sign&#10;&#10;Description automatically generated">
              <a:extLst>
                <a:ext uri="{FF2B5EF4-FFF2-40B4-BE49-F238E27FC236}">
                  <a16:creationId xmlns:a16="http://schemas.microsoft.com/office/drawing/2014/main" id="{F5445DA3-74A3-F447-7C2E-5D778C63B085}"/>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8120288" y="6046203"/>
              <a:ext cx="707520" cy="396572"/>
            </a:xfrm>
            <a:prstGeom prst="rect">
              <a:avLst/>
            </a:prstGeom>
          </p:spPr>
        </p:pic>
        <p:pic>
          <p:nvPicPr>
            <p:cNvPr id="16" name="Picture 15" descr="A red and blue text on a black background&#10;&#10;Description automatically generated with medium confidence">
              <a:extLst>
                <a:ext uri="{FF2B5EF4-FFF2-40B4-BE49-F238E27FC236}">
                  <a16:creationId xmlns:a16="http://schemas.microsoft.com/office/drawing/2014/main" id="{331121B4-CB4A-041D-C5AA-733676E2B415}"/>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4442749" y="5903988"/>
              <a:ext cx="3485963" cy="731520"/>
            </a:xfrm>
            <a:prstGeom prst="rect">
              <a:avLst/>
            </a:prstGeom>
          </p:spPr>
        </p:pic>
      </p:grpSp>
    </p:spTree>
    <p:extLst>
      <p:ext uri="{BB962C8B-B14F-4D97-AF65-F5344CB8AC3E}">
        <p14:creationId xmlns:p14="http://schemas.microsoft.com/office/powerpoint/2010/main" val="1380826265"/>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a:prstGeom prst="rect">
            <a:avLst/>
          </a:prstGeom>
        </p:spPr>
        <p:txBody>
          <a:bodyPr vert="eaVert"/>
          <a:lstStyle>
            <a:lvl1pPr>
              <a:defRPr sz="3600">
                <a:solidFill>
                  <a:srgbClr val="69BC9E"/>
                </a:solidFill>
                <a:latin typeface="Franklin Gothic Medium" panose="020B0603020102020204" pitchFamily="34" charset="0"/>
              </a:defRPr>
            </a:lvl1pPr>
          </a:lstStyle>
          <a:p>
            <a:r>
              <a:rPr lang="en-US" dirty="0"/>
              <a:t>Click to edit Master title style</a:t>
            </a:r>
          </a:p>
        </p:txBody>
      </p:sp>
      <p:sp>
        <p:nvSpPr>
          <p:cNvPr id="3" name="Vertical Text Placeholder 2"/>
          <p:cNvSpPr>
            <a:spLocks noGrp="1"/>
          </p:cNvSpPr>
          <p:nvPr>
            <p:ph type="body" orient="vert" idx="1"/>
          </p:nvPr>
        </p:nvSpPr>
        <p:spPr>
          <a:xfrm>
            <a:off x="628650" y="365125"/>
            <a:ext cx="5800725" cy="5811838"/>
          </a:xfrm>
          <a:prstGeom prst="rect">
            <a:avLst/>
          </a:prstGeom>
        </p:spPr>
        <p:txBody>
          <a:bodyPr vert="eaVert"/>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42185699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7" name="Text Placeholder 2">
            <a:extLst>
              <a:ext uri="{FF2B5EF4-FFF2-40B4-BE49-F238E27FC236}">
                <a16:creationId xmlns:a16="http://schemas.microsoft.com/office/drawing/2014/main" id="{04838892-4354-4271-8CDC-1DEF1324DED2}"/>
              </a:ext>
            </a:extLst>
          </p:cNvPr>
          <p:cNvSpPr>
            <a:spLocks noGrp="1"/>
          </p:cNvSpPr>
          <p:nvPr>
            <p:ph type="body" sz="quarter" idx="11" hasCustomPrompt="1"/>
          </p:nvPr>
        </p:nvSpPr>
        <p:spPr>
          <a:xfrm>
            <a:off x="279931" y="3678693"/>
            <a:ext cx="9264068" cy="838196"/>
          </a:xfrm>
          <a:prstGeom prst="rect">
            <a:avLst/>
          </a:prstGeom>
        </p:spPr>
        <p:txBody>
          <a:bodyPr/>
          <a:lstStyle>
            <a:lvl1pPr marL="0" indent="0">
              <a:buNone/>
              <a:defRPr sz="3400" baseline="0">
                <a:solidFill>
                  <a:srgbClr val="69BC9E"/>
                </a:solidFill>
                <a:latin typeface="Franklin Gothic Medium" panose="020B0603020102020204" pitchFamily="34" charset="0"/>
                <a:ea typeface="Franklin Gothic Medium" panose="020B0603020102020204" pitchFamily="34" charset="0"/>
                <a:cs typeface="Franklin Gothic Medium" panose="020B0603020102020204" pitchFamily="34" charset="0"/>
              </a:defRPr>
            </a:lvl1pPr>
          </a:lstStyle>
          <a:p>
            <a:pPr lvl="0"/>
            <a:r>
              <a:rPr lang="en-US" dirty="0"/>
              <a:t>Title goes here</a:t>
            </a:r>
          </a:p>
        </p:txBody>
      </p:sp>
      <p:sp>
        <p:nvSpPr>
          <p:cNvPr id="8" name="Text Placeholder 4">
            <a:extLst>
              <a:ext uri="{FF2B5EF4-FFF2-40B4-BE49-F238E27FC236}">
                <a16:creationId xmlns:a16="http://schemas.microsoft.com/office/drawing/2014/main" id="{39FD2566-4520-4F24-839C-6C444AD412F6}"/>
              </a:ext>
            </a:extLst>
          </p:cNvPr>
          <p:cNvSpPr>
            <a:spLocks noGrp="1"/>
          </p:cNvSpPr>
          <p:nvPr>
            <p:ph type="body" sz="quarter" idx="14" hasCustomPrompt="1"/>
          </p:nvPr>
        </p:nvSpPr>
        <p:spPr>
          <a:xfrm>
            <a:off x="279931" y="4636282"/>
            <a:ext cx="2669309" cy="2057393"/>
          </a:xfrm>
          <a:prstGeom prst="rect">
            <a:avLst/>
          </a:prstGeom>
        </p:spPr>
        <p:txBody>
          <a:bodyPr/>
          <a:lstStyle>
            <a:lvl1pPr>
              <a:defRPr sz="2400">
                <a:latin typeface="Arial" panose="020B0604020202020204" pitchFamily="34" charset="0"/>
                <a:ea typeface="Arial" panose="020B0604020202020204" pitchFamily="34" charset="0"/>
                <a:cs typeface="Arial" panose="020B0604020202020204" pitchFamily="34" charset="0"/>
              </a:defRPr>
            </a:lvl1pPr>
            <a:lvl2pPr marL="800100" indent="-342900">
              <a:buFont typeface="Arial" panose="020B0604020202020204" pitchFamily="34" charset="0"/>
              <a:buChar char="•"/>
              <a:defRPr sz="1800">
                <a:latin typeface="Century Gothic" charset="0"/>
                <a:ea typeface="Arial" panose="020B0604020202020204" pitchFamily="34" charset="0"/>
                <a:cs typeface="Century Gothic" charset="0"/>
              </a:defRPr>
            </a:lvl2pPr>
            <a:lvl3pPr marL="914400" indent="0">
              <a:buFont typeface="Arial" panose="020B0604020202020204" pitchFamily="34" charset="0"/>
              <a:buNone/>
              <a:defRPr>
                <a:latin typeface="Century Gothic" charset="0"/>
                <a:ea typeface="Arial" panose="020B0604020202020204" pitchFamily="34" charset="0"/>
                <a:cs typeface="Century Gothic" charset="0"/>
              </a:defRPr>
            </a:lvl3pPr>
            <a:lvl4pPr marL="1371600" indent="0">
              <a:buFont typeface="Arial" panose="020B0604020202020204" pitchFamily="34" charset="0"/>
              <a:buNone/>
              <a:defRPr>
                <a:latin typeface="Century Gothic" charset="0"/>
                <a:ea typeface="Arial" panose="020B0604020202020204" pitchFamily="34" charset="0"/>
                <a:cs typeface="Century Gothic" charset="0"/>
              </a:defRPr>
            </a:lvl4pPr>
            <a:lvl5pPr marL="1828800" indent="0">
              <a:buFont typeface="Arial" panose="020B0604020202020204" pitchFamily="34" charset="0"/>
              <a:buNone/>
              <a:defRPr>
                <a:latin typeface="Century Gothic" charset="0"/>
                <a:ea typeface="Arial" panose="020B0604020202020204" pitchFamily="34" charset="0"/>
                <a:cs typeface="Century Gothic" charset="0"/>
              </a:defRPr>
            </a:lvl5pPr>
          </a:lstStyle>
          <a:p>
            <a:pPr lvl="0"/>
            <a:r>
              <a:rPr lang="en-US" dirty="0"/>
              <a:t>Type text here</a:t>
            </a:r>
          </a:p>
          <a:p>
            <a:pPr lvl="1"/>
            <a:r>
              <a:rPr lang="en-US" dirty="0"/>
              <a:t>Type text here</a:t>
            </a:r>
          </a:p>
        </p:txBody>
      </p:sp>
      <p:sp>
        <p:nvSpPr>
          <p:cNvPr id="9" name="Text Placeholder 4">
            <a:extLst>
              <a:ext uri="{FF2B5EF4-FFF2-40B4-BE49-F238E27FC236}">
                <a16:creationId xmlns:a16="http://schemas.microsoft.com/office/drawing/2014/main" id="{18650970-2460-49EF-8F07-1EA4CC914C2C}"/>
              </a:ext>
            </a:extLst>
          </p:cNvPr>
          <p:cNvSpPr>
            <a:spLocks noGrp="1"/>
          </p:cNvSpPr>
          <p:nvPr>
            <p:ph type="body" sz="quarter" idx="15" hasCustomPrompt="1"/>
          </p:nvPr>
        </p:nvSpPr>
        <p:spPr>
          <a:xfrm>
            <a:off x="3237345" y="4622157"/>
            <a:ext cx="2669309" cy="2057393"/>
          </a:xfrm>
          <a:prstGeom prst="rect">
            <a:avLst/>
          </a:prstGeom>
        </p:spPr>
        <p:txBody>
          <a:bodyPr/>
          <a:lstStyle>
            <a:lvl1pPr>
              <a:defRPr sz="2400">
                <a:latin typeface="Arial" panose="020B0604020202020204" pitchFamily="34" charset="0"/>
                <a:ea typeface="Arial" panose="020B0604020202020204" pitchFamily="34" charset="0"/>
                <a:cs typeface="Arial" panose="020B0604020202020204" pitchFamily="34" charset="0"/>
              </a:defRPr>
            </a:lvl1pPr>
            <a:lvl2pPr marL="800100" indent="-342900">
              <a:buFont typeface="Arial" panose="020B0604020202020204" pitchFamily="34" charset="0"/>
              <a:buChar char="•"/>
              <a:defRPr sz="1800">
                <a:latin typeface="Century Gothic" charset="0"/>
                <a:ea typeface="Arial" panose="020B0604020202020204" pitchFamily="34" charset="0"/>
                <a:cs typeface="Century Gothic" charset="0"/>
              </a:defRPr>
            </a:lvl2pPr>
            <a:lvl3pPr marL="914400" indent="0">
              <a:buFont typeface="Arial" panose="020B0604020202020204" pitchFamily="34" charset="0"/>
              <a:buNone/>
              <a:defRPr>
                <a:latin typeface="Century Gothic" charset="0"/>
                <a:ea typeface="Arial" panose="020B0604020202020204" pitchFamily="34" charset="0"/>
                <a:cs typeface="Century Gothic" charset="0"/>
              </a:defRPr>
            </a:lvl3pPr>
            <a:lvl4pPr marL="1371600" indent="0">
              <a:buFont typeface="Arial" panose="020B0604020202020204" pitchFamily="34" charset="0"/>
              <a:buNone/>
              <a:defRPr>
                <a:latin typeface="Century Gothic" charset="0"/>
                <a:ea typeface="Arial" panose="020B0604020202020204" pitchFamily="34" charset="0"/>
                <a:cs typeface="Century Gothic" charset="0"/>
              </a:defRPr>
            </a:lvl4pPr>
            <a:lvl5pPr marL="1828800" indent="0">
              <a:buFont typeface="Arial" panose="020B0604020202020204" pitchFamily="34" charset="0"/>
              <a:buNone/>
              <a:defRPr>
                <a:latin typeface="Century Gothic" charset="0"/>
                <a:ea typeface="Arial" panose="020B0604020202020204" pitchFamily="34" charset="0"/>
                <a:cs typeface="Century Gothic" charset="0"/>
              </a:defRPr>
            </a:lvl5pPr>
          </a:lstStyle>
          <a:p>
            <a:pPr lvl="0"/>
            <a:r>
              <a:rPr lang="en-US" dirty="0"/>
              <a:t>Type text here</a:t>
            </a:r>
          </a:p>
          <a:p>
            <a:pPr lvl="1"/>
            <a:r>
              <a:rPr lang="en-US" dirty="0"/>
              <a:t>Type text here</a:t>
            </a:r>
          </a:p>
        </p:txBody>
      </p:sp>
      <p:sp>
        <p:nvSpPr>
          <p:cNvPr id="10" name="Text Placeholder 4">
            <a:extLst>
              <a:ext uri="{FF2B5EF4-FFF2-40B4-BE49-F238E27FC236}">
                <a16:creationId xmlns:a16="http://schemas.microsoft.com/office/drawing/2014/main" id="{88395AEE-10C9-4118-8810-24BC03B1B5EA}"/>
              </a:ext>
            </a:extLst>
          </p:cNvPr>
          <p:cNvSpPr>
            <a:spLocks noGrp="1"/>
          </p:cNvSpPr>
          <p:nvPr>
            <p:ph type="body" sz="quarter" idx="16" hasCustomPrompt="1"/>
          </p:nvPr>
        </p:nvSpPr>
        <p:spPr>
          <a:xfrm>
            <a:off x="6170693" y="4615344"/>
            <a:ext cx="2669309" cy="2057393"/>
          </a:xfrm>
          <a:prstGeom prst="rect">
            <a:avLst/>
          </a:prstGeom>
        </p:spPr>
        <p:txBody>
          <a:bodyPr/>
          <a:lstStyle>
            <a:lvl1pPr>
              <a:defRPr sz="2400">
                <a:latin typeface="Arial" panose="020B0604020202020204" pitchFamily="34" charset="0"/>
                <a:ea typeface="Arial" panose="020B0604020202020204" pitchFamily="34" charset="0"/>
                <a:cs typeface="Arial" panose="020B0604020202020204" pitchFamily="34" charset="0"/>
              </a:defRPr>
            </a:lvl1pPr>
            <a:lvl2pPr marL="800100" indent="-342900">
              <a:buFont typeface="Arial" panose="020B0604020202020204" pitchFamily="34" charset="0"/>
              <a:buChar char="•"/>
              <a:defRPr sz="1800">
                <a:latin typeface="Century Gothic" charset="0"/>
                <a:ea typeface="Arial" panose="020B0604020202020204" pitchFamily="34" charset="0"/>
                <a:cs typeface="Century Gothic" charset="0"/>
              </a:defRPr>
            </a:lvl2pPr>
            <a:lvl3pPr marL="914400" indent="0">
              <a:buFont typeface="Arial" panose="020B0604020202020204" pitchFamily="34" charset="0"/>
              <a:buNone/>
              <a:defRPr>
                <a:latin typeface="Century Gothic" charset="0"/>
                <a:ea typeface="Arial" panose="020B0604020202020204" pitchFamily="34" charset="0"/>
                <a:cs typeface="Century Gothic" charset="0"/>
              </a:defRPr>
            </a:lvl3pPr>
            <a:lvl4pPr marL="1371600" indent="0">
              <a:buFont typeface="Arial" panose="020B0604020202020204" pitchFamily="34" charset="0"/>
              <a:buNone/>
              <a:defRPr>
                <a:latin typeface="Century Gothic" charset="0"/>
                <a:ea typeface="Arial" panose="020B0604020202020204" pitchFamily="34" charset="0"/>
                <a:cs typeface="Century Gothic" charset="0"/>
              </a:defRPr>
            </a:lvl4pPr>
            <a:lvl5pPr marL="1828800" indent="0">
              <a:buFont typeface="Arial" panose="020B0604020202020204" pitchFamily="34" charset="0"/>
              <a:buNone/>
              <a:defRPr>
                <a:latin typeface="Century Gothic" charset="0"/>
                <a:ea typeface="Arial" panose="020B0604020202020204" pitchFamily="34" charset="0"/>
                <a:cs typeface="Century Gothic" charset="0"/>
              </a:defRPr>
            </a:lvl5pPr>
          </a:lstStyle>
          <a:p>
            <a:pPr lvl="0"/>
            <a:r>
              <a:rPr lang="en-US" dirty="0"/>
              <a:t>Type text here</a:t>
            </a:r>
          </a:p>
          <a:p>
            <a:pPr lvl="1"/>
            <a:r>
              <a:rPr lang="en-US" dirty="0"/>
              <a:t>Type text here</a:t>
            </a:r>
          </a:p>
        </p:txBody>
      </p:sp>
      <p:sp>
        <p:nvSpPr>
          <p:cNvPr id="13" name="Picture Placeholder 7">
            <a:extLst>
              <a:ext uri="{FF2B5EF4-FFF2-40B4-BE49-F238E27FC236}">
                <a16:creationId xmlns:a16="http://schemas.microsoft.com/office/drawing/2014/main" id="{F237877E-E340-4D52-97B7-EF4032D9BE08}"/>
              </a:ext>
            </a:extLst>
          </p:cNvPr>
          <p:cNvSpPr>
            <a:spLocks noGrp="1"/>
          </p:cNvSpPr>
          <p:nvPr>
            <p:ph type="pic" sz="quarter" idx="10" hasCustomPrompt="1"/>
          </p:nvPr>
        </p:nvSpPr>
        <p:spPr>
          <a:xfrm>
            <a:off x="-3924" y="0"/>
            <a:ext cx="9147924" cy="3363985"/>
          </a:xfrm>
          <a:prstGeom prst="rect">
            <a:avLst/>
          </a:prstGeom>
          <a:solidFill>
            <a:schemeClr val="bg2"/>
          </a:solidFill>
        </p:spPr>
        <p:txBody>
          <a:bodyPr/>
          <a:lstStyle>
            <a:lvl1pPr marL="0" indent="0" algn="ctr">
              <a:buNone/>
              <a:defRPr/>
            </a:lvl1pPr>
          </a:lstStyle>
          <a:p>
            <a:br>
              <a:rPr lang="en-US" dirty="0"/>
            </a:br>
            <a:br>
              <a:rPr lang="en-US" dirty="0"/>
            </a:br>
            <a:br>
              <a:rPr lang="en-US" dirty="0"/>
            </a:br>
            <a:br>
              <a:rPr lang="en-US" dirty="0"/>
            </a:br>
            <a:br>
              <a:rPr lang="en-US" dirty="0"/>
            </a:br>
            <a:r>
              <a:rPr lang="en-US" dirty="0"/>
              <a:t>Right-click to add image or click icon </a:t>
            </a:r>
          </a:p>
        </p:txBody>
      </p:sp>
    </p:spTree>
    <p:extLst>
      <p:ext uri="{BB962C8B-B14F-4D97-AF65-F5344CB8AC3E}">
        <p14:creationId xmlns:p14="http://schemas.microsoft.com/office/powerpoint/2010/main" val="32914618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7" name="Text Placeholder 2">
            <a:extLst>
              <a:ext uri="{FF2B5EF4-FFF2-40B4-BE49-F238E27FC236}">
                <a16:creationId xmlns:a16="http://schemas.microsoft.com/office/drawing/2014/main" id="{04838892-4354-4271-8CDC-1DEF1324DED2}"/>
              </a:ext>
            </a:extLst>
          </p:cNvPr>
          <p:cNvSpPr>
            <a:spLocks noGrp="1"/>
          </p:cNvSpPr>
          <p:nvPr>
            <p:ph type="body" sz="quarter" idx="11" hasCustomPrompt="1"/>
          </p:nvPr>
        </p:nvSpPr>
        <p:spPr>
          <a:xfrm>
            <a:off x="4118994" y="859872"/>
            <a:ext cx="4127383" cy="855678"/>
          </a:xfrm>
          <a:prstGeom prst="rect">
            <a:avLst/>
          </a:prstGeom>
        </p:spPr>
        <p:txBody>
          <a:bodyPr/>
          <a:lstStyle>
            <a:lvl1pPr marL="0" indent="0">
              <a:buNone/>
              <a:defRPr sz="3400" baseline="0">
                <a:solidFill>
                  <a:srgbClr val="69BC9E"/>
                </a:solidFill>
                <a:latin typeface="Franklin Gothic Medium" panose="020B0603020102020204" pitchFamily="34" charset="0"/>
                <a:ea typeface="Franklin Gothic Medium" panose="020B0603020102020204" pitchFamily="34" charset="0"/>
                <a:cs typeface="Franklin Gothic Medium" panose="020B0603020102020204" pitchFamily="34" charset="0"/>
              </a:defRPr>
            </a:lvl1pPr>
          </a:lstStyle>
          <a:p>
            <a:pPr lvl="0"/>
            <a:r>
              <a:rPr lang="en-US" dirty="0"/>
              <a:t>Title goes here</a:t>
            </a:r>
          </a:p>
        </p:txBody>
      </p:sp>
      <p:sp>
        <p:nvSpPr>
          <p:cNvPr id="10" name="Text Placeholder 4">
            <a:extLst>
              <a:ext uri="{FF2B5EF4-FFF2-40B4-BE49-F238E27FC236}">
                <a16:creationId xmlns:a16="http://schemas.microsoft.com/office/drawing/2014/main" id="{88395AEE-10C9-4118-8810-24BC03B1B5EA}"/>
              </a:ext>
            </a:extLst>
          </p:cNvPr>
          <p:cNvSpPr>
            <a:spLocks noGrp="1"/>
          </p:cNvSpPr>
          <p:nvPr>
            <p:ph type="body" sz="quarter" idx="16" hasCustomPrompt="1"/>
          </p:nvPr>
        </p:nvSpPr>
        <p:spPr>
          <a:xfrm>
            <a:off x="4118994" y="1805032"/>
            <a:ext cx="3812797" cy="3287085"/>
          </a:xfrm>
          <a:prstGeom prst="rect">
            <a:avLst/>
          </a:prstGeom>
        </p:spPr>
        <p:txBody>
          <a:bodyPr/>
          <a:lstStyle>
            <a:lvl1pPr>
              <a:defRPr sz="2400">
                <a:latin typeface="Arial" panose="020B0604020202020204" pitchFamily="34" charset="0"/>
                <a:ea typeface="Arial" panose="020B0604020202020204" pitchFamily="34" charset="0"/>
                <a:cs typeface="Arial" panose="020B0604020202020204" pitchFamily="34" charset="0"/>
              </a:defRPr>
            </a:lvl1pPr>
            <a:lvl2pPr marL="800100" indent="-342900">
              <a:buFont typeface="Arial" panose="020B0604020202020204" pitchFamily="34" charset="0"/>
              <a:buChar char="•"/>
              <a:defRPr sz="1800">
                <a:latin typeface="Century Gothic" charset="0"/>
                <a:ea typeface="Arial" panose="020B0604020202020204" pitchFamily="34" charset="0"/>
                <a:cs typeface="Century Gothic" charset="0"/>
              </a:defRPr>
            </a:lvl2pPr>
            <a:lvl3pPr marL="1257300" indent="-342900">
              <a:buFont typeface="Arial" panose="020B0604020202020204" pitchFamily="34" charset="0"/>
              <a:buChar char="•"/>
              <a:defRPr>
                <a:latin typeface="Century Gothic" charset="0"/>
                <a:ea typeface="Arial" panose="020B0604020202020204" pitchFamily="34" charset="0"/>
                <a:cs typeface="Century Gothic" charset="0"/>
              </a:defRPr>
            </a:lvl3pPr>
            <a:lvl4pPr marL="1657350" indent="-285750">
              <a:buFont typeface="Arial" panose="020B0604020202020204" pitchFamily="34" charset="0"/>
              <a:buChar char="•"/>
              <a:defRPr>
                <a:latin typeface="Century Gothic" charset="0"/>
                <a:ea typeface="Arial" panose="020B0604020202020204" pitchFamily="34" charset="0"/>
                <a:cs typeface="Century Gothic" charset="0"/>
              </a:defRPr>
            </a:lvl4pPr>
            <a:lvl5pPr marL="2114550" indent="-285750">
              <a:buFont typeface="Arial" panose="020B0604020202020204" pitchFamily="34" charset="0"/>
              <a:buChar char="•"/>
              <a:defRPr>
                <a:latin typeface="Century Gothic" charset="0"/>
                <a:ea typeface="Arial" panose="020B0604020202020204" pitchFamily="34" charset="0"/>
                <a:cs typeface="Century Gothic" charset="0"/>
              </a:defRPr>
            </a:lvl5pPr>
          </a:lstStyle>
          <a:p>
            <a:pPr lvl="0"/>
            <a:r>
              <a:rPr lang="en-US" dirty="0"/>
              <a:t>Type text here</a:t>
            </a:r>
          </a:p>
          <a:p>
            <a:pPr lvl="1"/>
            <a:r>
              <a:rPr lang="en-US" dirty="0"/>
              <a:t>Type text here</a:t>
            </a:r>
          </a:p>
          <a:p>
            <a:pPr lvl="2"/>
            <a:r>
              <a:rPr lang="en-US" dirty="0"/>
              <a:t>Third level</a:t>
            </a:r>
          </a:p>
          <a:p>
            <a:pPr lvl="3"/>
            <a:r>
              <a:rPr lang="en-US" dirty="0"/>
              <a:t>Fourth level</a:t>
            </a:r>
          </a:p>
          <a:p>
            <a:pPr lvl="4"/>
            <a:r>
              <a:rPr lang="en-US" dirty="0"/>
              <a:t>Fifth level</a:t>
            </a:r>
          </a:p>
        </p:txBody>
      </p:sp>
      <p:sp>
        <p:nvSpPr>
          <p:cNvPr id="13" name="Picture Placeholder 7">
            <a:extLst>
              <a:ext uri="{FF2B5EF4-FFF2-40B4-BE49-F238E27FC236}">
                <a16:creationId xmlns:a16="http://schemas.microsoft.com/office/drawing/2014/main" id="{F237877E-E340-4D52-97B7-EF4032D9BE08}"/>
              </a:ext>
            </a:extLst>
          </p:cNvPr>
          <p:cNvSpPr>
            <a:spLocks noGrp="1"/>
          </p:cNvSpPr>
          <p:nvPr>
            <p:ph type="pic" sz="quarter" idx="10" hasCustomPrompt="1"/>
          </p:nvPr>
        </p:nvSpPr>
        <p:spPr>
          <a:xfrm>
            <a:off x="-3924" y="0"/>
            <a:ext cx="3556662" cy="6858000"/>
          </a:xfrm>
          <a:prstGeom prst="rect">
            <a:avLst/>
          </a:prstGeom>
          <a:solidFill>
            <a:schemeClr val="bg2"/>
          </a:solidFill>
        </p:spPr>
        <p:txBody>
          <a:bodyPr/>
          <a:lstStyle>
            <a:lvl1pPr marL="0" indent="0" algn="ctr">
              <a:buNone/>
              <a:defRPr/>
            </a:lvl1pPr>
          </a:lstStyle>
          <a:p>
            <a:br>
              <a:rPr lang="en-US" dirty="0"/>
            </a:br>
            <a:br>
              <a:rPr lang="en-US" dirty="0"/>
            </a:br>
            <a:br>
              <a:rPr lang="en-US" dirty="0"/>
            </a:br>
            <a:br>
              <a:rPr lang="en-US" dirty="0"/>
            </a:br>
            <a:br>
              <a:rPr lang="en-US" dirty="0"/>
            </a:br>
            <a:r>
              <a:rPr lang="en-US" dirty="0"/>
              <a:t>Right-click to add image or click icon </a:t>
            </a:r>
          </a:p>
        </p:txBody>
      </p:sp>
    </p:spTree>
    <p:extLst>
      <p:ext uri="{BB962C8B-B14F-4D97-AF65-F5344CB8AC3E}">
        <p14:creationId xmlns:p14="http://schemas.microsoft.com/office/powerpoint/2010/main" val="40617446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7" name="Text Placeholder 22">
            <a:extLst>
              <a:ext uri="{FF2B5EF4-FFF2-40B4-BE49-F238E27FC236}">
                <a16:creationId xmlns:a16="http://schemas.microsoft.com/office/drawing/2014/main" id="{80F76BCD-5EA3-4305-9FAC-7AA93751B783}"/>
              </a:ext>
            </a:extLst>
          </p:cNvPr>
          <p:cNvSpPr>
            <a:spLocks noGrp="1"/>
          </p:cNvSpPr>
          <p:nvPr>
            <p:ph type="body" sz="quarter" idx="13" hasCustomPrompt="1"/>
          </p:nvPr>
        </p:nvSpPr>
        <p:spPr>
          <a:xfrm>
            <a:off x="406898" y="2268536"/>
            <a:ext cx="8292485" cy="2590800"/>
          </a:xfrm>
          <a:prstGeom prst="rect">
            <a:avLst/>
          </a:prstGeom>
        </p:spPr>
        <p:txBody>
          <a:bodyPr/>
          <a:lstStyle>
            <a:lvl1pPr>
              <a:defRPr sz="2800">
                <a:solidFill>
                  <a:schemeClr val="tx1"/>
                </a:solidFill>
                <a:latin typeface="Arial" panose="020B0604020202020204" pitchFamily="34" charset="0"/>
                <a:ea typeface="Arial" panose="020B0604020202020204" pitchFamily="34" charset="0"/>
                <a:cs typeface="Arial" panose="020B0604020202020204" pitchFamily="34" charset="0"/>
              </a:defRPr>
            </a:lvl1pPr>
            <a:lvl2pPr>
              <a:defRPr sz="2400">
                <a:solidFill>
                  <a:schemeClr val="tx1"/>
                </a:solidFill>
                <a:latin typeface="Arial" panose="020B0604020202020204" pitchFamily="34" charset="0"/>
                <a:ea typeface="Arial" panose="020B0604020202020204" pitchFamily="34" charset="0"/>
                <a:cs typeface="Arial" panose="020B0604020202020204" pitchFamily="34" charset="0"/>
              </a:defRPr>
            </a:lvl2pPr>
            <a:lvl3pPr>
              <a:defRPr sz="2000">
                <a:solidFill>
                  <a:schemeClr val="tx1"/>
                </a:solidFill>
                <a:latin typeface="Arial" panose="020B0604020202020204" pitchFamily="34" charset="0"/>
                <a:ea typeface="Arial" panose="020B0604020202020204" pitchFamily="34" charset="0"/>
                <a:cs typeface="Arial" panose="020B0604020202020204" pitchFamily="34" charset="0"/>
              </a:defRPr>
            </a:lvl3pPr>
            <a:lvl4pPr>
              <a:defRPr>
                <a:solidFill>
                  <a:schemeClr val="tx1"/>
                </a:solidFill>
                <a:latin typeface="Century Gothic" charset="0"/>
                <a:ea typeface="Arial" panose="020B0604020202020204" pitchFamily="34" charset="0"/>
                <a:cs typeface="Century Gothic" charset="0"/>
              </a:defRPr>
            </a:lvl4pPr>
            <a:lvl5pPr>
              <a:defRPr>
                <a:solidFill>
                  <a:schemeClr val="tx1"/>
                </a:solidFill>
                <a:latin typeface="Futura LT Pro Book" panose="020B0502020204020303"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8" name="Text Placeholder 24">
            <a:extLst>
              <a:ext uri="{FF2B5EF4-FFF2-40B4-BE49-F238E27FC236}">
                <a16:creationId xmlns:a16="http://schemas.microsoft.com/office/drawing/2014/main" id="{0244C0D4-C1BD-4D4C-9FAF-5A6C5F7A93B3}"/>
              </a:ext>
            </a:extLst>
          </p:cNvPr>
          <p:cNvSpPr>
            <a:spLocks noGrp="1"/>
          </p:cNvSpPr>
          <p:nvPr>
            <p:ph type="body" sz="quarter" idx="14" hasCustomPrompt="1"/>
          </p:nvPr>
        </p:nvSpPr>
        <p:spPr>
          <a:xfrm>
            <a:off x="406898" y="1073741"/>
            <a:ext cx="6830291" cy="837214"/>
          </a:xfrm>
          <a:prstGeom prst="rect">
            <a:avLst/>
          </a:prstGeom>
        </p:spPr>
        <p:txBody>
          <a:bodyPr/>
          <a:lstStyle>
            <a:lvl1pPr marL="0" indent="0">
              <a:buNone/>
              <a:defRPr sz="3600">
                <a:solidFill>
                  <a:srgbClr val="69BC9E"/>
                </a:solidFill>
                <a:latin typeface="Franklin Gothic Medium" panose="020B0603020102020204" pitchFamily="34" charset="0"/>
                <a:ea typeface="Franklin Gothic Medium" panose="020B0603020102020204" pitchFamily="34" charset="0"/>
                <a:cs typeface="Franklin Gothic Medium" panose="020B0603020102020204" pitchFamily="34" charset="0"/>
              </a:defRPr>
            </a:lvl1pPr>
          </a:lstStyle>
          <a:p>
            <a:pPr lvl="0"/>
            <a:r>
              <a:rPr lang="en-US" dirty="0"/>
              <a:t>Title goes here</a:t>
            </a:r>
          </a:p>
        </p:txBody>
      </p:sp>
      <p:grpSp>
        <p:nvGrpSpPr>
          <p:cNvPr id="9" name="Group 8">
            <a:extLst>
              <a:ext uri="{FF2B5EF4-FFF2-40B4-BE49-F238E27FC236}">
                <a16:creationId xmlns:a16="http://schemas.microsoft.com/office/drawing/2014/main" id="{11310360-53FA-4C4A-9801-BBD09811E07D}"/>
              </a:ext>
            </a:extLst>
          </p:cNvPr>
          <p:cNvGrpSpPr/>
          <p:nvPr userDrawn="1"/>
        </p:nvGrpSpPr>
        <p:grpSpPr>
          <a:xfrm>
            <a:off x="463540" y="214106"/>
            <a:ext cx="8511329" cy="453897"/>
            <a:chOff x="881445" y="231569"/>
            <a:chExt cx="8260996" cy="453897"/>
          </a:xfrm>
        </p:grpSpPr>
        <p:cxnSp>
          <p:nvCxnSpPr>
            <p:cNvPr id="10" name="Straight Connector 9">
              <a:extLst>
                <a:ext uri="{FF2B5EF4-FFF2-40B4-BE49-F238E27FC236}">
                  <a16:creationId xmlns:a16="http://schemas.microsoft.com/office/drawing/2014/main" id="{B0BB5E1E-5AB1-48B0-8C4F-86EB18552E57}"/>
                </a:ext>
              </a:extLst>
            </p:cNvPr>
            <p:cNvCxnSpPr/>
            <p:nvPr userDrawn="1"/>
          </p:nvCxnSpPr>
          <p:spPr>
            <a:xfrm>
              <a:off x="881445" y="457200"/>
              <a:ext cx="8260996" cy="0"/>
            </a:xfrm>
            <a:prstGeom prst="line">
              <a:avLst/>
            </a:prstGeom>
            <a:ln w="9525">
              <a:solidFill>
                <a:srgbClr val="69BC9E"/>
              </a:solidFill>
            </a:ln>
          </p:spPr>
          <p:style>
            <a:lnRef idx="1">
              <a:schemeClr val="accent1"/>
            </a:lnRef>
            <a:fillRef idx="0">
              <a:schemeClr val="accent1"/>
            </a:fillRef>
            <a:effectRef idx="0">
              <a:schemeClr val="accent1"/>
            </a:effectRef>
            <a:fontRef idx="minor">
              <a:schemeClr val="tx1"/>
            </a:fontRef>
          </p:style>
        </p:cxnSp>
        <p:grpSp>
          <p:nvGrpSpPr>
            <p:cNvPr id="11" name="Group 10">
              <a:extLst>
                <a:ext uri="{FF2B5EF4-FFF2-40B4-BE49-F238E27FC236}">
                  <a16:creationId xmlns:a16="http://schemas.microsoft.com/office/drawing/2014/main" id="{09510EF7-CB1A-45FB-8F94-728F38D046D8}"/>
                </a:ext>
              </a:extLst>
            </p:cNvPr>
            <p:cNvGrpSpPr/>
            <p:nvPr userDrawn="1"/>
          </p:nvGrpSpPr>
          <p:grpSpPr>
            <a:xfrm>
              <a:off x="4775210" y="231569"/>
              <a:ext cx="473466" cy="453897"/>
              <a:chOff x="8176581" y="406764"/>
              <a:chExt cx="538212" cy="515967"/>
            </a:xfrm>
          </p:grpSpPr>
          <p:sp>
            <p:nvSpPr>
              <p:cNvPr id="12" name="Rectangle 11">
                <a:extLst>
                  <a:ext uri="{FF2B5EF4-FFF2-40B4-BE49-F238E27FC236}">
                    <a16:creationId xmlns:a16="http://schemas.microsoft.com/office/drawing/2014/main" id="{605223AD-1CEE-4D88-9467-7E973B31CCFF}"/>
                  </a:ext>
                </a:extLst>
              </p:cNvPr>
              <p:cNvSpPr/>
              <p:nvPr/>
            </p:nvSpPr>
            <p:spPr>
              <a:xfrm>
                <a:off x="8176581" y="406764"/>
                <a:ext cx="538212" cy="515967"/>
              </a:xfrm>
              <a:prstGeom prst="rect">
                <a:avLst/>
              </a:prstGeom>
              <a:solidFill>
                <a:srgbClr val="F2A13E"/>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ln w="9525">
                    <a:solidFill>
                      <a:schemeClr val="tx1"/>
                    </a:solidFill>
                  </a:ln>
                </a:endParaRPr>
              </a:p>
            </p:txBody>
          </p:sp>
          <p:sp>
            <p:nvSpPr>
              <p:cNvPr id="13" name="Oval 12">
                <a:extLst>
                  <a:ext uri="{FF2B5EF4-FFF2-40B4-BE49-F238E27FC236}">
                    <a16:creationId xmlns:a16="http://schemas.microsoft.com/office/drawing/2014/main" id="{4EEA239C-B2B6-4AA9-8936-98CF9CA65C9F}"/>
                  </a:ext>
                </a:extLst>
              </p:cNvPr>
              <p:cNvSpPr/>
              <p:nvPr/>
            </p:nvSpPr>
            <p:spPr>
              <a:xfrm>
                <a:off x="8210523" y="429015"/>
                <a:ext cx="470328" cy="471464"/>
              </a:xfrm>
              <a:prstGeom prst="ellipse">
                <a:avLst/>
              </a:prstGeom>
              <a:solidFill>
                <a:srgbClr val="69BC9E"/>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grpSp>
      </p:grpSp>
    </p:spTree>
    <p:extLst>
      <p:ext uri="{BB962C8B-B14F-4D97-AF65-F5344CB8AC3E}">
        <p14:creationId xmlns:p14="http://schemas.microsoft.com/office/powerpoint/2010/main" val="3741921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Section Header">
    <p:spTree>
      <p:nvGrpSpPr>
        <p:cNvPr id="1" name=""/>
        <p:cNvGrpSpPr/>
        <p:nvPr/>
      </p:nvGrpSpPr>
      <p:grpSpPr>
        <a:xfrm>
          <a:off x="0" y="0"/>
          <a:ext cx="0" cy="0"/>
          <a:chOff x="0" y="0"/>
          <a:chExt cx="0" cy="0"/>
        </a:xfrm>
      </p:grpSpPr>
      <p:sp>
        <p:nvSpPr>
          <p:cNvPr id="20" name="Picture Placeholder 7">
            <a:extLst>
              <a:ext uri="{FF2B5EF4-FFF2-40B4-BE49-F238E27FC236}">
                <a16:creationId xmlns:a16="http://schemas.microsoft.com/office/drawing/2014/main" id="{ACE4E84E-717D-4A8C-9754-2C89E778ACD1}"/>
              </a:ext>
            </a:extLst>
          </p:cNvPr>
          <p:cNvSpPr>
            <a:spLocks noGrp="1"/>
          </p:cNvSpPr>
          <p:nvPr>
            <p:ph type="pic" sz="quarter" idx="10" hasCustomPrompt="1"/>
          </p:nvPr>
        </p:nvSpPr>
        <p:spPr>
          <a:xfrm>
            <a:off x="-3924" y="0"/>
            <a:ext cx="9147924" cy="6858000"/>
          </a:xfrm>
          <a:prstGeom prst="rect">
            <a:avLst/>
          </a:prstGeom>
          <a:solidFill>
            <a:schemeClr val="bg2"/>
          </a:solidFill>
        </p:spPr>
        <p:txBody>
          <a:bodyPr/>
          <a:lstStyle>
            <a:lvl1pPr marL="0" indent="0" algn="r">
              <a:buNone/>
              <a:defRPr baseline="0"/>
            </a:lvl1pPr>
          </a:lstStyle>
          <a:p>
            <a:br>
              <a:rPr lang="en-US" dirty="0"/>
            </a:br>
            <a:br>
              <a:rPr lang="en-US" dirty="0"/>
            </a:br>
            <a:br>
              <a:rPr lang="en-US" dirty="0"/>
            </a:br>
            <a:br>
              <a:rPr lang="en-US" dirty="0"/>
            </a:br>
            <a:br>
              <a:rPr lang="en-US" dirty="0"/>
            </a:br>
            <a:r>
              <a:rPr lang="en-US" dirty="0"/>
              <a:t>                </a:t>
            </a:r>
          </a:p>
          <a:p>
            <a:endParaRPr lang="en-US" dirty="0"/>
          </a:p>
          <a:p>
            <a:r>
              <a:rPr lang="en-US" dirty="0"/>
              <a:t>     Right-click to   </a:t>
            </a:r>
          </a:p>
          <a:p>
            <a:r>
              <a:rPr lang="en-US" dirty="0"/>
              <a:t>add image </a:t>
            </a:r>
          </a:p>
          <a:p>
            <a:r>
              <a:rPr lang="en-US" dirty="0"/>
              <a:t>or click icon </a:t>
            </a:r>
          </a:p>
        </p:txBody>
      </p:sp>
      <p:sp>
        <p:nvSpPr>
          <p:cNvPr id="14" name="Rectangle 13">
            <a:extLst>
              <a:ext uri="{FF2B5EF4-FFF2-40B4-BE49-F238E27FC236}">
                <a16:creationId xmlns:a16="http://schemas.microsoft.com/office/drawing/2014/main" id="{E742FBFD-DED2-40CC-B387-62C6E60C33E3}"/>
              </a:ext>
            </a:extLst>
          </p:cNvPr>
          <p:cNvSpPr/>
          <p:nvPr userDrawn="1"/>
        </p:nvSpPr>
        <p:spPr>
          <a:xfrm>
            <a:off x="471055" y="1066800"/>
            <a:ext cx="4710545" cy="5638800"/>
          </a:xfrm>
          <a:prstGeom prst="rect">
            <a:avLst/>
          </a:prstGeom>
          <a:solidFill>
            <a:schemeClr val="bg1">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15" name="Text Placeholder 24">
            <a:extLst>
              <a:ext uri="{FF2B5EF4-FFF2-40B4-BE49-F238E27FC236}">
                <a16:creationId xmlns:a16="http://schemas.microsoft.com/office/drawing/2014/main" id="{DFE0BB00-971B-41B1-9DED-D3103E8250D9}"/>
              </a:ext>
            </a:extLst>
          </p:cNvPr>
          <p:cNvSpPr>
            <a:spLocks noGrp="1"/>
          </p:cNvSpPr>
          <p:nvPr>
            <p:ph type="body" sz="quarter" idx="11" hasCustomPrompt="1"/>
          </p:nvPr>
        </p:nvSpPr>
        <p:spPr>
          <a:xfrm>
            <a:off x="863599" y="1279286"/>
            <a:ext cx="4002015" cy="1540114"/>
          </a:xfrm>
          <a:prstGeom prst="rect">
            <a:avLst/>
          </a:prstGeom>
          <a:noFill/>
          <a:ln>
            <a:noFill/>
          </a:ln>
        </p:spPr>
        <p:txBody>
          <a:bodyPr/>
          <a:lstStyle>
            <a:lvl1pPr marL="0" marR="0" indent="0" defTabSz="914400" eaLnBrk="1" fontAlgn="auto" latinLnBrk="0" hangingPunct="1">
              <a:lnSpc>
                <a:spcPts val="3000"/>
              </a:lnSpc>
              <a:spcBef>
                <a:spcPts val="0"/>
              </a:spcBef>
              <a:spcAft>
                <a:spcPts val="0"/>
              </a:spcAft>
              <a:buClrTx/>
              <a:buSzTx/>
              <a:buFontTx/>
              <a:buNone/>
              <a:tabLst/>
              <a:defRPr sz="2800">
                <a:solidFill>
                  <a:srgbClr val="AB2472"/>
                </a:solidFill>
                <a:latin typeface="Franklin Gothic Medium" panose="020B0603020102020204" pitchFamily="34" charset="0"/>
                <a:ea typeface="Franklin Gothic Medium" panose="020B0603020102020204" pitchFamily="34" charset="0"/>
                <a:cs typeface="Arial" panose="020B0604020202020204" pitchFamily="34" charset="0"/>
              </a:defRPr>
            </a:lvl1pPr>
          </a:lstStyle>
          <a:p>
            <a:pPr marL="0" marR="0" lvl="0" indent="0" defTabSz="914400" eaLnBrk="1" fontAlgn="auto" latinLnBrk="0" hangingPunct="1">
              <a:lnSpc>
                <a:spcPct val="100000"/>
              </a:lnSpc>
              <a:spcBef>
                <a:spcPts val="0"/>
              </a:spcBef>
              <a:spcAft>
                <a:spcPts val="0"/>
              </a:spcAft>
              <a:buClrTx/>
              <a:buSzTx/>
              <a:buFontTx/>
              <a:buNone/>
              <a:tabLst/>
              <a:defRPr/>
            </a:pPr>
            <a:r>
              <a:rPr lang="en-US" sz="2800" b="1" kern="0" dirty="0">
                <a:solidFill>
                  <a:srgbClr val="69BC9E"/>
                </a:solidFill>
                <a:latin typeface="Franklin Gothic Medium" panose="020B0603020102020204" pitchFamily="34" charset="0"/>
              </a:rPr>
              <a:t>Title text needed</a:t>
            </a:r>
          </a:p>
          <a:p>
            <a:pPr marL="0" marR="0" lvl="0" indent="0" defTabSz="914400" eaLnBrk="1" fontAlgn="auto" latinLnBrk="0" hangingPunct="1">
              <a:lnSpc>
                <a:spcPct val="100000"/>
              </a:lnSpc>
              <a:spcBef>
                <a:spcPts val="0"/>
              </a:spcBef>
              <a:spcAft>
                <a:spcPts val="0"/>
              </a:spcAft>
              <a:buClrTx/>
              <a:buSzTx/>
              <a:buFontTx/>
              <a:buNone/>
              <a:tabLst/>
              <a:defRPr/>
            </a:pPr>
            <a:r>
              <a:rPr lang="en-US" sz="2800" b="1" kern="0" dirty="0">
                <a:solidFill>
                  <a:srgbClr val="69BC9E"/>
                </a:solidFill>
                <a:latin typeface="Franklin Gothic Medium" panose="020B0603020102020204" pitchFamily="34" charset="0"/>
              </a:rPr>
              <a:t>over a full-frame photo</a:t>
            </a:r>
          </a:p>
          <a:p>
            <a:pPr lvl="0"/>
            <a:endParaRPr lang="en-US" dirty="0"/>
          </a:p>
        </p:txBody>
      </p:sp>
      <p:sp>
        <p:nvSpPr>
          <p:cNvPr id="16" name="Text Placeholder 4">
            <a:extLst>
              <a:ext uri="{FF2B5EF4-FFF2-40B4-BE49-F238E27FC236}">
                <a16:creationId xmlns:a16="http://schemas.microsoft.com/office/drawing/2014/main" id="{C09796EA-028A-4163-99CD-81F4F66D2D06}"/>
              </a:ext>
            </a:extLst>
          </p:cNvPr>
          <p:cNvSpPr>
            <a:spLocks noGrp="1"/>
          </p:cNvSpPr>
          <p:nvPr>
            <p:ph type="body" sz="quarter" idx="15" hasCustomPrompt="1"/>
          </p:nvPr>
        </p:nvSpPr>
        <p:spPr>
          <a:xfrm>
            <a:off x="863600" y="2743200"/>
            <a:ext cx="3925455" cy="3581400"/>
          </a:xfrm>
          <a:prstGeom prst="rect">
            <a:avLst/>
          </a:prstGeom>
        </p:spPr>
        <p:txBody>
          <a:bodyPr/>
          <a:lstStyle>
            <a:lvl1pPr>
              <a:defRPr sz="2400">
                <a:latin typeface="Arial" panose="020B0604020202020204" pitchFamily="34" charset="0"/>
                <a:ea typeface="Arial" panose="020B0604020202020204" pitchFamily="34" charset="0"/>
                <a:cs typeface="Arial" panose="020B0604020202020204" pitchFamily="34" charset="0"/>
              </a:defRPr>
            </a:lvl1pPr>
            <a:lvl2pPr marL="800100" indent="-342900">
              <a:buFont typeface="Arial" panose="020B0604020202020204" pitchFamily="34" charset="0"/>
              <a:buChar char="•"/>
              <a:defRPr sz="1800">
                <a:latin typeface="Century Gothic" charset="0"/>
                <a:ea typeface="Arial" panose="020B0604020202020204" pitchFamily="34" charset="0"/>
                <a:cs typeface="Century Gothic" charset="0"/>
              </a:defRPr>
            </a:lvl2pPr>
            <a:lvl3pPr marL="914400" indent="0">
              <a:buFont typeface="Arial" panose="020B0604020202020204" pitchFamily="34" charset="0"/>
              <a:buNone/>
              <a:defRPr>
                <a:latin typeface="Century Gothic" charset="0"/>
                <a:ea typeface="Arial" panose="020B0604020202020204" pitchFamily="34" charset="0"/>
                <a:cs typeface="Century Gothic" charset="0"/>
              </a:defRPr>
            </a:lvl3pPr>
            <a:lvl4pPr marL="1371600" indent="0">
              <a:buFont typeface="Arial" panose="020B0604020202020204" pitchFamily="34" charset="0"/>
              <a:buNone/>
              <a:defRPr>
                <a:latin typeface="Century Gothic" charset="0"/>
                <a:ea typeface="Arial" panose="020B0604020202020204" pitchFamily="34" charset="0"/>
                <a:cs typeface="Century Gothic" charset="0"/>
              </a:defRPr>
            </a:lvl4pPr>
            <a:lvl5pPr marL="1828800" indent="0">
              <a:buFont typeface="Arial" panose="020B0604020202020204" pitchFamily="34" charset="0"/>
              <a:buNone/>
              <a:defRPr>
                <a:latin typeface="Century Gothic" charset="0"/>
                <a:ea typeface="Arial" panose="020B0604020202020204" pitchFamily="34" charset="0"/>
                <a:cs typeface="Century Gothic" charset="0"/>
              </a:defRPr>
            </a:lvl5pPr>
          </a:lstStyle>
          <a:p>
            <a:pPr lvl="0"/>
            <a:r>
              <a:rPr lang="en-US" dirty="0"/>
              <a:t>Type text here—resize text or transparency boxes as needed</a:t>
            </a:r>
          </a:p>
          <a:p>
            <a:pPr lvl="0"/>
            <a:endParaRPr lang="en-US" dirty="0"/>
          </a:p>
          <a:p>
            <a:pPr lvl="0"/>
            <a:endParaRPr lang="en-US" dirty="0"/>
          </a:p>
          <a:p>
            <a:pPr lvl="0"/>
            <a:r>
              <a:rPr lang="en-US" dirty="0"/>
              <a:t>Right-click on image to change picture, from a file, browse to find your image—do not use this image</a:t>
            </a:r>
          </a:p>
        </p:txBody>
      </p:sp>
      <p:grpSp>
        <p:nvGrpSpPr>
          <p:cNvPr id="17" name="Group 16">
            <a:extLst>
              <a:ext uri="{FF2B5EF4-FFF2-40B4-BE49-F238E27FC236}">
                <a16:creationId xmlns:a16="http://schemas.microsoft.com/office/drawing/2014/main" id="{64E8B11B-3572-4F91-B33D-4D5CE21647D6}"/>
              </a:ext>
            </a:extLst>
          </p:cNvPr>
          <p:cNvGrpSpPr/>
          <p:nvPr userDrawn="1"/>
        </p:nvGrpSpPr>
        <p:grpSpPr>
          <a:xfrm>
            <a:off x="2582421" y="821300"/>
            <a:ext cx="487813" cy="453897"/>
            <a:chOff x="8176581" y="406764"/>
            <a:chExt cx="538212" cy="515967"/>
          </a:xfrm>
        </p:grpSpPr>
        <p:sp>
          <p:nvSpPr>
            <p:cNvPr id="18" name="Rectangle 17">
              <a:extLst>
                <a:ext uri="{FF2B5EF4-FFF2-40B4-BE49-F238E27FC236}">
                  <a16:creationId xmlns:a16="http://schemas.microsoft.com/office/drawing/2014/main" id="{1AA24B45-B3A1-49B4-8869-BF385EE35CFB}"/>
                </a:ext>
              </a:extLst>
            </p:cNvPr>
            <p:cNvSpPr/>
            <p:nvPr/>
          </p:nvSpPr>
          <p:spPr>
            <a:xfrm>
              <a:off x="8176581" y="406764"/>
              <a:ext cx="538212" cy="515967"/>
            </a:xfrm>
            <a:prstGeom prst="rect">
              <a:avLst/>
            </a:prstGeom>
            <a:solidFill>
              <a:srgbClr val="F2A13E"/>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ln w="9525">
                  <a:solidFill>
                    <a:schemeClr val="tx1"/>
                  </a:solidFill>
                </a:ln>
              </a:endParaRPr>
            </a:p>
          </p:txBody>
        </p:sp>
        <p:sp>
          <p:nvSpPr>
            <p:cNvPr id="19" name="Oval 18">
              <a:extLst>
                <a:ext uri="{FF2B5EF4-FFF2-40B4-BE49-F238E27FC236}">
                  <a16:creationId xmlns:a16="http://schemas.microsoft.com/office/drawing/2014/main" id="{91FF198D-1B11-43E2-90C9-705FADE7E55E}"/>
                </a:ext>
              </a:extLst>
            </p:cNvPr>
            <p:cNvSpPr/>
            <p:nvPr/>
          </p:nvSpPr>
          <p:spPr>
            <a:xfrm>
              <a:off x="8210523" y="429015"/>
              <a:ext cx="470328" cy="471464"/>
            </a:xfrm>
            <a:prstGeom prst="ellipse">
              <a:avLst/>
            </a:prstGeom>
            <a:solidFill>
              <a:srgbClr val="69BC9E"/>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grpSp>
    </p:spTree>
    <p:extLst>
      <p:ext uri="{BB962C8B-B14F-4D97-AF65-F5344CB8AC3E}">
        <p14:creationId xmlns:p14="http://schemas.microsoft.com/office/powerpoint/2010/main" val="9284588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2_Section Header">
    <p:spTree>
      <p:nvGrpSpPr>
        <p:cNvPr id="1" name=""/>
        <p:cNvGrpSpPr/>
        <p:nvPr/>
      </p:nvGrpSpPr>
      <p:grpSpPr>
        <a:xfrm>
          <a:off x="0" y="0"/>
          <a:ext cx="0" cy="0"/>
          <a:chOff x="0" y="0"/>
          <a:chExt cx="0" cy="0"/>
        </a:xfrm>
      </p:grpSpPr>
      <p:sp>
        <p:nvSpPr>
          <p:cNvPr id="20" name="Picture Placeholder 7">
            <a:extLst>
              <a:ext uri="{FF2B5EF4-FFF2-40B4-BE49-F238E27FC236}">
                <a16:creationId xmlns:a16="http://schemas.microsoft.com/office/drawing/2014/main" id="{ACE4E84E-717D-4A8C-9754-2C89E778ACD1}"/>
              </a:ext>
            </a:extLst>
          </p:cNvPr>
          <p:cNvSpPr>
            <a:spLocks noGrp="1"/>
          </p:cNvSpPr>
          <p:nvPr>
            <p:ph type="pic" sz="quarter" idx="10"/>
          </p:nvPr>
        </p:nvSpPr>
        <p:spPr>
          <a:xfrm>
            <a:off x="-3924" y="0"/>
            <a:ext cx="9147924" cy="6858000"/>
          </a:xfrm>
          <a:prstGeom prst="rect">
            <a:avLst/>
          </a:prstGeom>
          <a:solidFill>
            <a:schemeClr val="bg2"/>
          </a:solidFill>
        </p:spPr>
        <p:txBody>
          <a:bodyPr/>
          <a:lstStyle>
            <a:lvl1pPr marL="0" indent="0" algn="r">
              <a:buNone/>
              <a:defRPr baseline="0"/>
            </a:lvl1pPr>
          </a:lstStyle>
          <a:p>
            <a:endParaRPr lang="en-US" dirty="0"/>
          </a:p>
          <a:p>
            <a:r>
              <a:rPr lang="en-US" dirty="0"/>
              <a:t>     Right-click to   </a:t>
            </a:r>
          </a:p>
          <a:p>
            <a:r>
              <a:rPr lang="en-US" dirty="0"/>
              <a:t>add image </a:t>
            </a:r>
          </a:p>
          <a:p>
            <a:r>
              <a:rPr lang="en-US" dirty="0"/>
              <a:t>or click icon </a:t>
            </a:r>
          </a:p>
        </p:txBody>
      </p:sp>
      <p:sp>
        <p:nvSpPr>
          <p:cNvPr id="9" name="Rectangle 8">
            <a:extLst>
              <a:ext uri="{FF2B5EF4-FFF2-40B4-BE49-F238E27FC236}">
                <a16:creationId xmlns:a16="http://schemas.microsoft.com/office/drawing/2014/main" id="{CED5F52A-2FD4-4697-A74F-2E13C057A141}"/>
              </a:ext>
            </a:extLst>
          </p:cNvPr>
          <p:cNvSpPr/>
          <p:nvPr userDrawn="1"/>
        </p:nvSpPr>
        <p:spPr>
          <a:xfrm>
            <a:off x="390088" y="364921"/>
            <a:ext cx="8321879" cy="6052658"/>
          </a:xfrm>
          <a:prstGeom prst="rect">
            <a:avLst/>
          </a:prstGeom>
          <a:solidFill>
            <a:schemeClr val="bg1">
              <a:alpha val="9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10" name="Text Placeholder 24">
            <a:extLst>
              <a:ext uri="{FF2B5EF4-FFF2-40B4-BE49-F238E27FC236}">
                <a16:creationId xmlns:a16="http://schemas.microsoft.com/office/drawing/2014/main" id="{A3B059C0-2071-4AF4-A096-B729BFD0845B}"/>
              </a:ext>
            </a:extLst>
          </p:cNvPr>
          <p:cNvSpPr>
            <a:spLocks noGrp="1"/>
          </p:cNvSpPr>
          <p:nvPr>
            <p:ph type="body" sz="quarter" idx="16" hasCustomPrompt="1"/>
          </p:nvPr>
        </p:nvSpPr>
        <p:spPr>
          <a:xfrm>
            <a:off x="732768" y="906875"/>
            <a:ext cx="8164945" cy="778114"/>
          </a:xfrm>
          <a:prstGeom prst="rect">
            <a:avLst/>
          </a:prstGeom>
          <a:noFill/>
          <a:ln>
            <a:noFill/>
          </a:ln>
        </p:spPr>
        <p:txBody>
          <a:bodyPr/>
          <a:lstStyle>
            <a:lvl1pPr marL="0" marR="0" indent="0" defTabSz="914400" eaLnBrk="1" fontAlgn="auto" latinLnBrk="0" hangingPunct="1">
              <a:lnSpc>
                <a:spcPct val="100000"/>
              </a:lnSpc>
              <a:spcBef>
                <a:spcPts val="0"/>
              </a:spcBef>
              <a:spcAft>
                <a:spcPts val="0"/>
              </a:spcAft>
              <a:buClrTx/>
              <a:buSzTx/>
              <a:buFontTx/>
              <a:buNone/>
              <a:tabLst/>
              <a:defRPr sz="3200">
                <a:solidFill>
                  <a:srgbClr val="AB2472"/>
                </a:solidFill>
                <a:latin typeface="Franklin Gothic Medium" panose="020B0603020102020204" pitchFamily="34" charset="0"/>
                <a:ea typeface="Franklin Gothic Medium" panose="020B0603020102020204" pitchFamily="34" charset="0"/>
                <a:cs typeface="Arial" panose="020B0604020202020204" pitchFamily="34" charset="0"/>
              </a:defRPr>
            </a:lvl1pPr>
          </a:lstStyle>
          <a:p>
            <a:pPr marL="0" marR="0" lvl="0" indent="0" defTabSz="914400" eaLnBrk="1" fontAlgn="auto" latinLnBrk="0" hangingPunct="1">
              <a:lnSpc>
                <a:spcPct val="100000"/>
              </a:lnSpc>
              <a:spcBef>
                <a:spcPts val="0"/>
              </a:spcBef>
              <a:spcAft>
                <a:spcPts val="0"/>
              </a:spcAft>
              <a:buClrTx/>
              <a:buSzTx/>
              <a:buFontTx/>
              <a:buNone/>
              <a:tabLst/>
              <a:defRPr/>
            </a:pPr>
            <a:r>
              <a:rPr lang="en-US" sz="2800" b="1" kern="0" dirty="0">
                <a:solidFill>
                  <a:srgbClr val="69BC9E"/>
                </a:solidFill>
                <a:latin typeface="Franklin Gothic Medium" panose="020B0603020102020204" pitchFamily="34" charset="0"/>
              </a:rPr>
              <a:t>Text needed over a full-frame photo</a:t>
            </a:r>
          </a:p>
          <a:p>
            <a:pPr lvl="0"/>
            <a:endParaRPr lang="en-US" dirty="0"/>
          </a:p>
        </p:txBody>
      </p:sp>
      <p:sp>
        <p:nvSpPr>
          <p:cNvPr id="11" name="Text Placeholder 4">
            <a:extLst>
              <a:ext uri="{FF2B5EF4-FFF2-40B4-BE49-F238E27FC236}">
                <a16:creationId xmlns:a16="http://schemas.microsoft.com/office/drawing/2014/main" id="{4A39DCF1-E75D-44BC-9736-CF37F33DD952}"/>
              </a:ext>
            </a:extLst>
          </p:cNvPr>
          <p:cNvSpPr>
            <a:spLocks noGrp="1"/>
          </p:cNvSpPr>
          <p:nvPr>
            <p:ph type="body" sz="quarter" idx="14" hasCustomPrompt="1"/>
          </p:nvPr>
        </p:nvSpPr>
        <p:spPr>
          <a:xfrm>
            <a:off x="754689" y="2038525"/>
            <a:ext cx="7223242" cy="3581400"/>
          </a:xfrm>
          <a:prstGeom prst="rect">
            <a:avLst/>
          </a:prstGeom>
        </p:spPr>
        <p:txBody>
          <a:bodyPr/>
          <a:lstStyle>
            <a:lvl1pPr>
              <a:defRPr sz="2400">
                <a:latin typeface="Arial" panose="020B0604020202020204" pitchFamily="34" charset="0"/>
                <a:ea typeface="Arial" panose="020B0604020202020204" pitchFamily="34" charset="0"/>
                <a:cs typeface="Arial" panose="020B0604020202020204" pitchFamily="34" charset="0"/>
              </a:defRPr>
            </a:lvl1pPr>
            <a:lvl2pPr marL="800100" indent="-342900">
              <a:buFont typeface="Arial" panose="020B0604020202020204" pitchFamily="34" charset="0"/>
              <a:buChar char="•"/>
              <a:defRPr sz="1800">
                <a:latin typeface="Century Gothic" charset="0"/>
                <a:ea typeface="Arial" panose="020B0604020202020204" pitchFamily="34" charset="0"/>
                <a:cs typeface="Century Gothic" charset="0"/>
              </a:defRPr>
            </a:lvl2pPr>
            <a:lvl3pPr marL="914400" indent="0">
              <a:buFont typeface="Arial" panose="020B0604020202020204" pitchFamily="34" charset="0"/>
              <a:buNone/>
              <a:defRPr>
                <a:latin typeface="Century Gothic" charset="0"/>
                <a:ea typeface="Arial" panose="020B0604020202020204" pitchFamily="34" charset="0"/>
                <a:cs typeface="Century Gothic" charset="0"/>
              </a:defRPr>
            </a:lvl3pPr>
            <a:lvl4pPr marL="1371600" indent="0">
              <a:buFont typeface="Arial" panose="020B0604020202020204" pitchFamily="34" charset="0"/>
              <a:buNone/>
              <a:defRPr>
                <a:latin typeface="Century Gothic" charset="0"/>
                <a:ea typeface="Arial" panose="020B0604020202020204" pitchFamily="34" charset="0"/>
                <a:cs typeface="Century Gothic" charset="0"/>
              </a:defRPr>
            </a:lvl4pPr>
            <a:lvl5pPr marL="1828800" indent="0">
              <a:buFont typeface="Arial" panose="020B0604020202020204" pitchFamily="34" charset="0"/>
              <a:buNone/>
              <a:defRPr>
                <a:latin typeface="Century Gothic" charset="0"/>
                <a:ea typeface="Arial" panose="020B0604020202020204" pitchFamily="34" charset="0"/>
                <a:cs typeface="Century Gothic" charset="0"/>
              </a:defRPr>
            </a:lvl5pPr>
          </a:lstStyle>
          <a:p>
            <a:pPr lvl="0"/>
            <a:r>
              <a:rPr lang="en-US" dirty="0"/>
              <a:t>Type text here—resize text or transparency boxes as needed</a:t>
            </a:r>
          </a:p>
          <a:p>
            <a:pPr lvl="0"/>
            <a:endParaRPr lang="en-US" dirty="0"/>
          </a:p>
          <a:p>
            <a:pPr lvl="0"/>
            <a:endParaRPr lang="en-US" dirty="0"/>
          </a:p>
          <a:p>
            <a:pPr lvl="0"/>
            <a:r>
              <a:rPr lang="en-US" dirty="0"/>
              <a:t>Right-click on image to change picture, from a file, browse to find your image—do not use this image</a:t>
            </a:r>
          </a:p>
        </p:txBody>
      </p:sp>
      <p:grpSp>
        <p:nvGrpSpPr>
          <p:cNvPr id="12" name="Group 11">
            <a:extLst>
              <a:ext uri="{FF2B5EF4-FFF2-40B4-BE49-F238E27FC236}">
                <a16:creationId xmlns:a16="http://schemas.microsoft.com/office/drawing/2014/main" id="{B42C7F68-F4FC-4032-A000-05A1E06E547F}"/>
              </a:ext>
            </a:extLst>
          </p:cNvPr>
          <p:cNvGrpSpPr/>
          <p:nvPr userDrawn="1"/>
        </p:nvGrpSpPr>
        <p:grpSpPr>
          <a:xfrm>
            <a:off x="4332177" y="166521"/>
            <a:ext cx="487813" cy="453897"/>
            <a:chOff x="8176581" y="406764"/>
            <a:chExt cx="538212" cy="515967"/>
          </a:xfrm>
        </p:grpSpPr>
        <p:sp>
          <p:nvSpPr>
            <p:cNvPr id="13" name="Rectangle 12">
              <a:extLst>
                <a:ext uri="{FF2B5EF4-FFF2-40B4-BE49-F238E27FC236}">
                  <a16:creationId xmlns:a16="http://schemas.microsoft.com/office/drawing/2014/main" id="{DD63B3D6-548F-4341-B5B7-ABF97A577822}"/>
                </a:ext>
              </a:extLst>
            </p:cNvPr>
            <p:cNvSpPr/>
            <p:nvPr/>
          </p:nvSpPr>
          <p:spPr>
            <a:xfrm>
              <a:off x="8176581" y="406764"/>
              <a:ext cx="538212" cy="515967"/>
            </a:xfrm>
            <a:prstGeom prst="rect">
              <a:avLst/>
            </a:prstGeom>
            <a:solidFill>
              <a:srgbClr val="F2A13E"/>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ln w="9525">
                  <a:solidFill>
                    <a:schemeClr val="tx1"/>
                  </a:solidFill>
                </a:ln>
              </a:endParaRPr>
            </a:p>
          </p:txBody>
        </p:sp>
        <p:sp>
          <p:nvSpPr>
            <p:cNvPr id="21" name="Oval 20">
              <a:extLst>
                <a:ext uri="{FF2B5EF4-FFF2-40B4-BE49-F238E27FC236}">
                  <a16:creationId xmlns:a16="http://schemas.microsoft.com/office/drawing/2014/main" id="{A33A6FFF-1B78-4060-83C4-0438D7E12722}"/>
                </a:ext>
              </a:extLst>
            </p:cNvPr>
            <p:cNvSpPr/>
            <p:nvPr/>
          </p:nvSpPr>
          <p:spPr>
            <a:xfrm>
              <a:off x="8210523" y="429015"/>
              <a:ext cx="470328" cy="471464"/>
            </a:xfrm>
            <a:prstGeom prst="ellipse">
              <a:avLst/>
            </a:prstGeom>
            <a:solidFill>
              <a:srgbClr val="69BC9E"/>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grpSp>
    </p:spTree>
    <p:extLst>
      <p:ext uri="{BB962C8B-B14F-4D97-AF65-F5344CB8AC3E}">
        <p14:creationId xmlns:p14="http://schemas.microsoft.com/office/powerpoint/2010/main" val="32465699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3_Section Header">
    <p:spTree>
      <p:nvGrpSpPr>
        <p:cNvPr id="1" name=""/>
        <p:cNvGrpSpPr/>
        <p:nvPr/>
      </p:nvGrpSpPr>
      <p:grpSpPr>
        <a:xfrm>
          <a:off x="0" y="0"/>
          <a:ext cx="0" cy="0"/>
          <a:chOff x="0" y="0"/>
          <a:chExt cx="0" cy="0"/>
        </a:xfrm>
      </p:grpSpPr>
      <p:sp>
        <p:nvSpPr>
          <p:cNvPr id="14" name="Text Placeholder 4">
            <a:extLst>
              <a:ext uri="{FF2B5EF4-FFF2-40B4-BE49-F238E27FC236}">
                <a16:creationId xmlns:a16="http://schemas.microsoft.com/office/drawing/2014/main" id="{3D73DD4E-516B-4669-AB88-20704A8FEE61}"/>
              </a:ext>
            </a:extLst>
          </p:cNvPr>
          <p:cNvSpPr>
            <a:spLocks noGrp="1"/>
          </p:cNvSpPr>
          <p:nvPr>
            <p:ph type="body" sz="quarter" idx="12" hasCustomPrompt="1"/>
          </p:nvPr>
        </p:nvSpPr>
        <p:spPr>
          <a:xfrm>
            <a:off x="486095" y="1712053"/>
            <a:ext cx="7025440" cy="2857500"/>
          </a:xfrm>
          <a:prstGeom prst="rect">
            <a:avLst/>
          </a:prstGeom>
        </p:spPr>
        <p:txBody>
          <a:bodyPr/>
          <a:lstStyle>
            <a:lvl1pPr>
              <a:defRPr sz="2800">
                <a:solidFill>
                  <a:schemeClr val="tx1"/>
                </a:solidFill>
                <a:latin typeface="Arial" panose="020B0604020202020204" pitchFamily="34" charset="0"/>
                <a:ea typeface="Arial" panose="020B0604020202020204" pitchFamily="34" charset="0"/>
                <a:cs typeface="Arial" panose="020B0604020202020204" pitchFamily="34" charset="0"/>
              </a:defRPr>
            </a:lvl1pPr>
            <a:lvl2pPr marL="800100" indent="-342900">
              <a:buFont typeface="Arial" panose="020B0604020202020204" pitchFamily="34" charset="0"/>
              <a:buChar char="•"/>
              <a:defRPr sz="2400" baseline="0">
                <a:latin typeface="Arial" panose="020B0604020202020204" pitchFamily="34" charset="0"/>
                <a:ea typeface="Arial" panose="020B0604020202020204" pitchFamily="34" charset="0"/>
                <a:cs typeface="Arial" panose="020B0604020202020204" pitchFamily="34" charset="0"/>
              </a:defRPr>
            </a:lvl2pPr>
            <a:lvl3pPr marL="1200150" indent="-285750">
              <a:buFont typeface="Arial" panose="020B0604020202020204" pitchFamily="34" charset="0"/>
              <a:buChar char="•"/>
              <a:defRPr>
                <a:latin typeface="Arial" panose="020B0604020202020204" pitchFamily="34" charset="0"/>
                <a:ea typeface="Arial" panose="020B0604020202020204" pitchFamily="34" charset="0"/>
                <a:cs typeface="Arial" panose="020B0604020202020204" pitchFamily="34" charset="0"/>
              </a:defRPr>
            </a:lvl3pPr>
          </a:lstStyle>
          <a:p>
            <a:pPr lvl="0"/>
            <a:r>
              <a:rPr lang="en-US" dirty="0"/>
              <a:t>Point number 1</a:t>
            </a:r>
          </a:p>
          <a:p>
            <a:pPr lvl="1"/>
            <a:r>
              <a:rPr lang="en-US" dirty="0"/>
              <a:t>Information about point number 1</a:t>
            </a:r>
          </a:p>
          <a:p>
            <a:pPr lvl="2"/>
            <a:r>
              <a:rPr lang="en-US" dirty="0"/>
              <a:t>Information about point number 1</a:t>
            </a:r>
            <a:br>
              <a:rPr lang="en-US" dirty="0"/>
            </a:br>
            <a:endParaRPr lang="en-US" dirty="0"/>
          </a:p>
          <a:p>
            <a:pPr lvl="0"/>
            <a:r>
              <a:rPr lang="en-US" dirty="0"/>
              <a:t>Point number 2</a:t>
            </a:r>
          </a:p>
          <a:p>
            <a:pPr lvl="1"/>
            <a:r>
              <a:rPr lang="en-US" dirty="0"/>
              <a:t>Information about point number 2</a:t>
            </a:r>
          </a:p>
          <a:p>
            <a:pPr lvl="2"/>
            <a:r>
              <a:rPr lang="en-US" dirty="0"/>
              <a:t>Information about point number 2</a:t>
            </a:r>
          </a:p>
          <a:p>
            <a:pPr lvl="2"/>
            <a:endParaRPr lang="en-US" dirty="0"/>
          </a:p>
        </p:txBody>
      </p:sp>
      <p:sp>
        <p:nvSpPr>
          <p:cNvPr id="15" name="Text Placeholder 24">
            <a:extLst>
              <a:ext uri="{FF2B5EF4-FFF2-40B4-BE49-F238E27FC236}">
                <a16:creationId xmlns:a16="http://schemas.microsoft.com/office/drawing/2014/main" id="{B07012FF-9C8E-4786-9884-630266A463E1}"/>
              </a:ext>
            </a:extLst>
          </p:cNvPr>
          <p:cNvSpPr>
            <a:spLocks noGrp="1"/>
          </p:cNvSpPr>
          <p:nvPr>
            <p:ph type="body" sz="quarter" idx="11" hasCustomPrompt="1"/>
          </p:nvPr>
        </p:nvSpPr>
        <p:spPr>
          <a:xfrm>
            <a:off x="486095" y="784335"/>
            <a:ext cx="6830291" cy="837214"/>
          </a:xfrm>
          <a:prstGeom prst="rect">
            <a:avLst/>
          </a:prstGeom>
          <a:noFill/>
          <a:ln>
            <a:noFill/>
          </a:ln>
        </p:spPr>
        <p:txBody>
          <a:bodyPr/>
          <a:lstStyle>
            <a:lvl1pPr marL="0" indent="0">
              <a:buNone/>
              <a:defRPr sz="3400" b="1">
                <a:solidFill>
                  <a:srgbClr val="F2A13E"/>
                </a:solidFill>
                <a:latin typeface="Franklin Gothic Medium" panose="020B0603020102020204" pitchFamily="34" charset="0"/>
                <a:ea typeface="Franklin Gothic Medium" panose="020B0603020102020204" pitchFamily="34" charset="0"/>
                <a:cs typeface="Arial" panose="020B0604020202020204" pitchFamily="34" charset="0"/>
              </a:defRPr>
            </a:lvl1pPr>
          </a:lstStyle>
          <a:p>
            <a:pPr lvl="0"/>
            <a:r>
              <a:rPr lang="en-US" dirty="0"/>
              <a:t>Title goes here</a:t>
            </a:r>
          </a:p>
        </p:txBody>
      </p:sp>
      <p:cxnSp>
        <p:nvCxnSpPr>
          <p:cNvPr id="17" name="Straight Connector 16">
            <a:extLst>
              <a:ext uri="{FF2B5EF4-FFF2-40B4-BE49-F238E27FC236}">
                <a16:creationId xmlns:a16="http://schemas.microsoft.com/office/drawing/2014/main" id="{79A696C0-855D-45D6-B1C7-C0FACE5E0A78}"/>
              </a:ext>
            </a:extLst>
          </p:cNvPr>
          <p:cNvCxnSpPr>
            <a:cxnSpLocks/>
          </p:cNvCxnSpPr>
          <p:nvPr userDrawn="1"/>
        </p:nvCxnSpPr>
        <p:spPr>
          <a:xfrm>
            <a:off x="0" y="420576"/>
            <a:ext cx="914400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8" name="Group 17">
            <a:extLst>
              <a:ext uri="{FF2B5EF4-FFF2-40B4-BE49-F238E27FC236}">
                <a16:creationId xmlns:a16="http://schemas.microsoft.com/office/drawing/2014/main" id="{17112F71-6DD0-4780-9CE6-97BB6D9371F0}"/>
              </a:ext>
            </a:extLst>
          </p:cNvPr>
          <p:cNvGrpSpPr/>
          <p:nvPr userDrawn="1"/>
        </p:nvGrpSpPr>
        <p:grpSpPr>
          <a:xfrm>
            <a:off x="4328094" y="193628"/>
            <a:ext cx="487813" cy="453897"/>
            <a:chOff x="8176581" y="406764"/>
            <a:chExt cx="538212" cy="515967"/>
          </a:xfrm>
        </p:grpSpPr>
        <p:sp>
          <p:nvSpPr>
            <p:cNvPr id="19" name="Rectangle 18">
              <a:extLst>
                <a:ext uri="{FF2B5EF4-FFF2-40B4-BE49-F238E27FC236}">
                  <a16:creationId xmlns:a16="http://schemas.microsoft.com/office/drawing/2014/main" id="{EAB256B6-2B37-4695-99BA-1844145CE897}"/>
                </a:ext>
              </a:extLst>
            </p:cNvPr>
            <p:cNvSpPr/>
            <p:nvPr/>
          </p:nvSpPr>
          <p:spPr>
            <a:xfrm>
              <a:off x="8176581" y="406764"/>
              <a:ext cx="538212" cy="515967"/>
            </a:xfrm>
            <a:prstGeom prst="rect">
              <a:avLst/>
            </a:prstGeom>
            <a:solidFill>
              <a:srgbClr val="F2A13E"/>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ln w="9525">
                  <a:solidFill>
                    <a:schemeClr val="tx1"/>
                  </a:solidFill>
                </a:ln>
              </a:endParaRPr>
            </a:p>
          </p:txBody>
        </p:sp>
        <p:sp>
          <p:nvSpPr>
            <p:cNvPr id="22" name="Oval 21">
              <a:extLst>
                <a:ext uri="{FF2B5EF4-FFF2-40B4-BE49-F238E27FC236}">
                  <a16:creationId xmlns:a16="http://schemas.microsoft.com/office/drawing/2014/main" id="{CB9EACC0-FAE4-4B2D-9331-D22EE1E5BDA3}"/>
                </a:ext>
              </a:extLst>
            </p:cNvPr>
            <p:cNvSpPr/>
            <p:nvPr/>
          </p:nvSpPr>
          <p:spPr>
            <a:xfrm>
              <a:off x="8210523" y="429015"/>
              <a:ext cx="470328" cy="471464"/>
            </a:xfrm>
            <a:prstGeom prst="ellipse">
              <a:avLst/>
            </a:prstGeom>
            <a:solidFill>
              <a:srgbClr val="69BC9E"/>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grpSp>
    </p:spTree>
    <p:extLst>
      <p:ext uri="{BB962C8B-B14F-4D97-AF65-F5344CB8AC3E}">
        <p14:creationId xmlns:p14="http://schemas.microsoft.com/office/powerpoint/2010/main" val="10617299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8" name="Picture Placeholder 3">
            <a:extLst>
              <a:ext uri="{FF2B5EF4-FFF2-40B4-BE49-F238E27FC236}">
                <a16:creationId xmlns:a16="http://schemas.microsoft.com/office/drawing/2014/main" id="{3374D15B-2C75-46F2-B01D-3403DF62C2FC}"/>
              </a:ext>
            </a:extLst>
          </p:cNvPr>
          <p:cNvSpPr>
            <a:spLocks noGrp="1"/>
          </p:cNvSpPr>
          <p:nvPr>
            <p:ph type="pic" sz="quarter" idx="12" hasCustomPrompt="1"/>
          </p:nvPr>
        </p:nvSpPr>
        <p:spPr>
          <a:xfrm>
            <a:off x="442329" y="2076276"/>
            <a:ext cx="3949308" cy="3882006"/>
          </a:xfrm>
          <a:prstGeom prst="rect">
            <a:avLst/>
          </a:prstGeom>
        </p:spPr>
        <p:txBody>
          <a:bodyPr/>
          <a:lstStyle>
            <a:lvl1pPr>
              <a:defRPr/>
            </a:lvl1pPr>
          </a:lstStyle>
          <a:p>
            <a:r>
              <a:rPr lang="en-US" dirty="0"/>
              <a:t>Click icon to add picture or chart</a:t>
            </a:r>
          </a:p>
        </p:txBody>
      </p:sp>
      <p:sp>
        <p:nvSpPr>
          <p:cNvPr id="9" name="Picture Placeholder 6">
            <a:extLst>
              <a:ext uri="{FF2B5EF4-FFF2-40B4-BE49-F238E27FC236}">
                <a16:creationId xmlns:a16="http://schemas.microsoft.com/office/drawing/2014/main" id="{81D357D0-731E-489C-889B-9728CECB741A}"/>
              </a:ext>
            </a:extLst>
          </p:cNvPr>
          <p:cNvSpPr>
            <a:spLocks noGrp="1"/>
          </p:cNvSpPr>
          <p:nvPr>
            <p:ph type="pic" sz="quarter" idx="13" hasCustomPrompt="1"/>
          </p:nvPr>
        </p:nvSpPr>
        <p:spPr>
          <a:xfrm>
            <a:off x="4905269" y="2076274"/>
            <a:ext cx="3844448" cy="3882007"/>
          </a:xfrm>
          <a:prstGeom prst="rect">
            <a:avLst/>
          </a:prstGeom>
        </p:spPr>
        <p:txBody>
          <a:bodyPr/>
          <a:lstStyle>
            <a:lvl1pPr>
              <a:defRPr/>
            </a:lvl1pPr>
          </a:lstStyle>
          <a:p>
            <a:r>
              <a:rPr lang="en-US" dirty="0"/>
              <a:t>Click icon to add picture or chart</a:t>
            </a:r>
          </a:p>
        </p:txBody>
      </p:sp>
      <p:sp>
        <p:nvSpPr>
          <p:cNvPr id="10" name="Text Placeholder 24">
            <a:extLst>
              <a:ext uri="{FF2B5EF4-FFF2-40B4-BE49-F238E27FC236}">
                <a16:creationId xmlns:a16="http://schemas.microsoft.com/office/drawing/2014/main" id="{E664D866-11CD-4272-8D5E-73321B3BB668}"/>
              </a:ext>
            </a:extLst>
          </p:cNvPr>
          <p:cNvSpPr>
            <a:spLocks noGrp="1"/>
          </p:cNvSpPr>
          <p:nvPr>
            <p:ph type="body" sz="quarter" idx="11" hasCustomPrompt="1"/>
          </p:nvPr>
        </p:nvSpPr>
        <p:spPr>
          <a:xfrm>
            <a:off x="442329" y="872313"/>
            <a:ext cx="6830291" cy="837214"/>
          </a:xfrm>
          <a:prstGeom prst="rect">
            <a:avLst/>
          </a:prstGeom>
        </p:spPr>
        <p:txBody>
          <a:bodyPr/>
          <a:lstStyle>
            <a:lvl1pPr marL="0" indent="0">
              <a:buNone/>
              <a:defRPr sz="3400" b="1">
                <a:solidFill>
                  <a:srgbClr val="F2A13E"/>
                </a:solidFill>
                <a:latin typeface="Arial" panose="020B0604020202020204" pitchFamily="34" charset="0"/>
                <a:ea typeface="Arial" panose="020B0604020202020204" pitchFamily="34" charset="0"/>
                <a:cs typeface="Arial" panose="020B0604020202020204" pitchFamily="34" charset="0"/>
              </a:defRPr>
            </a:lvl1pPr>
          </a:lstStyle>
          <a:p>
            <a:pPr lvl="0"/>
            <a:r>
              <a:rPr lang="en-US" dirty="0"/>
              <a:t>Title goes here</a:t>
            </a:r>
          </a:p>
        </p:txBody>
      </p:sp>
      <p:cxnSp>
        <p:nvCxnSpPr>
          <p:cNvPr id="11" name="Straight Connector 10">
            <a:extLst>
              <a:ext uri="{FF2B5EF4-FFF2-40B4-BE49-F238E27FC236}">
                <a16:creationId xmlns:a16="http://schemas.microsoft.com/office/drawing/2014/main" id="{7D9A96FF-FF96-42DB-90FB-76EF8E71BF22}"/>
              </a:ext>
            </a:extLst>
          </p:cNvPr>
          <p:cNvCxnSpPr>
            <a:cxnSpLocks/>
          </p:cNvCxnSpPr>
          <p:nvPr userDrawn="1"/>
        </p:nvCxnSpPr>
        <p:spPr>
          <a:xfrm>
            <a:off x="0" y="420576"/>
            <a:ext cx="914400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2" name="Group 11">
            <a:extLst>
              <a:ext uri="{FF2B5EF4-FFF2-40B4-BE49-F238E27FC236}">
                <a16:creationId xmlns:a16="http://schemas.microsoft.com/office/drawing/2014/main" id="{FD15B982-3E7F-4317-9690-E6A040DD6A2D}"/>
              </a:ext>
            </a:extLst>
          </p:cNvPr>
          <p:cNvGrpSpPr/>
          <p:nvPr userDrawn="1"/>
        </p:nvGrpSpPr>
        <p:grpSpPr>
          <a:xfrm>
            <a:off x="4328094" y="193628"/>
            <a:ext cx="487813" cy="453897"/>
            <a:chOff x="8176581" y="406764"/>
            <a:chExt cx="538212" cy="515967"/>
          </a:xfrm>
        </p:grpSpPr>
        <p:sp>
          <p:nvSpPr>
            <p:cNvPr id="13" name="Rectangle 12">
              <a:extLst>
                <a:ext uri="{FF2B5EF4-FFF2-40B4-BE49-F238E27FC236}">
                  <a16:creationId xmlns:a16="http://schemas.microsoft.com/office/drawing/2014/main" id="{3B184D37-EBC2-4E97-A464-5BC4855D6CBC}"/>
                </a:ext>
              </a:extLst>
            </p:cNvPr>
            <p:cNvSpPr/>
            <p:nvPr/>
          </p:nvSpPr>
          <p:spPr>
            <a:xfrm>
              <a:off x="8176581" y="406764"/>
              <a:ext cx="538212" cy="515967"/>
            </a:xfrm>
            <a:prstGeom prst="rect">
              <a:avLst/>
            </a:prstGeom>
            <a:solidFill>
              <a:srgbClr val="F2A13E"/>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ln w="9525">
                  <a:solidFill>
                    <a:schemeClr val="tx1"/>
                  </a:solidFill>
                </a:ln>
              </a:endParaRPr>
            </a:p>
          </p:txBody>
        </p:sp>
        <p:sp>
          <p:nvSpPr>
            <p:cNvPr id="14" name="Oval 13">
              <a:extLst>
                <a:ext uri="{FF2B5EF4-FFF2-40B4-BE49-F238E27FC236}">
                  <a16:creationId xmlns:a16="http://schemas.microsoft.com/office/drawing/2014/main" id="{B0F7911B-E999-4EBE-A67B-6D0F41845146}"/>
                </a:ext>
              </a:extLst>
            </p:cNvPr>
            <p:cNvSpPr/>
            <p:nvPr/>
          </p:nvSpPr>
          <p:spPr>
            <a:xfrm>
              <a:off x="8210523" y="429015"/>
              <a:ext cx="470328" cy="471464"/>
            </a:xfrm>
            <a:prstGeom prst="ellipse">
              <a:avLst/>
            </a:prstGeom>
            <a:solidFill>
              <a:srgbClr val="69BC9E"/>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grpSp>
    </p:spTree>
    <p:extLst>
      <p:ext uri="{BB962C8B-B14F-4D97-AF65-F5344CB8AC3E}">
        <p14:creationId xmlns:p14="http://schemas.microsoft.com/office/powerpoint/2010/main" val="15314311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735767926"/>
      </p:ext>
    </p:extLst>
  </p:cSld>
  <p:clrMap bg1="lt1" tx1="dk1" bg2="lt2" tx2="dk2" accent1="accent1" accent2="accent2" accent3="accent3" accent4="accent4" accent5="accent5" accent6="accent6" hlink="hlink" folHlink="folHlink"/>
  <p:sldLayoutIdLst>
    <p:sldLayoutId id="2147483661" r:id="rId1"/>
    <p:sldLayoutId id="2147483680" r:id="rId2"/>
    <p:sldLayoutId id="2147483662" r:id="rId3"/>
    <p:sldLayoutId id="2147483676" r:id="rId4"/>
    <p:sldLayoutId id="2147483663" r:id="rId5"/>
    <p:sldLayoutId id="2147483672" r:id="rId6"/>
    <p:sldLayoutId id="2147483673" r:id="rId7"/>
    <p:sldLayoutId id="2147483674" r:id="rId8"/>
    <p:sldLayoutId id="2147483664" r:id="rId9"/>
    <p:sldLayoutId id="2147483675" r:id="rId10"/>
    <p:sldLayoutId id="2147483677" r:id="rId11"/>
    <p:sldLayoutId id="2147483678" r:id="rId12"/>
    <p:sldLayoutId id="2147483679" r:id="rId13"/>
    <p:sldLayoutId id="2147483665" r:id="rId14"/>
    <p:sldLayoutId id="2147483666" r:id="rId15"/>
    <p:sldLayoutId id="2147483667" r:id="rId16"/>
    <p:sldLayoutId id="2147483668" r:id="rId17"/>
    <p:sldLayoutId id="2147483669" r:id="rId18"/>
    <p:sldLayoutId id="2147483670" r:id="rId19"/>
    <p:sldLayoutId id="2147483671" r:id="rId20"/>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xml"/><Relationship Id="rId1" Type="http://schemas.openxmlformats.org/officeDocument/2006/relationships/tags" Target="../tags/tag1.xml"/><Relationship Id="rId4"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5.xml"/><Relationship Id="rId2" Type="http://schemas.openxmlformats.org/officeDocument/2006/relationships/tags" Target="../tags/tag4.xml"/><Relationship Id="rId1" Type="http://schemas.openxmlformats.org/officeDocument/2006/relationships/tags" Target="../tags/tag3.xml"/><Relationship Id="rId4"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5.xml"/><Relationship Id="rId2" Type="http://schemas.openxmlformats.org/officeDocument/2006/relationships/tags" Target="../tags/tag6.xml"/><Relationship Id="rId1" Type="http://schemas.openxmlformats.org/officeDocument/2006/relationships/tags" Target="../tags/tag5.xml"/><Relationship Id="rId4"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8.xml"/><Relationship Id="rId2" Type="http://schemas.openxmlformats.org/officeDocument/2006/relationships/tags" Target="../tags/tag8.xml"/><Relationship Id="rId1" Type="http://schemas.openxmlformats.org/officeDocument/2006/relationships/tags" Target="../tags/tag7.xml"/><Relationship Id="rId4"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F5705D0D-D025-434C-8021-6EB57C5735C3}"/>
              </a:ext>
            </a:extLst>
          </p:cNvPr>
          <p:cNvSpPr>
            <a:spLocks noGrp="1"/>
          </p:cNvSpPr>
          <p:nvPr>
            <p:ph type="title" idx="4294967295"/>
            <p:custDataLst>
              <p:tags r:id="rId1"/>
            </p:custDataLst>
          </p:nvPr>
        </p:nvSpPr>
        <p:spPr>
          <a:xfrm>
            <a:off x="573130" y="4615795"/>
            <a:ext cx="8127406" cy="805343"/>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fr-FR" sz="3200" b="0" i="0" u="none" strike="noStrike" kern="1200" cap="none" spc="0" normalizeH="0" baseline="0" noProof="0" dirty="0">
                <a:ln>
                  <a:noFill/>
                </a:ln>
                <a:solidFill>
                  <a:srgbClr val="3A8269"/>
                </a:solidFill>
                <a:effectLst/>
                <a:uLnTx/>
                <a:uFillTx/>
                <a:latin typeface="Franklin Gothic Medium" panose="020B0603020102020204" pitchFamily="34" charset="0"/>
                <a:ea typeface="Franklin Gothic Medium" panose="020B0603020102020204" pitchFamily="34" charset="0"/>
                <a:cs typeface="Franklin Gothic Medium" panose="020B0603020102020204" pitchFamily="34" charset="0"/>
              </a:rPr>
              <a:t>Utilisation des règles de validation pour évaluer la cohérence des donnée</a:t>
            </a:r>
          </a:p>
        </p:txBody>
      </p:sp>
      <p:sp>
        <p:nvSpPr>
          <p:cNvPr id="3" name="Text Placeholder 2">
            <a:extLst>
              <a:ext uri="{FF2B5EF4-FFF2-40B4-BE49-F238E27FC236}">
                <a16:creationId xmlns:a16="http://schemas.microsoft.com/office/drawing/2014/main" id="{46CEE66E-5E00-4072-915B-BC9F1E3B2283}"/>
              </a:ext>
            </a:extLst>
          </p:cNvPr>
          <p:cNvSpPr>
            <a:spLocks noGrp="1"/>
          </p:cNvSpPr>
          <p:nvPr>
            <p:ph type="body" sz="quarter" idx="14"/>
            <p:custDataLst>
              <p:tags r:id="rId2"/>
            </p:custDataLst>
          </p:nvPr>
        </p:nvSpPr>
        <p:spPr>
          <a:xfrm>
            <a:off x="573131" y="5602370"/>
            <a:ext cx="5843368" cy="1026049"/>
          </a:xfrm>
        </p:spPr>
        <p:txBody>
          <a:bodyPr/>
          <a:lstStyle/>
          <a:p>
            <a:r>
              <a:rPr lang="fr-FR" dirty="0"/>
              <a:t>Nom, Data for Impact</a:t>
            </a:r>
          </a:p>
          <a:p>
            <a:r>
              <a:rPr lang="fr-FR" dirty="0"/>
              <a:t>Réunion ou évènement</a:t>
            </a:r>
          </a:p>
          <a:p>
            <a:r>
              <a:rPr lang="fr-FR" dirty="0"/>
              <a:t>Date</a:t>
            </a:r>
          </a:p>
        </p:txBody>
      </p:sp>
    </p:spTree>
    <p:extLst>
      <p:ext uri="{BB962C8B-B14F-4D97-AF65-F5344CB8AC3E}">
        <p14:creationId xmlns:p14="http://schemas.microsoft.com/office/powerpoint/2010/main" val="21307391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4A2A280A-5BC7-4C57-A652-3D1884BAC1CF}"/>
              </a:ext>
            </a:extLst>
          </p:cNvPr>
          <p:cNvSpPr>
            <a:spLocks noGrp="1"/>
          </p:cNvSpPr>
          <p:nvPr>
            <p:ph type="title" idx="4294967295"/>
            <p:custDataLst>
              <p:tags r:id="rId1"/>
            </p:custDataLst>
          </p:nvPr>
        </p:nvSpPr>
        <p:spPr>
          <a:xfrm>
            <a:off x="479635" y="782796"/>
            <a:ext cx="6830291" cy="837214"/>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fr-FR" sz="3600" b="0" i="0" u="none" strike="noStrike" kern="1200" cap="none" spc="0" normalizeH="0" baseline="0" noProof="0" dirty="0">
                <a:ln>
                  <a:noFill/>
                </a:ln>
                <a:solidFill>
                  <a:srgbClr val="3A8269"/>
                </a:solidFill>
                <a:effectLst/>
                <a:uLnTx/>
                <a:uFillTx/>
                <a:latin typeface="Franklin Gothic Medium" panose="020B0603020102020204" pitchFamily="34" charset="0"/>
                <a:ea typeface="Franklin Gothic Medium" panose="020B0603020102020204" pitchFamily="34" charset="0"/>
                <a:cs typeface="Franklin Gothic Medium" panose="020B0603020102020204" pitchFamily="34" charset="0"/>
              </a:rPr>
              <a:t>Objectifs</a:t>
            </a:r>
          </a:p>
        </p:txBody>
      </p:sp>
      <p:sp>
        <p:nvSpPr>
          <p:cNvPr id="2" name="Text Placeholder 1">
            <a:extLst>
              <a:ext uri="{FF2B5EF4-FFF2-40B4-BE49-F238E27FC236}">
                <a16:creationId xmlns:a16="http://schemas.microsoft.com/office/drawing/2014/main" id="{3AA1434B-C38C-4F2F-AB77-3D6F9EAEA9D4}"/>
              </a:ext>
            </a:extLst>
          </p:cNvPr>
          <p:cNvSpPr>
            <a:spLocks noGrp="1"/>
          </p:cNvSpPr>
          <p:nvPr>
            <p:ph type="body" sz="quarter" idx="13"/>
            <p:custDataLst>
              <p:tags r:id="rId2"/>
            </p:custDataLst>
          </p:nvPr>
        </p:nvSpPr>
        <p:spPr>
          <a:xfrm>
            <a:off x="619932" y="1620010"/>
            <a:ext cx="7642919" cy="5123882"/>
          </a:xfrm>
        </p:spPr>
        <p:txBody>
          <a:bodyPr/>
          <a:lstStyle/>
          <a:p>
            <a:pPr marL="279400" lvl="0" indent="-279400">
              <a:lnSpc>
                <a:spcPct val="100000"/>
              </a:lnSpc>
              <a:spcAft>
                <a:spcPts val="600"/>
              </a:spcAft>
              <a:buClr>
                <a:srgbClr val="AC6611"/>
              </a:buClr>
            </a:pPr>
            <a:r>
              <a:rPr lang="fr-FR" dirty="0"/>
              <a:t>Revoir les données sur les indicateurs qui présentent des tendances irrégulières</a:t>
            </a:r>
          </a:p>
          <a:p>
            <a:pPr marL="279400" lvl="0" indent="-279400">
              <a:lnSpc>
                <a:spcPct val="100000"/>
              </a:lnSpc>
              <a:spcAft>
                <a:spcPts val="600"/>
              </a:spcAft>
              <a:buClr>
                <a:srgbClr val="AC6611"/>
              </a:buClr>
            </a:pPr>
            <a:r>
              <a:rPr lang="fr-FR" dirty="0"/>
              <a:t>Comparer les données de ces indicateurs avec celles d’autres indicateurs</a:t>
            </a:r>
          </a:p>
          <a:p>
            <a:pPr marL="279400" lvl="0" indent="-279400">
              <a:lnSpc>
                <a:spcPct val="100000"/>
              </a:lnSpc>
              <a:spcAft>
                <a:spcPts val="600"/>
              </a:spcAft>
              <a:buClr>
                <a:srgbClr val="AC6611"/>
              </a:buClr>
            </a:pPr>
            <a:r>
              <a:rPr lang="fr-FR" dirty="0"/>
              <a:t>Identifier les indicateurs dont les règles définies montrent des incohérences</a:t>
            </a:r>
          </a:p>
          <a:p>
            <a:pPr marL="279400" lvl="0" indent="-279400">
              <a:lnSpc>
                <a:spcPct val="100000"/>
              </a:lnSpc>
              <a:spcAft>
                <a:spcPts val="600"/>
              </a:spcAft>
              <a:buClr>
                <a:srgbClr val="AC6611"/>
              </a:buClr>
            </a:pPr>
            <a:r>
              <a:rPr lang="fr-FR" dirty="0"/>
              <a:t>Identifier les structures sanitaires qui présentent des incohérences sur les valeurs des données</a:t>
            </a:r>
          </a:p>
          <a:p>
            <a:pPr>
              <a:lnSpc>
                <a:spcPct val="100000"/>
              </a:lnSpc>
            </a:pPr>
            <a:endParaRPr lang="en-US" dirty="0"/>
          </a:p>
        </p:txBody>
      </p:sp>
    </p:spTree>
    <p:extLst>
      <p:ext uri="{BB962C8B-B14F-4D97-AF65-F5344CB8AC3E}">
        <p14:creationId xmlns:p14="http://schemas.microsoft.com/office/powerpoint/2010/main" val="27010271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4A2A280A-5BC7-4C57-A652-3D1884BAC1CF}"/>
              </a:ext>
            </a:extLst>
          </p:cNvPr>
          <p:cNvSpPr>
            <a:spLocks noGrp="1"/>
          </p:cNvSpPr>
          <p:nvPr>
            <p:ph type="title" idx="4294967295"/>
            <p:custDataLst>
              <p:tags r:id="rId1"/>
            </p:custDataLst>
          </p:nvPr>
        </p:nvSpPr>
        <p:spPr>
          <a:xfrm>
            <a:off x="422061" y="835373"/>
            <a:ext cx="8299877" cy="786520"/>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fr-FR" sz="2800" b="0" i="0" u="none" strike="noStrike" kern="1200" cap="none" spc="0" normalizeH="0" baseline="0" noProof="0" dirty="0">
                <a:ln>
                  <a:noFill/>
                </a:ln>
                <a:solidFill>
                  <a:srgbClr val="3A8269"/>
                </a:solidFill>
                <a:effectLst/>
                <a:uLnTx/>
                <a:uFillTx/>
                <a:latin typeface="Franklin Gothic Medium" panose="020B0603020102020204" pitchFamily="34" charset="0"/>
                <a:ea typeface="Franklin Gothic Medium" panose="020B0603020102020204" pitchFamily="34" charset="0"/>
                <a:cs typeface="Franklin Gothic Medium" panose="020B0603020102020204" pitchFamily="34" charset="0"/>
              </a:rPr>
              <a:t>Revoir les données des indicateurs qui présentent  des tendances irrégulières</a:t>
            </a:r>
          </a:p>
        </p:txBody>
      </p:sp>
      <p:sp>
        <p:nvSpPr>
          <p:cNvPr id="2" name="Text Placeholder 1">
            <a:extLst>
              <a:ext uri="{FF2B5EF4-FFF2-40B4-BE49-F238E27FC236}">
                <a16:creationId xmlns:a16="http://schemas.microsoft.com/office/drawing/2014/main" id="{3AA1434B-C38C-4F2F-AB77-3D6F9EAEA9D4}"/>
              </a:ext>
            </a:extLst>
          </p:cNvPr>
          <p:cNvSpPr>
            <a:spLocks noGrp="1"/>
          </p:cNvSpPr>
          <p:nvPr>
            <p:ph type="body" sz="quarter" idx="13"/>
            <p:custDataLst>
              <p:tags r:id="rId2"/>
            </p:custDataLst>
          </p:nvPr>
        </p:nvSpPr>
        <p:spPr>
          <a:xfrm>
            <a:off x="573437" y="1911178"/>
            <a:ext cx="8012824" cy="3971147"/>
          </a:xfrm>
        </p:spPr>
        <p:txBody>
          <a:bodyPr/>
          <a:lstStyle/>
          <a:p>
            <a:pPr marL="279400" indent="-279400">
              <a:lnSpc>
                <a:spcPct val="100000"/>
              </a:lnSpc>
              <a:buClr>
                <a:srgbClr val="AC6611"/>
              </a:buClr>
            </a:pPr>
            <a:r>
              <a:rPr lang="fr-FR" dirty="0"/>
              <a:t>S’assurer de l’existence de règles de validation pour les indicateurs identifiés</a:t>
            </a:r>
          </a:p>
          <a:p>
            <a:pPr marL="279400" indent="-279400">
              <a:lnSpc>
                <a:spcPct val="100000"/>
              </a:lnSpc>
              <a:buClr>
                <a:srgbClr val="AC6611"/>
              </a:buClr>
            </a:pPr>
            <a:r>
              <a:rPr lang="fr-FR" dirty="0"/>
              <a:t>Observer la cohérence de la définition des règles selon les normes</a:t>
            </a:r>
          </a:p>
          <a:p>
            <a:pPr marL="279400" indent="-279400">
              <a:lnSpc>
                <a:spcPct val="100000"/>
              </a:lnSpc>
              <a:buClr>
                <a:srgbClr val="AC6611"/>
              </a:buClr>
            </a:pPr>
            <a:r>
              <a:rPr lang="fr-FR" dirty="0"/>
              <a:t>Déterminer les incohérences observées avec les règles de validation</a:t>
            </a:r>
          </a:p>
          <a:p>
            <a:pPr marL="279400" indent="-279400">
              <a:lnSpc>
                <a:spcPct val="100000"/>
              </a:lnSpc>
              <a:buClr>
                <a:srgbClr val="AC6611"/>
              </a:buClr>
            </a:pPr>
            <a:r>
              <a:rPr lang="fr-FR" dirty="0"/>
              <a:t>Identifier les structures sanitaires qui présentent des incohérences de données</a:t>
            </a:r>
          </a:p>
          <a:p>
            <a:pPr>
              <a:lnSpc>
                <a:spcPct val="100000"/>
              </a:lnSpc>
            </a:pPr>
            <a:endParaRPr lang="en-US" sz="2400" dirty="0"/>
          </a:p>
        </p:txBody>
      </p:sp>
    </p:spTree>
    <p:extLst>
      <p:ext uri="{BB962C8B-B14F-4D97-AF65-F5344CB8AC3E}">
        <p14:creationId xmlns:p14="http://schemas.microsoft.com/office/powerpoint/2010/main" val="32803255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title" idx="4294967295"/>
            <p:custDataLst>
              <p:tags r:id="rId1"/>
            </p:custDataLst>
          </p:nvPr>
        </p:nvSpPr>
        <p:spPr>
          <a:xfrm>
            <a:off x="486095" y="874951"/>
            <a:ext cx="6830291" cy="837214"/>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fr-FR" sz="3400" b="1" i="0" u="none" strike="noStrike" kern="1200" cap="none" spc="0" normalizeH="0" baseline="0" noProof="0" dirty="0">
                <a:ln>
                  <a:noFill/>
                </a:ln>
                <a:solidFill>
                  <a:srgbClr val="AC6611"/>
                </a:solidFill>
                <a:effectLst/>
                <a:uLnTx/>
                <a:uFillTx/>
                <a:latin typeface="Franklin Gothic Medium" panose="020B0603020102020204" pitchFamily="34" charset="0"/>
                <a:ea typeface="Franklin Gothic Medium" panose="020B0603020102020204" pitchFamily="34" charset="0"/>
                <a:cs typeface="Arial" panose="020B0604020202020204" pitchFamily="34" charset="0"/>
              </a:rPr>
              <a:t>Exercice de groupe</a:t>
            </a:r>
          </a:p>
        </p:txBody>
      </p:sp>
      <p:sp>
        <p:nvSpPr>
          <p:cNvPr id="2" name="Text Placeholder 1"/>
          <p:cNvSpPr>
            <a:spLocks noGrp="1"/>
          </p:cNvSpPr>
          <p:nvPr>
            <p:ph type="body" sz="quarter" idx="12"/>
            <p:custDataLst>
              <p:tags r:id="rId2"/>
            </p:custDataLst>
          </p:nvPr>
        </p:nvSpPr>
        <p:spPr>
          <a:xfrm>
            <a:off x="650929" y="1802669"/>
            <a:ext cx="7354226" cy="3500970"/>
          </a:xfrm>
        </p:spPr>
        <p:txBody>
          <a:bodyPr/>
          <a:lstStyle/>
          <a:p>
            <a:pPr marL="279400" indent="-279400">
              <a:lnSpc>
                <a:spcPct val="100000"/>
              </a:lnSpc>
              <a:spcAft>
                <a:spcPts val="600"/>
              </a:spcAft>
              <a:buClr>
                <a:srgbClr val="AC6611"/>
              </a:buClr>
            </a:pPr>
            <a:r>
              <a:rPr lang="fr-FR" dirty="0"/>
              <a:t>Afficher les règles de validation, réviser les incohérences et en discuter </a:t>
            </a:r>
          </a:p>
          <a:p>
            <a:pPr marL="279400" indent="-279400">
              <a:lnSpc>
                <a:spcPct val="100000"/>
              </a:lnSpc>
              <a:spcAft>
                <a:spcPts val="600"/>
              </a:spcAft>
              <a:buClr>
                <a:srgbClr val="AC6611"/>
              </a:buClr>
            </a:pPr>
            <a:r>
              <a:rPr lang="fr-FR" dirty="0"/>
              <a:t>Déterminer les indicateurs qui présentent des données incohérentes</a:t>
            </a:r>
          </a:p>
          <a:p>
            <a:pPr marL="279400" indent="-279400">
              <a:lnSpc>
                <a:spcPct val="100000"/>
              </a:lnSpc>
              <a:spcAft>
                <a:spcPts val="600"/>
              </a:spcAft>
              <a:buClr>
                <a:srgbClr val="AC6611"/>
              </a:buClr>
            </a:pPr>
            <a:r>
              <a:rPr lang="fr-FR" dirty="0"/>
              <a:t>Identifier les structures sanitaires qui présentent des problèmes de qualité des données</a:t>
            </a:r>
          </a:p>
          <a:p>
            <a:pPr>
              <a:lnSpc>
                <a:spcPct val="100000"/>
              </a:lnSpc>
            </a:pPr>
            <a:endParaRPr lang="en-US" dirty="0"/>
          </a:p>
        </p:txBody>
      </p:sp>
    </p:spTree>
    <p:extLst>
      <p:ext uri="{BB962C8B-B14F-4D97-AF65-F5344CB8AC3E}">
        <p14:creationId xmlns:p14="http://schemas.microsoft.com/office/powerpoint/2010/main" val="693206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333B54-0AAE-77D3-1575-5A2F4CD8292E}"/>
              </a:ext>
            </a:extLst>
          </p:cNvPr>
          <p:cNvSpPr>
            <a:spLocks noGrp="1"/>
          </p:cNvSpPr>
          <p:nvPr>
            <p:ph type="title" idx="4294967295"/>
          </p:nvPr>
        </p:nvSpPr>
        <p:spPr>
          <a:xfrm>
            <a:off x="628650" y="-1325563"/>
            <a:ext cx="7886700" cy="1325563"/>
          </a:xfrm>
          <a:prstGeom prst="rect">
            <a:avLst/>
          </a:prstGeom>
        </p:spPr>
        <p:txBody>
          <a:bodyPr anchor="b"/>
          <a:lstStyle/>
          <a:p>
            <a:r>
              <a:rPr lang="fr-FR" sz="2000" dirty="0">
                <a:latin typeface="Arial" panose="020B0604020202020204" pitchFamily="34" charset="0"/>
                <a:cs typeface="Arial" panose="020B0604020202020204" pitchFamily="34" charset="0"/>
              </a:rPr>
              <a:t>Cette présentation a été produite avec le soutien de l’Agence des États-Unis pour le développement international</a:t>
            </a:r>
            <a:endParaRPr lang="en-US"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53951408"/>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NUM" val="1"/>
</p:tagLst>
</file>

<file path=ppt/tags/tag2.xml><?xml version="1.0" encoding="utf-8"?>
<p:tagLst xmlns:a="http://schemas.openxmlformats.org/drawingml/2006/main" xmlns:r="http://schemas.openxmlformats.org/officeDocument/2006/relationships" xmlns:p="http://schemas.openxmlformats.org/presentationml/2006/main">
  <p:tag name="NUM" val="2"/>
</p:tagLst>
</file>

<file path=ppt/tags/tag3.xml><?xml version="1.0" encoding="utf-8"?>
<p:tagLst xmlns:a="http://schemas.openxmlformats.org/drawingml/2006/main" xmlns:r="http://schemas.openxmlformats.org/officeDocument/2006/relationships" xmlns:p="http://schemas.openxmlformats.org/presentationml/2006/main">
  <p:tag name="NUM" val="2"/>
</p:tagLst>
</file>

<file path=ppt/tags/tag4.xml><?xml version="1.0" encoding="utf-8"?>
<p:tagLst xmlns:a="http://schemas.openxmlformats.org/drawingml/2006/main" xmlns:r="http://schemas.openxmlformats.org/officeDocument/2006/relationships" xmlns:p="http://schemas.openxmlformats.org/presentationml/2006/main">
  <p:tag name="NUM" val="1"/>
</p:tagLst>
</file>

<file path=ppt/tags/tag5.xml><?xml version="1.0" encoding="utf-8"?>
<p:tagLst xmlns:a="http://schemas.openxmlformats.org/drawingml/2006/main" xmlns:r="http://schemas.openxmlformats.org/officeDocument/2006/relationships" xmlns:p="http://schemas.openxmlformats.org/presentationml/2006/main">
  <p:tag name="NUM" val="2"/>
</p:tagLst>
</file>

<file path=ppt/tags/tag6.xml><?xml version="1.0" encoding="utf-8"?>
<p:tagLst xmlns:a="http://schemas.openxmlformats.org/drawingml/2006/main" xmlns:r="http://schemas.openxmlformats.org/officeDocument/2006/relationships" xmlns:p="http://schemas.openxmlformats.org/presentationml/2006/main">
  <p:tag name="NUM" val="1"/>
</p:tagLst>
</file>

<file path=ppt/tags/tag7.xml><?xml version="1.0" encoding="utf-8"?>
<p:tagLst xmlns:a="http://schemas.openxmlformats.org/drawingml/2006/main" xmlns:r="http://schemas.openxmlformats.org/officeDocument/2006/relationships" xmlns:p="http://schemas.openxmlformats.org/presentationml/2006/main">
  <p:tag name="NUM" val="2"/>
</p:tagLst>
</file>

<file path=ppt/tags/tag8.xml><?xml version="1.0" encoding="utf-8"?>
<p:tagLst xmlns:a="http://schemas.openxmlformats.org/drawingml/2006/main" xmlns:r="http://schemas.openxmlformats.org/officeDocument/2006/relationships" xmlns:p="http://schemas.openxmlformats.org/presentationml/2006/main">
  <p:tag name="NUM" val="1"/>
</p:tagLst>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ata4Impact PPT Template.potx" id="{DD9808ED-AA46-443D-9D6F-36815AF40076}" vid="{8F6860C2-453A-440D-AAE8-BB8724284BC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BC483B2ABB8074BAC5B53AC19681DBF" ma:contentTypeVersion="17" ma:contentTypeDescription="Create a new document." ma:contentTypeScope="" ma:versionID="d6e6f3686e838274c6a759ec769994f4">
  <xsd:schema xmlns:xsd="http://www.w3.org/2001/XMLSchema" xmlns:xs="http://www.w3.org/2001/XMLSchema" xmlns:p="http://schemas.microsoft.com/office/2006/metadata/properties" xmlns:ns2="1f2b3ab7-e12d-4039-8aa5-611d931079e9" xmlns:ns3="4aabcae6-4733-4bd5-b651-85f05c302538" xmlns:ns4="da5460a6-bbc2-4b3b-ab74-0656f9ce9569" targetNamespace="http://schemas.microsoft.com/office/2006/metadata/properties" ma:root="true" ma:fieldsID="9bc8e0338ce72b78692f155cbcfad3fa" ns2:_="" ns3:_="" ns4:_="">
    <xsd:import namespace="1f2b3ab7-e12d-4039-8aa5-611d931079e9"/>
    <xsd:import namespace="4aabcae6-4733-4bd5-b651-85f05c302538"/>
    <xsd:import namespace="da5460a6-bbc2-4b3b-ab74-0656f9ce9569"/>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KeyPoints" minOccurs="0"/>
                <xsd:element ref="ns3:MediaServiceKeyPoints" minOccurs="0"/>
                <xsd:element ref="ns3:MediaServiceDateTaken" minOccurs="0"/>
                <xsd:element ref="ns3:MediaServiceAutoTags" minOccurs="0"/>
                <xsd:element ref="ns3:MediaServiceGenerationTime" minOccurs="0"/>
                <xsd:element ref="ns3:MediaServiceEventHashCode" minOccurs="0"/>
                <xsd:element ref="ns3:MediaServiceOCR" minOccurs="0"/>
                <xsd:element ref="ns3:MediaLengthInSeconds" minOccurs="0"/>
                <xsd:element ref="ns3:MediaServiceLocation" minOccurs="0"/>
                <xsd:element ref="ns3:lcf76f155ced4ddcb4097134ff3c332f" minOccurs="0"/>
                <xsd:element ref="ns4:TaxCatchAll" minOccurs="0"/>
                <xsd:element ref="ns3: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f2b3ab7-e12d-4039-8aa5-611d931079e9"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aabcae6-4733-4bd5-b651-85f05c302538"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Tags" ma:index="15" nillable="true" ma:displayName="Tags" ma:internalName="MediaServiceAutoTags"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LengthInSeconds" ma:index="19" nillable="true" ma:displayName="MediaLengthInSeconds" ma:hidden="true" ma:internalName="MediaLengthInSeconds" ma:readOnly="true">
      <xsd:simpleType>
        <xsd:restriction base="dms:Unknown"/>
      </xsd:simpleType>
    </xsd:element>
    <xsd:element name="MediaServiceLocation" ma:index="20" nillable="true" ma:displayName="Location" ma:internalName="MediaServiceLocation" ma:readOnly="true">
      <xsd:simpleType>
        <xsd:restriction base="dms:Text"/>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33fdc6da-32ca-4a2b-983e-32d6a4a8ae6b"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da5460a6-bbc2-4b3b-ab74-0656f9ce9569"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938ee0a3-95a1-461a-989c-604f7cba5861}" ma:internalName="TaxCatchAll" ma:showField="CatchAllData" ma:web="da5460a6-bbc2-4b3b-ab74-0656f9ce9569">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da5460a6-bbc2-4b3b-ab74-0656f9ce9569" xsi:nil="true"/>
    <lcf76f155ced4ddcb4097134ff3c332f xmlns="4aabcae6-4733-4bd5-b651-85f05c302538">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6DC24060-F618-4BBB-AE45-8418FE4CF451}"/>
</file>

<file path=customXml/itemProps2.xml><?xml version="1.0" encoding="utf-8"?>
<ds:datastoreItem xmlns:ds="http://schemas.openxmlformats.org/officeDocument/2006/customXml" ds:itemID="{D8FCF553-ADD1-418D-AD1D-60004009401E}">
  <ds:schemaRefs>
    <ds:schemaRef ds:uri="http://schemas.microsoft.com/sharepoint/v3/contenttype/forms"/>
  </ds:schemaRefs>
</ds:datastoreItem>
</file>

<file path=customXml/itemProps3.xml><?xml version="1.0" encoding="utf-8"?>
<ds:datastoreItem xmlns:ds="http://schemas.openxmlformats.org/officeDocument/2006/customXml" ds:itemID="{2B7A83AB-7F46-4BB6-AFF8-34082BEF2AE0}">
  <ds:schemaRefs>
    <ds:schemaRef ds:uri="http://schemas.microsoft.com/office/2006/documentManagement/types"/>
    <ds:schemaRef ds:uri="http://schemas.openxmlformats.org/package/2006/metadata/core-properties"/>
    <ds:schemaRef ds:uri="http://purl.org/dc/elements/1.1/"/>
    <ds:schemaRef ds:uri="http://schemas.microsoft.com/office/infopath/2007/PartnerControls"/>
    <ds:schemaRef ds:uri="d8573787-17db-43b5-9af3-2a45e79ab039"/>
    <ds:schemaRef ds:uri="13922b43-4eea-40f2-b18b-c20327cdf16c"/>
    <ds:schemaRef ds:uri="http://purl.org/dc/terms/"/>
    <ds:schemaRef ds:uri="http://schemas.microsoft.com/sharepoint/v3"/>
    <ds:schemaRef ds:uri="http://schemas.microsoft.com/office/2006/metadata/propertie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
  <TotalTime>312</TotalTime>
  <Words>272</Words>
  <Application>Microsoft Office PowerPoint</Application>
  <PresentationFormat>On-screen Show (4:3)</PresentationFormat>
  <Paragraphs>25</Paragraphs>
  <Slides>5</Slides>
  <Notes>5</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5</vt:i4>
      </vt:variant>
    </vt:vector>
  </HeadingPairs>
  <TitlesOfParts>
    <vt:vector size="12" baseType="lpstr">
      <vt:lpstr>arial</vt:lpstr>
      <vt:lpstr>arial</vt:lpstr>
      <vt:lpstr>Calibri</vt:lpstr>
      <vt:lpstr>Century Gothic</vt:lpstr>
      <vt:lpstr>Franklin Gothic Medium</vt:lpstr>
      <vt:lpstr>Futura LT Pro Book</vt:lpstr>
      <vt:lpstr>Office Theme</vt:lpstr>
      <vt:lpstr>Utilisation des règles de validation pour évaluer la cohérence des donnée</vt:lpstr>
      <vt:lpstr>Objectifs</vt:lpstr>
      <vt:lpstr>Revoir les données des indicateurs qui présentent  des tendances irrégulières</vt:lpstr>
      <vt:lpstr>Exercice de groupe</vt:lpstr>
      <vt:lpstr>Cette présentation a été produite avec le soutien de l’Agence des États-Unis pour le développement international</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Todloski, Denise</dc:creator>
  <cp:lastModifiedBy>Hoover, Donald Wayne</cp:lastModifiedBy>
  <cp:revision>40</cp:revision>
  <dcterms:created xsi:type="dcterms:W3CDTF">2019-05-28T18:26:11Z</dcterms:created>
  <dcterms:modified xsi:type="dcterms:W3CDTF">2023-08-22T19:54:31Z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0x010100CBC483B2ABB8074BAC5B53AC19681DBF</vt:lpwstr>
  </property>
</Properties>
</file>