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65" r:id="rId5"/>
    <p:sldId id="258" r:id="rId6"/>
    <p:sldId id="264"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5220A4-BF3C-3952-AD35-56379C7FEA3D}" name="IB" initials="IB" userId="IB"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863E69-B33D-40F3-B3BC-8980BA27C0B0}" v="1" dt="2023-01-30T19:59:54.6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8" autoAdjust="0"/>
    <p:restoredTop sz="86364" autoAdjust="0"/>
  </p:normalViewPr>
  <p:slideViewPr>
    <p:cSldViewPr snapToGrid="0">
      <p:cViewPr varScale="1">
        <p:scale>
          <a:sx n="60" d="100"/>
          <a:sy n="60" d="100"/>
        </p:scale>
        <p:origin x="336"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45E188-A990-4FA2-90FC-857ECA8F1034}"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E79BBB-D81C-45B0-AF58-79D2B5DA4CA5}" type="slidenum">
              <a:rPr lang="en-US" smtClean="0"/>
              <a:t>‹#›</a:t>
            </a:fld>
            <a:endParaRPr lang="en-US" dirty="0"/>
          </a:p>
        </p:txBody>
      </p:sp>
    </p:spTree>
    <p:extLst>
      <p:ext uri="{BB962C8B-B14F-4D97-AF65-F5344CB8AC3E}">
        <p14:creationId xmlns:p14="http://schemas.microsoft.com/office/powerpoint/2010/main" val="413828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1</a:t>
            </a:fld>
            <a:endParaRPr lang="en-US" dirty="0"/>
          </a:p>
        </p:txBody>
      </p:sp>
    </p:spTree>
    <p:extLst>
      <p:ext uri="{BB962C8B-B14F-4D97-AF65-F5344CB8AC3E}">
        <p14:creationId xmlns:p14="http://schemas.microsoft.com/office/powerpoint/2010/main" val="2059020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2</a:t>
            </a:fld>
            <a:endParaRPr lang="en-US" dirty="0"/>
          </a:p>
        </p:txBody>
      </p:sp>
    </p:spTree>
    <p:extLst>
      <p:ext uri="{BB962C8B-B14F-4D97-AF65-F5344CB8AC3E}">
        <p14:creationId xmlns:p14="http://schemas.microsoft.com/office/powerpoint/2010/main" val="1301128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3</a:t>
            </a:fld>
            <a:endParaRPr lang="en-US" dirty="0"/>
          </a:p>
        </p:txBody>
      </p:sp>
    </p:spTree>
    <p:extLst>
      <p:ext uri="{BB962C8B-B14F-4D97-AF65-F5344CB8AC3E}">
        <p14:creationId xmlns:p14="http://schemas.microsoft.com/office/powerpoint/2010/main" val="3820834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Slide Number Placeholder 3"/>
          <p:cNvSpPr>
            <a:spLocks noGrp="1"/>
          </p:cNvSpPr>
          <p:nvPr>
            <p:ph type="sldNum" sz="quarter" idx="5"/>
          </p:nvPr>
        </p:nvSpPr>
        <p:spPr/>
        <p:txBody>
          <a:bodyPr/>
          <a:lstStyle/>
          <a:p>
            <a:fld id="{0CE79BBB-D81C-45B0-AF58-79D2B5DA4CA5}" type="slidenum">
              <a:rPr lang="en-US" smtClean="0"/>
              <a:t>4</a:t>
            </a:fld>
            <a:endParaRPr lang="en-US" dirty="0"/>
          </a:p>
        </p:txBody>
      </p:sp>
    </p:spTree>
    <p:extLst>
      <p:ext uri="{BB962C8B-B14F-4D97-AF65-F5344CB8AC3E}">
        <p14:creationId xmlns:p14="http://schemas.microsoft.com/office/powerpoint/2010/main" val="37182688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695944"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4785083"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063848"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D6B16729-7ABE-FBAE-E279-1D36BAD7199F}"/>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MS-20-198h1-FR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8E96BF76-7CF2-D5DA-1EA5-B08722A0CC63}"/>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402F614B-6E9F-E0F7-093A-D9BB703A299E}"/>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663A706E-C395-1127-720F-E7E6D507254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750899"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AFAD8F2C-A691-3BEC-B191-23CB1E979E08}"/>
              </a:ext>
            </a:extLst>
          </p:cNvPr>
          <p:cNvGrpSpPr/>
          <p:nvPr userDrawn="1"/>
        </p:nvGrpSpPr>
        <p:grpSpPr>
          <a:xfrm>
            <a:off x="4442749"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ECAD14D2-AB1F-AE1E-2B23-99E2570D6D4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F5E3A704-4314-BFC8-0B13-398B6DC5B1A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1" y="4609458"/>
            <a:ext cx="8127406" cy="805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Introduction aux règles de validation dans DHIS2</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1" y="5602370"/>
            <a:ext cx="5843368" cy="1026049"/>
          </a:xfrm>
        </p:spPr>
        <p:txBody>
          <a:bodyPr/>
          <a:lstStyle/>
          <a:p>
            <a:r>
              <a:rPr lang="fr-FR"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79635" y="782796"/>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604434" y="1734118"/>
            <a:ext cx="7658417" cy="5123882"/>
          </a:xfrm>
        </p:spPr>
        <p:txBody>
          <a:bodyPr/>
          <a:lstStyle/>
          <a:p>
            <a:pPr marL="279400" lvl="0" indent="-279400">
              <a:lnSpc>
                <a:spcPct val="100000"/>
              </a:lnSpc>
              <a:spcAft>
                <a:spcPts val="600"/>
              </a:spcAft>
              <a:buClr>
                <a:srgbClr val="AC6611"/>
              </a:buClr>
            </a:pPr>
            <a:r>
              <a:rPr lang="fr-FR" dirty="0"/>
              <a:t>Comprendre les définitions des règles de validation dans DHIS2</a:t>
            </a:r>
          </a:p>
          <a:p>
            <a:pPr marL="279400" lvl="0" indent="-279400">
              <a:lnSpc>
                <a:spcPct val="100000"/>
              </a:lnSpc>
              <a:spcAft>
                <a:spcPts val="600"/>
              </a:spcAft>
              <a:buClr>
                <a:srgbClr val="AC6611"/>
              </a:buClr>
            </a:pPr>
            <a:r>
              <a:rPr lang="fr-FR" dirty="0"/>
              <a:t>Comparer les indicateurs croisés avec les règles de validation</a:t>
            </a:r>
          </a:p>
          <a:p>
            <a:pPr marL="279400" lvl="0" indent="-279400">
              <a:lnSpc>
                <a:spcPct val="100000"/>
              </a:lnSpc>
              <a:spcAft>
                <a:spcPts val="600"/>
              </a:spcAft>
              <a:buClr>
                <a:srgbClr val="AC6611"/>
              </a:buClr>
            </a:pPr>
            <a:r>
              <a:rPr lang="fr-FR" dirty="0"/>
              <a:t>Déterminer les indicateurs dont les données sont incohérentes</a:t>
            </a:r>
          </a:p>
          <a:p>
            <a:pPr marL="279400" lvl="0" indent="-279400">
              <a:lnSpc>
                <a:spcPct val="100000"/>
              </a:lnSpc>
              <a:spcAft>
                <a:spcPts val="600"/>
              </a:spcAft>
              <a:buClr>
                <a:srgbClr val="AC6611"/>
              </a:buClr>
            </a:pPr>
            <a:r>
              <a:rPr lang="fr-FR" dirty="0"/>
              <a:t>Identifier les structures sanitaires qui présentent des données incohérentes</a:t>
            </a:r>
          </a:p>
          <a:p>
            <a:pPr>
              <a:lnSpc>
                <a:spcPct val="100000"/>
              </a:lnSpc>
            </a:pPr>
            <a:endParaRPr lang="en-US"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67051" y="758561"/>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Examiner les indicateurs avec des tendances irrégulières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617116" y="1827762"/>
            <a:ext cx="7909768" cy="4138605"/>
          </a:xfrm>
        </p:spPr>
        <p:txBody>
          <a:bodyPr/>
          <a:lstStyle/>
          <a:p>
            <a:pPr marL="279400" indent="-279400">
              <a:lnSpc>
                <a:spcPct val="100000"/>
              </a:lnSpc>
              <a:spcAft>
                <a:spcPts val="600"/>
              </a:spcAft>
              <a:buClr>
                <a:srgbClr val="AC6611"/>
              </a:buClr>
            </a:pPr>
            <a:r>
              <a:rPr lang="fr-FR" dirty="0"/>
              <a:t>Cohérence entre les données des indicateurs croisés selon les règles de validation</a:t>
            </a:r>
          </a:p>
          <a:p>
            <a:pPr marL="279400" indent="-279400">
              <a:lnSpc>
                <a:spcPct val="100000"/>
              </a:lnSpc>
              <a:spcAft>
                <a:spcPts val="600"/>
              </a:spcAft>
              <a:buClr>
                <a:srgbClr val="AC6611"/>
              </a:buClr>
            </a:pPr>
            <a:r>
              <a:rPr lang="fr-FR" dirty="0"/>
              <a:t>Valeur des données par rapport aux règles de validation entre les deux indicateurs</a:t>
            </a:r>
          </a:p>
          <a:p>
            <a:pPr marL="279400" indent="-279400">
              <a:lnSpc>
                <a:spcPct val="100000"/>
              </a:lnSpc>
              <a:spcAft>
                <a:spcPts val="600"/>
              </a:spcAft>
              <a:buClr>
                <a:srgbClr val="AC6611"/>
              </a:buClr>
            </a:pPr>
            <a:r>
              <a:rPr lang="fr-FR" dirty="0"/>
              <a:t>Les données qui ne correspondent pas à la règle de validation sont considérées comme incohérentes</a:t>
            </a:r>
          </a:p>
          <a:p>
            <a:pPr marL="279400" indent="-279400">
              <a:lnSpc>
                <a:spcPct val="100000"/>
              </a:lnSpc>
              <a:spcAft>
                <a:spcPts val="600"/>
              </a:spcAft>
              <a:buClr>
                <a:srgbClr val="AC6611"/>
              </a:buClr>
            </a:pPr>
            <a:r>
              <a:rPr lang="fr-FR" dirty="0"/>
              <a:t>Déterminer les structures sanitaires qui présentent des données incohérentes </a:t>
            </a:r>
          </a:p>
          <a:p>
            <a:pPr>
              <a:lnSpc>
                <a:spcPct val="100000"/>
              </a:lnSpc>
            </a:pPr>
            <a:endParaRPr lang="en-US" sz="2400"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F7FEF-0F3B-6413-1AE0-FE1A7972D16A}"/>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7A83AB-7F46-4BB6-AFF8-34082BEF2AE0}">
  <ds:schemaRefs>
    <ds:schemaRef ds:uri="http://schemas.microsoft.com/sharepoint/v3"/>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8CB8732-657B-4A68-804C-BEA3078B668C}"/>
</file>

<file path=customXml/itemProps3.xml><?xml version="1.0" encoding="utf-8"?>
<ds:datastoreItem xmlns:ds="http://schemas.openxmlformats.org/officeDocument/2006/customXml" ds:itemID="{D8FCF553-ADD1-418D-AD1D-6000400940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302</TotalTime>
  <Words>228</Words>
  <Application>Microsoft Office PowerPoint</Application>
  <PresentationFormat>On-screen Show (4:3)</PresentationFormat>
  <Paragraphs>20</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Arial</vt:lpstr>
      <vt:lpstr>Calibri</vt:lpstr>
      <vt:lpstr>Century Gothic</vt:lpstr>
      <vt:lpstr>Franklin Gothic Medium</vt:lpstr>
      <vt:lpstr>Futura LT Pro Book</vt:lpstr>
      <vt:lpstr>Office Theme</vt:lpstr>
      <vt:lpstr>Introduction aux règles de validation dans DHIS2</vt:lpstr>
      <vt:lpstr>Objectifs</vt:lpstr>
      <vt:lpstr>Examiner les indicateurs avec des tendances irrégulières</vt:lpstr>
      <vt:lpstr>Cette présentation a été produite avec le soutien de l’Agence des États-Unis pour le développement international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37</cp:revision>
  <dcterms:created xsi:type="dcterms:W3CDTF">2019-05-28T18:26:11Z</dcterms:created>
  <dcterms:modified xsi:type="dcterms:W3CDTF">2023-08-22T15:17:10Z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