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notesSlides/notesSlide1.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notesSlides/notesSlide2.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2"/>
  </p:notesMasterIdLst>
  <p:sldIdLst>
    <p:sldId id="265" r:id="rId5"/>
    <p:sldId id="258" r:id="rId6"/>
    <p:sldId id="264" r:id="rId7"/>
    <p:sldId id="266" r:id="rId8"/>
    <p:sldId id="267" r:id="rId9"/>
    <p:sldId id="268" r:id="rId10"/>
    <p:sldId id="262"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mmy  Kvartunas" initials="SK" lastIdx="2" clrIdx="0">
    <p:extLst>
      <p:ext uri="{19B8F6BF-5375-455C-9EA6-DF929625EA0E}">
        <p15:presenceInfo xmlns:p15="http://schemas.microsoft.com/office/powerpoint/2012/main" userId="Sammy  Kvartuna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A8269"/>
    <a:srgbClr val="AC6611"/>
    <a:srgbClr val="69BC9E"/>
    <a:srgbClr val="00968F"/>
    <a:srgbClr val="F9A2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98" autoAdjust="0"/>
    <p:restoredTop sz="86364" autoAdjust="0"/>
  </p:normalViewPr>
  <p:slideViewPr>
    <p:cSldViewPr snapToGrid="0">
      <p:cViewPr varScale="1">
        <p:scale>
          <a:sx n="60" d="100"/>
          <a:sy n="60" d="100"/>
        </p:scale>
        <p:origin x="942" y="60"/>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6" d="100"/>
          <a:sy n="56" d="100"/>
        </p:scale>
        <p:origin x="2556"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784218-FE5E-465C-9FD8-610550EB5ACC}" type="datetimeFigureOut">
              <a:rPr lang="en-US" smtClean="0"/>
              <a:t>8/22/2023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84DB6B-7041-44C8-93FC-2CA3C2D9121B}" type="slidenum">
              <a:rPr lang="en-US" smtClean="0"/>
              <a:t>‹#›</a:t>
            </a:fld>
            <a:endParaRPr lang="en-US" dirty="0"/>
          </a:p>
        </p:txBody>
      </p:sp>
    </p:spTree>
    <p:extLst>
      <p:ext uri="{BB962C8B-B14F-4D97-AF65-F5344CB8AC3E}">
        <p14:creationId xmlns:p14="http://schemas.microsoft.com/office/powerpoint/2010/main" val="17906589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84DB6B-7041-44C8-93FC-2CA3C2D9121B}" type="slidenum">
              <a:rPr lang="en-US" smtClean="0"/>
              <a:t>4</a:t>
            </a:fld>
            <a:endParaRPr lang="en-US" dirty="0"/>
          </a:p>
        </p:txBody>
      </p:sp>
    </p:spTree>
    <p:extLst>
      <p:ext uri="{BB962C8B-B14F-4D97-AF65-F5344CB8AC3E}">
        <p14:creationId xmlns:p14="http://schemas.microsoft.com/office/powerpoint/2010/main" val="2893209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84DB6B-7041-44C8-93FC-2CA3C2D9121B}" type="slidenum">
              <a:rPr lang="en-US" smtClean="0"/>
              <a:t>5</a:t>
            </a:fld>
            <a:endParaRPr lang="en-US" dirty="0"/>
          </a:p>
        </p:txBody>
      </p:sp>
    </p:spTree>
    <p:extLst>
      <p:ext uri="{BB962C8B-B14F-4D97-AF65-F5344CB8AC3E}">
        <p14:creationId xmlns:p14="http://schemas.microsoft.com/office/powerpoint/2010/main" val="3528074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D84DB6B-7041-44C8-93FC-2CA3C2D9121B}" type="slidenum">
              <a:rPr lang="en-US" smtClean="0"/>
              <a:t>6</a:t>
            </a:fld>
            <a:endParaRPr lang="en-US" dirty="0"/>
          </a:p>
        </p:txBody>
      </p:sp>
    </p:spTree>
    <p:extLst>
      <p:ext uri="{BB962C8B-B14F-4D97-AF65-F5344CB8AC3E}">
        <p14:creationId xmlns:p14="http://schemas.microsoft.com/office/powerpoint/2010/main" val="1178405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fr-FR" dirty="0"/>
              <a:t>Cette présentation a été produite avec le soutien de l’</a:t>
            </a:r>
            <a:r>
              <a:rPr lang="fr-FR" b="0" i="0" dirty="0">
                <a:solidFill>
                  <a:srgbClr val="3C3C3C"/>
                </a:solidFill>
                <a:effectLst/>
                <a:latin typeface="Arial" panose="020B0604020202020204" pitchFamily="34" charset="0"/>
              </a:rPr>
              <a:t>Agence des États-Unis pour le développement internatio</a:t>
            </a:r>
            <a:r>
              <a:rPr lang="fr-FR" b="0" i="0" dirty="0">
                <a:solidFill>
                  <a:srgbClr val="303030"/>
                </a:solidFill>
                <a:effectLst/>
                <a:latin typeface="Arial" panose="020B0604020202020204" pitchFamily="34" charset="0"/>
              </a:rPr>
              <a:t>na</a:t>
            </a:r>
            <a:r>
              <a:rPr lang="fr-FR" b="0" i="0" dirty="0">
                <a:solidFill>
                  <a:srgbClr val="242424"/>
                </a:solidFill>
                <a:effectLst/>
                <a:latin typeface="Arial" panose="020B0604020202020204" pitchFamily="34" charset="0"/>
              </a:rPr>
              <a:t>l</a:t>
            </a:r>
            <a:r>
              <a:rPr lang="fr-FR" b="0" i="0" dirty="0">
                <a:solidFill>
                  <a:srgbClr val="181818"/>
                </a:solidFill>
                <a:effectLst/>
                <a:latin typeface="Arial" panose="020B0604020202020204" pitchFamily="34" charset="0"/>
              </a:rPr>
              <a:t> </a:t>
            </a:r>
            <a:r>
              <a:rPr lang="fr-FR" b="0" i="0" dirty="0">
                <a:solidFill>
                  <a:srgbClr val="0C0C0C"/>
                </a:solidFill>
                <a:effectLst/>
                <a:latin typeface="Arial" panose="020B0604020202020204" pitchFamily="34" charset="0"/>
              </a:rPr>
              <a:t>(</a:t>
            </a:r>
            <a:r>
              <a:rPr lang="fr-FR" b="0" i="0" dirty="0">
                <a:solidFill>
                  <a:srgbClr val="000000"/>
                </a:solidFill>
                <a:effectLst/>
                <a:latin typeface="Arial" panose="020B0604020202020204" pitchFamily="34" charset="0"/>
              </a:rPr>
              <a:t>USAID</a:t>
            </a:r>
            <a:r>
              <a:rPr lang="fr-FR" b="0" i="0" dirty="0">
                <a:solidFill>
                  <a:srgbClr val="0C0C0C"/>
                </a:solidFill>
                <a:effectLst/>
                <a:latin typeface="Arial" panose="020B0604020202020204" pitchFamily="34" charset="0"/>
              </a:rPr>
              <a:t>) aux termes de la </a:t>
            </a:r>
            <a:r>
              <a:rPr lang="en-US" b="0" i="0" dirty="0">
                <a:solidFill>
                  <a:srgbClr val="5F6368"/>
                </a:solidFill>
                <a:effectLst/>
                <a:latin typeface="arial" panose="020B0604020202020204" pitchFamily="34" charset="0"/>
              </a:rPr>
              <a:t>subvention </a:t>
            </a:r>
            <a:r>
              <a:rPr lang="en-US" b="0" i="0" dirty="0" err="1">
                <a:solidFill>
                  <a:srgbClr val="5F6368"/>
                </a:solidFill>
                <a:effectLst/>
                <a:latin typeface="arial" panose="020B0604020202020204" pitchFamily="34" charset="0"/>
              </a:rPr>
              <a:t>associée</a:t>
            </a:r>
            <a:r>
              <a:rPr lang="en-US" b="0" i="0" dirty="0">
                <a:solidFill>
                  <a:srgbClr val="5F6368"/>
                </a:solidFill>
                <a:effectLst/>
                <a:latin typeface="arial" panose="020B0604020202020204" pitchFamily="34" charset="0"/>
              </a:rPr>
              <a:t> </a:t>
            </a:r>
            <a:r>
              <a:rPr lang="fr-FR" b="0" i="0" dirty="0">
                <a:solidFill>
                  <a:srgbClr val="0C0C0C"/>
                </a:solidFill>
                <a:effectLst/>
                <a:latin typeface="Arial" panose="020B0604020202020204" pitchFamily="34" charset="0"/>
              </a:rPr>
              <a:t>7200AA18LA00008 Data for Impact (D4I), qui est mise en œuvre par le Centre de population de la Caroline à l’Université de Caroline du Nord, à Chapel Hill, en partenariat avec Palladium, LLC ; ICF Macro, Inc. </a:t>
            </a:r>
            <a:r>
              <a:rPr lang="en-US" b="0" i="0" dirty="0">
                <a:solidFill>
                  <a:srgbClr val="0C0C0C"/>
                </a:solidFill>
                <a:effectLst/>
                <a:latin typeface="Arial" panose="020B0604020202020204" pitchFamily="34" charset="0"/>
              </a:rPr>
              <a:t>; John </a:t>
            </a:r>
            <a:r>
              <a:rPr lang="en-US" b="0" i="0" dirty="0" err="1">
                <a:solidFill>
                  <a:srgbClr val="0C0C0C"/>
                </a:solidFill>
                <a:effectLst/>
                <a:latin typeface="Arial" panose="020B0604020202020204" pitchFamily="34" charset="0"/>
              </a:rPr>
              <a:t>Sno</a:t>
            </a:r>
            <a:r>
              <a:rPr lang="fr-FR" b="0" i="0" dirty="0">
                <a:solidFill>
                  <a:srgbClr val="0C0C0C"/>
                </a:solidFill>
                <a:effectLst/>
                <a:latin typeface="Arial" panose="020B0604020202020204" pitchFamily="34" charset="0"/>
              </a:rPr>
              <a:t>w, Inc. ; et l’Université de </a:t>
            </a:r>
            <a:r>
              <a:rPr lang="fr-FR" b="0" i="0" dirty="0" err="1">
                <a:solidFill>
                  <a:srgbClr val="0C0C0C"/>
                </a:solidFill>
                <a:effectLst/>
                <a:latin typeface="Arial" panose="020B0604020202020204" pitchFamily="34" charset="0"/>
              </a:rPr>
              <a:t>Tulane</a:t>
            </a:r>
            <a:r>
              <a:rPr lang="fr-FR" b="0" i="0" dirty="0">
                <a:solidFill>
                  <a:srgbClr val="0C0C0C"/>
                </a:solidFill>
                <a:effectLst/>
                <a:latin typeface="Arial" panose="020B0604020202020204" pitchFamily="34" charset="0"/>
              </a:rPr>
              <a:t>. Les renseignements fournis dans cette publication ne reflètent pas nécessairement les opinions de l’USAID ou du gouvernement américain.</a:t>
            </a:r>
            <a:endParaRPr lang="he-IL" dirty="0"/>
          </a:p>
        </p:txBody>
      </p:sp>
      <p:sp>
        <p:nvSpPr>
          <p:cNvPr id="4" name="Slide Number Placeholder 3"/>
          <p:cNvSpPr>
            <a:spLocks noGrp="1"/>
          </p:cNvSpPr>
          <p:nvPr>
            <p:ph type="sldNum" sz="quarter" idx="5"/>
          </p:nvPr>
        </p:nvSpPr>
        <p:spPr/>
        <p:txBody>
          <a:bodyPr/>
          <a:lstStyle/>
          <a:p>
            <a:fld id="{4D84DB6B-7041-44C8-93FC-2CA3C2D9121B}" type="slidenum">
              <a:rPr lang="en-US" smtClean="0"/>
              <a:t>7</a:t>
            </a:fld>
            <a:endParaRPr lang="en-US" dirty="0"/>
          </a:p>
        </p:txBody>
      </p:sp>
    </p:spTree>
    <p:extLst>
      <p:ext uri="{BB962C8B-B14F-4D97-AF65-F5344CB8AC3E}">
        <p14:creationId xmlns:p14="http://schemas.microsoft.com/office/powerpoint/2010/main" val="33111258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dataforimpactproject.org/" TargetMode="External"/><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FFCCE439-80A3-4949-8870-9DAC2B633D0C}"/>
              </a:ext>
            </a:extLst>
          </p:cNvPr>
          <p:cNvSpPr>
            <a:spLocks noGrp="1"/>
          </p:cNvSpPr>
          <p:nvPr>
            <p:ph type="pic" sz="quarter" idx="10" hasCustomPrompt="1"/>
          </p:nvPr>
        </p:nvSpPr>
        <p:spPr>
          <a:xfrm>
            <a:off x="0" y="-8050"/>
            <a:ext cx="9147924" cy="49409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grpSp>
        <p:nvGrpSpPr>
          <p:cNvPr id="9" name="Group 8">
            <a:extLst>
              <a:ext uri="{FF2B5EF4-FFF2-40B4-BE49-F238E27FC236}">
                <a16:creationId xmlns:a16="http://schemas.microsoft.com/office/drawing/2014/main" id="{43E6D77C-0518-43FF-9176-A6F9585D0C7C}"/>
              </a:ext>
            </a:extLst>
          </p:cNvPr>
          <p:cNvGrpSpPr/>
          <p:nvPr userDrawn="1"/>
        </p:nvGrpSpPr>
        <p:grpSpPr>
          <a:xfrm>
            <a:off x="5648942" y="5992858"/>
            <a:ext cx="2149814" cy="748758"/>
            <a:chOff x="1" y="48984"/>
            <a:chExt cx="2001266" cy="718135"/>
          </a:xfrm>
        </p:grpSpPr>
        <p:pic>
          <p:nvPicPr>
            <p:cNvPr id="10" name="Picture 9">
              <a:extLst>
                <a:ext uri="{FF2B5EF4-FFF2-40B4-BE49-F238E27FC236}">
                  <a16:creationId xmlns:a16="http://schemas.microsoft.com/office/drawing/2014/main" id="{2E9E0108-1D85-432A-B455-BC494AE9B7ED}"/>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bwMode="auto">
            <a:xfrm>
              <a:off x="1" y="48984"/>
              <a:ext cx="840351" cy="718135"/>
            </a:xfrm>
            <a:prstGeom prst="rect">
              <a:avLst/>
            </a:prstGeom>
            <a:ln>
              <a:noFill/>
            </a:ln>
            <a:extLst>
              <a:ext uri="{53640926-AAD7-44D8-BBD7-CCE9431645EC}">
                <a14:shadowObscured xmlns:a14="http://schemas.microsoft.com/office/drawing/2010/main"/>
              </a:ext>
            </a:extLst>
          </p:spPr>
        </p:pic>
        <p:pic>
          <p:nvPicPr>
            <p:cNvPr id="11" name="Picture 10">
              <a:extLst>
                <a:ext uri="{FF2B5EF4-FFF2-40B4-BE49-F238E27FC236}">
                  <a16:creationId xmlns:a16="http://schemas.microsoft.com/office/drawing/2014/main" id="{7C01BB38-FF0F-483C-8781-0A96DF652AD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bwMode="auto">
            <a:xfrm>
              <a:off x="913455" y="208401"/>
              <a:ext cx="1087812" cy="441084"/>
            </a:xfrm>
            <a:prstGeom prst="rect">
              <a:avLst/>
            </a:prstGeom>
            <a:ln>
              <a:noFill/>
            </a:ln>
            <a:extLst>
              <a:ext uri="{53640926-AAD7-44D8-BBD7-CCE9431645EC}">
                <a14:shadowObscured xmlns:a14="http://schemas.microsoft.com/office/drawing/2010/main"/>
              </a:ext>
            </a:extLst>
          </p:spPr>
        </p:pic>
      </p:grpSp>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5006787"/>
            <a:ext cx="8072463" cy="691534"/>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1" y="5729717"/>
            <a:ext cx="4844904" cy="1011899"/>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pic>
        <p:nvPicPr>
          <p:cNvPr id="14" name="Picture 13" descr="A picture containing text, clipart, vector graphics, sign&#10;&#10;Description automatically generated">
            <a:extLst>
              <a:ext uri="{FF2B5EF4-FFF2-40B4-BE49-F238E27FC236}">
                <a16:creationId xmlns:a16="http://schemas.microsoft.com/office/drawing/2014/main" id="{DA04E40B-7111-46C2-88B2-0BDCC71F42F6}"/>
              </a:ext>
            </a:extLst>
          </p:cNvPr>
          <p:cNvPicPr>
            <a:picLocks noChangeAspect="1"/>
          </p:cNvPicPr>
          <p:nvPr userDrawn="1"/>
        </p:nvPicPr>
        <p:blipFill>
          <a:blip r:embed="rId4" cstate="hqprint">
            <a:extLst>
              <a:ext uri="{28A0092B-C50C-407E-A947-70E740481C1C}">
                <a14:useLocalDpi xmlns:a14="http://schemas.microsoft.com/office/drawing/2010/main" val="0"/>
              </a:ext>
            </a:extLst>
          </a:blip>
          <a:stretch>
            <a:fillRect/>
          </a:stretch>
        </p:blipFill>
        <p:spPr>
          <a:xfrm>
            <a:off x="8029664" y="6159073"/>
            <a:ext cx="707520" cy="396572"/>
          </a:xfrm>
          <a:prstGeom prst="rect">
            <a:avLst/>
          </a:prstGeom>
        </p:spPr>
      </p:pic>
    </p:spTree>
    <p:extLst>
      <p:ext uri="{BB962C8B-B14F-4D97-AF65-F5344CB8AC3E}">
        <p14:creationId xmlns:p14="http://schemas.microsoft.com/office/powerpoint/2010/main" val="34415450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718002" cy="3812155"/>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70553" y="233135"/>
            <a:ext cx="402894" cy="374882"/>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759617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687929" y="948592"/>
            <a:ext cx="2210460" cy="3812155"/>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3284285" y="-114300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3058518" y="3183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15" name="Text Placeholder 4">
            <a:extLst>
              <a:ext uri="{FF2B5EF4-FFF2-40B4-BE49-F238E27FC236}">
                <a16:creationId xmlns:a16="http://schemas.microsoft.com/office/drawing/2014/main" id="{3D7A5A5B-FBE1-457F-9CCD-535A5FCEFFA6}"/>
              </a:ext>
            </a:extLst>
          </p:cNvPr>
          <p:cNvSpPr>
            <a:spLocks noGrp="1"/>
          </p:cNvSpPr>
          <p:nvPr>
            <p:ph type="body" sz="quarter" idx="14" hasCustomPrompt="1"/>
          </p:nvPr>
        </p:nvSpPr>
        <p:spPr>
          <a:xfrm>
            <a:off x="3670183" y="948592"/>
            <a:ext cx="4836253" cy="4766416"/>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457200" indent="0">
              <a:buFont typeface="Arial" panose="020B0604020202020204" pitchFamily="34" charset="0"/>
              <a:buNone/>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0"/>
            <a:br>
              <a:rPr lang="en-US" dirty="0"/>
            </a:br>
            <a:r>
              <a:rPr lang="en-US" dirty="0"/>
              <a:t>Type text here</a:t>
            </a:r>
          </a:p>
          <a:p>
            <a:pPr lvl="1"/>
            <a:r>
              <a:rPr lang="en-US" dirty="0"/>
              <a:t>Type text here</a:t>
            </a:r>
          </a:p>
          <a:p>
            <a:pPr lvl="0"/>
            <a:br>
              <a:rPr lang="en-US" dirty="0"/>
            </a:br>
            <a:r>
              <a:rPr lang="en-US" dirty="0"/>
              <a:t>Type text here</a:t>
            </a:r>
          </a:p>
          <a:p>
            <a:pPr lvl="1"/>
            <a:r>
              <a:rPr lang="en-US" dirty="0"/>
              <a:t>Type text here</a:t>
            </a:r>
          </a:p>
          <a:p>
            <a:pPr lvl="1"/>
            <a:endParaRPr lang="en-US" dirty="0"/>
          </a:p>
        </p:txBody>
      </p:sp>
    </p:spTree>
    <p:extLst>
      <p:ext uri="{BB962C8B-B14F-4D97-AF65-F5344CB8AC3E}">
        <p14:creationId xmlns:p14="http://schemas.microsoft.com/office/powerpoint/2010/main" val="19455268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3326265" y="2675514"/>
            <a:ext cx="4441937" cy="1895276"/>
          </a:xfrm>
          <a:prstGeom prst="rect">
            <a:avLst/>
          </a:prstGeom>
        </p:spPr>
        <p:txBody>
          <a:bodyPr/>
          <a:lstStyle>
            <a:lvl1pPr marL="0" indent="0">
              <a:buNone/>
              <a:defRPr sz="3400" b="1">
                <a:solidFill>
                  <a:srgbClr val="69BC9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Transition title Section divider total</a:t>
            </a:r>
          </a:p>
          <a:p>
            <a:pPr lvl="0"/>
            <a:r>
              <a:rPr lang="en-US" dirty="0"/>
              <a:t>Center in the space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flipV="1">
            <a:off x="2579610" y="-1189141"/>
            <a:ext cx="0" cy="8463973"/>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2353842" y="3198911"/>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8709931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cxnSp>
        <p:nvCxnSpPr>
          <p:cNvPr id="11" name="Straight Connector 10">
            <a:extLst>
              <a:ext uri="{FF2B5EF4-FFF2-40B4-BE49-F238E27FC236}">
                <a16:creationId xmlns:a16="http://schemas.microsoft.com/office/drawing/2014/main" id="{7D9A96FF-FF96-42DB-90FB-76EF8E71BF22}"/>
              </a:ext>
            </a:extLst>
          </p:cNvPr>
          <p:cNvCxnSpPr>
            <a:cxnSpLocks/>
            <a:stCxn id="13" idx="1"/>
          </p:cNvCxnSpPr>
          <p:nvPr userDrawn="1"/>
        </p:nvCxnSpPr>
        <p:spPr>
          <a:xfrm flipV="1">
            <a:off x="1267709" y="-8617"/>
            <a:ext cx="4187" cy="165108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rot="16200000">
            <a:off x="1041941" y="1189747"/>
            <a:ext cx="451535"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2" name="Rectangle 1">
            <a:extLst>
              <a:ext uri="{FF2B5EF4-FFF2-40B4-BE49-F238E27FC236}">
                <a16:creationId xmlns:a16="http://schemas.microsoft.com/office/drawing/2014/main" id="{E7062265-7456-C6CD-5D8B-75FC4D703372}"/>
              </a:ext>
            </a:extLst>
          </p:cNvPr>
          <p:cNvSpPr/>
          <p:nvPr userDrawn="1"/>
        </p:nvSpPr>
        <p:spPr>
          <a:xfrm>
            <a:off x="939987" y="2646029"/>
            <a:ext cx="7462608" cy="2734082"/>
          </a:xfrm>
          <a:prstGeom prst="rect">
            <a:avLst/>
          </a:prstGeom>
        </p:spPr>
        <p:txBody>
          <a:bodyPr wrap="square">
            <a:spAutoFit/>
          </a:bodyPr>
          <a:lstStyle/>
          <a:p>
            <a:pPr marL="127000" lvl="0" indent="0" defTabSz="914400">
              <a:lnSpc>
                <a:spcPts val="2000"/>
              </a:lnSpc>
              <a:spcAft>
                <a:spcPts val="600"/>
              </a:spcAft>
              <a:buNone/>
              <a:defRPr/>
            </a:pPr>
            <a:r>
              <a:rPr lang="fr-FR" sz="1800" kern="0" dirty="0">
                <a:latin typeface="Arial" panose="020B0604020202020204" pitchFamily="34" charset="0"/>
                <a:cs typeface="Arial" panose="020B0604020202020204" pitchFamily="34" charset="0"/>
              </a:rPr>
              <a:t>Cette présentation a été produite avec le soutien de l’Agence des États-Unis pour le développement international (USAID) aux termes de la subvention associée 7200AA18LA00008 pour Data for Impact (D4I), qui est mise en œuvre par le Centre de population de la Caroline à l’Université de Caroline du Nord, à Chapel Hill, en partenariat avec Palladium, LLC ; ICF Macro, Inc. ; John Snow, Inc. </a:t>
            </a:r>
            <a:br>
              <a:rPr lang="fr-FR" sz="1800" kern="0" dirty="0">
                <a:latin typeface="Arial" panose="020B0604020202020204" pitchFamily="34" charset="0"/>
                <a:cs typeface="Arial" panose="020B0604020202020204" pitchFamily="34" charset="0"/>
              </a:rPr>
            </a:br>
            <a:r>
              <a:rPr lang="fr-FR" sz="1800" kern="0" dirty="0">
                <a:latin typeface="Arial" panose="020B0604020202020204" pitchFamily="34" charset="0"/>
                <a:cs typeface="Arial" panose="020B0604020202020204" pitchFamily="34" charset="0"/>
              </a:rPr>
              <a:t>et l’Université de </a:t>
            </a:r>
            <a:r>
              <a:rPr lang="fr-FR" sz="1800" kern="0" dirty="0" err="1">
                <a:latin typeface="Arial" panose="020B0604020202020204" pitchFamily="34" charset="0"/>
                <a:cs typeface="Arial" panose="020B0604020202020204" pitchFamily="34" charset="0"/>
              </a:rPr>
              <a:t>Tulane</a:t>
            </a:r>
            <a:r>
              <a:rPr lang="fr-FR" sz="1800" kern="0" dirty="0">
                <a:latin typeface="Arial" panose="020B0604020202020204" pitchFamily="34" charset="0"/>
                <a:cs typeface="Arial" panose="020B0604020202020204" pitchFamily="34" charset="0"/>
              </a:rPr>
              <a:t>. Les renseignements fournis dans cette publication ne reflètent pas nécessairement les opinions de l’USAID ou du gouvernement américain</a:t>
            </a:r>
            <a:r>
              <a:rPr lang="en-US" sz="1800" kern="0" dirty="0">
                <a:latin typeface="Arial" panose="020B0604020202020204" pitchFamily="34" charset="0"/>
                <a:cs typeface="Arial" panose="020B0604020202020204" pitchFamily="34" charset="0"/>
              </a:rPr>
              <a:t>. MS-20-198f-FR D4I</a:t>
            </a:r>
          </a:p>
          <a:p>
            <a:pPr marL="127000" lvl="0" indent="0" defTabSz="914400">
              <a:lnSpc>
                <a:spcPts val="2000"/>
              </a:lnSpc>
              <a:buNone/>
              <a:defRPr/>
            </a:pPr>
            <a:r>
              <a:rPr lang="en-US" sz="1800" b="1" kern="0" dirty="0">
                <a:solidFill>
                  <a:srgbClr val="3A8269"/>
                </a:solidFill>
                <a:latin typeface="Arial" panose="020B0604020202020204" pitchFamily="34" charset="0"/>
                <a:cs typeface="Arial" panose="020B0604020202020204" pitchFamily="34" charset="0"/>
                <a:sym typeface="Cabin"/>
                <a:hlinkClick r:id="rId2">
                  <a:extLst>
                    <a:ext uri="{A12FA001-AC4F-418D-AE19-62706E023703}">
                      <ahyp:hlinkClr xmlns:ahyp="http://schemas.microsoft.com/office/drawing/2018/hyperlinkcolor" val="tx"/>
                    </a:ext>
                  </a:extLst>
                </a:hlinkClick>
              </a:rPr>
              <a:t>www.data4impactproject.org</a:t>
            </a:r>
            <a:endParaRPr lang="en-US" sz="1800" b="1" kern="0" dirty="0">
              <a:solidFill>
                <a:srgbClr val="3A8269"/>
              </a:solidFill>
              <a:latin typeface="Arial" panose="020B0604020202020204" pitchFamily="34" charset="0"/>
              <a:cs typeface="Arial" panose="020B0604020202020204" pitchFamily="34" charset="0"/>
              <a:sym typeface="Cabin"/>
            </a:endParaRPr>
          </a:p>
        </p:txBody>
      </p:sp>
      <p:grpSp>
        <p:nvGrpSpPr>
          <p:cNvPr id="3" name="Group 2">
            <a:extLst>
              <a:ext uri="{FF2B5EF4-FFF2-40B4-BE49-F238E27FC236}">
                <a16:creationId xmlns:a16="http://schemas.microsoft.com/office/drawing/2014/main" id="{7670D6AF-897D-9402-1CDD-426D964F6367}"/>
              </a:ext>
            </a:extLst>
          </p:cNvPr>
          <p:cNvGrpSpPr/>
          <p:nvPr userDrawn="1"/>
        </p:nvGrpSpPr>
        <p:grpSpPr>
          <a:xfrm>
            <a:off x="4017536" y="5903988"/>
            <a:ext cx="4385059" cy="731520"/>
            <a:chOff x="4442749" y="5903988"/>
            <a:chExt cx="4385059" cy="731520"/>
          </a:xfrm>
        </p:grpSpPr>
        <p:pic>
          <p:nvPicPr>
            <p:cNvPr id="4" name="Picture 3" descr="A picture containing text, clipart, vector graphics, sign&#10;&#10;Description automatically generated">
              <a:extLst>
                <a:ext uri="{FF2B5EF4-FFF2-40B4-BE49-F238E27FC236}">
                  <a16:creationId xmlns:a16="http://schemas.microsoft.com/office/drawing/2014/main" id="{3CF13732-B446-7F21-5575-740A72626128}"/>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8120288" y="6046203"/>
              <a:ext cx="707520" cy="396572"/>
            </a:xfrm>
            <a:prstGeom prst="rect">
              <a:avLst/>
            </a:prstGeom>
          </p:spPr>
        </p:pic>
        <p:pic>
          <p:nvPicPr>
            <p:cNvPr id="5" name="Picture 4" descr="A red and blue text on a black background&#10;&#10;Description automatically generated with medium confidence">
              <a:extLst>
                <a:ext uri="{FF2B5EF4-FFF2-40B4-BE49-F238E27FC236}">
                  <a16:creationId xmlns:a16="http://schemas.microsoft.com/office/drawing/2014/main" id="{2EACAEB1-698B-04DD-3767-AFB0A0F685C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442749" y="5903988"/>
              <a:ext cx="3485963" cy="731520"/>
            </a:xfrm>
            <a:prstGeom prst="rect">
              <a:avLst/>
            </a:prstGeom>
          </p:spPr>
        </p:pic>
      </p:grpSp>
    </p:spTree>
    <p:extLst>
      <p:ext uri="{BB962C8B-B14F-4D97-AF65-F5344CB8AC3E}">
        <p14:creationId xmlns:p14="http://schemas.microsoft.com/office/powerpoint/2010/main" val="288601402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9841" y="725648"/>
            <a:ext cx="7886700" cy="965041"/>
          </a:xfrm>
          <a:prstGeom prst="rect">
            <a:avLst/>
          </a:prstGeom>
        </p:spPr>
        <p:txBody>
          <a:bodyPr/>
          <a:lstStyle>
            <a:lvl1pPr>
              <a:defRPr sz="3600">
                <a:solidFill>
                  <a:srgbClr val="69BC9E"/>
                </a:solidFill>
                <a:latin typeface="Franklin Gothic Medium" panose="020B0603020102020204" pitchFamily="34" charset="0"/>
              </a:defRPr>
            </a:lvl1pPr>
          </a:lstStyle>
          <a:p>
            <a:pPr lvl="0"/>
            <a:r>
              <a:rPr lang="en-US" dirty="0"/>
              <a:t>Title goes here</a:t>
            </a:r>
          </a:p>
        </p:txBody>
      </p:sp>
      <p:sp>
        <p:nvSpPr>
          <p:cNvPr id="3" name="Text Placeholder 2"/>
          <p:cNvSpPr>
            <a:spLocks noGrp="1"/>
          </p:cNvSpPr>
          <p:nvPr>
            <p:ph type="body" idx="1"/>
          </p:nvPr>
        </p:nvSpPr>
        <p:spPr>
          <a:xfrm>
            <a:off x="629842" y="1681163"/>
            <a:ext cx="3868340"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29842" y="2505075"/>
            <a:ext cx="3868340"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29150" y="1681163"/>
            <a:ext cx="3887391" cy="823912"/>
          </a:xfrm>
          <a:prstGeom prst="rect">
            <a:avLst/>
          </a:prstGeom>
        </p:spPr>
        <p:txBody>
          <a:bodyPr anchor="b"/>
          <a:lstStyle>
            <a:lvl1pPr marL="0" indent="0">
              <a:buNone/>
              <a:defRPr sz="2000" b="1">
                <a:solidFill>
                  <a:srgbClr val="69BC9E"/>
                </a:solidFill>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0" name="Straight Connector 9">
            <a:extLst>
              <a:ext uri="{FF2B5EF4-FFF2-40B4-BE49-F238E27FC236}">
                <a16:creationId xmlns:a16="http://schemas.microsoft.com/office/drawing/2014/main" id="{3FD524BB-B88C-444A-865C-3B7526290209}"/>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5BAA556A-5889-4E79-830B-DA0DC5C7F2DD}"/>
              </a:ext>
            </a:extLst>
          </p:cNvPr>
          <p:cNvGrpSpPr/>
          <p:nvPr userDrawn="1"/>
        </p:nvGrpSpPr>
        <p:grpSpPr>
          <a:xfrm>
            <a:off x="4370553" y="233135"/>
            <a:ext cx="402894" cy="374882"/>
            <a:chOff x="8176581" y="406764"/>
            <a:chExt cx="538212" cy="515967"/>
          </a:xfrm>
        </p:grpSpPr>
        <p:sp>
          <p:nvSpPr>
            <p:cNvPr id="12" name="Rectangle 11">
              <a:extLst>
                <a:ext uri="{FF2B5EF4-FFF2-40B4-BE49-F238E27FC236}">
                  <a16:creationId xmlns:a16="http://schemas.microsoft.com/office/drawing/2014/main" id="{8E67C9B8-B33D-4F67-AD8E-B5BDA35FC53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F949A0DF-A261-4B28-8D98-C75531E4E268}"/>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26422179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
        <p:nvSpPr>
          <p:cNvPr id="6" name="Title 1">
            <a:extLst>
              <a:ext uri="{FF2B5EF4-FFF2-40B4-BE49-F238E27FC236}">
                <a16:creationId xmlns:a16="http://schemas.microsoft.com/office/drawing/2014/main" id="{B38234C9-2059-4121-9750-B7EB569E0F43}"/>
              </a:ext>
            </a:extLst>
          </p:cNvPr>
          <p:cNvSpPr txBox="1">
            <a:spLocks/>
          </p:cNvSpPr>
          <p:nvPr userDrawn="1"/>
        </p:nvSpPr>
        <p:spPr>
          <a:xfrm>
            <a:off x="629841" y="725648"/>
            <a:ext cx="7886700" cy="965041"/>
          </a:xfrm>
          <a:prstGeom prst="rect">
            <a:avLst/>
          </a:prstGeom>
        </p:spPr>
        <p:txBody>
          <a:bodyPr/>
          <a:lstStyle>
            <a:lvl1pPr algn="l" defTabSz="914400" rtl="0" eaLnBrk="1" latinLnBrk="0" hangingPunct="1">
              <a:lnSpc>
                <a:spcPct val="90000"/>
              </a:lnSpc>
              <a:spcBef>
                <a:spcPct val="0"/>
              </a:spcBef>
              <a:buNone/>
              <a:defRPr sz="3600" kern="1200">
                <a:solidFill>
                  <a:srgbClr val="69BC9E"/>
                </a:solidFill>
                <a:latin typeface="Franklin Gothic Medium" panose="020B0603020102020204" pitchFamily="34" charset="0"/>
                <a:ea typeface="+mj-ea"/>
                <a:cs typeface="+mj-cs"/>
              </a:defRPr>
            </a:lvl1pPr>
          </a:lstStyle>
          <a:p>
            <a:r>
              <a:rPr lang="en-US" dirty="0"/>
              <a:t>Title goes here</a:t>
            </a:r>
          </a:p>
        </p:txBody>
      </p:sp>
      <p:cxnSp>
        <p:nvCxnSpPr>
          <p:cNvPr id="7" name="Straight Connector 6">
            <a:extLst>
              <a:ext uri="{FF2B5EF4-FFF2-40B4-BE49-F238E27FC236}">
                <a16:creationId xmlns:a16="http://schemas.microsoft.com/office/drawing/2014/main" id="{60BCED71-B76A-4B73-B536-607AB6C4EB21}"/>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8" name="Group 7">
            <a:extLst>
              <a:ext uri="{FF2B5EF4-FFF2-40B4-BE49-F238E27FC236}">
                <a16:creationId xmlns:a16="http://schemas.microsoft.com/office/drawing/2014/main" id="{05E0CE5A-8ACA-4AC5-BCB5-87F9BE69E70A}"/>
              </a:ext>
            </a:extLst>
          </p:cNvPr>
          <p:cNvGrpSpPr/>
          <p:nvPr userDrawn="1"/>
        </p:nvGrpSpPr>
        <p:grpSpPr>
          <a:xfrm>
            <a:off x="4370553" y="233135"/>
            <a:ext cx="402894" cy="374882"/>
            <a:chOff x="8176581" y="406764"/>
            <a:chExt cx="538212" cy="515967"/>
          </a:xfrm>
        </p:grpSpPr>
        <p:sp>
          <p:nvSpPr>
            <p:cNvPr id="9" name="Rectangle 8">
              <a:extLst>
                <a:ext uri="{FF2B5EF4-FFF2-40B4-BE49-F238E27FC236}">
                  <a16:creationId xmlns:a16="http://schemas.microsoft.com/office/drawing/2014/main" id="{B7A19B9A-F36A-41A6-BEE3-E2F6CCC871C3}"/>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0" name="Oval 9">
              <a:extLst>
                <a:ext uri="{FF2B5EF4-FFF2-40B4-BE49-F238E27FC236}">
                  <a16:creationId xmlns:a16="http://schemas.microsoft.com/office/drawing/2014/main" id="{358D163D-1FFB-451A-9B27-BD909F4E84A1}"/>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245367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3">
            <a:extLst>
              <a:ext uri="{FF2B5EF4-FFF2-40B4-BE49-F238E27FC236}">
                <a16:creationId xmlns:a16="http://schemas.microsoft.com/office/drawing/2014/main" id="{ADE96C6C-CF3A-4BF1-AB63-F30AA5F7F3CD}"/>
              </a:ext>
            </a:extLst>
          </p:cNvPr>
          <p:cNvSpPr>
            <a:spLocks noGrp="1"/>
          </p:cNvSpPr>
          <p:nvPr>
            <p:ph type="ftr" sz="quarter" idx="11"/>
          </p:nvPr>
        </p:nvSpPr>
        <p:spPr>
          <a:xfrm>
            <a:off x="3075614" y="6310311"/>
            <a:ext cx="5439736" cy="365125"/>
          </a:xfrm>
          <a:prstGeom prst="rect">
            <a:avLst/>
          </a:prstGeom>
        </p:spPr>
        <p:txBody>
          <a:bodyPr/>
          <a:lstStyle>
            <a:lvl1pPr>
              <a:defRPr sz="1300">
                <a:solidFill>
                  <a:schemeClr val="tx1">
                    <a:lumMod val="50000"/>
                    <a:lumOff val="50000"/>
                  </a:schemeClr>
                </a:solidFill>
                <a:latin typeface="Arial" panose="020B0604020202020204" pitchFamily="34" charset="0"/>
                <a:cs typeface="Arial" panose="020B0604020202020204" pitchFamily="34" charset="0"/>
              </a:defRPr>
            </a:lvl1pPr>
          </a:lstStyle>
          <a:p>
            <a:pPr algn="r"/>
            <a:r>
              <a:rPr lang="en-US" dirty="0"/>
              <a:t>Footer or page number use this space, right justify</a:t>
            </a:r>
          </a:p>
        </p:txBody>
      </p:sp>
    </p:spTree>
    <p:extLst>
      <p:ext uri="{BB962C8B-B14F-4D97-AF65-F5344CB8AC3E}">
        <p14:creationId xmlns:p14="http://schemas.microsoft.com/office/powerpoint/2010/main" val="17910735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Content Placeholder 2"/>
          <p:cNvSpPr>
            <a:spLocks noGrp="1"/>
          </p:cNvSpPr>
          <p:nvPr>
            <p:ph idx="1"/>
          </p:nvPr>
        </p:nvSpPr>
        <p:spPr>
          <a:xfrm>
            <a:off x="3887391" y="987426"/>
            <a:ext cx="4629150" cy="4873625"/>
          </a:xfrm>
          <a:prstGeom prst="rect">
            <a:avLst/>
          </a:prstGeo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29841" y="2315360"/>
            <a:ext cx="2949178" cy="3553627"/>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9703941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solidFill>
                  <a:srgbClr val="69BC9E"/>
                </a:solidFill>
                <a:latin typeface="Franklin Gothic Medium" panose="020B0603020102020204" pitchFamily="34" charset="0"/>
              </a:defRPr>
            </a:lvl1pPr>
          </a:lstStyle>
          <a:p>
            <a:r>
              <a:rPr lang="en-US" dirty="0"/>
              <a:t>Click to edit Master title style</a:t>
            </a:r>
          </a:p>
        </p:txBody>
      </p:sp>
      <p:sp>
        <p:nvSpPr>
          <p:cNvPr id="3" name="Picture Placeholder 2"/>
          <p:cNvSpPr>
            <a:spLocks noGrp="1" noChangeAspect="1"/>
          </p:cNvSpPr>
          <p:nvPr>
            <p:ph type="pic" idx="1"/>
          </p:nvPr>
        </p:nvSpPr>
        <p:spPr>
          <a:xfrm>
            <a:off x="3887391" y="987426"/>
            <a:ext cx="462915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290194"/>
            <a:ext cx="2949178" cy="3578794"/>
          </a:xfrm>
          <a:prstGeom prst="rect">
            <a:avLst/>
          </a:prstGeom>
        </p:spPr>
        <p:txBody>
          <a:bodyPr/>
          <a:lstStyle>
            <a:lvl1pPr marL="0" indent="0">
              <a:buNone/>
              <a:defRPr sz="1600">
                <a:latin typeface="Arial" panose="020B0604020202020204" pitchFamily="34" charset="0"/>
                <a:cs typeface="Arial" panose="020B06040202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Tree>
    <p:extLst>
      <p:ext uri="{BB962C8B-B14F-4D97-AF65-F5344CB8AC3E}">
        <p14:creationId xmlns:p14="http://schemas.microsoft.com/office/powerpoint/2010/main" val="2015319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98362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2" name="Text Placeholder 2">
            <a:extLst>
              <a:ext uri="{FF2B5EF4-FFF2-40B4-BE49-F238E27FC236}">
                <a16:creationId xmlns:a16="http://schemas.microsoft.com/office/drawing/2014/main" id="{0B8C946C-DC01-483A-8A64-6B3B8B6D0DCF}"/>
              </a:ext>
            </a:extLst>
          </p:cNvPr>
          <p:cNvSpPr>
            <a:spLocks noGrp="1"/>
          </p:cNvSpPr>
          <p:nvPr>
            <p:ph type="body" sz="quarter" idx="11" hasCustomPrompt="1"/>
          </p:nvPr>
        </p:nvSpPr>
        <p:spPr>
          <a:xfrm>
            <a:off x="573130" y="4797027"/>
            <a:ext cx="8127406" cy="805343"/>
          </a:xfrm>
          <a:prstGeom prst="rect">
            <a:avLst/>
          </a:prstGeom>
        </p:spPr>
        <p:txBody>
          <a:bodyPr/>
          <a:lstStyle>
            <a:lvl1pPr marL="0" indent="0">
              <a:buNone/>
              <a:defRPr sz="3400" baseline="0">
                <a:solidFill>
                  <a:srgbClr val="3A8269"/>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for presentation goes here</a:t>
            </a:r>
          </a:p>
        </p:txBody>
      </p:sp>
      <p:sp>
        <p:nvSpPr>
          <p:cNvPr id="13" name="Text Placeholder 4">
            <a:extLst>
              <a:ext uri="{FF2B5EF4-FFF2-40B4-BE49-F238E27FC236}">
                <a16:creationId xmlns:a16="http://schemas.microsoft.com/office/drawing/2014/main" id="{D980D520-F489-4D73-8CC4-952AE5ADC5EA}"/>
              </a:ext>
            </a:extLst>
          </p:cNvPr>
          <p:cNvSpPr>
            <a:spLocks noGrp="1"/>
          </p:cNvSpPr>
          <p:nvPr>
            <p:ph type="body" sz="quarter" idx="14" hasCustomPrompt="1"/>
          </p:nvPr>
        </p:nvSpPr>
        <p:spPr>
          <a:xfrm>
            <a:off x="573131" y="5602370"/>
            <a:ext cx="4562891" cy="887667"/>
          </a:xfrm>
          <a:prstGeom prst="rect">
            <a:avLst/>
          </a:prstGeom>
        </p:spPr>
        <p:txBody>
          <a:bodyPr/>
          <a:lstStyle>
            <a:lvl1pPr marL="0" marR="0" indent="0" defTabSz="914400" eaLnBrk="1" fontAlgn="auto" latinLnBrk="0" hangingPunct="1">
              <a:lnSpc>
                <a:spcPct val="100000"/>
              </a:lnSpc>
              <a:spcBef>
                <a:spcPts val="0"/>
              </a:spcBef>
              <a:spcAft>
                <a:spcPts val="0"/>
              </a:spcAft>
              <a:buClrTx/>
              <a:buSzTx/>
              <a:buFontTx/>
              <a:buNone/>
              <a:tabLst/>
              <a:defRPr sz="18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r>
              <a:rPr lang="en-US" dirty="0"/>
              <a:t>Name, Data for Impact</a:t>
            </a:r>
          </a:p>
          <a:p>
            <a:r>
              <a:rPr lang="en-US" dirty="0"/>
              <a:t>Meeting or event</a:t>
            </a:r>
          </a:p>
          <a:p>
            <a:r>
              <a:rPr lang="en-US" dirty="0"/>
              <a:t>Date</a:t>
            </a:r>
          </a:p>
        </p:txBody>
      </p:sp>
      <p:grpSp>
        <p:nvGrpSpPr>
          <p:cNvPr id="14" name="Group 13">
            <a:extLst>
              <a:ext uri="{FF2B5EF4-FFF2-40B4-BE49-F238E27FC236}">
                <a16:creationId xmlns:a16="http://schemas.microsoft.com/office/drawing/2014/main" id="{5902B989-B134-4B97-AD45-592A588273D0}"/>
              </a:ext>
            </a:extLst>
          </p:cNvPr>
          <p:cNvGrpSpPr/>
          <p:nvPr userDrawn="1"/>
        </p:nvGrpSpPr>
        <p:grpSpPr>
          <a:xfrm>
            <a:off x="0" y="1239998"/>
            <a:ext cx="6060419" cy="2947272"/>
            <a:chOff x="0" y="1239998"/>
            <a:chExt cx="6060419" cy="2947272"/>
          </a:xfrm>
        </p:grpSpPr>
        <p:grpSp>
          <p:nvGrpSpPr>
            <p:cNvPr id="4" name="Group 3">
              <a:extLst>
                <a:ext uri="{FF2B5EF4-FFF2-40B4-BE49-F238E27FC236}">
                  <a16:creationId xmlns:a16="http://schemas.microsoft.com/office/drawing/2014/main" id="{00F08213-9F49-453A-9461-49C9613C08C7}"/>
                </a:ext>
              </a:extLst>
            </p:cNvPr>
            <p:cNvGrpSpPr/>
            <p:nvPr userDrawn="1"/>
          </p:nvGrpSpPr>
          <p:grpSpPr>
            <a:xfrm>
              <a:off x="3113147" y="1239998"/>
              <a:ext cx="2947272" cy="2947272"/>
              <a:chOff x="3113147" y="1239998"/>
              <a:chExt cx="2947272" cy="2947272"/>
            </a:xfrm>
          </p:grpSpPr>
          <p:sp>
            <p:nvSpPr>
              <p:cNvPr id="2" name="Rectangle 1">
                <a:extLst>
                  <a:ext uri="{FF2B5EF4-FFF2-40B4-BE49-F238E27FC236}">
                    <a16:creationId xmlns:a16="http://schemas.microsoft.com/office/drawing/2014/main" id="{33C550F7-8802-49F0-9831-FA3261292C86}"/>
                  </a:ext>
                </a:extLst>
              </p:cNvPr>
              <p:cNvSpPr/>
              <p:nvPr userDrawn="1"/>
            </p:nvSpPr>
            <p:spPr>
              <a:xfrm>
                <a:off x="3113147" y="1239998"/>
                <a:ext cx="2947272" cy="2947272"/>
              </a:xfrm>
              <a:prstGeom prst="rect">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Oval 2">
                <a:extLst>
                  <a:ext uri="{FF2B5EF4-FFF2-40B4-BE49-F238E27FC236}">
                    <a16:creationId xmlns:a16="http://schemas.microsoft.com/office/drawing/2014/main" id="{E4AB1678-1F80-403D-97B2-F530694064CD}"/>
                  </a:ext>
                </a:extLst>
              </p:cNvPr>
              <p:cNvSpPr/>
              <p:nvPr userDrawn="1"/>
            </p:nvSpPr>
            <p:spPr>
              <a:xfrm>
                <a:off x="3128779" y="1255630"/>
                <a:ext cx="2916009" cy="2916009"/>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6" name="Straight Connector 5">
              <a:extLst>
                <a:ext uri="{FF2B5EF4-FFF2-40B4-BE49-F238E27FC236}">
                  <a16:creationId xmlns:a16="http://schemas.microsoft.com/office/drawing/2014/main" id="{0E00814E-2D53-4B48-ADDB-7CD60361BB3F}"/>
                </a:ext>
              </a:extLst>
            </p:cNvPr>
            <p:cNvCxnSpPr/>
            <p:nvPr userDrawn="1"/>
          </p:nvCxnSpPr>
          <p:spPr>
            <a:xfrm>
              <a:off x="0" y="2713634"/>
              <a:ext cx="4572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sp>
          <p:nvSpPr>
            <p:cNvPr id="7" name="Oval 6">
              <a:extLst>
                <a:ext uri="{FF2B5EF4-FFF2-40B4-BE49-F238E27FC236}">
                  <a16:creationId xmlns:a16="http://schemas.microsoft.com/office/drawing/2014/main" id="{E7C63AE8-CF48-4135-A0C2-DA668EAEB7DC}"/>
                </a:ext>
              </a:extLst>
            </p:cNvPr>
            <p:cNvSpPr/>
            <p:nvPr userDrawn="1"/>
          </p:nvSpPr>
          <p:spPr>
            <a:xfrm>
              <a:off x="4510256" y="2637107"/>
              <a:ext cx="153054" cy="153054"/>
            </a:xfrm>
            <a:prstGeom prst="ellipse">
              <a:avLst/>
            </a:prstGeom>
            <a:solidFill>
              <a:schemeClr val="bg1"/>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 name="Group 4">
            <a:extLst>
              <a:ext uri="{FF2B5EF4-FFF2-40B4-BE49-F238E27FC236}">
                <a16:creationId xmlns:a16="http://schemas.microsoft.com/office/drawing/2014/main" id="{985F17F5-9C54-D51D-EF6D-3386C8D75A47}"/>
              </a:ext>
            </a:extLst>
          </p:cNvPr>
          <p:cNvGrpSpPr/>
          <p:nvPr userDrawn="1"/>
        </p:nvGrpSpPr>
        <p:grpSpPr>
          <a:xfrm>
            <a:off x="4442749" y="5903988"/>
            <a:ext cx="4385059" cy="731520"/>
            <a:chOff x="4442749" y="5903988"/>
            <a:chExt cx="4385059" cy="731520"/>
          </a:xfrm>
        </p:grpSpPr>
        <p:pic>
          <p:nvPicPr>
            <p:cNvPr id="8" name="Picture 7" descr="A picture containing text, clipart, vector graphics, sign&#10;&#10;Description automatically generated">
              <a:extLst>
                <a:ext uri="{FF2B5EF4-FFF2-40B4-BE49-F238E27FC236}">
                  <a16:creationId xmlns:a16="http://schemas.microsoft.com/office/drawing/2014/main" id="{C5094D85-25B1-EE62-0E70-748CFBF021EB}"/>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8120288" y="6046203"/>
              <a:ext cx="707520" cy="396572"/>
            </a:xfrm>
            <a:prstGeom prst="rect">
              <a:avLst/>
            </a:prstGeom>
          </p:spPr>
        </p:pic>
        <p:pic>
          <p:nvPicPr>
            <p:cNvPr id="16" name="Picture 15" descr="A red and blue text on a black background&#10;&#10;Description automatically generated with medium confidence">
              <a:extLst>
                <a:ext uri="{FF2B5EF4-FFF2-40B4-BE49-F238E27FC236}">
                  <a16:creationId xmlns:a16="http://schemas.microsoft.com/office/drawing/2014/main" id="{3C094F2E-E341-0AEA-4A35-CEB92B4F4E6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442749" y="5903988"/>
              <a:ext cx="3485963" cy="731520"/>
            </a:xfrm>
            <a:prstGeom prst="rect">
              <a:avLst/>
            </a:prstGeom>
          </p:spPr>
        </p:pic>
      </p:grpSp>
    </p:spTree>
    <p:extLst>
      <p:ext uri="{BB962C8B-B14F-4D97-AF65-F5344CB8AC3E}">
        <p14:creationId xmlns:p14="http://schemas.microsoft.com/office/powerpoint/2010/main" val="138082626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lvl1pPr>
              <a:defRPr sz="3600">
                <a:solidFill>
                  <a:srgbClr val="69BC9E"/>
                </a:solidFill>
                <a:latin typeface="Franklin Gothic Medium" panose="020B06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28650" y="365125"/>
            <a:ext cx="5800725" cy="5811838"/>
          </a:xfrm>
          <a:prstGeom prst="rect">
            <a:avLst/>
          </a:prstGeom>
        </p:spPr>
        <p:txBody>
          <a:bodyPr vert="eaVert"/>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218569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279931" y="3678693"/>
            <a:ext cx="9264068" cy="838196"/>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8" name="Text Placeholder 4">
            <a:extLst>
              <a:ext uri="{FF2B5EF4-FFF2-40B4-BE49-F238E27FC236}">
                <a16:creationId xmlns:a16="http://schemas.microsoft.com/office/drawing/2014/main" id="{39FD2566-4520-4F24-839C-6C444AD412F6}"/>
              </a:ext>
            </a:extLst>
          </p:cNvPr>
          <p:cNvSpPr>
            <a:spLocks noGrp="1"/>
          </p:cNvSpPr>
          <p:nvPr>
            <p:ph type="body" sz="quarter" idx="14" hasCustomPrompt="1"/>
          </p:nvPr>
        </p:nvSpPr>
        <p:spPr>
          <a:xfrm>
            <a:off x="279931" y="4636282"/>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9" name="Text Placeholder 4">
            <a:extLst>
              <a:ext uri="{FF2B5EF4-FFF2-40B4-BE49-F238E27FC236}">
                <a16:creationId xmlns:a16="http://schemas.microsoft.com/office/drawing/2014/main" id="{18650970-2460-49EF-8F07-1EA4CC914C2C}"/>
              </a:ext>
            </a:extLst>
          </p:cNvPr>
          <p:cNvSpPr>
            <a:spLocks noGrp="1"/>
          </p:cNvSpPr>
          <p:nvPr>
            <p:ph type="body" sz="quarter" idx="15" hasCustomPrompt="1"/>
          </p:nvPr>
        </p:nvSpPr>
        <p:spPr>
          <a:xfrm>
            <a:off x="3237345" y="4622157"/>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6170693" y="4615344"/>
            <a:ext cx="2669309" cy="2057393"/>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9147924" cy="3363985"/>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3291461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Text Placeholder 2">
            <a:extLst>
              <a:ext uri="{FF2B5EF4-FFF2-40B4-BE49-F238E27FC236}">
                <a16:creationId xmlns:a16="http://schemas.microsoft.com/office/drawing/2014/main" id="{04838892-4354-4271-8CDC-1DEF1324DED2}"/>
              </a:ext>
            </a:extLst>
          </p:cNvPr>
          <p:cNvSpPr>
            <a:spLocks noGrp="1"/>
          </p:cNvSpPr>
          <p:nvPr>
            <p:ph type="body" sz="quarter" idx="11" hasCustomPrompt="1"/>
          </p:nvPr>
        </p:nvSpPr>
        <p:spPr>
          <a:xfrm>
            <a:off x="4118994" y="859872"/>
            <a:ext cx="4127383" cy="855678"/>
          </a:xfrm>
          <a:prstGeom prst="rect">
            <a:avLst/>
          </a:prstGeom>
        </p:spPr>
        <p:txBody>
          <a:bodyPr/>
          <a:lstStyle>
            <a:lvl1pPr marL="0" indent="0">
              <a:buNone/>
              <a:defRPr sz="3400" baseline="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sp>
        <p:nvSpPr>
          <p:cNvPr id="10" name="Text Placeholder 4">
            <a:extLst>
              <a:ext uri="{FF2B5EF4-FFF2-40B4-BE49-F238E27FC236}">
                <a16:creationId xmlns:a16="http://schemas.microsoft.com/office/drawing/2014/main" id="{88395AEE-10C9-4118-8810-24BC03B1B5EA}"/>
              </a:ext>
            </a:extLst>
          </p:cNvPr>
          <p:cNvSpPr>
            <a:spLocks noGrp="1"/>
          </p:cNvSpPr>
          <p:nvPr>
            <p:ph type="body" sz="quarter" idx="16" hasCustomPrompt="1"/>
          </p:nvPr>
        </p:nvSpPr>
        <p:spPr>
          <a:xfrm>
            <a:off x="4118994" y="1805032"/>
            <a:ext cx="3812797" cy="3287085"/>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1257300" indent="-342900">
              <a:buFont typeface="Arial" panose="020B0604020202020204" pitchFamily="34" charset="0"/>
              <a:buChar char="•"/>
              <a:defRPr>
                <a:latin typeface="Century Gothic" charset="0"/>
                <a:ea typeface="Arial" panose="020B0604020202020204" pitchFamily="34" charset="0"/>
                <a:cs typeface="Century Gothic" charset="0"/>
              </a:defRPr>
            </a:lvl3pPr>
            <a:lvl4pPr marL="1657350" indent="-285750">
              <a:buFont typeface="Arial" panose="020B0604020202020204" pitchFamily="34" charset="0"/>
              <a:buChar char="•"/>
              <a:defRPr>
                <a:latin typeface="Century Gothic" charset="0"/>
                <a:ea typeface="Arial" panose="020B0604020202020204" pitchFamily="34" charset="0"/>
                <a:cs typeface="Century Gothic" charset="0"/>
              </a:defRPr>
            </a:lvl4pPr>
            <a:lvl5pPr marL="2114550" indent="-285750">
              <a:buFont typeface="Arial" panose="020B0604020202020204" pitchFamily="34" charset="0"/>
              <a:buChar char="•"/>
              <a:defRPr>
                <a:latin typeface="Century Gothic" charset="0"/>
                <a:ea typeface="Arial" panose="020B0604020202020204" pitchFamily="34" charset="0"/>
                <a:cs typeface="Century Gothic" charset="0"/>
              </a:defRPr>
            </a:lvl5pPr>
          </a:lstStyle>
          <a:p>
            <a:pPr lvl="0"/>
            <a:r>
              <a:rPr lang="en-US" dirty="0"/>
              <a:t>Type text here</a:t>
            </a:r>
          </a:p>
          <a:p>
            <a:pPr lvl="1"/>
            <a:r>
              <a:rPr lang="en-US" dirty="0"/>
              <a:t>Type text here</a:t>
            </a:r>
          </a:p>
          <a:p>
            <a:pPr lvl="2"/>
            <a:r>
              <a:rPr lang="en-US" dirty="0"/>
              <a:t>Third level</a:t>
            </a:r>
          </a:p>
          <a:p>
            <a:pPr lvl="3"/>
            <a:r>
              <a:rPr lang="en-US" dirty="0"/>
              <a:t>Fourth level</a:t>
            </a:r>
          </a:p>
          <a:p>
            <a:pPr lvl="4"/>
            <a:r>
              <a:rPr lang="en-US" dirty="0"/>
              <a:t>Fifth level</a:t>
            </a:r>
          </a:p>
        </p:txBody>
      </p:sp>
      <p:sp>
        <p:nvSpPr>
          <p:cNvPr id="13" name="Picture Placeholder 7">
            <a:extLst>
              <a:ext uri="{FF2B5EF4-FFF2-40B4-BE49-F238E27FC236}">
                <a16:creationId xmlns:a16="http://schemas.microsoft.com/office/drawing/2014/main" id="{F237877E-E340-4D52-97B7-EF4032D9BE08}"/>
              </a:ext>
            </a:extLst>
          </p:cNvPr>
          <p:cNvSpPr>
            <a:spLocks noGrp="1"/>
          </p:cNvSpPr>
          <p:nvPr>
            <p:ph type="pic" sz="quarter" idx="10" hasCustomPrompt="1"/>
          </p:nvPr>
        </p:nvSpPr>
        <p:spPr>
          <a:xfrm>
            <a:off x="-3924" y="0"/>
            <a:ext cx="3556662" cy="6858000"/>
          </a:xfrm>
          <a:prstGeom prst="rect">
            <a:avLst/>
          </a:prstGeom>
          <a:solidFill>
            <a:schemeClr val="bg2"/>
          </a:solidFill>
        </p:spPr>
        <p:txBody>
          <a:bodyPr/>
          <a:lstStyle>
            <a:lvl1pPr marL="0" indent="0" algn="ctr">
              <a:buNone/>
              <a:defRPr/>
            </a:lvl1pPr>
          </a:lstStyle>
          <a:p>
            <a:br>
              <a:rPr lang="en-US" dirty="0"/>
            </a:br>
            <a:br>
              <a:rPr lang="en-US" dirty="0"/>
            </a:br>
            <a:br>
              <a:rPr lang="en-US" dirty="0"/>
            </a:br>
            <a:br>
              <a:rPr lang="en-US" dirty="0"/>
            </a:br>
            <a:br>
              <a:rPr lang="en-US" dirty="0"/>
            </a:br>
            <a:r>
              <a:rPr lang="en-US" dirty="0"/>
              <a:t>Right-click to add image or click icon </a:t>
            </a:r>
          </a:p>
        </p:txBody>
      </p:sp>
    </p:spTree>
    <p:extLst>
      <p:ext uri="{BB962C8B-B14F-4D97-AF65-F5344CB8AC3E}">
        <p14:creationId xmlns:p14="http://schemas.microsoft.com/office/powerpoint/2010/main" val="4061744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ext Placeholder 22">
            <a:extLst>
              <a:ext uri="{FF2B5EF4-FFF2-40B4-BE49-F238E27FC236}">
                <a16:creationId xmlns:a16="http://schemas.microsoft.com/office/drawing/2014/main" id="{80F76BCD-5EA3-4305-9FAC-7AA93751B783}"/>
              </a:ext>
            </a:extLst>
          </p:cNvPr>
          <p:cNvSpPr>
            <a:spLocks noGrp="1"/>
          </p:cNvSpPr>
          <p:nvPr>
            <p:ph type="body" sz="quarter" idx="13" hasCustomPrompt="1"/>
          </p:nvPr>
        </p:nvSpPr>
        <p:spPr>
          <a:xfrm>
            <a:off x="406898" y="2268536"/>
            <a:ext cx="8292485" cy="25908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a:defRPr sz="2400">
                <a:solidFill>
                  <a:schemeClr val="tx1"/>
                </a:solidFill>
                <a:latin typeface="Arial" panose="020B0604020202020204" pitchFamily="34" charset="0"/>
                <a:ea typeface="Arial" panose="020B0604020202020204" pitchFamily="34" charset="0"/>
                <a:cs typeface="Arial" panose="020B0604020202020204" pitchFamily="34" charset="0"/>
              </a:defRPr>
            </a:lvl2pPr>
            <a:lvl3pPr>
              <a:defRPr sz="2000">
                <a:solidFill>
                  <a:schemeClr val="tx1"/>
                </a:solidFill>
                <a:latin typeface="Arial" panose="020B0604020202020204" pitchFamily="34" charset="0"/>
                <a:ea typeface="Arial" panose="020B0604020202020204" pitchFamily="34" charset="0"/>
                <a:cs typeface="Arial" panose="020B0604020202020204" pitchFamily="34" charset="0"/>
              </a:defRPr>
            </a:lvl3pPr>
            <a:lvl4pPr>
              <a:defRPr>
                <a:solidFill>
                  <a:schemeClr val="tx1"/>
                </a:solidFill>
                <a:latin typeface="Century Gothic" charset="0"/>
                <a:ea typeface="Arial" panose="020B0604020202020204" pitchFamily="34" charset="0"/>
                <a:cs typeface="Century Gothic" charset="0"/>
              </a:defRPr>
            </a:lvl4pPr>
            <a:lvl5pPr>
              <a:defRPr>
                <a:solidFill>
                  <a:schemeClr val="tx1"/>
                </a:solidFill>
                <a:latin typeface="Futura LT Pro Book" panose="020B0502020204020303"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 name="Text Placeholder 24">
            <a:extLst>
              <a:ext uri="{FF2B5EF4-FFF2-40B4-BE49-F238E27FC236}">
                <a16:creationId xmlns:a16="http://schemas.microsoft.com/office/drawing/2014/main" id="{0244C0D4-C1BD-4D4C-9FAF-5A6C5F7A93B3}"/>
              </a:ext>
            </a:extLst>
          </p:cNvPr>
          <p:cNvSpPr>
            <a:spLocks noGrp="1"/>
          </p:cNvSpPr>
          <p:nvPr>
            <p:ph type="body" sz="quarter" idx="14" hasCustomPrompt="1"/>
          </p:nvPr>
        </p:nvSpPr>
        <p:spPr>
          <a:xfrm>
            <a:off x="406898" y="1073741"/>
            <a:ext cx="6830291" cy="837214"/>
          </a:xfrm>
          <a:prstGeom prst="rect">
            <a:avLst/>
          </a:prstGeom>
        </p:spPr>
        <p:txBody>
          <a:bodyPr/>
          <a:lstStyle>
            <a:lvl1pPr marL="0" indent="0">
              <a:buNone/>
              <a:defRPr sz="3600">
                <a:solidFill>
                  <a:srgbClr val="69BC9E"/>
                </a:solidFill>
                <a:latin typeface="Franklin Gothic Medium" panose="020B0603020102020204" pitchFamily="34" charset="0"/>
                <a:ea typeface="Franklin Gothic Medium" panose="020B0603020102020204" pitchFamily="34" charset="0"/>
                <a:cs typeface="Franklin Gothic Medium" panose="020B0603020102020204" pitchFamily="34" charset="0"/>
              </a:defRPr>
            </a:lvl1pPr>
          </a:lstStyle>
          <a:p>
            <a:pPr lvl="0"/>
            <a:r>
              <a:rPr lang="en-US" dirty="0"/>
              <a:t>Title goes here</a:t>
            </a:r>
          </a:p>
        </p:txBody>
      </p:sp>
      <p:grpSp>
        <p:nvGrpSpPr>
          <p:cNvPr id="9" name="Group 8">
            <a:extLst>
              <a:ext uri="{FF2B5EF4-FFF2-40B4-BE49-F238E27FC236}">
                <a16:creationId xmlns:a16="http://schemas.microsoft.com/office/drawing/2014/main" id="{11310360-53FA-4C4A-9801-BBD09811E07D}"/>
              </a:ext>
            </a:extLst>
          </p:cNvPr>
          <p:cNvGrpSpPr/>
          <p:nvPr userDrawn="1"/>
        </p:nvGrpSpPr>
        <p:grpSpPr>
          <a:xfrm>
            <a:off x="463540" y="214106"/>
            <a:ext cx="8511329" cy="453897"/>
            <a:chOff x="881445" y="231569"/>
            <a:chExt cx="8260996" cy="453897"/>
          </a:xfrm>
        </p:grpSpPr>
        <p:cxnSp>
          <p:nvCxnSpPr>
            <p:cNvPr id="10" name="Straight Connector 9">
              <a:extLst>
                <a:ext uri="{FF2B5EF4-FFF2-40B4-BE49-F238E27FC236}">
                  <a16:creationId xmlns:a16="http://schemas.microsoft.com/office/drawing/2014/main" id="{B0BB5E1E-5AB1-48B0-8C4F-86EB18552E57}"/>
                </a:ext>
              </a:extLst>
            </p:cNvPr>
            <p:cNvCxnSpPr/>
            <p:nvPr userDrawn="1"/>
          </p:nvCxnSpPr>
          <p:spPr>
            <a:xfrm>
              <a:off x="881445" y="457200"/>
              <a:ext cx="8260996" cy="0"/>
            </a:xfrm>
            <a:prstGeom prst="line">
              <a:avLst/>
            </a:prstGeom>
            <a:ln w="9525">
              <a:solidFill>
                <a:srgbClr val="69BC9E"/>
              </a:solidFill>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09510EF7-CB1A-45FB-8F94-728F38D046D8}"/>
                </a:ext>
              </a:extLst>
            </p:cNvPr>
            <p:cNvGrpSpPr/>
            <p:nvPr userDrawn="1"/>
          </p:nvGrpSpPr>
          <p:grpSpPr>
            <a:xfrm>
              <a:off x="4775210" y="231569"/>
              <a:ext cx="473466" cy="453897"/>
              <a:chOff x="8176581" y="406764"/>
              <a:chExt cx="538212" cy="515967"/>
            </a:xfrm>
          </p:grpSpPr>
          <p:sp>
            <p:nvSpPr>
              <p:cNvPr id="12" name="Rectangle 11">
                <a:extLst>
                  <a:ext uri="{FF2B5EF4-FFF2-40B4-BE49-F238E27FC236}">
                    <a16:creationId xmlns:a16="http://schemas.microsoft.com/office/drawing/2014/main" id="{605223AD-1CEE-4D88-9467-7E973B31CCFF}"/>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3" name="Oval 12">
                <a:extLst>
                  <a:ext uri="{FF2B5EF4-FFF2-40B4-BE49-F238E27FC236}">
                    <a16:creationId xmlns:a16="http://schemas.microsoft.com/office/drawing/2014/main" id="{4EEA239C-B2B6-4AA9-8936-98CF9CA65C9F}"/>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spTree>
    <p:extLst>
      <p:ext uri="{BB962C8B-B14F-4D97-AF65-F5344CB8AC3E}">
        <p14:creationId xmlns:p14="http://schemas.microsoft.com/office/powerpoint/2010/main" val="3741921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hasCustomPrompt="1"/>
          </p:nvPr>
        </p:nvSpPr>
        <p:spPr>
          <a:xfrm>
            <a:off x="-3924" y="0"/>
            <a:ext cx="9147924" cy="6858000"/>
          </a:xfrm>
          <a:prstGeom prst="rect">
            <a:avLst/>
          </a:prstGeom>
          <a:solidFill>
            <a:schemeClr val="bg2"/>
          </a:solidFill>
        </p:spPr>
        <p:txBody>
          <a:bodyPr/>
          <a:lstStyle>
            <a:lvl1pPr marL="0" indent="0" algn="r">
              <a:buNone/>
              <a:defRPr baseline="0"/>
            </a:lvl1pPr>
          </a:lstStyle>
          <a:p>
            <a:br>
              <a:rPr lang="en-US" dirty="0"/>
            </a:br>
            <a:br>
              <a:rPr lang="en-US" dirty="0"/>
            </a:br>
            <a:br>
              <a:rPr lang="en-US" dirty="0"/>
            </a:br>
            <a:br>
              <a:rPr lang="en-US" dirty="0"/>
            </a:br>
            <a:br>
              <a:rPr lang="en-US" dirty="0"/>
            </a:br>
            <a:r>
              <a:rPr lang="en-US" dirty="0"/>
              <a:t>                </a:t>
            </a:r>
          </a:p>
          <a:p>
            <a:endParaRPr lang="en-US" dirty="0"/>
          </a:p>
          <a:p>
            <a:r>
              <a:rPr lang="en-US" dirty="0"/>
              <a:t>     Right-click to   </a:t>
            </a:r>
          </a:p>
          <a:p>
            <a:r>
              <a:rPr lang="en-US" dirty="0"/>
              <a:t>add image </a:t>
            </a:r>
          </a:p>
          <a:p>
            <a:r>
              <a:rPr lang="en-US" dirty="0"/>
              <a:t>or click icon </a:t>
            </a:r>
          </a:p>
        </p:txBody>
      </p:sp>
      <p:sp>
        <p:nvSpPr>
          <p:cNvPr id="14" name="Rectangle 13">
            <a:extLst>
              <a:ext uri="{FF2B5EF4-FFF2-40B4-BE49-F238E27FC236}">
                <a16:creationId xmlns:a16="http://schemas.microsoft.com/office/drawing/2014/main" id="{E742FBFD-DED2-40CC-B387-62C6E60C33E3}"/>
              </a:ext>
            </a:extLst>
          </p:cNvPr>
          <p:cNvSpPr/>
          <p:nvPr userDrawn="1"/>
        </p:nvSpPr>
        <p:spPr>
          <a:xfrm>
            <a:off x="471055" y="1066800"/>
            <a:ext cx="4710545" cy="5638800"/>
          </a:xfrm>
          <a:prstGeom prst="rect">
            <a:avLst/>
          </a:prstGeom>
          <a:solidFill>
            <a:schemeClr val="bg1">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5" name="Text Placeholder 24">
            <a:extLst>
              <a:ext uri="{FF2B5EF4-FFF2-40B4-BE49-F238E27FC236}">
                <a16:creationId xmlns:a16="http://schemas.microsoft.com/office/drawing/2014/main" id="{DFE0BB00-971B-41B1-9DED-D3103E8250D9}"/>
              </a:ext>
            </a:extLst>
          </p:cNvPr>
          <p:cNvSpPr>
            <a:spLocks noGrp="1"/>
          </p:cNvSpPr>
          <p:nvPr>
            <p:ph type="body" sz="quarter" idx="11" hasCustomPrompt="1"/>
          </p:nvPr>
        </p:nvSpPr>
        <p:spPr>
          <a:xfrm>
            <a:off x="863599" y="1279286"/>
            <a:ext cx="4002015" cy="1540114"/>
          </a:xfrm>
          <a:prstGeom prst="rect">
            <a:avLst/>
          </a:prstGeom>
          <a:noFill/>
          <a:ln>
            <a:noFill/>
          </a:ln>
        </p:spPr>
        <p:txBody>
          <a:bodyPr/>
          <a:lstStyle>
            <a:lvl1pPr marL="0" marR="0" indent="0" defTabSz="914400" eaLnBrk="1" fontAlgn="auto" latinLnBrk="0" hangingPunct="1">
              <a:lnSpc>
                <a:spcPts val="3000"/>
              </a:lnSpc>
              <a:spcBef>
                <a:spcPts val="0"/>
              </a:spcBef>
              <a:spcAft>
                <a:spcPts val="0"/>
              </a:spcAft>
              <a:buClrTx/>
              <a:buSzTx/>
              <a:buFontTx/>
              <a:buNone/>
              <a:tabLst/>
              <a:defRPr sz="28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Title text needed</a:t>
            </a:r>
          </a:p>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over a full-frame photo</a:t>
            </a:r>
          </a:p>
          <a:p>
            <a:pPr lvl="0"/>
            <a:endParaRPr lang="en-US" dirty="0"/>
          </a:p>
        </p:txBody>
      </p:sp>
      <p:sp>
        <p:nvSpPr>
          <p:cNvPr id="16" name="Text Placeholder 4">
            <a:extLst>
              <a:ext uri="{FF2B5EF4-FFF2-40B4-BE49-F238E27FC236}">
                <a16:creationId xmlns:a16="http://schemas.microsoft.com/office/drawing/2014/main" id="{C09796EA-028A-4163-99CD-81F4F66D2D06}"/>
              </a:ext>
            </a:extLst>
          </p:cNvPr>
          <p:cNvSpPr>
            <a:spLocks noGrp="1"/>
          </p:cNvSpPr>
          <p:nvPr>
            <p:ph type="body" sz="quarter" idx="15" hasCustomPrompt="1"/>
          </p:nvPr>
        </p:nvSpPr>
        <p:spPr>
          <a:xfrm>
            <a:off x="863600" y="2743200"/>
            <a:ext cx="3925455"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7" name="Group 16">
            <a:extLst>
              <a:ext uri="{FF2B5EF4-FFF2-40B4-BE49-F238E27FC236}">
                <a16:creationId xmlns:a16="http://schemas.microsoft.com/office/drawing/2014/main" id="{64E8B11B-3572-4F91-B33D-4D5CE21647D6}"/>
              </a:ext>
            </a:extLst>
          </p:cNvPr>
          <p:cNvGrpSpPr/>
          <p:nvPr userDrawn="1"/>
        </p:nvGrpSpPr>
        <p:grpSpPr>
          <a:xfrm>
            <a:off x="2582421" y="821300"/>
            <a:ext cx="487813" cy="453897"/>
            <a:chOff x="8176581" y="406764"/>
            <a:chExt cx="538212" cy="515967"/>
          </a:xfrm>
        </p:grpSpPr>
        <p:sp>
          <p:nvSpPr>
            <p:cNvPr id="18" name="Rectangle 17">
              <a:extLst>
                <a:ext uri="{FF2B5EF4-FFF2-40B4-BE49-F238E27FC236}">
                  <a16:creationId xmlns:a16="http://schemas.microsoft.com/office/drawing/2014/main" id="{1AA24B45-B3A1-49B4-8869-BF385EE35CFB}"/>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9" name="Oval 18">
              <a:extLst>
                <a:ext uri="{FF2B5EF4-FFF2-40B4-BE49-F238E27FC236}">
                  <a16:creationId xmlns:a16="http://schemas.microsoft.com/office/drawing/2014/main" id="{91FF198D-1B11-43E2-90C9-705FADE7E55E}"/>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928458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20" name="Picture Placeholder 7">
            <a:extLst>
              <a:ext uri="{FF2B5EF4-FFF2-40B4-BE49-F238E27FC236}">
                <a16:creationId xmlns:a16="http://schemas.microsoft.com/office/drawing/2014/main" id="{ACE4E84E-717D-4A8C-9754-2C89E778ACD1}"/>
              </a:ext>
            </a:extLst>
          </p:cNvPr>
          <p:cNvSpPr>
            <a:spLocks noGrp="1"/>
          </p:cNvSpPr>
          <p:nvPr>
            <p:ph type="pic" sz="quarter" idx="10"/>
          </p:nvPr>
        </p:nvSpPr>
        <p:spPr>
          <a:xfrm>
            <a:off x="-3924" y="0"/>
            <a:ext cx="9147924" cy="6858000"/>
          </a:xfrm>
          <a:prstGeom prst="rect">
            <a:avLst/>
          </a:prstGeom>
          <a:solidFill>
            <a:schemeClr val="bg2"/>
          </a:solidFill>
        </p:spPr>
        <p:txBody>
          <a:bodyPr/>
          <a:lstStyle>
            <a:lvl1pPr marL="0" indent="0" algn="r">
              <a:buNone/>
              <a:defRPr baseline="0"/>
            </a:lvl1pPr>
          </a:lstStyle>
          <a:p>
            <a:endParaRPr lang="en-US" dirty="0"/>
          </a:p>
          <a:p>
            <a:r>
              <a:rPr lang="en-US" dirty="0"/>
              <a:t>     Right-click to   </a:t>
            </a:r>
          </a:p>
          <a:p>
            <a:r>
              <a:rPr lang="en-US" dirty="0"/>
              <a:t>add image </a:t>
            </a:r>
          </a:p>
          <a:p>
            <a:r>
              <a:rPr lang="en-US" dirty="0"/>
              <a:t>or click icon </a:t>
            </a:r>
          </a:p>
        </p:txBody>
      </p:sp>
      <p:sp>
        <p:nvSpPr>
          <p:cNvPr id="9" name="Rectangle 8">
            <a:extLst>
              <a:ext uri="{FF2B5EF4-FFF2-40B4-BE49-F238E27FC236}">
                <a16:creationId xmlns:a16="http://schemas.microsoft.com/office/drawing/2014/main" id="{CED5F52A-2FD4-4697-A74F-2E13C057A141}"/>
              </a:ext>
            </a:extLst>
          </p:cNvPr>
          <p:cNvSpPr/>
          <p:nvPr userDrawn="1"/>
        </p:nvSpPr>
        <p:spPr>
          <a:xfrm>
            <a:off x="390088" y="364921"/>
            <a:ext cx="8321879" cy="6052658"/>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Text Placeholder 24">
            <a:extLst>
              <a:ext uri="{FF2B5EF4-FFF2-40B4-BE49-F238E27FC236}">
                <a16:creationId xmlns:a16="http://schemas.microsoft.com/office/drawing/2014/main" id="{A3B059C0-2071-4AF4-A096-B729BFD0845B}"/>
              </a:ext>
            </a:extLst>
          </p:cNvPr>
          <p:cNvSpPr>
            <a:spLocks noGrp="1"/>
          </p:cNvSpPr>
          <p:nvPr>
            <p:ph type="body" sz="quarter" idx="16" hasCustomPrompt="1"/>
          </p:nvPr>
        </p:nvSpPr>
        <p:spPr>
          <a:xfrm>
            <a:off x="732768" y="906875"/>
            <a:ext cx="8164945" cy="778114"/>
          </a:xfrm>
          <a:prstGeom prst="rect">
            <a:avLst/>
          </a:prstGeom>
          <a:noFill/>
          <a:ln>
            <a:noFill/>
          </a:ln>
        </p:spPr>
        <p:txBody>
          <a:bodyPr/>
          <a:lstStyle>
            <a:lvl1pPr marL="0" marR="0" indent="0" defTabSz="914400" eaLnBrk="1" fontAlgn="auto" latinLnBrk="0" hangingPunct="1">
              <a:lnSpc>
                <a:spcPct val="100000"/>
              </a:lnSpc>
              <a:spcBef>
                <a:spcPts val="0"/>
              </a:spcBef>
              <a:spcAft>
                <a:spcPts val="0"/>
              </a:spcAft>
              <a:buClrTx/>
              <a:buSzTx/>
              <a:buFontTx/>
              <a:buNone/>
              <a:tabLst/>
              <a:defRPr sz="3200">
                <a:solidFill>
                  <a:srgbClr val="AB2472"/>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a:solidFill>
                  <a:srgbClr val="69BC9E"/>
                </a:solidFill>
                <a:latin typeface="Franklin Gothic Medium" panose="020B0603020102020204" pitchFamily="34" charset="0"/>
              </a:rPr>
              <a:t>Text needed over a full-frame photo</a:t>
            </a:r>
          </a:p>
          <a:p>
            <a:pPr lvl="0"/>
            <a:endParaRPr lang="en-US" dirty="0"/>
          </a:p>
        </p:txBody>
      </p:sp>
      <p:sp>
        <p:nvSpPr>
          <p:cNvPr id="11" name="Text Placeholder 4">
            <a:extLst>
              <a:ext uri="{FF2B5EF4-FFF2-40B4-BE49-F238E27FC236}">
                <a16:creationId xmlns:a16="http://schemas.microsoft.com/office/drawing/2014/main" id="{4A39DCF1-E75D-44BC-9736-CF37F33DD952}"/>
              </a:ext>
            </a:extLst>
          </p:cNvPr>
          <p:cNvSpPr>
            <a:spLocks noGrp="1"/>
          </p:cNvSpPr>
          <p:nvPr>
            <p:ph type="body" sz="quarter" idx="14" hasCustomPrompt="1"/>
          </p:nvPr>
        </p:nvSpPr>
        <p:spPr>
          <a:xfrm>
            <a:off x="754689" y="2038525"/>
            <a:ext cx="7223242" cy="3581400"/>
          </a:xfrm>
          <a:prstGeom prst="rect">
            <a:avLst/>
          </a:prstGeom>
        </p:spPr>
        <p:txBody>
          <a:bodyPr/>
          <a:lstStyle>
            <a:lvl1pPr>
              <a:defRPr sz="2400">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1800">
                <a:latin typeface="Century Gothic" charset="0"/>
                <a:ea typeface="Arial" panose="020B0604020202020204" pitchFamily="34" charset="0"/>
                <a:cs typeface="Century Gothic" charset="0"/>
              </a:defRPr>
            </a:lvl2pPr>
            <a:lvl3pPr marL="914400" indent="0">
              <a:buFont typeface="Arial" panose="020B0604020202020204" pitchFamily="34" charset="0"/>
              <a:buNone/>
              <a:defRPr>
                <a:latin typeface="Century Gothic" charset="0"/>
                <a:ea typeface="Arial" panose="020B0604020202020204" pitchFamily="34" charset="0"/>
                <a:cs typeface="Century Gothic" charset="0"/>
              </a:defRPr>
            </a:lvl3pPr>
            <a:lvl4pPr marL="1371600" indent="0">
              <a:buFont typeface="Arial" panose="020B0604020202020204" pitchFamily="34" charset="0"/>
              <a:buNone/>
              <a:defRPr>
                <a:latin typeface="Century Gothic" charset="0"/>
                <a:ea typeface="Arial" panose="020B0604020202020204" pitchFamily="34" charset="0"/>
                <a:cs typeface="Century Gothic" charset="0"/>
              </a:defRPr>
            </a:lvl4pPr>
            <a:lvl5pPr marL="1828800" indent="0">
              <a:buFont typeface="Arial" panose="020B0604020202020204" pitchFamily="34" charset="0"/>
              <a:buNone/>
              <a:defRPr>
                <a:latin typeface="Century Gothic" charset="0"/>
                <a:ea typeface="Arial" panose="020B0604020202020204" pitchFamily="34" charset="0"/>
                <a:cs typeface="Century Gothic" charset="0"/>
              </a:defRPr>
            </a:lvl5pPr>
          </a:lstStyle>
          <a:p>
            <a:pPr lvl="0"/>
            <a:r>
              <a:rPr lang="en-US" dirty="0"/>
              <a:t>Type text here—resize text or transparency boxes as needed</a:t>
            </a:r>
          </a:p>
          <a:p>
            <a:pPr lvl="0"/>
            <a:endParaRPr lang="en-US" dirty="0"/>
          </a:p>
          <a:p>
            <a:pPr lvl="0"/>
            <a:endParaRPr lang="en-US" dirty="0"/>
          </a:p>
          <a:p>
            <a:pPr lvl="0"/>
            <a:r>
              <a:rPr lang="en-US" dirty="0"/>
              <a:t>Right-click on image to change picture, from a file, browse to find your image—do not use this image</a:t>
            </a:r>
          </a:p>
        </p:txBody>
      </p:sp>
      <p:grpSp>
        <p:nvGrpSpPr>
          <p:cNvPr id="12" name="Group 11">
            <a:extLst>
              <a:ext uri="{FF2B5EF4-FFF2-40B4-BE49-F238E27FC236}">
                <a16:creationId xmlns:a16="http://schemas.microsoft.com/office/drawing/2014/main" id="{B42C7F68-F4FC-4032-A000-05A1E06E547F}"/>
              </a:ext>
            </a:extLst>
          </p:cNvPr>
          <p:cNvGrpSpPr/>
          <p:nvPr userDrawn="1"/>
        </p:nvGrpSpPr>
        <p:grpSpPr>
          <a:xfrm>
            <a:off x="4332177" y="166521"/>
            <a:ext cx="487813" cy="453897"/>
            <a:chOff x="8176581" y="406764"/>
            <a:chExt cx="538212" cy="515967"/>
          </a:xfrm>
        </p:grpSpPr>
        <p:sp>
          <p:nvSpPr>
            <p:cNvPr id="13" name="Rectangle 12">
              <a:extLst>
                <a:ext uri="{FF2B5EF4-FFF2-40B4-BE49-F238E27FC236}">
                  <a16:creationId xmlns:a16="http://schemas.microsoft.com/office/drawing/2014/main" id="{DD63B3D6-548F-4341-B5B7-ABF97A577822}"/>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1" name="Oval 20">
              <a:extLst>
                <a:ext uri="{FF2B5EF4-FFF2-40B4-BE49-F238E27FC236}">
                  <a16:creationId xmlns:a16="http://schemas.microsoft.com/office/drawing/2014/main" id="{A33A6FFF-1B78-4060-83C4-0438D7E12722}"/>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3246569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
        <p:nvSpPr>
          <p:cNvPr id="14" name="Text Placeholder 4">
            <a:extLst>
              <a:ext uri="{FF2B5EF4-FFF2-40B4-BE49-F238E27FC236}">
                <a16:creationId xmlns:a16="http://schemas.microsoft.com/office/drawing/2014/main" id="{3D73DD4E-516B-4669-AB88-20704A8FEE61}"/>
              </a:ext>
            </a:extLst>
          </p:cNvPr>
          <p:cNvSpPr>
            <a:spLocks noGrp="1"/>
          </p:cNvSpPr>
          <p:nvPr>
            <p:ph type="body" sz="quarter" idx="12" hasCustomPrompt="1"/>
          </p:nvPr>
        </p:nvSpPr>
        <p:spPr>
          <a:xfrm>
            <a:off x="486095" y="1712053"/>
            <a:ext cx="7025440" cy="2857500"/>
          </a:xfrm>
          <a:prstGeom prst="rect">
            <a:avLst/>
          </a:prstGeom>
        </p:spPr>
        <p:txBody>
          <a:bodyPr/>
          <a:lstStyle>
            <a:lvl1pPr>
              <a:defRPr sz="2800">
                <a:solidFill>
                  <a:schemeClr val="tx1"/>
                </a:solidFill>
                <a:latin typeface="Arial" panose="020B0604020202020204" pitchFamily="34" charset="0"/>
                <a:ea typeface="Arial" panose="020B0604020202020204" pitchFamily="34" charset="0"/>
                <a:cs typeface="Arial" panose="020B0604020202020204" pitchFamily="34" charset="0"/>
              </a:defRPr>
            </a:lvl1pPr>
            <a:lvl2pPr marL="800100" indent="-342900">
              <a:buFont typeface="Arial" panose="020B0604020202020204" pitchFamily="34" charset="0"/>
              <a:buChar char="•"/>
              <a:defRPr sz="2400" baseline="0">
                <a:latin typeface="Arial" panose="020B0604020202020204" pitchFamily="34" charset="0"/>
                <a:ea typeface="Arial" panose="020B0604020202020204" pitchFamily="34" charset="0"/>
                <a:cs typeface="Arial" panose="020B0604020202020204" pitchFamily="34" charset="0"/>
              </a:defRPr>
            </a:lvl2pPr>
            <a:lvl3pPr marL="1200150" indent="-285750">
              <a:buFont typeface="Arial" panose="020B0604020202020204" pitchFamily="34" charset="0"/>
              <a:buChar char="•"/>
              <a:defRPr>
                <a:latin typeface="Arial" panose="020B0604020202020204" pitchFamily="34" charset="0"/>
                <a:ea typeface="Arial" panose="020B0604020202020204" pitchFamily="34" charset="0"/>
                <a:cs typeface="Arial" panose="020B0604020202020204" pitchFamily="34" charset="0"/>
              </a:defRPr>
            </a:lvl3pPr>
          </a:lstStyle>
          <a:p>
            <a:pPr lvl="0"/>
            <a:r>
              <a:rPr lang="en-US" dirty="0"/>
              <a:t>Point number 1</a:t>
            </a:r>
          </a:p>
          <a:p>
            <a:pPr lvl="1"/>
            <a:r>
              <a:rPr lang="en-US" dirty="0"/>
              <a:t>Information about point number 1</a:t>
            </a:r>
          </a:p>
          <a:p>
            <a:pPr lvl="2"/>
            <a:r>
              <a:rPr lang="en-US" dirty="0"/>
              <a:t>Information about point number 1</a:t>
            </a:r>
            <a:br>
              <a:rPr lang="en-US" dirty="0"/>
            </a:br>
            <a:endParaRPr lang="en-US" dirty="0"/>
          </a:p>
          <a:p>
            <a:pPr lvl="0"/>
            <a:r>
              <a:rPr lang="en-US" dirty="0"/>
              <a:t>Point number 2</a:t>
            </a:r>
          </a:p>
          <a:p>
            <a:pPr lvl="1"/>
            <a:r>
              <a:rPr lang="en-US" dirty="0"/>
              <a:t>Information about point number 2</a:t>
            </a:r>
          </a:p>
          <a:p>
            <a:pPr lvl="2"/>
            <a:r>
              <a:rPr lang="en-US" dirty="0"/>
              <a:t>Information about point number 2</a:t>
            </a:r>
          </a:p>
          <a:p>
            <a:pPr lvl="2"/>
            <a:endParaRPr lang="en-US" dirty="0"/>
          </a:p>
        </p:txBody>
      </p:sp>
      <p:sp>
        <p:nvSpPr>
          <p:cNvPr id="15" name="Text Placeholder 24">
            <a:extLst>
              <a:ext uri="{FF2B5EF4-FFF2-40B4-BE49-F238E27FC236}">
                <a16:creationId xmlns:a16="http://schemas.microsoft.com/office/drawing/2014/main" id="{B07012FF-9C8E-4786-9884-630266A463E1}"/>
              </a:ext>
            </a:extLst>
          </p:cNvPr>
          <p:cNvSpPr>
            <a:spLocks noGrp="1"/>
          </p:cNvSpPr>
          <p:nvPr>
            <p:ph type="body" sz="quarter" idx="11" hasCustomPrompt="1"/>
          </p:nvPr>
        </p:nvSpPr>
        <p:spPr>
          <a:xfrm>
            <a:off x="486095" y="784335"/>
            <a:ext cx="6830291" cy="837214"/>
          </a:xfrm>
          <a:prstGeom prst="rect">
            <a:avLst/>
          </a:prstGeom>
          <a:noFill/>
          <a:ln>
            <a:noFill/>
          </a:ln>
        </p:spPr>
        <p:txBody>
          <a:bodyPr/>
          <a:lstStyle>
            <a:lvl1pPr marL="0" indent="0">
              <a:buNone/>
              <a:defRPr sz="3400" b="1">
                <a:solidFill>
                  <a:srgbClr val="F2A13E"/>
                </a:solidFill>
                <a:latin typeface="Franklin Gothic Medium" panose="020B0603020102020204" pitchFamily="34" charset="0"/>
                <a:ea typeface="Franklin Gothic Medium" panose="020B0603020102020204" pitchFamily="34" charset="0"/>
                <a:cs typeface="Arial" panose="020B0604020202020204" pitchFamily="34" charset="0"/>
              </a:defRPr>
            </a:lvl1pPr>
          </a:lstStyle>
          <a:p>
            <a:pPr lvl="0"/>
            <a:r>
              <a:rPr lang="en-US" dirty="0"/>
              <a:t>Title goes here</a:t>
            </a:r>
          </a:p>
        </p:txBody>
      </p:sp>
      <p:cxnSp>
        <p:nvCxnSpPr>
          <p:cNvPr id="17" name="Straight Connector 16">
            <a:extLst>
              <a:ext uri="{FF2B5EF4-FFF2-40B4-BE49-F238E27FC236}">
                <a16:creationId xmlns:a16="http://schemas.microsoft.com/office/drawing/2014/main" id="{79A696C0-855D-45D6-B1C7-C0FACE5E0A78}"/>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8" name="Group 17">
            <a:extLst>
              <a:ext uri="{FF2B5EF4-FFF2-40B4-BE49-F238E27FC236}">
                <a16:creationId xmlns:a16="http://schemas.microsoft.com/office/drawing/2014/main" id="{17112F71-6DD0-4780-9CE6-97BB6D9371F0}"/>
              </a:ext>
            </a:extLst>
          </p:cNvPr>
          <p:cNvGrpSpPr/>
          <p:nvPr userDrawn="1"/>
        </p:nvGrpSpPr>
        <p:grpSpPr>
          <a:xfrm>
            <a:off x="4328094" y="193628"/>
            <a:ext cx="487813" cy="453897"/>
            <a:chOff x="8176581" y="406764"/>
            <a:chExt cx="538212" cy="515967"/>
          </a:xfrm>
        </p:grpSpPr>
        <p:sp>
          <p:nvSpPr>
            <p:cNvPr id="19" name="Rectangle 18">
              <a:extLst>
                <a:ext uri="{FF2B5EF4-FFF2-40B4-BE49-F238E27FC236}">
                  <a16:creationId xmlns:a16="http://schemas.microsoft.com/office/drawing/2014/main" id="{EAB256B6-2B37-4695-99BA-1844145CE897}"/>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22" name="Oval 21">
              <a:extLst>
                <a:ext uri="{FF2B5EF4-FFF2-40B4-BE49-F238E27FC236}">
                  <a16:creationId xmlns:a16="http://schemas.microsoft.com/office/drawing/2014/main" id="{CB9EACC0-FAE4-4B2D-9331-D22EE1E5BDA3}"/>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061729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Picture Placeholder 3">
            <a:extLst>
              <a:ext uri="{FF2B5EF4-FFF2-40B4-BE49-F238E27FC236}">
                <a16:creationId xmlns:a16="http://schemas.microsoft.com/office/drawing/2014/main" id="{3374D15B-2C75-46F2-B01D-3403DF62C2FC}"/>
              </a:ext>
            </a:extLst>
          </p:cNvPr>
          <p:cNvSpPr>
            <a:spLocks noGrp="1"/>
          </p:cNvSpPr>
          <p:nvPr>
            <p:ph type="pic" sz="quarter" idx="12" hasCustomPrompt="1"/>
          </p:nvPr>
        </p:nvSpPr>
        <p:spPr>
          <a:xfrm>
            <a:off x="442329" y="2076276"/>
            <a:ext cx="3949308" cy="3882006"/>
          </a:xfrm>
          <a:prstGeom prst="rect">
            <a:avLst/>
          </a:prstGeom>
        </p:spPr>
        <p:txBody>
          <a:bodyPr/>
          <a:lstStyle>
            <a:lvl1pPr>
              <a:defRPr/>
            </a:lvl1pPr>
          </a:lstStyle>
          <a:p>
            <a:r>
              <a:rPr lang="en-US" dirty="0"/>
              <a:t>Click icon to add picture or chart</a:t>
            </a:r>
          </a:p>
        </p:txBody>
      </p:sp>
      <p:sp>
        <p:nvSpPr>
          <p:cNvPr id="9" name="Picture Placeholder 6">
            <a:extLst>
              <a:ext uri="{FF2B5EF4-FFF2-40B4-BE49-F238E27FC236}">
                <a16:creationId xmlns:a16="http://schemas.microsoft.com/office/drawing/2014/main" id="{81D357D0-731E-489C-889B-9728CECB741A}"/>
              </a:ext>
            </a:extLst>
          </p:cNvPr>
          <p:cNvSpPr>
            <a:spLocks noGrp="1"/>
          </p:cNvSpPr>
          <p:nvPr>
            <p:ph type="pic" sz="quarter" idx="13" hasCustomPrompt="1"/>
          </p:nvPr>
        </p:nvSpPr>
        <p:spPr>
          <a:xfrm>
            <a:off x="4905269" y="2076274"/>
            <a:ext cx="3844448" cy="3882007"/>
          </a:xfrm>
          <a:prstGeom prst="rect">
            <a:avLst/>
          </a:prstGeom>
        </p:spPr>
        <p:txBody>
          <a:bodyPr/>
          <a:lstStyle>
            <a:lvl1pPr>
              <a:defRPr/>
            </a:lvl1pPr>
          </a:lstStyle>
          <a:p>
            <a:r>
              <a:rPr lang="en-US" dirty="0"/>
              <a:t>Click icon to add picture or chart</a:t>
            </a:r>
          </a:p>
        </p:txBody>
      </p:sp>
      <p:sp>
        <p:nvSpPr>
          <p:cNvPr id="10" name="Text Placeholder 24">
            <a:extLst>
              <a:ext uri="{FF2B5EF4-FFF2-40B4-BE49-F238E27FC236}">
                <a16:creationId xmlns:a16="http://schemas.microsoft.com/office/drawing/2014/main" id="{E664D866-11CD-4272-8D5E-73321B3BB668}"/>
              </a:ext>
            </a:extLst>
          </p:cNvPr>
          <p:cNvSpPr>
            <a:spLocks noGrp="1"/>
          </p:cNvSpPr>
          <p:nvPr>
            <p:ph type="body" sz="quarter" idx="11" hasCustomPrompt="1"/>
          </p:nvPr>
        </p:nvSpPr>
        <p:spPr>
          <a:xfrm>
            <a:off x="442329" y="872313"/>
            <a:ext cx="6830291" cy="837214"/>
          </a:xfrm>
          <a:prstGeom prst="rect">
            <a:avLst/>
          </a:prstGeom>
        </p:spPr>
        <p:txBody>
          <a:bodyPr/>
          <a:lstStyle>
            <a:lvl1pPr marL="0" indent="0">
              <a:buNone/>
              <a:defRPr sz="3400" b="1">
                <a:solidFill>
                  <a:srgbClr val="F2A13E"/>
                </a:solidFill>
                <a:latin typeface="Arial" panose="020B0604020202020204" pitchFamily="34" charset="0"/>
                <a:ea typeface="Arial" panose="020B0604020202020204" pitchFamily="34" charset="0"/>
                <a:cs typeface="Arial" panose="020B0604020202020204" pitchFamily="34" charset="0"/>
              </a:defRPr>
            </a:lvl1pPr>
          </a:lstStyle>
          <a:p>
            <a:pPr lvl="0"/>
            <a:r>
              <a:rPr lang="en-US" dirty="0"/>
              <a:t>Title goes here</a:t>
            </a:r>
          </a:p>
        </p:txBody>
      </p:sp>
      <p:cxnSp>
        <p:nvCxnSpPr>
          <p:cNvPr id="11" name="Straight Connector 10">
            <a:extLst>
              <a:ext uri="{FF2B5EF4-FFF2-40B4-BE49-F238E27FC236}">
                <a16:creationId xmlns:a16="http://schemas.microsoft.com/office/drawing/2014/main" id="{7D9A96FF-FF96-42DB-90FB-76EF8E71BF22}"/>
              </a:ext>
            </a:extLst>
          </p:cNvPr>
          <p:cNvCxnSpPr>
            <a:cxnSpLocks/>
          </p:cNvCxnSpPr>
          <p:nvPr userDrawn="1"/>
        </p:nvCxnSpPr>
        <p:spPr>
          <a:xfrm>
            <a:off x="0" y="420576"/>
            <a:ext cx="9144000" cy="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2" name="Group 11">
            <a:extLst>
              <a:ext uri="{FF2B5EF4-FFF2-40B4-BE49-F238E27FC236}">
                <a16:creationId xmlns:a16="http://schemas.microsoft.com/office/drawing/2014/main" id="{FD15B982-3E7F-4317-9690-E6A040DD6A2D}"/>
              </a:ext>
            </a:extLst>
          </p:cNvPr>
          <p:cNvGrpSpPr/>
          <p:nvPr userDrawn="1"/>
        </p:nvGrpSpPr>
        <p:grpSpPr>
          <a:xfrm>
            <a:off x="4328094" y="193628"/>
            <a:ext cx="487813" cy="453897"/>
            <a:chOff x="8176581" y="406764"/>
            <a:chExt cx="538212" cy="515967"/>
          </a:xfrm>
        </p:grpSpPr>
        <p:sp>
          <p:nvSpPr>
            <p:cNvPr id="13" name="Rectangle 12">
              <a:extLst>
                <a:ext uri="{FF2B5EF4-FFF2-40B4-BE49-F238E27FC236}">
                  <a16:creationId xmlns:a16="http://schemas.microsoft.com/office/drawing/2014/main" id="{3B184D37-EBC2-4E97-A464-5BC4855D6CBC}"/>
                </a:ext>
              </a:extLst>
            </p:cNvPr>
            <p:cNvSpPr/>
            <p:nvPr/>
          </p:nvSpPr>
          <p:spPr>
            <a:xfrm>
              <a:off x="8176581" y="406764"/>
              <a:ext cx="538212" cy="515967"/>
            </a:xfrm>
            <a:prstGeom prst="rect">
              <a:avLst/>
            </a:prstGeom>
            <a:solidFill>
              <a:srgbClr val="F2A13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ln w="9525">
                  <a:solidFill>
                    <a:schemeClr val="tx1"/>
                  </a:solidFill>
                </a:ln>
              </a:endParaRPr>
            </a:p>
          </p:txBody>
        </p:sp>
        <p:sp>
          <p:nvSpPr>
            <p:cNvPr id="14" name="Oval 13">
              <a:extLst>
                <a:ext uri="{FF2B5EF4-FFF2-40B4-BE49-F238E27FC236}">
                  <a16:creationId xmlns:a16="http://schemas.microsoft.com/office/drawing/2014/main" id="{B0F7911B-E999-4EBE-A67B-6D0F41845146}"/>
                </a:ext>
              </a:extLst>
            </p:cNvPr>
            <p:cNvSpPr/>
            <p:nvPr/>
          </p:nvSpPr>
          <p:spPr>
            <a:xfrm>
              <a:off x="8210523" y="429015"/>
              <a:ext cx="470328" cy="471464"/>
            </a:xfrm>
            <a:prstGeom prst="ellipse">
              <a:avLst/>
            </a:prstGeom>
            <a:solidFill>
              <a:srgbClr val="69BC9E"/>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1531431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5767926"/>
      </p:ext>
    </p:extLst>
  </p:cSld>
  <p:clrMap bg1="lt1" tx1="dk1" bg2="lt2" tx2="dk2" accent1="accent1" accent2="accent2" accent3="accent3" accent4="accent4" accent5="accent5" accent6="accent6" hlink="hlink" folHlink="folHlink"/>
  <p:sldLayoutIdLst>
    <p:sldLayoutId id="2147483661" r:id="rId1"/>
    <p:sldLayoutId id="2147483680" r:id="rId2"/>
    <p:sldLayoutId id="2147483662" r:id="rId3"/>
    <p:sldLayoutId id="2147483676" r:id="rId4"/>
    <p:sldLayoutId id="2147483663" r:id="rId5"/>
    <p:sldLayoutId id="2147483672" r:id="rId6"/>
    <p:sldLayoutId id="2147483673" r:id="rId7"/>
    <p:sldLayoutId id="2147483674" r:id="rId8"/>
    <p:sldLayoutId id="2147483664" r:id="rId9"/>
    <p:sldLayoutId id="2147483675" r:id="rId10"/>
    <p:sldLayoutId id="2147483677" r:id="rId11"/>
    <p:sldLayoutId id="2147483678" r:id="rId12"/>
    <p:sldLayoutId id="2147483679" r:id="rId13"/>
    <p:sldLayoutId id="2147483665" r:id="rId14"/>
    <p:sldLayoutId id="2147483666" r:id="rId15"/>
    <p:sldLayoutId id="2147483667" r:id="rId16"/>
    <p:sldLayoutId id="2147483668" r:id="rId17"/>
    <p:sldLayoutId id="2147483669" r:id="rId18"/>
    <p:sldLayoutId id="2147483670" r:id="rId19"/>
    <p:sldLayoutId id="2147483671" r:id="rId2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6.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notesSlide" Target="../notesSlides/notesSlide1.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5705D0D-D025-434C-8021-6EB57C5735C3}"/>
              </a:ext>
            </a:extLst>
          </p:cNvPr>
          <p:cNvSpPr>
            <a:spLocks noGrp="1"/>
          </p:cNvSpPr>
          <p:nvPr>
            <p:ph type="title" idx="4294967295"/>
            <p:custDataLst>
              <p:tags r:id="rId1"/>
            </p:custDataLst>
          </p:nvPr>
        </p:nvSpPr>
        <p:spPr>
          <a:xfrm>
            <a:off x="573130" y="4797027"/>
            <a:ext cx="8127406" cy="80534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4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Saisie des données SS to EMU</a:t>
            </a:r>
          </a:p>
        </p:txBody>
      </p:sp>
      <p:sp>
        <p:nvSpPr>
          <p:cNvPr id="3" name="Text Placeholder 2">
            <a:extLst>
              <a:ext uri="{FF2B5EF4-FFF2-40B4-BE49-F238E27FC236}">
                <a16:creationId xmlns:a16="http://schemas.microsoft.com/office/drawing/2014/main" id="{46CEE66E-5E00-4072-915B-BC9F1E3B2283}"/>
              </a:ext>
            </a:extLst>
          </p:cNvPr>
          <p:cNvSpPr>
            <a:spLocks noGrp="1"/>
          </p:cNvSpPr>
          <p:nvPr>
            <p:ph type="body" sz="quarter" idx="14"/>
            <p:custDataLst>
              <p:tags r:id="rId2"/>
            </p:custDataLst>
          </p:nvPr>
        </p:nvSpPr>
        <p:spPr>
          <a:xfrm>
            <a:off x="573131" y="5602370"/>
            <a:ext cx="5843368" cy="1026049"/>
          </a:xfrm>
        </p:spPr>
        <p:txBody>
          <a:bodyPr/>
          <a:lstStyle/>
          <a:p>
            <a:r>
              <a:rPr lang="fr-FR" dirty="0"/>
              <a:t>Nom, Data for Impact</a:t>
            </a:r>
          </a:p>
          <a:p>
            <a:r>
              <a:rPr lang="fr-FR" dirty="0"/>
              <a:t>Réunion ou évènement</a:t>
            </a:r>
          </a:p>
          <a:p>
            <a:r>
              <a:rPr lang="fr-FR" dirty="0"/>
              <a:t>Date</a:t>
            </a:r>
          </a:p>
        </p:txBody>
      </p:sp>
    </p:spTree>
    <p:extLst>
      <p:ext uri="{BB962C8B-B14F-4D97-AF65-F5344CB8AC3E}">
        <p14:creationId xmlns:p14="http://schemas.microsoft.com/office/powerpoint/2010/main" val="2130739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A2A280A-5BC7-4C57-A652-3D1884BAC1CF}"/>
              </a:ext>
            </a:extLst>
          </p:cNvPr>
          <p:cNvSpPr>
            <a:spLocks noGrp="1"/>
          </p:cNvSpPr>
          <p:nvPr>
            <p:ph type="title" idx="4294967295"/>
            <p:custDataLst>
              <p:tags r:id="rId1"/>
            </p:custDataLst>
          </p:nvPr>
        </p:nvSpPr>
        <p:spPr>
          <a:xfrm>
            <a:off x="406898" y="779661"/>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6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Objectifs</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custDataLst>
              <p:tags r:id="rId2"/>
            </p:custDataLst>
          </p:nvPr>
        </p:nvSpPr>
        <p:spPr>
          <a:xfrm>
            <a:off x="586817" y="1426906"/>
            <a:ext cx="7970366" cy="5515761"/>
          </a:xfrm>
        </p:spPr>
        <p:txBody>
          <a:bodyPr/>
          <a:lstStyle/>
          <a:p>
            <a:pPr marL="338138" lvl="0" indent="-338138">
              <a:lnSpc>
                <a:spcPct val="100000"/>
              </a:lnSpc>
              <a:buClr>
                <a:srgbClr val="AC6611"/>
              </a:buClr>
            </a:pPr>
            <a:r>
              <a:rPr lang="fr-FR" dirty="0"/>
              <a:t>Configurer la sélection du pays et de la langue</a:t>
            </a:r>
          </a:p>
          <a:p>
            <a:pPr marL="338138" lvl="0" indent="-338138">
              <a:lnSpc>
                <a:spcPct val="100000"/>
              </a:lnSpc>
              <a:buClr>
                <a:srgbClr val="AC6611"/>
              </a:buClr>
            </a:pPr>
            <a:r>
              <a:rPr lang="fr-FR" dirty="0"/>
              <a:t>Configurer l’outil d’estimation de la planification familiale (FPET)</a:t>
            </a:r>
          </a:p>
          <a:p>
            <a:pPr marL="338138" lvl="0" indent="-338138">
              <a:lnSpc>
                <a:spcPct val="100000"/>
              </a:lnSpc>
              <a:buClr>
                <a:srgbClr val="AC6611"/>
              </a:buClr>
            </a:pPr>
            <a:r>
              <a:rPr lang="fr-FR" dirty="0"/>
              <a:t>Identifier les statistiques de service nécessaires et sélectionner les données à saisir</a:t>
            </a:r>
          </a:p>
          <a:p>
            <a:pPr marL="338138" lvl="0" indent="-338138">
              <a:lnSpc>
                <a:spcPct val="100000"/>
              </a:lnSpc>
              <a:buClr>
                <a:srgbClr val="AC6611"/>
              </a:buClr>
            </a:pPr>
            <a:r>
              <a:rPr lang="fr-FR" dirty="0"/>
              <a:t>Configurer les sources de données du secteur et formater l’ajustement du secteur privé, si nécessaire</a:t>
            </a:r>
          </a:p>
          <a:p>
            <a:pPr marL="338138" indent="-338138">
              <a:lnSpc>
                <a:spcPct val="100000"/>
              </a:lnSpc>
              <a:buClr>
                <a:srgbClr val="AC6611"/>
              </a:buClr>
            </a:pPr>
            <a:r>
              <a:rPr lang="fr-FR" dirty="0"/>
              <a:t>Comprendre les méthodes de saisie et de revue des données</a:t>
            </a:r>
          </a:p>
          <a:p>
            <a:pPr>
              <a:lnSpc>
                <a:spcPct val="100000"/>
              </a:lnSpc>
            </a:pPr>
            <a:endParaRPr lang="en-US" sz="2600" dirty="0"/>
          </a:p>
        </p:txBody>
      </p:sp>
    </p:spTree>
    <p:extLst>
      <p:ext uri="{BB962C8B-B14F-4D97-AF65-F5344CB8AC3E}">
        <p14:creationId xmlns:p14="http://schemas.microsoft.com/office/powerpoint/2010/main" val="2701027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A2A280A-5BC7-4C57-A652-3D1884BAC1CF}"/>
              </a:ext>
            </a:extLst>
          </p:cNvPr>
          <p:cNvSpPr>
            <a:spLocks noGrp="1"/>
          </p:cNvSpPr>
          <p:nvPr>
            <p:ph type="title" idx="4294967295"/>
            <p:custDataLst>
              <p:tags r:id="rId1"/>
            </p:custDataLst>
          </p:nvPr>
        </p:nvSpPr>
        <p:spPr>
          <a:xfrm>
            <a:off x="406898" y="1073741"/>
            <a:ext cx="7839480"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6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Configuration du pays et de la langue</a:t>
            </a:r>
          </a:p>
        </p:txBody>
      </p:sp>
      <p:sp>
        <p:nvSpPr>
          <p:cNvPr id="2" name="Text Placeholder 1">
            <a:extLst>
              <a:ext uri="{FF2B5EF4-FFF2-40B4-BE49-F238E27FC236}">
                <a16:creationId xmlns:a16="http://schemas.microsoft.com/office/drawing/2014/main" id="{3AA1434B-C38C-4F2F-AB77-3D6F9EAEA9D4}"/>
              </a:ext>
            </a:extLst>
          </p:cNvPr>
          <p:cNvSpPr>
            <a:spLocks noGrp="1"/>
          </p:cNvSpPr>
          <p:nvPr>
            <p:ph type="body" sz="quarter" idx="13"/>
            <p:custDataLst>
              <p:tags r:id="rId2"/>
            </p:custDataLst>
          </p:nvPr>
        </p:nvSpPr>
        <p:spPr>
          <a:xfrm>
            <a:off x="660400" y="1910955"/>
            <a:ext cx="8123650" cy="2590800"/>
          </a:xfrm>
        </p:spPr>
        <p:txBody>
          <a:bodyPr/>
          <a:lstStyle/>
          <a:p>
            <a:pPr marL="287338" indent="-287338">
              <a:lnSpc>
                <a:spcPts val="3600"/>
              </a:lnSpc>
              <a:buClr>
                <a:srgbClr val="AC6611"/>
              </a:buClr>
            </a:pPr>
            <a:r>
              <a:rPr lang="fr-FR" dirty="0"/>
              <a:t>Sélectionner le pays</a:t>
            </a:r>
          </a:p>
          <a:p>
            <a:pPr marL="287338" indent="-287338">
              <a:lnSpc>
                <a:spcPts val="3600"/>
              </a:lnSpc>
              <a:buClr>
                <a:srgbClr val="AC6611"/>
              </a:buClr>
            </a:pPr>
            <a:r>
              <a:rPr lang="fr-FR" dirty="0"/>
              <a:t>Sélectionner la langue (anglais/français)</a:t>
            </a:r>
          </a:p>
          <a:p>
            <a:pPr marL="287338" indent="-287338">
              <a:lnSpc>
                <a:spcPts val="3600"/>
              </a:lnSpc>
              <a:buClr>
                <a:srgbClr val="AC6611"/>
              </a:buClr>
            </a:pPr>
            <a:r>
              <a:rPr lang="fr-FR" dirty="0"/>
              <a:t>Aucun changement de langue n’est autorisé après la saisie des données, pour éviter les erreurs</a:t>
            </a:r>
          </a:p>
          <a:p>
            <a:pPr>
              <a:lnSpc>
                <a:spcPct val="100000"/>
              </a:lnSpc>
            </a:pPr>
            <a:endParaRPr lang="en-US" dirty="0"/>
          </a:p>
        </p:txBody>
      </p:sp>
    </p:spTree>
    <p:extLst>
      <p:ext uri="{BB962C8B-B14F-4D97-AF65-F5344CB8AC3E}">
        <p14:creationId xmlns:p14="http://schemas.microsoft.com/office/powerpoint/2010/main" val="3280325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title" idx="4294967295"/>
            <p:custDataLst>
              <p:tags r:id="rId1"/>
            </p:custDataLst>
          </p:nvPr>
        </p:nvSpPr>
        <p:spPr>
          <a:xfrm>
            <a:off x="406898" y="1073741"/>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6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Population et prévalence</a:t>
            </a:r>
          </a:p>
        </p:txBody>
      </p:sp>
      <p:sp>
        <p:nvSpPr>
          <p:cNvPr id="2" name="Text Placeholder 1"/>
          <p:cNvSpPr>
            <a:spLocks noGrp="1"/>
          </p:cNvSpPr>
          <p:nvPr>
            <p:ph type="body" sz="quarter" idx="13"/>
            <p:custDataLst>
              <p:tags r:id="rId2"/>
            </p:custDataLst>
          </p:nvPr>
        </p:nvSpPr>
        <p:spPr>
          <a:xfrm>
            <a:off x="575734" y="1910955"/>
            <a:ext cx="8316998" cy="4589464"/>
          </a:xfrm>
        </p:spPr>
        <p:txBody>
          <a:bodyPr/>
          <a:lstStyle/>
          <a:p>
            <a:pPr marL="287338" indent="-287338">
              <a:lnSpc>
                <a:spcPts val="3600"/>
              </a:lnSpc>
              <a:buClr>
                <a:srgbClr val="AC6611"/>
              </a:buClr>
            </a:pPr>
            <a:r>
              <a:rPr lang="fr-FR" dirty="0"/>
              <a:t>Générer des données automatiques des EDS, MICS, ou estimer le TPCM</a:t>
            </a:r>
          </a:p>
          <a:p>
            <a:pPr marL="287338" indent="-287338">
              <a:lnSpc>
                <a:spcPts val="3600"/>
              </a:lnSpc>
              <a:buClr>
                <a:srgbClr val="AC6611"/>
              </a:buClr>
            </a:pPr>
            <a:r>
              <a:rPr lang="fr-FR" dirty="0"/>
              <a:t>Saisir des données d’enquêtes supplémentaires (suivi de la performance pour l’action [PMA], niveau national) </a:t>
            </a:r>
          </a:p>
          <a:p>
            <a:pPr marL="287338" indent="-287338">
              <a:lnSpc>
                <a:spcPts val="3600"/>
              </a:lnSpc>
              <a:buClr>
                <a:srgbClr val="AC6611"/>
              </a:buClr>
            </a:pPr>
            <a:r>
              <a:rPr lang="fr-FR" dirty="0"/>
              <a:t>Ou mise à jour de l’outil FPET pour chaque année</a:t>
            </a:r>
          </a:p>
          <a:p>
            <a:pPr>
              <a:lnSpc>
                <a:spcPct val="100000"/>
              </a:lnSpc>
            </a:pPr>
            <a:endParaRPr lang="en-US" dirty="0"/>
          </a:p>
        </p:txBody>
      </p:sp>
    </p:spTree>
    <p:extLst>
      <p:ext uri="{BB962C8B-B14F-4D97-AF65-F5344CB8AC3E}">
        <p14:creationId xmlns:p14="http://schemas.microsoft.com/office/powerpoint/2010/main" val="20327369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title" idx="4294967295"/>
            <p:custDataLst>
              <p:tags r:id="rId1"/>
            </p:custDataLst>
          </p:nvPr>
        </p:nvSpPr>
        <p:spPr>
          <a:xfrm>
            <a:off x="406898" y="1073741"/>
            <a:ext cx="8401542"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600" b="0" i="0" u="none" strike="noStrike" kern="1200" cap="none" spc="0" normalizeH="0" baseline="0" noProof="0" dirty="0">
                <a:ln>
                  <a:noFill/>
                </a:ln>
                <a:solidFill>
                  <a:srgbClr val="3A8269"/>
                </a:solidFill>
                <a:effectLst/>
                <a:uLnTx/>
                <a:uFillTx/>
                <a:latin typeface="Franklin Gothic Medium" panose="020B0603020102020204" pitchFamily="34" charset="0"/>
                <a:ea typeface="Franklin Gothic Medium" panose="020B0603020102020204" pitchFamily="34" charset="0"/>
                <a:cs typeface="Franklin Gothic Medium" panose="020B0603020102020204" pitchFamily="34" charset="0"/>
              </a:rPr>
              <a:t>Saisie des données des statistiques de service</a:t>
            </a:r>
          </a:p>
        </p:txBody>
      </p:sp>
      <p:sp>
        <p:nvSpPr>
          <p:cNvPr id="2" name="Text Placeholder 1"/>
          <p:cNvSpPr>
            <a:spLocks noGrp="1"/>
          </p:cNvSpPr>
          <p:nvPr>
            <p:ph type="body" sz="quarter" idx="13"/>
            <p:custDataLst>
              <p:tags r:id="rId2"/>
            </p:custDataLst>
          </p:nvPr>
        </p:nvSpPr>
        <p:spPr>
          <a:xfrm>
            <a:off x="541867" y="2268536"/>
            <a:ext cx="8157516" cy="2590800"/>
          </a:xfrm>
        </p:spPr>
        <p:txBody>
          <a:bodyPr/>
          <a:lstStyle/>
          <a:p>
            <a:pPr marL="287338" indent="-287338">
              <a:lnSpc>
                <a:spcPct val="100000"/>
              </a:lnSpc>
              <a:spcAft>
                <a:spcPts val="600"/>
              </a:spcAft>
              <a:buClr>
                <a:srgbClr val="AC6611"/>
              </a:buClr>
            </a:pPr>
            <a:r>
              <a:rPr lang="fr-FR" dirty="0"/>
              <a:t>Produits de PF distribués aux clients</a:t>
            </a:r>
          </a:p>
          <a:p>
            <a:pPr marL="287338" indent="-287338">
              <a:lnSpc>
                <a:spcPct val="100000"/>
              </a:lnSpc>
              <a:spcAft>
                <a:spcPts val="600"/>
              </a:spcAft>
              <a:buClr>
                <a:srgbClr val="AC6611"/>
              </a:buClr>
            </a:pPr>
            <a:r>
              <a:rPr lang="fr-FR" dirty="0"/>
              <a:t>Produits de PF distribués aux structures sanitaires</a:t>
            </a:r>
          </a:p>
          <a:p>
            <a:pPr marL="287338" indent="-287338">
              <a:lnSpc>
                <a:spcPct val="100000"/>
              </a:lnSpc>
              <a:spcAft>
                <a:spcPts val="600"/>
              </a:spcAft>
              <a:buClr>
                <a:srgbClr val="AC6611"/>
              </a:buClr>
            </a:pPr>
            <a:r>
              <a:rPr lang="fr-FR" dirty="0"/>
              <a:t>Visites de PF </a:t>
            </a:r>
          </a:p>
          <a:p>
            <a:pPr marL="287338" indent="-287338">
              <a:lnSpc>
                <a:spcPct val="100000"/>
              </a:lnSpc>
              <a:spcAft>
                <a:spcPts val="600"/>
              </a:spcAft>
              <a:buClr>
                <a:srgbClr val="AC6611"/>
              </a:buClr>
            </a:pPr>
            <a:r>
              <a:rPr lang="fr-FR" dirty="0"/>
              <a:t>Utilisateurs de PF</a:t>
            </a:r>
          </a:p>
          <a:p>
            <a:pPr>
              <a:lnSpc>
                <a:spcPct val="100000"/>
              </a:lnSpc>
            </a:pPr>
            <a:endParaRPr lang="en-US" sz="2700" dirty="0"/>
          </a:p>
        </p:txBody>
      </p:sp>
    </p:spTree>
    <p:extLst>
      <p:ext uri="{BB962C8B-B14F-4D97-AF65-F5344CB8AC3E}">
        <p14:creationId xmlns:p14="http://schemas.microsoft.com/office/powerpoint/2010/main" val="3839471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title" idx="4294967295"/>
            <p:custDataLst>
              <p:tags r:id="rId1"/>
            </p:custDataLst>
          </p:nvPr>
        </p:nvSpPr>
        <p:spPr>
          <a:xfrm>
            <a:off x="486095" y="784335"/>
            <a:ext cx="6830291" cy="83721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fr-FR" sz="3600" b="1" i="0" u="none" strike="noStrike" kern="1200" cap="none" spc="0" normalizeH="0" baseline="0" noProof="0" dirty="0">
                <a:ln>
                  <a:noFill/>
                </a:ln>
                <a:solidFill>
                  <a:srgbClr val="AC6611"/>
                </a:solidFill>
                <a:effectLst/>
                <a:uLnTx/>
                <a:uFillTx/>
                <a:latin typeface="Franklin Gothic Medium" panose="020B0603020102020204" pitchFamily="34" charset="0"/>
                <a:ea typeface="Franklin Gothic Medium" panose="020B0603020102020204" pitchFamily="34" charset="0"/>
                <a:cs typeface="Arial" panose="020B0604020202020204" pitchFamily="34" charset="0"/>
              </a:rPr>
              <a:t>Exercice de groupe</a:t>
            </a:r>
          </a:p>
        </p:txBody>
      </p:sp>
      <p:sp>
        <p:nvSpPr>
          <p:cNvPr id="2" name="Text Placeholder 1"/>
          <p:cNvSpPr>
            <a:spLocks noGrp="1"/>
          </p:cNvSpPr>
          <p:nvPr>
            <p:ph type="body" sz="quarter" idx="12"/>
            <p:custDataLst>
              <p:tags r:id="rId2"/>
            </p:custDataLst>
          </p:nvPr>
        </p:nvSpPr>
        <p:spPr>
          <a:xfrm>
            <a:off x="609599" y="1712053"/>
            <a:ext cx="7840134" cy="2857500"/>
          </a:xfrm>
        </p:spPr>
        <p:txBody>
          <a:bodyPr/>
          <a:lstStyle/>
          <a:p>
            <a:pPr marL="287338" indent="-287338">
              <a:lnSpc>
                <a:spcPts val="3600"/>
              </a:lnSpc>
              <a:buClr>
                <a:srgbClr val="AC6611"/>
              </a:buClr>
            </a:pPr>
            <a:r>
              <a:rPr lang="fr-FR" dirty="0"/>
              <a:t>Installer l’outil SS to EMU dans les ordinateurs de groupe</a:t>
            </a:r>
          </a:p>
          <a:p>
            <a:pPr marL="287338" indent="-287338">
              <a:lnSpc>
                <a:spcPts val="3600"/>
              </a:lnSpc>
              <a:buClr>
                <a:srgbClr val="AC6611"/>
              </a:buClr>
            </a:pPr>
            <a:r>
              <a:rPr lang="fr-FR" dirty="0"/>
              <a:t>Donner aux participants un rapport et une enquête agrégés</a:t>
            </a:r>
          </a:p>
          <a:p>
            <a:pPr marL="287338" indent="-287338">
              <a:lnSpc>
                <a:spcPts val="3600"/>
              </a:lnSpc>
              <a:buClr>
                <a:srgbClr val="AC6611"/>
              </a:buClr>
            </a:pPr>
            <a:r>
              <a:rPr lang="fr-FR" dirty="0"/>
              <a:t>Sélectionner les indicateurs à saisir dans l’outil SS to EMU</a:t>
            </a:r>
          </a:p>
          <a:p>
            <a:pPr>
              <a:lnSpc>
                <a:spcPct val="100000"/>
              </a:lnSpc>
            </a:pPr>
            <a:endParaRPr lang="en-US" dirty="0"/>
          </a:p>
        </p:txBody>
      </p:sp>
    </p:spTree>
    <p:extLst>
      <p:ext uri="{BB962C8B-B14F-4D97-AF65-F5344CB8AC3E}">
        <p14:creationId xmlns:p14="http://schemas.microsoft.com/office/powerpoint/2010/main" val="34255472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1786E-FA83-C292-0D7C-852533A55240}"/>
              </a:ext>
            </a:extLst>
          </p:cNvPr>
          <p:cNvSpPr>
            <a:spLocks noGrp="1"/>
          </p:cNvSpPr>
          <p:nvPr>
            <p:ph type="title" idx="4294967295"/>
          </p:nvPr>
        </p:nvSpPr>
        <p:spPr>
          <a:xfrm>
            <a:off x="628650" y="-1325563"/>
            <a:ext cx="7886700" cy="1325563"/>
          </a:xfrm>
          <a:prstGeom prst="rect">
            <a:avLst/>
          </a:prstGeom>
        </p:spPr>
        <p:txBody>
          <a:bodyPr anchor="b"/>
          <a:lstStyle/>
          <a:p>
            <a:r>
              <a:rPr lang="fr-FR" sz="2000" dirty="0">
                <a:latin typeface="Arial" panose="020B0604020202020204" pitchFamily="34" charset="0"/>
                <a:cs typeface="Arial" panose="020B0604020202020204" pitchFamily="34" charset="0"/>
              </a:rPr>
              <a:t>Cette présentation a été produite avec le soutien de l’Agence des États-Unis pour le développement international</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395140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2"/>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ta4Impact PPT Template.potx" id="{DD9808ED-AA46-443D-9D6F-36815AF40076}" vid="{8F6860C2-453A-440D-AAE8-BB8724284BC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BC483B2ABB8074BAC5B53AC19681DBF" ma:contentTypeVersion="17" ma:contentTypeDescription="Create a new document." ma:contentTypeScope="" ma:versionID="d6e6f3686e838274c6a759ec769994f4">
  <xsd:schema xmlns:xsd="http://www.w3.org/2001/XMLSchema" xmlns:xs="http://www.w3.org/2001/XMLSchema" xmlns:p="http://schemas.microsoft.com/office/2006/metadata/properties" xmlns:ns2="1f2b3ab7-e12d-4039-8aa5-611d931079e9" xmlns:ns3="4aabcae6-4733-4bd5-b651-85f05c302538" xmlns:ns4="da5460a6-bbc2-4b3b-ab74-0656f9ce9569" targetNamespace="http://schemas.microsoft.com/office/2006/metadata/properties" ma:root="true" ma:fieldsID="9bc8e0338ce72b78692f155cbcfad3fa" ns2:_="" ns3:_="" ns4:_="">
    <xsd:import namespace="1f2b3ab7-e12d-4039-8aa5-611d931079e9"/>
    <xsd:import namespace="4aabcae6-4733-4bd5-b651-85f05c302538"/>
    <xsd:import namespace="da5460a6-bbc2-4b3b-ab74-0656f9ce956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LengthInSeconds" minOccurs="0"/>
                <xsd:element ref="ns3:MediaServiceLocation" minOccurs="0"/>
                <xsd:element ref="ns3:lcf76f155ced4ddcb4097134ff3c332f" minOccurs="0"/>
                <xsd:element ref="ns4: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2b3ab7-e12d-4039-8aa5-611d931079e9"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aabcae6-4733-4bd5-b651-85f05c30253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3fdc6da-32ca-4a2b-983e-32d6a4a8ae6b"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a5460a6-bbc2-4b3b-ab74-0656f9ce956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938ee0a3-95a1-461a-989c-604f7cba5861}" ma:internalName="TaxCatchAll" ma:showField="CatchAllData" ma:web="da5460a6-bbc2-4b3b-ab74-0656f9ce956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da5460a6-bbc2-4b3b-ab74-0656f9ce9569" xsi:nil="true"/>
    <lcf76f155ced4ddcb4097134ff3c332f xmlns="4aabcae6-4733-4bd5-b651-85f05c30253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5BEB836-C086-497B-9170-382FFA575E94}"/>
</file>

<file path=customXml/itemProps2.xml><?xml version="1.0" encoding="utf-8"?>
<ds:datastoreItem xmlns:ds="http://schemas.openxmlformats.org/officeDocument/2006/customXml" ds:itemID="{D8FCF553-ADD1-418D-AD1D-60004009401E}">
  <ds:schemaRefs>
    <ds:schemaRef ds:uri="http://schemas.microsoft.com/sharepoint/v3/contenttype/forms"/>
  </ds:schemaRefs>
</ds:datastoreItem>
</file>

<file path=customXml/itemProps3.xml><?xml version="1.0" encoding="utf-8"?>
<ds:datastoreItem xmlns:ds="http://schemas.openxmlformats.org/officeDocument/2006/customXml" ds:itemID="{2B7A83AB-7F46-4BB6-AFF8-34082BEF2AE0}">
  <ds:schemaRefs>
    <ds:schemaRef ds:uri="http://schemas.microsoft.com/office/2006/documentManagement/types"/>
    <ds:schemaRef ds:uri="http://purl.org/dc/dcmitype/"/>
    <ds:schemaRef ds:uri="http://schemas.microsoft.com/office/infopath/2007/PartnerControls"/>
    <ds:schemaRef ds:uri="d8573787-17db-43b5-9af3-2a45e79ab039"/>
    <ds:schemaRef ds:uri="13922b43-4eea-40f2-b18b-c20327cdf16c"/>
    <ds:schemaRef ds:uri="http://purl.org/dc/elements/1.1/"/>
    <ds:schemaRef ds:uri="http://schemas.microsoft.com/office/2006/metadata/properties"/>
    <ds:schemaRef ds:uri="http://schemas.microsoft.com/sharepoint/v3"/>
    <ds:schemaRef ds:uri="http://purl.org/dc/term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438</TotalTime>
  <Words>329</Words>
  <Application>Microsoft Office PowerPoint</Application>
  <PresentationFormat>On-screen Show (4:3)</PresentationFormat>
  <Paragraphs>33</Paragraphs>
  <Slides>7</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arial</vt:lpstr>
      <vt:lpstr>Calibri</vt:lpstr>
      <vt:lpstr>Century Gothic</vt:lpstr>
      <vt:lpstr>Franklin Gothic Medium</vt:lpstr>
      <vt:lpstr>Futura LT Pro Book</vt:lpstr>
      <vt:lpstr>Office Theme</vt:lpstr>
      <vt:lpstr>Saisie des données SS to EMU</vt:lpstr>
      <vt:lpstr>Objectifs</vt:lpstr>
      <vt:lpstr>Configuration du pays et de la langue</vt:lpstr>
      <vt:lpstr>Population et prévalence</vt:lpstr>
      <vt:lpstr>Saisie des données des statistiques de service</vt:lpstr>
      <vt:lpstr>Exercice de groupe</vt:lpstr>
      <vt:lpstr>Cette présentation a été produite avec le soutien de l’Agence des États-Unis pour le développement international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Todloski, Denise</dc:creator>
  <cp:lastModifiedBy>Hoover, Donald Wayne</cp:lastModifiedBy>
  <cp:revision>39</cp:revision>
  <dcterms:created xsi:type="dcterms:W3CDTF">2019-05-28T18:26:11Z</dcterms:created>
  <dcterms:modified xsi:type="dcterms:W3CDTF">2023-08-22T19:46:57Z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0x010100CBC483B2ABB8074BAC5B53AC19681DBF</vt:lpwstr>
  </property>
</Properties>
</file>