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notesSlides/notesSlide2.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notesSlides/notesSlide3.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notesSlides/notesSlide4.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notesSlides/notesSlide5.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2"/>
  </p:notesMasterIdLst>
  <p:sldIdLst>
    <p:sldId id="265" r:id="rId5"/>
    <p:sldId id="258" r:id="rId6"/>
    <p:sldId id="264" r:id="rId7"/>
    <p:sldId id="266" r:id="rId8"/>
    <p:sldId id="267" r:id="rId9"/>
    <p:sldId id="268" r:id="rId10"/>
    <p:sldId id="262"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mmy  Kvartunas" initials="SK" lastIdx="2" clrIdx="0">
    <p:extLst>
      <p:ext uri="{19B8F6BF-5375-455C-9EA6-DF929625EA0E}">
        <p15:presenceInfo xmlns:p15="http://schemas.microsoft.com/office/powerpoint/2012/main" userId="Sammy  Kvartunas" providerId="None"/>
      </p:ext>
    </p:extLst>
  </p:cmAuthor>
  <p:cmAuthor id="2" name="Lauren Gilliss" initials="LG" lastIdx="1" clrIdx="1">
    <p:extLst>
      <p:ext uri="{19B8F6BF-5375-455C-9EA6-DF929625EA0E}">
        <p15:presenceInfo xmlns:p15="http://schemas.microsoft.com/office/powerpoint/2012/main" userId="Lauren Gillis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A8269"/>
    <a:srgbClr val="AC6611"/>
    <a:srgbClr val="69BC9E"/>
    <a:srgbClr val="00968F"/>
    <a:srgbClr val="F9A23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98" autoAdjust="0"/>
    <p:restoredTop sz="86364" autoAdjust="0"/>
  </p:normalViewPr>
  <p:slideViewPr>
    <p:cSldViewPr snapToGrid="0">
      <p:cViewPr varScale="1">
        <p:scale>
          <a:sx n="60" d="100"/>
          <a:sy n="60" d="100"/>
        </p:scale>
        <p:origin x="258" y="72"/>
      </p:cViewPr>
      <p:guideLst/>
    </p:cSldViewPr>
  </p:slideViewPr>
  <p:outlineViewPr>
    <p:cViewPr>
      <p:scale>
        <a:sx n="33" d="100"/>
        <a:sy n="33" d="100"/>
      </p:scale>
      <p:origin x="0" y="-5916"/>
    </p:cViewPr>
  </p:outlineViewPr>
  <p:notesTextViewPr>
    <p:cViewPr>
      <p:scale>
        <a:sx n="1" d="1"/>
        <a:sy n="1" d="1"/>
      </p:scale>
      <p:origin x="0" y="0"/>
    </p:cViewPr>
  </p:notesTextViewPr>
  <p:notesViewPr>
    <p:cSldViewPr snapToGrid="0">
      <p:cViewPr varScale="1">
        <p:scale>
          <a:sx n="56" d="100"/>
          <a:sy n="56" d="100"/>
        </p:scale>
        <p:origin x="2556"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0969C1-47D0-423A-A18B-5A39F5874C71}" type="datetimeFigureOut">
              <a:rPr lang="en-US" smtClean="0"/>
              <a:t>9/14/2023</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1AE1B6-1986-402B-9642-00C8EC30367D}" type="slidenum">
              <a:rPr lang="en-US" smtClean="0"/>
              <a:t>‹#›</a:t>
            </a:fld>
            <a:endParaRPr lang="en-US" dirty="0"/>
          </a:p>
        </p:txBody>
      </p:sp>
    </p:spTree>
    <p:extLst>
      <p:ext uri="{BB962C8B-B14F-4D97-AF65-F5344CB8AC3E}">
        <p14:creationId xmlns:p14="http://schemas.microsoft.com/office/powerpoint/2010/main" val="11233342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E1AE1B6-1986-402B-9642-00C8EC30367D}" type="slidenum">
              <a:rPr lang="en-US" smtClean="0"/>
              <a:t>1</a:t>
            </a:fld>
            <a:endParaRPr lang="en-US" dirty="0"/>
          </a:p>
        </p:txBody>
      </p:sp>
    </p:spTree>
    <p:extLst>
      <p:ext uri="{BB962C8B-B14F-4D97-AF65-F5344CB8AC3E}">
        <p14:creationId xmlns:p14="http://schemas.microsoft.com/office/powerpoint/2010/main" val="14613656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E1AE1B6-1986-402B-9642-00C8EC30367D}" type="slidenum">
              <a:rPr lang="en-US" smtClean="0"/>
              <a:t>2</a:t>
            </a:fld>
            <a:endParaRPr lang="en-US" dirty="0"/>
          </a:p>
        </p:txBody>
      </p:sp>
    </p:spTree>
    <p:extLst>
      <p:ext uri="{BB962C8B-B14F-4D97-AF65-F5344CB8AC3E}">
        <p14:creationId xmlns:p14="http://schemas.microsoft.com/office/powerpoint/2010/main" val="3528497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E1AE1B6-1986-402B-9642-00C8EC30367D}" type="slidenum">
              <a:rPr lang="en-US" smtClean="0"/>
              <a:t>3</a:t>
            </a:fld>
            <a:endParaRPr lang="en-US" dirty="0"/>
          </a:p>
        </p:txBody>
      </p:sp>
    </p:spTree>
    <p:extLst>
      <p:ext uri="{BB962C8B-B14F-4D97-AF65-F5344CB8AC3E}">
        <p14:creationId xmlns:p14="http://schemas.microsoft.com/office/powerpoint/2010/main" val="295730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E1AE1B6-1986-402B-9642-00C8EC30367D}" type="slidenum">
              <a:rPr lang="en-US" smtClean="0"/>
              <a:t>4</a:t>
            </a:fld>
            <a:endParaRPr lang="en-US" dirty="0"/>
          </a:p>
        </p:txBody>
      </p:sp>
    </p:spTree>
    <p:extLst>
      <p:ext uri="{BB962C8B-B14F-4D97-AF65-F5344CB8AC3E}">
        <p14:creationId xmlns:p14="http://schemas.microsoft.com/office/powerpoint/2010/main" val="627938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E1AE1B6-1986-402B-9642-00C8EC30367D}" type="slidenum">
              <a:rPr lang="en-US" smtClean="0"/>
              <a:t>5</a:t>
            </a:fld>
            <a:endParaRPr lang="en-US" dirty="0"/>
          </a:p>
        </p:txBody>
      </p:sp>
    </p:spTree>
    <p:extLst>
      <p:ext uri="{BB962C8B-B14F-4D97-AF65-F5344CB8AC3E}">
        <p14:creationId xmlns:p14="http://schemas.microsoft.com/office/powerpoint/2010/main" val="39429945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E1AE1B6-1986-402B-9642-00C8EC30367D}" type="slidenum">
              <a:rPr lang="en-US" smtClean="0"/>
              <a:t>6</a:t>
            </a:fld>
            <a:endParaRPr lang="en-US" dirty="0"/>
          </a:p>
        </p:txBody>
      </p:sp>
    </p:spTree>
    <p:extLst>
      <p:ext uri="{BB962C8B-B14F-4D97-AF65-F5344CB8AC3E}">
        <p14:creationId xmlns:p14="http://schemas.microsoft.com/office/powerpoint/2010/main" val="4057291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fr-FR" dirty="0"/>
              <a:t>Cette présentation a été produite avec le soutien de l’</a:t>
            </a:r>
            <a:r>
              <a:rPr lang="fr-FR" b="0" i="0" dirty="0">
                <a:solidFill>
                  <a:srgbClr val="3C3C3C"/>
                </a:solidFill>
                <a:effectLst/>
                <a:latin typeface="Arial" panose="020B0604020202020204" pitchFamily="34" charset="0"/>
              </a:rPr>
              <a:t>Agence des États-Unis pour le développement internatio</a:t>
            </a:r>
            <a:r>
              <a:rPr lang="fr-FR" b="0" i="0" dirty="0">
                <a:solidFill>
                  <a:srgbClr val="303030"/>
                </a:solidFill>
                <a:effectLst/>
                <a:latin typeface="Arial" panose="020B0604020202020204" pitchFamily="34" charset="0"/>
              </a:rPr>
              <a:t>na</a:t>
            </a:r>
            <a:r>
              <a:rPr lang="fr-FR" b="0" i="0" dirty="0">
                <a:solidFill>
                  <a:srgbClr val="242424"/>
                </a:solidFill>
                <a:effectLst/>
                <a:latin typeface="Arial" panose="020B0604020202020204" pitchFamily="34" charset="0"/>
              </a:rPr>
              <a:t>l</a:t>
            </a:r>
            <a:r>
              <a:rPr lang="fr-FR" b="0" i="0" dirty="0">
                <a:solidFill>
                  <a:srgbClr val="181818"/>
                </a:solidFill>
                <a:effectLst/>
                <a:latin typeface="Arial" panose="020B0604020202020204" pitchFamily="34" charset="0"/>
              </a:rPr>
              <a:t> </a:t>
            </a:r>
            <a:r>
              <a:rPr lang="fr-FR" b="0" i="0" dirty="0">
                <a:solidFill>
                  <a:srgbClr val="0C0C0C"/>
                </a:solidFill>
                <a:effectLst/>
                <a:latin typeface="Arial" panose="020B0604020202020204" pitchFamily="34" charset="0"/>
              </a:rPr>
              <a:t>(</a:t>
            </a:r>
            <a:r>
              <a:rPr lang="fr-FR" b="0" i="0" dirty="0">
                <a:solidFill>
                  <a:srgbClr val="000000"/>
                </a:solidFill>
                <a:effectLst/>
                <a:latin typeface="Arial" panose="020B0604020202020204" pitchFamily="34" charset="0"/>
              </a:rPr>
              <a:t>USAID</a:t>
            </a:r>
            <a:r>
              <a:rPr lang="fr-FR" b="0" i="0" dirty="0">
                <a:solidFill>
                  <a:srgbClr val="0C0C0C"/>
                </a:solidFill>
                <a:effectLst/>
                <a:latin typeface="Arial" panose="020B0604020202020204" pitchFamily="34" charset="0"/>
              </a:rPr>
              <a:t>) aux termes de la </a:t>
            </a:r>
            <a:r>
              <a:rPr lang="en-US" b="0" i="0" dirty="0">
                <a:solidFill>
                  <a:srgbClr val="5F6368"/>
                </a:solidFill>
                <a:effectLst/>
                <a:latin typeface="arial" panose="020B0604020202020204" pitchFamily="34" charset="0"/>
              </a:rPr>
              <a:t>subvention </a:t>
            </a:r>
            <a:r>
              <a:rPr lang="en-US" b="0" i="0" dirty="0" err="1">
                <a:solidFill>
                  <a:srgbClr val="5F6368"/>
                </a:solidFill>
                <a:effectLst/>
                <a:latin typeface="arial" panose="020B0604020202020204" pitchFamily="34" charset="0"/>
              </a:rPr>
              <a:t>associée</a:t>
            </a:r>
            <a:r>
              <a:rPr lang="en-US" b="0" i="0" dirty="0">
                <a:solidFill>
                  <a:srgbClr val="5F6368"/>
                </a:solidFill>
                <a:effectLst/>
                <a:latin typeface="arial" panose="020B0604020202020204" pitchFamily="34" charset="0"/>
              </a:rPr>
              <a:t> </a:t>
            </a:r>
            <a:r>
              <a:rPr lang="fr-FR" b="0" i="0" dirty="0">
                <a:solidFill>
                  <a:srgbClr val="0C0C0C"/>
                </a:solidFill>
                <a:effectLst/>
                <a:latin typeface="Arial" panose="020B0604020202020204" pitchFamily="34" charset="0"/>
              </a:rPr>
              <a:t>7200AA18LA00008 Data for Impact (D4I), qui est mise en œuvre par le Centre de population de la Caroline à l’Université de Caroline du Nord, à Chapel Hill, en partenariat avec Palladium, LLC ; ICF Macro, Inc. </a:t>
            </a:r>
            <a:r>
              <a:rPr lang="en-US" b="0" i="0" dirty="0">
                <a:solidFill>
                  <a:srgbClr val="0C0C0C"/>
                </a:solidFill>
                <a:effectLst/>
                <a:latin typeface="Arial" panose="020B0604020202020204" pitchFamily="34" charset="0"/>
              </a:rPr>
              <a:t>; John </a:t>
            </a:r>
            <a:r>
              <a:rPr lang="en-US" b="0" i="0" dirty="0" err="1">
                <a:solidFill>
                  <a:srgbClr val="0C0C0C"/>
                </a:solidFill>
                <a:effectLst/>
                <a:latin typeface="Arial" panose="020B0604020202020204" pitchFamily="34" charset="0"/>
              </a:rPr>
              <a:t>Sno</a:t>
            </a:r>
            <a:r>
              <a:rPr lang="fr-FR" b="0" i="0" dirty="0">
                <a:solidFill>
                  <a:srgbClr val="0C0C0C"/>
                </a:solidFill>
                <a:effectLst/>
                <a:latin typeface="Arial" panose="020B0604020202020204" pitchFamily="34" charset="0"/>
              </a:rPr>
              <a:t>w, Inc. ; et l’Université de </a:t>
            </a:r>
            <a:r>
              <a:rPr lang="fr-FR" b="0" i="0" dirty="0" err="1">
                <a:solidFill>
                  <a:srgbClr val="0C0C0C"/>
                </a:solidFill>
                <a:effectLst/>
                <a:latin typeface="Arial" panose="020B0604020202020204" pitchFamily="34" charset="0"/>
              </a:rPr>
              <a:t>Tulane</a:t>
            </a:r>
            <a:r>
              <a:rPr lang="fr-FR" b="0" i="0" dirty="0">
                <a:solidFill>
                  <a:srgbClr val="0C0C0C"/>
                </a:solidFill>
                <a:effectLst/>
                <a:latin typeface="Arial" panose="020B0604020202020204" pitchFamily="34" charset="0"/>
              </a:rPr>
              <a:t>. Les renseignements fournis dans cette publication ne reflètent pas nécessairement les opinions de l’USAID ou du gouvernement américain.</a:t>
            </a:r>
            <a:endParaRPr lang="he-IL" dirty="0"/>
          </a:p>
        </p:txBody>
      </p:sp>
      <p:sp>
        <p:nvSpPr>
          <p:cNvPr id="4" name="Slide Number Placeholder 3"/>
          <p:cNvSpPr>
            <a:spLocks noGrp="1"/>
          </p:cNvSpPr>
          <p:nvPr>
            <p:ph type="sldNum" sz="quarter" idx="5"/>
          </p:nvPr>
        </p:nvSpPr>
        <p:spPr/>
        <p:txBody>
          <a:bodyPr/>
          <a:lstStyle/>
          <a:p>
            <a:fld id="{5E1AE1B6-1986-402B-9642-00C8EC30367D}" type="slidenum">
              <a:rPr lang="en-US" smtClean="0"/>
              <a:t>7</a:t>
            </a:fld>
            <a:endParaRPr lang="en-US" dirty="0"/>
          </a:p>
        </p:txBody>
      </p:sp>
    </p:spTree>
    <p:extLst>
      <p:ext uri="{BB962C8B-B14F-4D97-AF65-F5344CB8AC3E}">
        <p14:creationId xmlns:p14="http://schemas.microsoft.com/office/powerpoint/2010/main" val="131585038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dataforimpactproject.org/" TargetMode="External"/><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FFCCE439-80A3-4949-8870-9DAC2B633D0C}"/>
              </a:ext>
            </a:extLst>
          </p:cNvPr>
          <p:cNvSpPr>
            <a:spLocks noGrp="1"/>
          </p:cNvSpPr>
          <p:nvPr>
            <p:ph type="pic" sz="quarter" idx="10" hasCustomPrompt="1"/>
          </p:nvPr>
        </p:nvSpPr>
        <p:spPr>
          <a:xfrm>
            <a:off x="0" y="-8050"/>
            <a:ext cx="9147924" cy="4940900"/>
          </a:xfrm>
          <a:prstGeom prst="rect">
            <a:avLst/>
          </a:prstGeom>
          <a:solidFill>
            <a:schemeClr val="bg2"/>
          </a:solidFill>
        </p:spPr>
        <p:txBody>
          <a:bodyPr/>
          <a:lstStyle>
            <a:lvl1pPr marL="0" indent="0" algn="ctr">
              <a:buNone/>
              <a:defRPr/>
            </a:lvl1pPr>
          </a:lstStyle>
          <a:p>
            <a:br>
              <a:rPr lang="en-US" dirty="0"/>
            </a:br>
            <a:br>
              <a:rPr lang="en-US" dirty="0"/>
            </a:br>
            <a:br>
              <a:rPr lang="en-US" dirty="0"/>
            </a:br>
            <a:br>
              <a:rPr lang="en-US" dirty="0"/>
            </a:br>
            <a:br>
              <a:rPr lang="en-US" dirty="0"/>
            </a:br>
            <a:r>
              <a:rPr lang="en-US" dirty="0"/>
              <a:t>Right-click to add image or click icon </a:t>
            </a:r>
          </a:p>
        </p:txBody>
      </p:sp>
      <p:grpSp>
        <p:nvGrpSpPr>
          <p:cNvPr id="9" name="Group 8">
            <a:extLst>
              <a:ext uri="{FF2B5EF4-FFF2-40B4-BE49-F238E27FC236}">
                <a16:creationId xmlns:a16="http://schemas.microsoft.com/office/drawing/2014/main" id="{43E6D77C-0518-43FF-9176-A6F9585D0C7C}"/>
              </a:ext>
            </a:extLst>
          </p:cNvPr>
          <p:cNvGrpSpPr/>
          <p:nvPr userDrawn="1"/>
        </p:nvGrpSpPr>
        <p:grpSpPr>
          <a:xfrm>
            <a:off x="5751227" y="5982980"/>
            <a:ext cx="2149814" cy="748758"/>
            <a:chOff x="1" y="48984"/>
            <a:chExt cx="2001266" cy="718135"/>
          </a:xfrm>
        </p:grpSpPr>
        <p:pic>
          <p:nvPicPr>
            <p:cNvPr id="10" name="Picture 9">
              <a:extLst>
                <a:ext uri="{FF2B5EF4-FFF2-40B4-BE49-F238E27FC236}">
                  <a16:creationId xmlns:a16="http://schemas.microsoft.com/office/drawing/2014/main" id="{2E9E0108-1D85-432A-B455-BC494AE9B7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bwMode="auto">
            <a:xfrm>
              <a:off x="1" y="48984"/>
              <a:ext cx="840351" cy="718135"/>
            </a:xfrm>
            <a:prstGeom prst="rect">
              <a:avLst/>
            </a:prstGeom>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7C01BB38-FF0F-483C-8781-0A96DF652AD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913455" y="208401"/>
              <a:ext cx="1087812" cy="441084"/>
            </a:xfrm>
            <a:prstGeom prst="rect">
              <a:avLst/>
            </a:prstGeom>
            <a:ln>
              <a:noFill/>
            </a:ln>
            <a:extLst>
              <a:ext uri="{53640926-AAD7-44D8-BBD7-CCE9431645EC}">
                <a14:shadowObscured xmlns:a14="http://schemas.microsoft.com/office/drawing/2010/main"/>
              </a:ext>
            </a:extLst>
          </p:spPr>
        </p:pic>
      </p:grpSp>
      <p:sp>
        <p:nvSpPr>
          <p:cNvPr id="12" name="Text Placeholder 2">
            <a:extLst>
              <a:ext uri="{FF2B5EF4-FFF2-40B4-BE49-F238E27FC236}">
                <a16:creationId xmlns:a16="http://schemas.microsoft.com/office/drawing/2014/main" id="{0B8C946C-DC01-483A-8A64-6B3B8B6D0DCF}"/>
              </a:ext>
            </a:extLst>
          </p:cNvPr>
          <p:cNvSpPr>
            <a:spLocks noGrp="1"/>
          </p:cNvSpPr>
          <p:nvPr>
            <p:ph type="body" sz="quarter" idx="11" hasCustomPrompt="1"/>
          </p:nvPr>
        </p:nvSpPr>
        <p:spPr>
          <a:xfrm>
            <a:off x="573130" y="5006787"/>
            <a:ext cx="8072463" cy="691534"/>
          </a:xfrm>
          <a:prstGeom prst="rect">
            <a:avLst/>
          </a:prstGeom>
        </p:spPr>
        <p:txBody>
          <a:bodyPr/>
          <a:lstStyle>
            <a:lvl1pPr marL="0" indent="0">
              <a:buNone/>
              <a:defRPr sz="3400" baseline="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for presentation goes here</a:t>
            </a:r>
          </a:p>
        </p:txBody>
      </p:sp>
      <p:sp>
        <p:nvSpPr>
          <p:cNvPr id="13" name="Text Placeholder 4">
            <a:extLst>
              <a:ext uri="{FF2B5EF4-FFF2-40B4-BE49-F238E27FC236}">
                <a16:creationId xmlns:a16="http://schemas.microsoft.com/office/drawing/2014/main" id="{D980D520-F489-4D73-8CC4-952AE5ADC5EA}"/>
              </a:ext>
            </a:extLst>
          </p:cNvPr>
          <p:cNvSpPr>
            <a:spLocks noGrp="1"/>
          </p:cNvSpPr>
          <p:nvPr>
            <p:ph type="body" sz="quarter" idx="14" hasCustomPrompt="1"/>
          </p:nvPr>
        </p:nvSpPr>
        <p:spPr>
          <a:xfrm>
            <a:off x="573130" y="5729717"/>
            <a:ext cx="4955470" cy="1011899"/>
          </a:xfrm>
          <a:prstGeom prst="rect">
            <a:avLst/>
          </a:prstGeom>
        </p:spPr>
        <p:txBody>
          <a:bodyPr/>
          <a:lstStyle>
            <a:lvl1pPr marL="0" marR="0" indent="0" defTabSz="914400" eaLnBrk="1" fontAlgn="auto" latinLnBrk="0" hangingPunct="1">
              <a:lnSpc>
                <a:spcPct val="100000"/>
              </a:lnSpc>
              <a:spcBef>
                <a:spcPts val="0"/>
              </a:spcBef>
              <a:spcAft>
                <a:spcPts val="0"/>
              </a:spcAft>
              <a:buClrTx/>
              <a:buSzTx/>
              <a:buFontTx/>
              <a:buNone/>
              <a:tabLst/>
              <a:defRPr sz="18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r>
              <a:rPr lang="en-US" dirty="0"/>
              <a:t>Name, Data for Impact</a:t>
            </a:r>
          </a:p>
          <a:p>
            <a:r>
              <a:rPr lang="en-US" dirty="0"/>
              <a:t>Meeting or event</a:t>
            </a:r>
          </a:p>
          <a:p>
            <a:r>
              <a:rPr lang="en-US" dirty="0"/>
              <a:t>Date</a:t>
            </a:r>
          </a:p>
        </p:txBody>
      </p:sp>
      <p:pic>
        <p:nvPicPr>
          <p:cNvPr id="14" name="Picture 13" descr="A picture containing text, clipart, vector graphics, sign&#10;&#10;Description automatically generated">
            <a:extLst>
              <a:ext uri="{FF2B5EF4-FFF2-40B4-BE49-F238E27FC236}">
                <a16:creationId xmlns:a16="http://schemas.microsoft.com/office/drawing/2014/main" id="{DA04E40B-7111-46C2-88B2-0BDCC71F42F6}"/>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8123668" y="6159073"/>
            <a:ext cx="707520" cy="396572"/>
          </a:xfrm>
          <a:prstGeom prst="rect">
            <a:avLst/>
          </a:prstGeom>
        </p:spPr>
      </p:pic>
    </p:spTree>
    <p:extLst>
      <p:ext uri="{BB962C8B-B14F-4D97-AF65-F5344CB8AC3E}">
        <p14:creationId xmlns:p14="http://schemas.microsoft.com/office/powerpoint/2010/main" val="34415450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10" name="Text Placeholder 24">
            <a:extLst>
              <a:ext uri="{FF2B5EF4-FFF2-40B4-BE49-F238E27FC236}">
                <a16:creationId xmlns:a16="http://schemas.microsoft.com/office/drawing/2014/main" id="{E664D866-11CD-4272-8D5E-73321B3BB668}"/>
              </a:ext>
            </a:extLst>
          </p:cNvPr>
          <p:cNvSpPr>
            <a:spLocks noGrp="1"/>
          </p:cNvSpPr>
          <p:nvPr>
            <p:ph type="body" sz="quarter" idx="11" hasCustomPrompt="1"/>
          </p:nvPr>
        </p:nvSpPr>
        <p:spPr>
          <a:xfrm>
            <a:off x="687929" y="948592"/>
            <a:ext cx="2718002" cy="3812155"/>
          </a:xfrm>
          <a:prstGeom prst="rect">
            <a:avLst/>
          </a:prstGeom>
        </p:spPr>
        <p:txBody>
          <a:bodyPr/>
          <a:lstStyle>
            <a:lvl1pPr marL="0" indent="0">
              <a:buNone/>
              <a:defRPr sz="3400" b="1">
                <a:solidFill>
                  <a:srgbClr val="F2A13E"/>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Title goes here</a:t>
            </a:r>
          </a:p>
        </p:txBody>
      </p:sp>
      <p:cxnSp>
        <p:nvCxnSpPr>
          <p:cNvPr id="11" name="Straight Connector 10">
            <a:extLst>
              <a:ext uri="{FF2B5EF4-FFF2-40B4-BE49-F238E27FC236}">
                <a16:creationId xmlns:a16="http://schemas.microsoft.com/office/drawing/2014/main" id="{7D9A96FF-FF96-42DB-90FB-76EF8E71BF22}"/>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a:off x="4370553" y="233135"/>
            <a:ext cx="402894" cy="374882"/>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
        <p:nvSpPr>
          <p:cNvPr id="15" name="Text Placeholder 4">
            <a:extLst>
              <a:ext uri="{FF2B5EF4-FFF2-40B4-BE49-F238E27FC236}">
                <a16:creationId xmlns:a16="http://schemas.microsoft.com/office/drawing/2014/main" id="{3D7A5A5B-FBE1-457F-9CCD-535A5FCEFFA6}"/>
              </a:ext>
            </a:extLst>
          </p:cNvPr>
          <p:cNvSpPr>
            <a:spLocks noGrp="1"/>
          </p:cNvSpPr>
          <p:nvPr>
            <p:ph type="body" sz="quarter" idx="14" hasCustomPrompt="1"/>
          </p:nvPr>
        </p:nvSpPr>
        <p:spPr>
          <a:xfrm>
            <a:off x="3670183" y="948592"/>
            <a:ext cx="4836253" cy="4766416"/>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457200" indent="0">
              <a:buFont typeface="Arial" panose="020B0604020202020204" pitchFamily="34" charset="0"/>
              <a:buNone/>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a:p>
            <a:pPr lvl="0"/>
            <a:br>
              <a:rPr lang="en-US" dirty="0"/>
            </a:br>
            <a:r>
              <a:rPr lang="en-US" dirty="0"/>
              <a:t>Type text here</a:t>
            </a:r>
          </a:p>
          <a:p>
            <a:pPr lvl="1"/>
            <a:r>
              <a:rPr lang="en-US" dirty="0"/>
              <a:t>Type text here</a:t>
            </a:r>
          </a:p>
          <a:p>
            <a:pPr lvl="0"/>
            <a:br>
              <a:rPr lang="en-US" dirty="0"/>
            </a:br>
            <a:r>
              <a:rPr lang="en-US" dirty="0"/>
              <a:t>Type text here</a:t>
            </a:r>
          </a:p>
          <a:p>
            <a:pPr lvl="1"/>
            <a:r>
              <a:rPr lang="en-US" dirty="0"/>
              <a:t>Type text here</a:t>
            </a:r>
          </a:p>
          <a:p>
            <a:pPr lvl="1"/>
            <a:endParaRPr lang="en-US" dirty="0"/>
          </a:p>
        </p:txBody>
      </p:sp>
    </p:spTree>
    <p:extLst>
      <p:ext uri="{BB962C8B-B14F-4D97-AF65-F5344CB8AC3E}">
        <p14:creationId xmlns:p14="http://schemas.microsoft.com/office/powerpoint/2010/main" val="759617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10" name="Text Placeholder 24">
            <a:extLst>
              <a:ext uri="{FF2B5EF4-FFF2-40B4-BE49-F238E27FC236}">
                <a16:creationId xmlns:a16="http://schemas.microsoft.com/office/drawing/2014/main" id="{E664D866-11CD-4272-8D5E-73321B3BB668}"/>
              </a:ext>
            </a:extLst>
          </p:cNvPr>
          <p:cNvSpPr>
            <a:spLocks noGrp="1"/>
          </p:cNvSpPr>
          <p:nvPr>
            <p:ph type="body" sz="quarter" idx="11" hasCustomPrompt="1"/>
          </p:nvPr>
        </p:nvSpPr>
        <p:spPr>
          <a:xfrm>
            <a:off x="687929" y="948592"/>
            <a:ext cx="2210460" cy="3812155"/>
          </a:xfrm>
          <a:prstGeom prst="rect">
            <a:avLst/>
          </a:prstGeom>
        </p:spPr>
        <p:txBody>
          <a:bodyPr/>
          <a:lstStyle>
            <a:lvl1pPr marL="0" indent="0">
              <a:buNone/>
              <a:defRPr sz="3400" b="1">
                <a:solidFill>
                  <a:srgbClr val="69BC9E"/>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Title goes here</a:t>
            </a:r>
          </a:p>
        </p:txBody>
      </p:sp>
      <p:cxnSp>
        <p:nvCxnSpPr>
          <p:cNvPr id="11" name="Straight Connector 10">
            <a:extLst>
              <a:ext uri="{FF2B5EF4-FFF2-40B4-BE49-F238E27FC236}">
                <a16:creationId xmlns:a16="http://schemas.microsoft.com/office/drawing/2014/main" id="{7D9A96FF-FF96-42DB-90FB-76EF8E71BF22}"/>
              </a:ext>
            </a:extLst>
          </p:cNvPr>
          <p:cNvCxnSpPr>
            <a:cxnSpLocks/>
          </p:cNvCxnSpPr>
          <p:nvPr userDrawn="1"/>
        </p:nvCxnSpPr>
        <p:spPr>
          <a:xfrm flipV="1">
            <a:off x="3284285" y="-1143001"/>
            <a:ext cx="0" cy="846397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rot="16200000">
            <a:off x="3058518" y="3183911"/>
            <a:ext cx="451535" cy="453897"/>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
        <p:nvSpPr>
          <p:cNvPr id="15" name="Text Placeholder 4">
            <a:extLst>
              <a:ext uri="{FF2B5EF4-FFF2-40B4-BE49-F238E27FC236}">
                <a16:creationId xmlns:a16="http://schemas.microsoft.com/office/drawing/2014/main" id="{3D7A5A5B-FBE1-457F-9CCD-535A5FCEFFA6}"/>
              </a:ext>
            </a:extLst>
          </p:cNvPr>
          <p:cNvSpPr>
            <a:spLocks noGrp="1"/>
          </p:cNvSpPr>
          <p:nvPr>
            <p:ph type="body" sz="quarter" idx="14" hasCustomPrompt="1"/>
          </p:nvPr>
        </p:nvSpPr>
        <p:spPr>
          <a:xfrm>
            <a:off x="3670183" y="948592"/>
            <a:ext cx="4836253" cy="4766416"/>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457200" indent="0">
              <a:buFont typeface="Arial" panose="020B0604020202020204" pitchFamily="34" charset="0"/>
              <a:buNone/>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a:p>
            <a:pPr lvl="0"/>
            <a:br>
              <a:rPr lang="en-US" dirty="0"/>
            </a:br>
            <a:r>
              <a:rPr lang="en-US" dirty="0"/>
              <a:t>Type text here</a:t>
            </a:r>
          </a:p>
          <a:p>
            <a:pPr lvl="1"/>
            <a:r>
              <a:rPr lang="en-US" dirty="0"/>
              <a:t>Type text here</a:t>
            </a:r>
          </a:p>
          <a:p>
            <a:pPr lvl="0"/>
            <a:br>
              <a:rPr lang="en-US" dirty="0"/>
            </a:br>
            <a:r>
              <a:rPr lang="en-US" dirty="0"/>
              <a:t>Type text here</a:t>
            </a:r>
          </a:p>
          <a:p>
            <a:pPr lvl="1"/>
            <a:r>
              <a:rPr lang="en-US" dirty="0"/>
              <a:t>Type text here</a:t>
            </a:r>
          </a:p>
          <a:p>
            <a:pPr lvl="1"/>
            <a:endParaRPr lang="en-US" dirty="0"/>
          </a:p>
        </p:txBody>
      </p:sp>
    </p:spTree>
    <p:extLst>
      <p:ext uri="{BB962C8B-B14F-4D97-AF65-F5344CB8AC3E}">
        <p14:creationId xmlns:p14="http://schemas.microsoft.com/office/powerpoint/2010/main" val="19455268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Two Content">
    <p:spTree>
      <p:nvGrpSpPr>
        <p:cNvPr id="1" name=""/>
        <p:cNvGrpSpPr/>
        <p:nvPr/>
      </p:nvGrpSpPr>
      <p:grpSpPr>
        <a:xfrm>
          <a:off x="0" y="0"/>
          <a:ext cx="0" cy="0"/>
          <a:chOff x="0" y="0"/>
          <a:chExt cx="0" cy="0"/>
        </a:xfrm>
      </p:grpSpPr>
      <p:sp>
        <p:nvSpPr>
          <p:cNvPr id="10" name="Text Placeholder 24">
            <a:extLst>
              <a:ext uri="{FF2B5EF4-FFF2-40B4-BE49-F238E27FC236}">
                <a16:creationId xmlns:a16="http://schemas.microsoft.com/office/drawing/2014/main" id="{E664D866-11CD-4272-8D5E-73321B3BB668}"/>
              </a:ext>
            </a:extLst>
          </p:cNvPr>
          <p:cNvSpPr>
            <a:spLocks noGrp="1"/>
          </p:cNvSpPr>
          <p:nvPr>
            <p:ph type="body" sz="quarter" idx="11" hasCustomPrompt="1"/>
          </p:nvPr>
        </p:nvSpPr>
        <p:spPr>
          <a:xfrm>
            <a:off x="3326265" y="2675514"/>
            <a:ext cx="4441937" cy="1895276"/>
          </a:xfrm>
          <a:prstGeom prst="rect">
            <a:avLst/>
          </a:prstGeom>
        </p:spPr>
        <p:txBody>
          <a:bodyPr/>
          <a:lstStyle>
            <a:lvl1pPr marL="0" indent="0">
              <a:buNone/>
              <a:defRPr sz="3400" b="1">
                <a:solidFill>
                  <a:srgbClr val="69BC9E"/>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Transition title Section divider total</a:t>
            </a:r>
          </a:p>
          <a:p>
            <a:pPr lvl="0"/>
            <a:r>
              <a:rPr lang="en-US" dirty="0"/>
              <a:t>Center in the space</a:t>
            </a:r>
          </a:p>
        </p:txBody>
      </p:sp>
      <p:cxnSp>
        <p:nvCxnSpPr>
          <p:cNvPr id="11" name="Straight Connector 10">
            <a:extLst>
              <a:ext uri="{FF2B5EF4-FFF2-40B4-BE49-F238E27FC236}">
                <a16:creationId xmlns:a16="http://schemas.microsoft.com/office/drawing/2014/main" id="{7D9A96FF-FF96-42DB-90FB-76EF8E71BF22}"/>
              </a:ext>
            </a:extLst>
          </p:cNvPr>
          <p:cNvCxnSpPr>
            <a:cxnSpLocks/>
          </p:cNvCxnSpPr>
          <p:nvPr userDrawn="1"/>
        </p:nvCxnSpPr>
        <p:spPr>
          <a:xfrm flipV="1">
            <a:off x="2579610" y="-1189141"/>
            <a:ext cx="0" cy="846397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rot="16200000">
            <a:off x="2353842" y="3198911"/>
            <a:ext cx="451535" cy="453897"/>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8709931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_Two Content">
    <p:spTree>
      <p:nvGrpSpPr>
        <p:cNvPr id="1" name=""/>
        <p:cNvGrpSpPr/>
        <p:nvPr/>
      </p:nvGrpSpPr>
      <p:grpSpPr>
        <a:xfrm>
          <a:off x="0" y="0"/>
          <a:ext cx="0" cy="0"/>
          <a:chOff x="0" y="0"/>
          <a:chExt cx="0" cy="0"/>
        </a:xfrm>
      </p:grpSpPr>
      <p:cxnSp>
        <p:nvCxnSpPr>
          <p:cNvPr id="11" name="Straight Connector 10">
            <a:extLst>
              <a:ext uri="{FF2B5EF4-FFF2-40B4-BE49-F238E27FC236}">
                <a16:creationId xmlns:a16="http://schemas.microsoft.com/office/drawing/2014/main" id="{7D9A96FF-FF96-42DB-90FB-76EF8E71BF22}"/>
              </a:ext>
            </a:extLst>
          </p:cNvPr>
          <p:cNvCxnSpPr>
            <a:cxnSpLocks/>
            <a:stCxn id="13" idx="1"/>
          </p:cNvCxnSpPr>
          <p:nvPr userDrawn="1"/>
        </p:nvCxnSpPr>
        <p:spPr>
          <a:xfrm flipV="1">
            <a:off x="1267709" y="-8617"/>
            <a:ext cx="4187" cy="165108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rot="16200000">
            <a:off x="1041941" y="1189747"/>
            <a:ext cx="451535" cy="453897"/>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
        <p:nvSpPr>
          <p:cNvPr id="2" name="Rectangle 1">
            <a:extLst>
              <a:ext uri="{FF2B5EF4-FFF2-40B4-BE49-F238E27FC236}">
                <a16:creationId xmlns:a16="http://schemas.microsoft.com/office/drawing/2014/main" id="{02398C72-CF36-D4EC-C787-A1D13BD65F58}"/>
              </a:ext>
            </a:extLst>
          </p:cNvPr>
          <p:cNvSpPr/>
          <p:nvPr userDrawn="1"/>
        </p:nvSpPr>
        <p:spPr>
          <a:xfrm>
            <a:off x="939987" y="2646029"/>
            <a:ext cx="7462608" cy="2734082"/>
          </a:xfrm>
          <a:prstGeom prst="rect">
            <a:avLst/>
          </a:prstGeom>
        </p:spPr>
        <p:txBody>
          <a:bodyPr wrap="square">
            <a:spAutoFit/>
          </a:bodyPr>
          <a:lstStyle/>
          <a:p>
            <a:pPr marL="127000" lvl="0" indent="0" defTabSz="914400">
              <a:lnSpc>
                <a:spcPts val="2000"/>
              </a:lnSpc>
              <a:spcAft>
                <a:spcPts val="600"/>
              </a:spcAft>
              <a:buNone/>
              <a:defRPr/>
            </a:pPr>
            <a:r>
              <a:rPr lang="fr-FR" sz="1800" kern="0" dirty="0">
                <a:latin typeface="Arial" panose="020B0604020202020204" pitchFamily="34" charset="0"/>
                <a:cs typeface="Arial" panose="020B0604020202020204" pitchFamily="34" charset="0"/>
              </a:rPr>
              <a:t>Cette présentation a été produite avec le soutien de l’Agence des États-Unis pour le développement international (USAID) aux termes de la subvention associée 7200AA18LA00008 pour Data for Impact (D4I), qui est mise en œuvre par le Centre de population de la Caroline à l’Université de Caroline du Nord, à Chapel Hill, en partenariat avec Palladium, LLC ; ICF Macro, Inc. ; John Snow, Inc. </a:t>
            </a:r>
            <a:br>
              <a:rPr lang="fr-FR" sz="1800" kern="0" dirty="0">
                <a:latin typeface="Arial" panose="020B0604020202020204" pitchFamily="34" charset="0"/>
                <a:cs typeface="Arial" panose="020B0604020202020204" pitchFamily="34" charset="0"/>
              </a:rPr>
            </a:br>
            <a:r>
              <a:rPr lang="fr-FR" sz="1800" kern="0" dirty="0">
                <a:latin typeface="Arial" panose="020B0604020202020204" pitchFamily="34" charset="0"/>
                <a:cs typeface="Arial" panose="020B0604020202020204" pitchFamily="34" charset="0"/>
              </a:rPr>
              <a:t>et l’Université de </a:t>
            </a:r>
            <a:r>
              <a:rPr lang="fr-FR" sz="1800" kern="0" dirty="0" err="1">
                <a:latin typeface="Arial" panose="020B0604020202020204" pitchFamily="34" charset="0"/>
                <a:cs typeface="Arial" panose="020B0604020202020204" pitchFamily="34" charset="0"/>
              </a:rPr>
              <a:t>Tulane</a:t>
            </a:r>
            <a:r>
              <a:rPr lang="fr-FR" sz="1800" kern="0" dirty="0">
                <a:latin typeface="Arial" panose="020B0604020202020204" pitchFamily="34" charset="0"/>
                <a:cs typeface="Arial" panose="020B0604020202020204" pitchFamily="34" charset="0"/>
              </a:rPr>
              <a:t>. Les renseignements fournis dans cette publication ne reflètent pas nécessairement les opinions de l’USAID ou du gouvernement américain</a:t>
            </a:r>
            <a:r>
              <a:rPr lang="en-US" sz="1800" kern="0" dirty="0">
                <a:latin typeface="Arial" panose="020B0604020202020204" pitchFamily="34" charset="0"/>
                <a:cs typeface="Arial" panose="020B0604020202020204" pitchFamily="34" charset="0"/>
              </a:rPr>
              <a:t>. MS-20-198N-FR D4I</a:t>
            </a:r>
          </a:p>
          <a:p>
            <a:pPr marL="127000" lvl="0" indent="0" defTabSz="914400">
              <a:lnSpc>
                <a:spcPts val="2000"/>
              </a:lnSpc>
              <a:buNone/>
              <a:defRPr/>
            </a:pPr>
            <a:r>
              <a:rPr lang="en-US" sz="1800" b="1" kern="0" dirty="0">
                <a:solidFill>
                  <a:srgbClr val="3A8269"/>
                </a:solidFill>
                <a:latin typeface="Arial" panose="020B0604020202020204" pitchFamily="34" charset="0"/>
                <a:cs typeface="Arial" panose="020B0604020202020204" pitchFamily="34" charset="0"/>
                <a:sym typeface="Cabin"/>
                <a:hlinkClick r:id="rId2">
                  <a:extLst>
                    <a:ext uri="{A12FA001-AC4F-418D-AE19-62706E023703}">
                      <ahyp:hlinkClr xmlns:ahyp="http://schemas.microsoft.com/office/drawing/2018/hyperlinkcolor" val="tx"/>
                    </a:ext>
                  </a:extLst>
                </a:hlinkClick>
              </a:rPr>
              <a:t>www.data4impactproject.org</a:t>
            </a:r>
            <a:endParaRPr lang="en-US" sz="1800" b="1" kern="0" dirty="0">
              <a:solidFill>
                <a:srgbClr val="3A8269"/>
              </a:solidFill>
              <a:latin typeface="Arial" panose="020B0604020202020204" pitchFamily="34" charset="0"/>
              <a:cs typeface="Arial" panose="020B0604020202020204" pitchFamily="34" charset="0"/>
              <a:sym typeface="Cabin"/>
            </a:endParaRPr>
          </a:p>
        </p:txBody>
      </p:sp>
      <p:grpSp>
        <p:nvGrpSpPr>
          <p:cNvPr id="3" name="Group 2">
            <a:extLst>
              <a:ext uri="{FF2B5EF4-FFF2-40B4-BE49-F238E27FC236}">
                <a16:creationId xmlns:a16="http://schemas.microsoft.com/office/drawing/2014/main" id="{31D3C7B1-20B7-2922-8F9B-05A42C2BCF06}"/>
              </a:ext>
            </a:extLst>
          </p:cNvPr>
          <p:cNvGrpSpPr/>
          <p:nvPr userDrawn="1"/>
        </p:nvGrpSpPr>
        <p:grpSpPr>
          <a:xfrm>
            <a:off x="4017536" y="5903988"/>
            <a:ext cx="4385059" cy="731520"/>
            <a:chOff x="4442749" y="5903988"/>
            <a:chExt cx="4385059" cy="731520"/>
          </a:xfrm>
        </p:grpSpPr>
        <p:pic>
          <p:nvPicPr>
            <p:cNvPr id="4" name="Picture 3" descr="A picture containing text, clipart, vector graphics, sign&#10;&#10;Description automatically generated">
              <a:extLst>
                <a:ext uri="{FF2B5EF4-FFF2-40B4-BE49-F238E27FC236}">
                  <a16:creationId xmlns:a16="http://schemas.microsoft.com/office/drawing/2014/main" id="{F06687C0-3812-84B9-79FF-ABC4BD78E2E3}"/>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8120288" y="6046203"/>
              <a:ext cx="707520" cy="396572"/>
            </a:xfrm>
            <a:prstGeom prst="rect">
              <a:avLst/>
            </a:prstGeom>
          </p:spPr>
        </p:pic>
        <p:pic>
          <p:nvPicPr>
            <p:cNvPr id="5" name="Picture 4" descr="A red and blue text on a black background&#10;&#10;Description automatically generated with medium confidence">
              <a:extLst>
                <a:ext uri="{FF2B5EF4-FFF2-40B4-BE49-F238E27FC236}">
                  <a16:creationId xmlns:a16="http://schemas.microsoft.com/office/drawing/2014/main" id="{1971D1FD-4618-4573-AA99-3E73EFE44714}"/>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442749" y="5903988"/>
              <a:ext cx="3485963" cy="731520"/>
            </a:xfrm>
            <a:prstGeom prst="rect">
              <a:avLst/>
            </a:prstGeom>
          </p:spPr>
        </p:pic>
      </p:grpSp>
    </p:spTree>
    <p:extLst>
      <p:ext uri="{BB962C8B-B14F-4D97-AF65-F5344CB8AC3E}">
        <p14:creationId xmlns:p14="http://schemas.microsoft.com/office/powerpoint/2010/main" val="288601402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9841" y="725648"/>
            <a:ext cx="7886700" cy="965041"/>
          </a:xfrm>
          <a:prstGeom prst="rect">
            <a:avLst/>
          </a:prstGeom>
        </p:spPr>
        <p:txBody>
          <a:bodyPr/>
          <a:lstStyle>
            <a:lvl1pPr>
              <a:defRPr sz="3600">
                <a:solidFill>
                  <a:srgbClr val="69BC9E"/>
                </a:solidFill>
                <a:latin typeface="Franklin Gothic Medium" panose="020B0603020102020204" pitchFamily="34" charset="0"/>
              </a:defRPr>
            </a:lvl1pPr>
          </a:lstStyle>
          <a:p>
            <a:pPr lvl="0"/>
            <a:r>
              <a:rPr lang="en-US" dirty="0"/>
              <a:t>Title goes here</a:t>
            </a:r>
          </a:p>
        </p:txBody>
      </p:sp>
      <p:sp>
        <p:nvSpPr>
          <p:cNvPr id="3" name="Text Placeholder 2"/>
          <p:cNvSpPr>
            <a:spLocks noGrp="1"/>
          </p:cNvSpPr>
          <p:nvPr>
            <p:ph type="body" idx="1"/>
          </p:nvPr>
        </p:nvSpPr>
        <p:spPr>
          <a:xfrm>
            <a:off x="629842" y="1681163"/>
            <a:ext cx="3868340" cy="823912"/>
          </a:xfrm>
          <a:prstGeom prst="rect">
            <a:avLst/>
          </a:prstGeom>
        </p:spPr>
        <p:txBody>
          <a:bodyPr anchor="b"/>
          <a:lstStyle>
            <a:lvl1pPr marL="0" indent="0">
              <a:buNone/>
              <a:defRPr sz="2000" b="1">
                <a:solidFill>
                  <a:srgbClr val="69BC9E"/>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29842" y="2505075"/>
            <a:ext cx="3868340" cy="368458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50" y="1681163"/>
            <a:ext cx="3887391" cy="823912"/>
          </a:xfrm>
          <a:prstGeom prst="rect">
            <a:avLst/>
          </a:prstGeom>
        </p:spPr>
        <p:txBody>
          <a:bodyPr anchor="b"/>
          <a:lstStyle>
            <a:lvl1pPr marL="0" indent="0">
              <a:buNone/>
              <a:defRPr sz="2000" b="1">
                <a:solidFill>
                  <a:srgbClr val="69BC9E"/>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29150" y="2505075"/>
            <a:ext cx="3887391" cy="368458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0" name="Straight Connector 9">
            <a:extLst>
              <a:ext uri="{FF2B5EF4-FFF2-40B4-BE49-F238E27FC236}">
                <a16:creationId xmlns:a16="http://schemas.microsoft.com/office/drawing/2014/main" id="{3FD524BB-B88C-444A-865C-3B7526290209}"/>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5BAA556A-5889-4E79-830B-DA0DC5C7F2DD}"/>
              </a:ext>
            </a:extLst>
          </p:cNvPr>
          <p:cNvGrpSpPr/>
          <p:nvPr userDrawn="1"/>
        </p:nvGrpSpPr>
        <p:grpSpPr>
          <a:xfrm>
            <a:off x="4370553" y="233135"/>
            <a:ext cx="402894" cy="374882"/>
            <a:chOff x="8176581" y="406764"/>
            <a:chExt cx="538212" cy="515967"/>
          </a:xfrm>
        </p:grpSpPr>
        <p:sp>
          <p:nvSpPr>
            <p:cNvPr id="12" name="Rectangle 11">
              <a:extLst>
                <a:ext uri="{FF2B5EF4-FFF2-40B4-BE49-F238E27FC236}">
                  <a16:creationId xmlns:a16="http://schemas.microsoft.com/office/drawing/2014/main" id="{8E67C9B8-B33D-4F67-AD8E-B5BDA35FC53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3" name="Oval 12">
              <a:extLst>
                <a:ext uri="{FF2B5EF4-FFF2-40B4-BE49-F238E27FC236}">
                  <a16:creationId xmlns:a16="http://schemas.microsoft.com/office/drawing/2014/main" id="{F949A0DF-A261-4B28-8D98-C75531E4E268}"/>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26422179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3075614" y="6310311"/>
            <a:ext cx="5439736" cy="365125"/>
          </a:xfrm>
          <a:prstGeom prst="rect">
            <a:avLst/>
          </a:prstGeom>
        </p:spPr>
        <p:txBody>
          <a:bodyPr/>
          <a:lstStyle>
            <a:lvl1pPr>
              <a:defRPr sz="1300">
                <a:solidFill>
                  <a:schemeClr val="tx1">
                    <a:lumMod val="50000"/>
                    <a:lumOff val="50000"/>
                  </a:schemeClr>
                </a:solidFill>
                <a:latin typeface="Arial" panose="020B0604020202020204" pitchFamily="34" charset="0"/>
                <a:cs typeface="Arial" panose="020B0604020202020204" pitchFamily="34" charset="0"/>
              </a:defRPr>
            </a:lvl1pPr>
          </a:lstStyle>
          <a:p>
            <a:pPr algn="r"/>
            <a:r>
              <a:rPr lang="en-US" dirty="0"/>
              <a:t>Footer or page number use this space, right justify</a:t>
            </a:r>
          </a:p>
        </p:txBody>
      </p:sp>
      <p:sp>
        <p:nvSpPr>
          <p:cNvPr id="6" name="Title 1">
            <a:extLst>
              <a:ext uri="{FF2B5EF4-FFF2-40B4-BE49-F238E27FC236}">
                <a16:creationId xmlns:a16="http://schemas.microsoft.com/office/drawing/2014/main" id="{B38234C9-2059-4121-9750-B7EB569E0F43}"/>
              </a:ext>
            </a:extLst>
          </p:cNvPr>
          <p:cNvSpPr txBox="1">
            <a:spLocks/>
          </p:cNvSpPr>
          <p:nvPr userDrawn="1"/>
        </p:nvSpPr>
        <p:spPr>
          <a:xfrm>
            <a:off x="629841" y="725648"/>
            <a:ext cx="7886700" cy="965041"/>
          </a:xfrm>
          <a:prstGeom prst="rect">
            <a:avLst/>
          </a:prstGeom>
        </p:spPr>
        <p:txBody>
          <a:bodyPr/>
          <a:lstStyle>
            <a:lvl1pPr algn="l" defTabSz="914400" rtl="0" eaLnBrk="1" latinLnBrk="0" hangingPunct="1">
              <a:lnSpc>
                <a:spcPct val="90000"/>
              </a:lnSpc>
              <a:spcBef>
                <a:spcPct val="0"/>
              </a:spcBef>
              <a:buNone/>
              <a:defRPr sz="3600" kern="1200">
                <a:solidFill>
                  <a:srgbClr val="69BC9E"/>
                </a:solidFill>
                <a:latin typeface="Franklin Gothic Medium" panose="020B0603020102020204" pitchFamily="34" charset="0"/>
                <a:ea typeface="+mj-ea"/>
                <a:cs typeface="+mj-cs"/>
              </a:defRPr>
            </a:lvl1pPr>
          </a:lstStyle>
          <a:p>
            <a:r>
              <a:rPr lang="en-US" dirty="0"/>
              <a:t>Title goes here</a:t>
            </a:r>
          </a:p>
        </p:txBody>
      </p:sp>
      <p:cxnSp>
        <p:nvCxnSpPr>
          <p:cNvPr id="7" name="Straight Connector 6">
            <a:extLst>
              <a:ext uri="{FF2B5EF4-FFF2-40B4-BE49-F238E27FC236}">
                <a16:creationId xmlns:a16="http://schemas.microsoft.com/office/drawing/2014/main" id="{60BCED71-B76A-4B73-B536-607AB6C4EB21}"/>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8" name="Group 7">
            <a:extLst>
              <a:ext uri="{FF2B5EF4-FFF2-40B4-BE49-F238E27FC236}">
                <a16:creationId xmlns:a16="http://schemas.microsoft.com/office/drawing/2014/main" id="{05E0CE5A-8ACA-4AC5-BCB5-87F9BE69E70A}"/>
              </a:ext>
            </a:extLst>
          </p:cNvPr>
          <p:cNvGrpSpPr/>
          <p:nvPr userDrawn="1"/>
        </p:nvGrpSpPr>
        <p:grpSpPr>
          <a:xfrm>
            <a:off x="4370553" y="233135"/>
            <a:ext cx="402894" cy="374882"/>
            <a:chOff x="8176581" y="406764"/>
            <a:chExt cx="538212" cy="515967"/>
          </a:xfrm>
        </p:grpSpPr>
        <p:sp>
          <p:nvSpPr>
            <p:cNvPr id="9" name="Rectangle 8">
              <a:extLst>
                <a:ext uri="{FF2B5EF4-FFF2-40B4-BE49-F238E27FC236}">
                  <a16:creationId xmlns:a16="http://schemas.microsoft.com/office/drawing/2014/main" id="{B7A19B9A-F36A-41A6-BEE3-E2F6CCC871C3}"/>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0" name="Oval 9">
              <a:extLst>
                <a:ext uri="{FF2B5EF4-FFF2-40B4-BE49-F238E27FC236}">
                  <a16:creationId xmlns:a16="http://schemas.microsoft.com/office/drawing/2014/main" id="{358D163D-1FFB-451A-9B27-BD909F4E84A1}"/>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32245367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id="{ADE96C6C-CF3A-4BF1-AB63-F30AA5F7F3CD}"/>
              </a:ext>
            </a:extLst>
          </p:cNvPr>
          <p:cNvSpPr>
            <a:spLocks noGrp="1"/>
          </p:cNvSpPr>
          <p:nvPr>
            <p:ph type="ftr" sz="quarter" idx="11"/>
          </p:nvPr>
        </p:nvSpPr>
        <p:spPr>
          <a:xfrm>
            <a:off x="3075614" y="6310311"/>
            <a:ext cx="5439736" cy="365125"/>
          </a:xfrm>
          <a:prstGeom prst="rect">
            <a:avLst/>
          </a:prstGeom>
        </p:spPr>
        <p:txBody>
          <a:bodyPr/>
          <a:lstStyle>
            <a:lvl1pPr>
              <a:defRPr sz="1300">
                <a:solidFill>
                  <a:schemeClr val="tx1">
                    <a:lumMod val="50000"/>
                    <a:lumOff val="50000"/>
                  </a:schemeClr>
                </a:solidFill>
                <a:latin typeface="Arial" panose="020B0604020202020204" pitchFamily="34" charset="0"/>
                <a:cs typeface="Arial" panose="020B0604020202020204" pitchFamily="34" charset="0"/>
              </a:defRPr>
            </a:lvl1pPr>
          </a:lstStyle>
          <a:p>
            <a:pPr algn="r"/>
            <a:r>
              <a:rPr lang="en-US" dirty="0"/>
              <a:t>Footer or page number use this space, right justify</a:t>
            </a:r>
          </a:p>
        </p:txBody>
      </p:sp>
    </p:spTree>
    <p:extLst>
      <p:ext uri="{BB962C8B-B14F-4D97-AF65-F5344CB8AC3E}">
        <p14:creationId xmlns:p14="http://schemas.microsoft.com/office/powerpoint/2010/main" val="17910735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solidFill>
                  <a:srgbClr val="69BC9E"/>
                </a:solidFill>
                <a:latin typeface="Franklin Gothic Medium" panose="020B0603020102020204" pitchFamily="34" charset="0"/>
              </a:defRPr>
            </a:lvl1pPr>
          </a:lstStyle>
          <a:p>
            <a:r>
              <a:rPr lang="en-US" dirty="0"/>
              <a:t>Click to edit Master title style</a:t>
            </a:r>
          </a:p>
        </p:txBody>
      </p:sp>
      <p:sp>
        <p:nvSpPr>
          <p:cNvPr id="3" name="Content Placeholder 2"/>
          <p:cNvSpPr>
            <a:spLocks noGrp="1"/>
          </p:cNvSpPr>
          <p:nvPr>
            <p:ph idx="1"/>
          </p:nvPr>
        </p:nvSpPr>
        <p:spPr>
          <a:xfrm>
            <a:off x="3887391" y="987426"/>
            <a:ext cx="4629150" cy="4873625"/>
          </a:xfrm>
          <a:prstGeom prst="rect">
            <a:avLst/>
          </a:prstGeo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29841" y="2315360"/>
            <a:ext cx="2949178" cy="3553627"/>
          </a:xfrm>
          <a:prstGeom prst="rect">
            <a:avLst/>
          </a:prstGeo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extLst>
      <p:ext uri="{BB962C8B-B14F-4D97-AF65-F5344CB8AC3E}">
        <p14:creationId xmlns:p14="http://schemas.microsoft.com/office/powerpoint/2010/main" val="29703941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solidFill>
                  <a:srgbClr val="69BC9E"/>
                </a:solidFill>
                <a:latin typeface="Franklin Gothic Medium" panose="020B0603020102020204" pitchFamily="34" charset="0"/>
              </a:defRPr>
            </a:lvl1pPr>
          </a:lstStyle>
          <a:p>
            <a:r>
              <a:rPr lang="en-US" dirty="0"/>
              <a:t>Click to edit Master title style</a:t>
            </a:r>
          </a:p>
        </p:txBody>
      </p:sp>
      <p:sp>
        <p:nvSpPr>
          <p:cNvPr id="3" name="Picture Placeholder 2"/>
          <p:cNvSpPr>
            <a:spLocks noGrp="1" noChangeAspect="1"/>
          </p:cNvSpPr>
          <p:nvPr>
            <p:ph type="pic" idx="1"/>
          </p:nvPr>
        </p:nvSpPr>
        <p:spPr>
          <a:xfrm>
            <a:off x="3887391" y="987426"/>
            <a:ext cx="462915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290194"/>
            <a:ext cx="2949178" cy="3578794"/>
          </a:xfrm>
          <a:prstGeom prst="rect">
            <a:avLst/>
          </a:prstGeo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extLst>
      <p:ext uri="{BB962C8B-B14F-4D97-AF65-F5344CB8AC3E}">
        <p14:creationId xmlns:p14="http://schemas.microsoft.com/office/powerpoint/2010/main" val="2015319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lvl1pPr>
              <a:defRPr sz="3600">
                <a:solidFill>
                  <a:srgbClr val="69BC9E"/>
                </a:solidFill>
                <a:latin typeface="Franklin Gothic Medium" panose="020B060302010202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798362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12" name="Text Placeholder 2">
            <a:extLst>
              <a:ext uri="{FF2B5EF4-FFF2-40B4-BE49-F238E27FC236}">
                <a16:creationId xmlns:a16="http://schemas.microsoft.com/office/drawing/2014/main" id="{0B8C946C-DC01-483A-8A64-6B3B8B6D0DCF}"/>
              </a:ext>
            </a:extLst>
          </p:cNvPr>
          <p:cNvSpPr>
            <a:spLocks noGrp="1"/>
          </p:cNvSpPr>
          <p:nvPr>
            <p:ph type="body" sz="quarter" idx="11" hasCustomPrompt="1"/>
          </p:nvPr>
        </p:nvSpPr>
        <p:spPr>
          <a:xfrm>
            <a:off x="573130" y="4797027"/>
            <a:ext cx="8127406" cy="805343"/>
          </a:xfrm>
          <a:prstGeom prst="rect">
            <a:avLst/>
          </a:prstGeom>
        </p:spPr>
        <p:txBody>
          <a:bodyPr/>
          <a:lstStyle>
            <a:lvl1pPr marL="0" indent="0">
              <a:buNone/>
              <a:defRPr sz="3400" baseline="0">
                <a:solidFill>
                  <a:srgbClr val="3A8269"/>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for presentation goes here</a:t>
            </a:r>
          </a:p>
        </p:txBody>
      </p:sp>
      <p:sp>
        <p:nvSpPr>
          <p:cNvPr id="13" name="Text Placeholder 4">
            <a:extLst>
              <a:ext uri="{FF2B5EF4-FFF2-40B4-BE49-F238E27FC236}">
                <a16:creationId xmlns:a16="http://schemas.microsoft.com/office/drawing/2014/main" id="{D980D520-F489-4D73-8CC4-952AE5ADC5EA}"/>
              </a:ext>
            </a:extLst>
          </p:cNvPr>
          <p:cNvSpPr>
            <a:spLocks noGrp="1"/>
          </p:cNvSpPr>
          <p:nvPr>
            <p:ph type="body" sz="quarter" idx="14" hasCustomPrompt="1"/>
          </p:nvPr>
        </p:nvSpPr>
        <p:spPr>
          <a:xfrm>
            <a:off x="573130" y="5674243"/>
            <a:ext cx="5066568" cy="887667"/>
          </a:xfrm>
          <a:prstGeom prst="rect">
            <a:avLst/>
          </a:prstGeom>
        </p:spPr>
        <p:txBody>
          <a:bodyPr/>
          <a:lstStyle>
            <a:lvl1pPr marL="0" marR="0" indent="0" defTabSz="914400" eaLnBrk="1" fontAlgn="auto" latinLnBrk="0" hangingPunct="1">
              <a:lnSpc>
                <a:spcPct val="100000"/>
              </a:lnSpc>
              <a:spcBef>
                <a:spcPts val="0"/>
              </a:spcBef>
              <a:spcAft>
                <a:spcPts val="0"/>
              </a:spcAft>
              <a:buClrTx/>
              <a:buSzTx/>
              <a:buFontTx/>
              <a:buNone/>
              <a:tabLst/>
              <a:defRPr sz="18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r>
              <a:rPr lang="en-US" dirty="0"/>
              <a:t>Name, Data for Impact</a:t>
            </a:r>
          </a:p>
          <a:p>
            <a:r>
              <a:rPr lang="en-US" dirty="0"/>
              <a:t>Meeting or event</a:t>
            </a:r>
          </a:p>
          <a:p>
            <a:r>
              <a:rPr lang="en-US" dirty="0"/>
              <a:t>Date</a:t>
            </a:r>
          </a:p>
        </p:txBody>
      </p:sp>
      <p:grpSp>
        <p:nvGrpSpPr>
          <p:cNvPr id="14" name="Group 13">
            <a:extLst>
              <a:ext uri="{FF2B5EF4-FFF2-40B4-BE49-F238E27FC236}">
                <a16:creationId xmlns:a16="http://schemas.microsoft.com/office/drawing/2014/main" id="{5902B989-B134-4B97-AD45-592A588273D0}"/>
              </a:ext>
            </a:extLst>
          </p:cNvPr>
          <p:cNvGrpSpPr/>
          <p:nvPr userDrawn="1"/>
        </p:nvGrpSpPr>
        <p:grpSpPr>
          <a:xfrm>
            <a:off x="0" y="1239998"/>
            <a:ext cx="6060419" cy="2947272"/>
            <a:chOff x="0" y="1239998"/>
            <a:chExt cx="6060419" cy="2947272"/>
          </a:xfrm>
        </p:grpSpPr>
        <p:grpSp>
          <p:nvGrpSpPr>
            <p:cNvPr id="4" name="Group 3">
              <a:extLst>
                <a:ext uri="{FF2B5EF4-FFF2-40B4-BE49-F238E27FC236}">
                  <a16:creationId xmlns:a16="http://schemas.microsoft.com/office/drawing/2014/main" id="{00F08213-9F49-453A-9461-49C9613C08C7}"/>
                </a:ext>
              </a:extLst>
            </p:cNvPr>
            <p:cNvGrpSpPr/>
            <p:nvPr userDrawn="1"/>
          </p:nvGrpSpPr>
          <p:grpSpPr>
            <a:xfrm>
              <a:off x="3113147" y="1239998"/>
              <a:ext cx="2947272" cy="2947272"/>
              <a:chOff x="3113147" y="1239998"/>
              <a:chExt cx="2947272" cy="2947272"/>
            </a:xfrm>
          </p:grpSpPr>
          <p:sp>
            <p:nvSpPr>
              <p:cNvPr id="2" name="Rectangle 1">
                <a:extLst>
                  <a:ext uri="{FF2B5EF4-FFF2-40B4-BE49-F238E27FC236}">
                    <a16:creationId xmlns:a16="http://schemas.microsoft.com/office/drawing/2014/main" id="{33C550F7-8802-49F0-9831-FA3261292C86}"/>
                  </a:ext>
                </a:extLst>
              </p:cNvPr>
              <p:cNvSpPr/>
              <p:nvPr userDrawn="1"/>
            </p:nvSpPr>
            <p:spPr>
              <a:xfrm>
                <a:off x="3113147" y="1239998"/>
                <a:ext cx="2947272" cy="2947272"/>
              </a:xfrm>
              <a:prstGeom prst="rect">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Oval 2">
                <a:extLst>
                  <a:ext uri="{FF2B5EF4-FFF2-40B4-BE49-F238E27FC236}">
                    <a16:creationId xmlns:a16="http://schemas.microsoft.com/office/drawing/2014/main" id="{E4AB1678-1F80-403D-97B2-F530694064CD}"/>
                  </a:ext>
                </a:extLst>
              </p:cNvPr>
              <p:cNvSpPr/>
              <p:nvPr userDrawn="1"/>
            </p:nvSpPr>
            <p:spPr>
              <a:xfrm>
                <a:off x="3128779" y="1255630"/>
                <a:ext cx="2916009" cy="2916009"/>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cxnSp>
          <p:nvCxnSpPr>
            <p:cNvPr id="6" name="Straight Connector 5">
              <a:extLst>
                <a:ext uri="{FF2B5EF4-FFF2-40B4-BE49-F238E27FC236}">
                  <a16:creationId xmlns:a16="http://schemas.microsoft.com/office/drawing/2014/main" id="{0E00814E-2D53-4B48-ADDB-7CD60361BB3F}"/>
                </a:ext>
              </a:extLst>
            </p:cNvPr>
            <p:cNvCxnSpPr/>
            <p:nvPr userDrawn="1"/>
          </p:nvCxnSpPr>
          <p:spPr>
            <a:xfrm>
              <a:off x="0" y="2713634"/>
              <a:ext cx="4572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Oval 6">
              <a:extLst>
                <a:ext uri="{FF2B5EF4-FFF2-40B4-BE49-F238E27FC236}">
                  <a16:creationId xmlns:a16="http://schemas.microsoft.com/office/drawing/2014/main" id="{E7C63AE8-CF48-4135-A0C2-DA668EAEB7DC}"/>
                </a:ext>
              </a:extLst>
            </p:cNvPr>
            <p:cNvSpPr/>
            <p:nvPr userDrawn="1"/>
          </p:nvSpPr>
          <p:spPr>
            <a:xfrm>
              <a:off x="4510256" y="2637107"/>
              <a:ext cx="153054" cy="153054"/>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 name="Group 4">
            <a:extLst>
              <a:ext uri="{FF2B5EF4-FFF2-40B4-BE49-F238E27FC236}">
                <a16:creationId xmlns:a16="http://schemas.microsoft.com/office/drawing/2014/main" id="{450BBE35-D5C4-2A51-57B2-A98905A355EA}"/>
              </a:ext>
            </a:extLst>
          </p:cNvPr>
          <p:cNvGrpSpPr/>
          <p:nvPr userDrawn="1"/>
        </p:nvGrpSpPr>
        <p:grpSpPr>
          <a:xfrm>
            <a:off x="4442749" y="5903988"/>
            <a:ext cx="4385059" cy="731520"/>
            <a:chOff x="4442749" y="5903988"/>
            <a:chExt cx="4385059" cy="731520"/>
          </a:xfrm>
        </p:grpSpPr>
        <p:pic>
          <p:nvPicPr>
            <p:cNvPr id="8" name="Picture 7" descr="A picture containing text, clipart, vector graphics, sign&#10;&#10;Description automatically generated">
              <a:extLst>
                <a:ext uri="{FF2B5EF4-FFF2-40B4-BE49-F238E27FC236}">
                  <a16:creationId xmlns:a16="http://schemas.microsoft.com/office/drawing/2014/main" id="{1D7E5C75-1C5D-8385-D300-5174BED0320D}"/>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8120288" y="6046203"/>
              <a:ext cx="707520" cy="396572"/>
            </a:xfrm>
            <a:prstGeom prst="rect">
              <a:avLst/>
            </a:prstGeom>
          </p:spPr>
        </p:pic>
        <p:pic>
          <p:nvPicPr>
            <p:cNvPr id="16" name="Picture 15" descr="A red and blue text on a black background&#10;&#10;Description automatically generated with medium confidence">
              <a:extLst>
                <a:ext uri="{FF2B5EF4-FFF2-40B4-BE49-F238E27FC236}">
                  <a16:creationId xmlns:a16="http://schemas.microsoft.com/office/drawing/2014/main" id="{7F7F0EF5-2B09-89CE-FBE7-705F689430C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442749" y="5903988"/>
              <a:ext cx="3485963" cy="731520"/>
            </a:xfrm>
            <a:prstGeom prst="rect">
              <a:avLst/>
            </a:prstGeom>
          </p:spPr>
        </p:pic>
      </p:grpSp>
    </p:spTree>
    <p:extLst>
      <p:ext uri="{BB962C8B-B14F-4D97-AF65-F5344CB8AC3E}">
        <p14:creationId xmlns:p14="http://schemas.microsoft.com/office/powerpoint/2010/main" val="138082626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lvl1pPr>
              <a:defRPr sz="3600">
                <a:solidFill>
                  <a:srgbClr val="69BC9E"/>
                </a:solidFill>
                <a:latin typeface="Franklin Gothic Medium" panose="020B060302010202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628650" y="365125"/>
            <a:ext cx="5800725" cy="5811838"/>
          </a:xfrm>
          <a:prstGeom prst="rect">
            <a:avLst/>
          </a:prstGeo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218569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ext Placeholder 2">
            <a:extLst>
              <a:ext uri="{FF2B5EF4-FFF2-40B4-BE49-F238E27FC236}">
                <a16:creationId xmlns:a16="http://schemas.microsoft.com/office/drawing/2014/main" id="{04838892-4354-4271-8CDC-1DEF1324DED2}"/>
              </a:ext>
            </a:extLst>
          </p:cNvPr>
          <p:cNvSpPr>
            <a:spLocks noGrp="1"/>
          </p:cNvSpPr>
          <p:nvPr>
            <p:ph type="body" sz="quarter" idx="11" hasCustomPrompt="1"/>
          </p:nvPr>
        </p:nvSpPr>
        <p:spPr>
          <a:xfrm>
            <a:off x="279931" y="3678693"/>
            <a:ext cx="9264068" cy="838196"/>
          </a:xfrm>
          <a:prstGeom prst="rect">
            <a:avLst/>
          </a:prstGeom>
        </p:spPr>
        <p:txBody>
          <a:bodyPr/>
          <a:lstStyle>
            <a:lvl1pPr marL="0" indent="0">
              <a:buNone/>
              <a:defRPr sz="3400" baseline="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goes here</a:t>
            </a:r>
          </a:p>
        </p:txBody>
      </p:sp>
      <p:sp>
        <p:nvSpPr>
          <p:cNvPr id="8" name="Text Placeholder 4">
            <a:extLst>
              <a:ext uri="{FF2B5EF4-FFF2-40B4-BE49-F238E27FC236}">
                <a16:creationId xmlns:a16="http://schemas.microsoft.com/office/drawing/2014/main" id="{39FD2566-4520-4F24-839C-6C444AD412F6}"/>
              </a:ext>
            </a:extLst>
          </p:cNvPr>
          <p:cNvSpPr>
            <a:spLocks noGrp="1"/>
          </p:cNvSpPr>
          <p:nvPr>
            <p:ph type="body" sz="quarter" idx="14" hasCustomPrompt="1"/>
          </p:nvPr>
        </p:nvSpPr>
        <p:spPr>
          <a:xfrm>
            <a:off x="279931" y="4636282"/>
            <a:ext cx="2669309" cy="2057393"/>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p:txBody>
      </p:sp>
      <p:sp>
        <p:nvSpPr>
          <p:cNvPr id="9" name="Text Placeholder 4">
            <a:extLst>
              <a:ext uri="{FF2B5EF4-FFF2-40B4-BE49-F238E27FC236}">
                <a16:creationId xmlns:a16="http://schemas.microsoft.com/office/drawing/2014/main" id="{18650970-2460-49EF-8F07-1EA4CC914C2C}"/>
              </a:ext>
            </a:extLst>
          </p:cNvPr>
          <p:cNvSpPr>
            <a:spLocks noGrp="1"/>
          </p:cNvSpPr>
          <p:nvPr>
            <p:ph type="body" sz="quarter" idx="15" hasCustomPrompt="1"/>
          </p:nvPr>
        </p:nvSpPr>
        <p:spPr>
          <a:xfrm>
            <a:off x="3237345" y="4622157"/>
            <a:ext cx="2669309" cy="2057393"/>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p:txBody>
      </p:sp>
      <p:sp>
        <p:nvSpPr>
          <p:cNvPr id="10" name="Text Placeholder 4">
            <a:extLst>
              <a:ext uri="{FF2B5EF4-FFF2-40B4-BE49-F238E27FC236}">
                <a16:creationId xmlns:a16="http://schemas.microsoft.com/office/drawing/2014/main" id="{88395AEE-10C9-4118-8810-24BC03B1B5EA}"/>
              </a:ext>
            </a:extLst>
          </p:cNvPr>
          <p:cNvSpPr>
            <a:spLocks noGrp="1"/>
          </p:cNvSpPr>
          <p:nvPr>
            <p:ph type="body" sz="quarter" idx="16" hasCustomPrompt="1"/>
          </p:nvPr>
        </p:nvSpPr>
        <p:spPr>
          <a:xfrm>
            <a:off x="6170693" y="4615344"/>
            <a:ext cx="2669309" cy="2057393"/>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p:txBody>
      </p:sp>
      <p:sp>
        <p:nvSpPr>
          <p:cNvPr id="13" name="Picture Placeholder 7">
            <a:extLst>
              <a:ext uri="{FF2B5EF4-FFF2-40B4-BE49-F238E27FC236}">
                <a16:creationId xmlns:a16="http://schemas.microsoft.com/office/drawing/2014/main" id="{F237877E-E340-4D52-97B7-EF4032D9BE08}"/>
              </a:ext>
            </a:extLst>
          </p:cNvPr>
          <p:cNvSpPr>
            <a:spLocks noGrp="1"/>
          </p:cNvSpPr>
          <p:nvPr>
            <p:ph type="pic" sz="quarter" idx="10" hasCustomPrompt="1"/>
          </p:nvPr>
        </p:nvSpPr>
        <p:spPr>
          <a:xfrm>
            <a:off x="-3924" y="0"/>
            <a:ext cx="9147924" cy="3363985"/>
          </a:xfrm>
          <a:prstGeom prst="rect">
            <a:avLst/>
          </a:prstGeom>
          <a:solidFill>
            <a:schemeClr val="bg2"/>
          </a:solidFill>
        </p:spPr>
        <p:txBody>
          <a:bodyPr/>
          <a:lstStyle>
            <a:lvl1pPr marL="0" indent="0" algn="ctr">
              <a:buNone/>
              <a:defRPr/>
            </a:lvl1pPr>
          </a:lstStyle>
          <a:p>
            <a:br>
              <a:rPr lang="en-US" dirty="0"/>
            </a:br>
            <a:br>
              <a:rPr lang="en-US" dirty="0"/>
            </a:br>
            <a:br>
              <a:rPr lang="en-US" dirty="0"/>
            </a:br>
            <a:br>
              <a:rPr lang="en-US" dirty="0"/>
            </a:br>
            <a:br>
              <a:rPr lang="en-US" dirty="0"/>
            </a:br>
            <a:r>
              <a:rPr lang="en-US" dirty="0"/>
              <a:t>Right-click to add image or click icon </a:t>
            </a:r>
          </a:p>
        </p:txBody>
      </p:sp>
    </p:spTree>
    <p:extLst>
      <p:ext uri="{BB962C8B-B14F-4D97-AF65-F5344CB8AC3E}">
        <p14:creationId xmlns:p14="http://schemas.microsoft.com/office/powerpoint/2010/main" val="3291461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Text Placeholder 2">
            <a:extLst>
              <a:ext uri="{FF2B5EF4-FFF2-40B4-BE49-F238E27FC236}">
                <a16:creationId xmlns:a16="http://schemas.microsoft.com/office/drawing/2014/main" id="{04838892-4354-4271-8CDC-1DEF1324DED2}"/>
              </a:ext>
            </a:extLst>
          </p:cNvPr>
          <p:cNvSpPr>
            <a:spLocks noGrp="1"/>
          </p:cNvSpPr>
          <p:nvPr>
            <p:ph type="body" sz="quarter" idx="11" hasCustomPrompt="1"/>
          </p:nvPr>
        </p:nvSpPr>
        <p:spPr>
          <a:xfrm>
            <a:off x="4118994" y="859872"/>
            <a:ext cx="4127383" cy="855678"/>
          </a:xfrm>
          <a:prstGeom prst="rect">
            <a:avLst/>
          </a:prstGeom>
        </p:spPr>
        <p:txBody>
          <a:bodyPr/>
          <a:lstStyle>
            <a:lvl1pPr marL="0" indent="0">
              <a:buNone/>
              <a:defRPr sz="3400" baseline="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goes here</a:t>
            </a:r>
          </a:p>
        </p:txBody>
      </p:sp>
      <p:sp>
        <p:nvSpPr>
          <p:cNvPr id="10" name="Text Placeholder 4">
            <a:extLst>
              <a:ext uri="{FF2B5EF4-FFF2-40B4-BE49-F238E27FC236}">
                <a16:creationId xmlns:a16="http://schemas.microsoft.com/office/drawing/2014/main" id="{88395AEE-10C9-4118-8810-24BC03B1B5EA}"/>
              </a:ext>
            </a:extLst>
          </p:cNvPr>
          <p:cNvSpPr>
            <a:spLocks noGrp="1"/>
          </p:cNvSpPr>
          <p:nvPr>
            <p:ph type="body" sz="quarter" idx="16" hasCustomPrompt="1"/>
          </p:nvPr>
        </p:nvSpPr>
        <p:spPr>
          <a:xfrm>
            <a:off x="4118994" y="1805032"/>
            <a:ext cx="3812797" cy="3287085"/>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1257300" indent="-342900">
              <a:buFont typeface="Arial" panose="020B0604020202020204" pitchFamily="34" charset="0"/>
              <a:buChar char="•"/>
              <a:defRPr>
                <a:latin typeface="Century Gothic" charset="0"/>
                <a:ea typeface="Arial" panose="020B0604020202020204" pitchFamily="34" charset="0"/>
                <a:cs typeface="Century Gothic" charset="0"/>
              </a:defRPr>
            </a:lvl3pPr>
            <a:lvl4pPr marL="1657350" indent="-285750">
              <a:buFont typeface="Arial" panose="020B0604020202020204" pitchFamily="34" charset="0"/>
              <a:buChar char="•"/>
              <a:defRPr>
                <a:latin typeface="Century Gothic" charset="0"/>
                <a:ea typeface="Arial" panose="020B0604020202020204" pitchFamily="34" charset="0"/>
                <a:cs typeface="Century Gothic" charset="0"/>
              </a:defRPr>
            </a:lvl4pPr>
            <a:lvl5pPr marL="2114550" indent="-285750">
              <a:buFont typeface="Arial" panose="020B0604020202020204" pitchFamily="34" charset="0"/>
              <a:buChar char="•"/>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a:p>
            <a:pPr lvl="2"/>
            <a:r>
              <a:rPr lang="en-US" dirty="0"/>
              <a:t>Third level</a:t>
            </a:r>
          </a:p>
          <a:p>
            <a:pPr lvl="3"/>
            <a:r>
              <a:rPr lang="en-US" dirty="0"/>
              <a:t>Fourth level</a:t>
            </a:r>
          </a:p>
          <a:p>
            <a:pPr lvl="4"/>
            <a:r>
              <a:rPr lang="en-US" dirty="0"/>
              <a:t>Fifth level</a:t>
            </a:r>
          </a:p>
        </p:txBody>
      </p:sp>
      <p:sp>
        <p:nvSpPr>
          <p:cNvPr id="13" name="Picture Placeholder 7">
            <a:extLst>
              <a:ext uri="{FF2B5EF4-FFF2-40B4-BE49-F238E27FC236}">
                <a16:creationId xmlns:a16="http://schemas.microsoft.com/office/drawing/2014/main" id="{F237877E-E340-4D52-97B7-EF4032D9BE08}"/>
              </a:ext>
            </a:extLst>
          </p:cNvPr>
          <p:cNvSpPr>
            <a:spLocks noGrp="1"/>
          </p:cNvSpPr>
          <p:nvPr>
            <p:ph type="pic" sz="quarter" idx="10" hasCustomPrompt="1"/>
          </p:nvPr>
        </p:nvSpPr>
        <p:spPr>
          <a:xfrm>
            <a:off x="-3924" y="0"/>
            <a:ext cx="3556662" cy="6858000"/>
          </a:xfrm>
          <a:prstGeom prst="rect">
            <a:avLst/>
          </a:prstGeom>
          <a:solidFill>
            <a:schemeClr val="bg2"/>
          </a:solidFill>
        </p:spPr>
        <p:txBody>
          <a:bodyPr/>
          <a:lstStyle>
            <a:lvl1pPr marL="0" indent="0" algn="ctr">
              <a:buNone/>
              <a:defRPr/>
            </a:lvl1pPr>
          </a:lstStyle>
          <a:p>
            <a:br>
              <a:rPr lang="en-US" dirty="0"/>
            </a:br>
            <a:br>
              <a:rPr lang="en-US" dirty="0"/>
            </a:br>
            <a:br>
              <a:rPr lang="en-US" dirty="0"/>
            </a:br>
            <a:br>
              <a:rPr lang="en-US" dirty="0"/>
            </a:br>
            <a:br>
              <a:rPr lang="en-US" dirty="0"/>
            </a:br>
            <a:r>
              <a:rPr lang="en-US" dirty="0"/>
              <a:t>Right-click to add image or click icon </a:t>
            </a:r>
          </a:p>
        </p:txBody>
      </p:sp>
    </p:spTree>
    <p:extLst>
      <p:ext uri="{BB962C8B-B14F-4D97-AF65-F5344CB8AC3E}">
        <p14:creationId xmlns:p14="http://schemas.microsoft.com/office/powerpoint/2010/main" val="40617446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ext Placeholder 22">
            <a:extLst>
              <a:ext uri="{FF2B5EF4-FFF2-40B4-BE49-F238E27FC236}">
                <a16:creationId xmlns:a16="http://schemas.microsoft.com/office/drawing/2014/main" id="{80F76BCD-5EA3-4305-9FAC-7AA93751B783}"/>
              </a:ext>
            </a:extLst>
          </p:cNvPr>
          <p:cNvSpPr>
            <a:spLocks noGrp="1"/>
          </p:cNvSpPr>
          <p:nvPr>
            <p:ph type="body" sz="quarter" idx="13" hasCustomPrompt="1"/>
          </p:nvPr>
        </p:nvSpPr>
        <p:spPr>
          <a:xfrm>
            <a:off x="406898" y="2268536"/>
            <a:ext cx="8292485" cy="2590800"/>
          </a:xfrm>
          <a:prstGeom prst="rect">
            <a:avLst/>
          </a:prstGeom>
        </p:spPr>
        <p:txBody>
          <a:bodyPr/>
          <a:lstStyle>
            <a:lvl1pPr>
              <a:defRPr sz="2800">
                <a:solidFill>
                  <a:schemeClr val="tx1"/>
                </a:solidFill>
                <a:latin typeface="Arial" panose="020B0604020202020204" pitchFamily="34" charset="0"/>
                <a:ea typeface="Arial" panose="020B0604020202020204" pitchFamily="34" charset="0"/>
                <a:cs typeface="Arial" panose="020B0604020202020204" pitchFamily="34" charset="0"/>
              </a:defRPr>
            </a:lvl1pPr>
            <a:lvl2pPr>
              <a:defRPr sz="2400">
                <a:solidFill>
                  <a:schemeClr val="tx1"/>
                </a:solidFill>
                <a:latin typeface="Arial" panose="020B0604020202020204" pitchFamily="34" charset="0"/>
                <a:ea typeface="Arial" panose="020B0604020202020204" pitchFamily="34" charset="0"/>
                <a:cs typeface="Arial" panose="020B0604020202020204" pitchFamily="34" charset="0"/>
              </a:defRPr>
            </a:lvl2pPr>
            <a:lvl3pPr>
              <a:defRPr sz="2000">
                <a:solidFill>
                  <a:schemeClr val="tx1"/>
                </a:solidFill>
                <a:latin typeface="Arial" panose="020B0604020202020204" pitchFamily="34" charset="0"/>
                <a:ea typeface="Arial" panose="020B0604020202020204" pitchFamily="34" charset="0"/>
                <a:cs typeface="Arial" panose="020B0604020202020204" pitchFamily="34" charset="0"/>
              </a:defRPr>
            </a:lvl3pPr>
            <a:lvl4pPr>
              <a:defRPr>
                <a:solidFill>
                  <a:schemeClr val="tx1"/>
                </a:solidFill>
                <a:latin typeface="Century Gothic" charset="0"/>
                <a:ea typeface="Arial" panose="020B0604020202020204" pitchFamily="34" charset="0"/>
                <a:cs typeface="Century Gothic" charset="0"/>
              </a:defRPr>
            </a:lvl4pPr>
            <a:lvl5pPr>
              <a:defRPr>
                <a:solidFill>
                  <a:schemeClr val="tx1"/>
                </a:solidFill>
                <a:latin typeface="Futura LT Pro Book" panose="020B05020202040203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8" name="Text Placeholder 24">
            <a:extLst>
              <a:ext uri="{FF2B5EF4-FFF2-40B4-BE49-F238E27FC236}">
                <a16:creationId xmlns:a16="http://schemas.microsoft.com/office/drawing/2014/main" id="{0244C0D4-C1BD-4D4C-9FAF-5A6C5F7A93B3}"/>
              </a:ext>
            </a:extLst>
          </p:cNvPr>
          <p:cNvSpPr>
            <a:spLocks noGrp="1"/>
          </p:cNvSpPr>
          <p:nvPr>
            <p:ph type="body" sz="quarter" idx="14" hasCustomPrompt="1"/>
          </p:nvPr>
        </p:nvSpPr>
        <p:spPr>
          <a:xfrm>
            <a:off x="406898" y="1073741"/>
            <a:ext cx="6830291" cy="837214"/>
          </a:xfrm>
          <a:prstGeom prst="rect">
            <a:avLst/>
          </a:prstGeom>
        </p:spPr>
        <p:txBody>
          <a:bodyPr/>
          <a:lstStyle>
            <a:lvl1pPr marL="0" indent="0">
              <a:buNone/>
              <a:defRPr sz="36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goes here</a:t>
            </a:r>
          </a:p>
        </p:txBody>
      </p:sp>
      <p:grpSp>
        <p:nvGrpSpPr>
          <p:cNvPr id="9" name="Group 8">
            <a:extLst>
              <a:ext uri="{FF2B5EF4-FFF2-40B4-BE49-F238E27FC236}">
                <a16:creationId xmlns:a16="http://schemas.microsoft.com/office/drawing/2014/main" id="{11310360-53FA-4C4A-9801-BBD09811E07D}"/>
              </a:ext>
            </a:extLst>
          </p:cNvPr>
          <p:cNvGrpSpPr/>
          <p:nvPr userDrawn="1"/>
        </p:nvGrpSpPr>
        <p:grpSpPr>
          <a:xfrm>
            <a:off x="463540" y="214106"/>
            <a:ext cx="8511329" cy="453897"/>
            <a:chOff x="881445" y="231569"/>
            <a:chExt cx="8260996" cy="453897"/>
          </a:xfrm>
        </p:grpSpPr>
        <p:cxnSp>
          <p:nvCxnSpPr>
            <p:cNvPr id="10" name="Straight Connector 9">
              <a:extLst>
                <a:ext uri="{FF2B5EF4-FFF2-40B4-BE49-F238E27FC236}">
                  <a16:creationId xmlns:a16="http://schemas.microsoft.com/office/drawing/2014/main" id="{B0BB5E1E-5AB1-48B0-8C4F-86EB18552E57}"/>
                </a:ext>
              </a:extLst>
            </p:cNvPr>
            <p:cNvCxnSpPr/>
            <p:nvPr userDrawn="1"/>
          </p:nvCxnSpPr>
          <p:spPr>
            <a:xfrm>
              <a:off x="881445" y="457200"/>
              <a:ext cx="8260996" cy="0"/>
            </a:xfrm>
            <a:prstGeom prst="line">
              <a:avLst/>
            </a:prstGeom>
            <a:ln w="9525">
              <a:solidFill>
                <a:srgbClr val="69BC9E"/>
              </a:solidFill>
            </a:ln>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09510EF7-CB1A-45FB-8F94-728F38D046D8}"/>
                </a:ext>
              </a:extLst>
            </p:cNvPr>
            <p:cNvGrpSpPr/>
            <p:nvPr userDrawn="1"/>
          </p:nvGrpSpPr>
          <p:grpSpPr>
            <a:xfrm>
              <a:off x="4775210" y="231569"/>
              <a:ext cx="473466" cy="453897"/>
              <a:chOff x="8176581" y="406764"/>
              <a:chExt cx="538212" cy="515967"/>
            </a:xfrm>
          </p:grpSpPr>
          <p:sp>
            <p:nvSpPr>
              <p:cNvPr id="12" name="Rectangle 11">
                <a:extLst>
                  <a:ext uri="{FF2B5EF4-FFF2-40B4-BE49-F238E27FC236}">
                    <a16:creationId xmlns:a16="http://schemas.microsoft.com/office/drawing/2014/main" id="{605223AD-1CEE-4D88-9467-7E973B31CCFF}"/>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3" name="Oval 12">
                <a:extLst>
                  <a:ext uri="{FF2B5EF4-FFF2-40B4-BE49-F238E27FC236}">
                    <a16:creationId xmlns:a16="http://schemas.microsoft.com/office/drawing/2014/main" id="{4EEA239C-B2B6-4AA9-8936-98CF9CA65C9F}"/>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grpSp>
    </p:spTree>
    <p:extLst>
      <p:ext uri="{BB962C8B-B14F-4D97-AF65-F5344CB8AC3E}">
        <p14:creationId xmlns:p14="http://schemas.microsoft.com/office/powerpoint/2010/main" val="3741921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20" name="Picture Placeholder 7">
            <a:extLst>
              <a:ext uri="{FF2B5EF4-FFF2-40B4-BE49-F238E27FC236}">
                <a16:creationId xmlns:a16="http://schemas.microsoft.com/office/drawing/2014/main" id="{ACE4E84E-717D-4A8C-9754-2C89E778ACD1}"/>
              </a:ext>
            </a:extLst>
          </p:cNvPr>
          <p:cNvSpPr>
            <a:spLocks noGrp="1"/>
          </p:cNvSpPr>
          <p:nvPr>
            <p:ph type="pic" sz="quarter" idx="10" hasCustomPrompt="1"/>
          </p:nvPr>
        </p:nvSpPr>
        <p:spPr>
          <a:xfrm>
            <a:off x="-3924" y="0"/>
            <a:ext cx="9147924" cy="6858000"/>
          </a:xfrm>
          <a:prstGeom prst="rect">
            <a:avLst/>
          </a:prstGeom>
          <a:solidFill>
            <a:schemeClr val="bg2"/>
          </a:solidFill>
        </p:spPr>
        <p:txBody>
          <a:bodyPr/>
          <a:lstStyle>
            <a:lvl1pPr marL="0" indent="0" algn="r">
              <a:buNone/>
              <a:defRPr baseline="0"/>
            </a:lvl1pPr>
          </a:lstStyle>
          <a:p>
            <a:br>
              <a:rPr lang="en-US" dirty="0"/>
            </a:br>
            <a:br>
              <a:rPr lang="en-US" dirty="0"/>
            </a:br>
            <a:br>
              <a:rPr lang="en-US" dirty="0"/>
            </a:br>
            <a:br>
              <a:rPr lang="en-US" dirty="0"/>
            </a:br>
            <a:br>
              <a:rPr lang="en-US" dirty="0"/>
            </a:br>
            <a:r>
              <a:rPr lang="en-US" dirty="0"/>
              <a:t>                </a:t>
            </a:r>
          </a:p>
          <a:p>
            <a:endParaRPr lang="en-US" dirty="0"/>
          </a:p>
          <a:p>
            <a:r>
              <a:rPr lang="en-US" dirty="0"/>
              <a:t>     Right-click to   </a:t>
            </a:r>
          </a:p>
          <a:p>
            <a:r>
              <a:rPr lang="en-US" dirty="0"/>
              <a:t>add image </a:t>
            </a:r>
          </a:p>
          <a:p>
            <a:r>
              <a:rPr lang="en-US" dirty="0"/>
              <a:t>or click icon </a:t>
            </a:r>
          </a:p>
        </p:txBody>
      </p:sp>
      <p:sp>
        <p:nvSpPr>
          <p:cNvPr id="14" name="Rectangle 13">
            <a:extLst>
              <a:ext uri="{FF2B5EF4-FFF2-40B4-BE49-F238E27FC236}">
                <a16:creationId xmlns:a16="http://schemas.microsoft.com/office/drawing/2014/main" id="{E742FBFD-DED2-40CC-B387-62C6E60C33E3}"/>
              </a:ext>
            </a:extLst>
          </p:cNvPr>
          <p:cNvSpPr/>
          <p:nvPr userDrawn="1"/>
        </p:nvSpPr>
        <p:spPr>
          <a:xfrm>
            <a:off x="471055" y="1066800"/>
            <a:ext cx="4710545" cy="5638800"/>
          </a:xfrm>
          <a:prstGeom prst="rect">
            <a:avLst/>
          </a:prstGeom>
          <a:solidFill>
            <a:schemeClr val="bg1">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5" name="Text Placeholder 24">
            <a:extLst>
              <a:ext uri="{FF2B5EF4-FFF2-40B4-BE49-F238E27FC236}">
                <a16:creationId xmlns:a16="http://schemas.microsoft.com/office/drawing/2014/main" id="{DFE0BB00-971B-41B1-9DED-D3103E8250D9}"/>
              </a:ext>
            </a:extLst>
          </p:cNvPr>
          <p:cNvSpPr>
            <a:spLocks noGrp="1"/>
          </p:cNvSpPr>
          <p:nvPr>
            <p:ph type="body" sz="quarter" idx="11" hasCustomPrompt="1"/>
          </p:nvPr>
        </p:nvSpPr>
        <p:spPr>
          <a:xfrm>
            <a:off x="863599" y="1279286"/>
            <a:ext cx="4002015" cy="1540114"/>
          </a:xfrm>
          <a:prstGeom prst="rect">
            <a:avLst/>
          </a:prstGeom>
          <a:noFill/>
          <a:ln>
            <a:noFill/>
          </a:ln>
        </p:spPr>
        <p:txBody>
          <a:bodyPr/>
          <a:lstStyle>
            <a:lvl1pPr marL="0" marR="0" indent="0" defTabSz="914400" eaLnBrk="1" fontAlgn="auto" latinLnBrk="0" hangingPunct="1">
              <a:lnSpc>
                <a:spcPts val="3000"/>
              </a:lnSpc>
              <a:spcBef>
                <a:spcPts val="0"/>
              </a:spcBef>
              <a:spcAft>
                <a:spcPts val="0"/>
              </a:spcAft>
              <a:buClrTx/>
              <a:buSzTx/>
              <a:buFontTx/>
              <a:buNone/>
              <a:tabLst/>
              <a:defRPr sz="2800">
                <a:solidFill>
                  <a:srgbClr val="AB2472"/>
                </a:solidFill>
                <a:latin typeface="Franklin Gothic Medium" panose="020B0603020102020204" pitchFamily="34" charset="0"/>
                <a:ea typeface="Franklin Gothic Medium" panose="020B0603020102020204" pitchFamily="34" charset="0"/>
                <a:cs typeface="Arial" panose="020B0604020202020204" pitchFamily="34" charset="0"/>
              </a:defRPr>
            </a:lvl1pPr>
          </a:lstStyle>
          <a:p>
            <a:pPr marL="0" marR="0" lvl="0" indent="0" defTabSz="914400" eaLnBrk="1" fontAlgn="auto" latinLnBrk="0" hangingPunct="1">
              <a:lnSpc>
                <a:spcPct val="100000"/>
              </a:lnSpc>
              <a:spcBef>
                <a:spcPts val="0"/>
              </a:spcBef>
              <a:spcAft>
                <a:spcPts val="0"/>
              </a:spcAft>
              <a:buClrTx/>
              <a:buSzTx/>
              <a:buFontTx/>
              <a:buNone/>
              <a:tabLst/>
              <a:defRPr/>
            </a:pPr>
            <a:r>
              <a:rPr lang="en-US" sz="2800" b="1" kern="0" dirty="0">
                <a:solidFill>
                  <a:srgbClr val="69BC9E"/>
                </a:solidFill>
                <a:latin typeface="Franklin Gothic Medium" panose="020B0603020102020204" pitchFamily="34" charset="0"/>
              </a:rPr>
              <a:t>Title text needed</a:t>
            </a:r>
          </a:p>
          <a:p>
            <a:pPr marL="0" marR="0" lvl="0" indent="0" defTabSz="914400" eaLnBrk="1" fontAlgn="auto" latinLnBrk="0" hangingPunct="1">
              <a:lnSpc>
                <a:spcPct val="100000"/>
              </a:lnSpc>
              <a:spcBef>
                <a:spcPts val="0"/>
              </a:spcBef>
              <a:spcAft>
                <a:spcPts val="0"/>
              </a:spcAft>
              <a:buClrTx/>
              <a:buSzTx/>
              <a:buFontTx/>
              <a:buNone/>
              <a:tabLst/>
              <a:defRPr/>
            </a:pPr>
            <a:r>
              <a:rPr lang="en-US" sz="2800" b="1" kern="0" dirty="0">
                <a:solidFill>
                  <a:srgbClr val="69BC9E"/>
                </a:solidFill>
                <a:latin typeface="Franklin Gothic Medium" panose="020B0603020102020204" pitchFamily="34" charset="0"/>
              </a:rPr>
              <a:t>over a full-frame photo</a:t>
            </a:r>
          </a:p>
          <a:p>
            <a:pPr lvl="0"/>
            <a:endParaRPr lang="en-US" dirty="0"/>
          </a:p>
        </p:txBody>
      </p:sp>
      <p:sp>
        <p:nvSpPr>
          <p:cNvPr id="16" name="Text Placeholder 4">
            <a:extLst>
              <a:ext uri="{FF2B5EF4-FFF2-40B4-BE49-F238E27FC236}">
                <a16:creationId xmlns:a16="http://schemas.microsoft.com/office/drawing/2014/main" id="{C09796EA-028A-4163-99CD-81F4F66D2D06}"/>
              </a:ext>
            </a:extLst>
          </p:cNvPr>
          <p:cNvSpPr>
            <a:spLocks noGrp="1"/>
          </p:cNvSpPr>
          <p:nvPr>
            <p:ph type="body" sz="quarter" idx="15" hasCustomPrompt="1"/>
          </p:nvPr>
        </p:nvSpPr>
        <p:spPr>
          <a:xfrm>
            <a:off x="863600" y="2743200"/>
            <a:ext cx="3925455" cy="3581400"/>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here—resize text or transparency boxes as needed</a:t>
            </a:r>
          </a:p>
          <a:p>
            <a:pPr lvl="0"/>
            <a:endParaRPr lang="en-US" dirty="0"/>
          </a:p>
          <a:p>
            <a:pPr lvl="0"/>
            <a:endParaRPr lang="en-US" dirty="0"/>
          </a:p>
          <a:p>
            <a:pPr lvl="0"/>
            <a:r>
              <a:rPr lang="en-US" dirty="0"/>
              <a:t>Right-click on image to change picture, from a file, browse to find your image—do not use this image</a:t>
            </a:r>
          </a:p>
        </p:txBody>
      </p:sp>
      <p:grpSp>
        <p:nvGrpSpPr>
          <p:cNvPr id="17" name="Group 16">
            <a:extLst>
              <a:ext uri="{FF2B5EF4-FFF2-40B4-BE49-F238E27FC236}">
                <a16:creationId xmlns:a16="http://schemas.microsoft.com/office/drawing/2014/main" id="{64E8B11B-3572-4F91-B33D-4D5CE21647D6}"/>
              </a:ext>
            </a:extLst>
          </p:cNvPr>
          <p:cNvGrpSpPr/>
          <p:nvPr userDrawn="1"/>
        </p:nvGrpSpPr>
        <p:grpSpPr>
          <a:xfrm>
            <a:off x="2582421" y="821300"/>
            <a:ext cx="487813" cy="453897"/>
            <a:chOff x="8176581" y="406764"/>
            <a:chExt cx="538212" cy="515967"/>
          </a:xfrm>
        </p:grpSpPr>
        <p:sp>
          <p:nvSpPr>
            <p:cNvPr id="18" name="Rectangle 17">
              <a:extLst>
                <a:ext uri="{FF2B5EF4-FFF2-40B4-BE49-F238E27FC236}">
                  <a16:creationId xmlns:a16="http://schemas.microsoft.com/office/drawing/2014/main" id="{1AA24B45-B3A1-49B4-8869-BF385EE35CFB}"/>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9" name="Oval 18">
              <a:extLst>
                <a:ext uri="{FF2B5EF4-FFF2-40B4-BE49-F238E27FC236}">
                  <a16:creationId xmlns:a16="http://schemas.microsoft.com/office/drawing/2014/main" id="{91FF198D-1B11-43E2-90C9-705FADE7E55E}"/>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928458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20" name="Picture Placeholder 7">
            <a:extLst>
              <a:ext uri="{FF2B5EF4-FFF2-40B4-BE49-F238E27FC236}">
                <a16:creationId xmlns:a16="http://schemas.microsoft.com/office/drawing/2014/main" id="{ACE4E84E-717D-4A8C-9754-2C89E778ACD1}"/>
              </a:ext>
            </a:extLst>
          </p:cNvPr>
          <p:cNvSpPr>
            <a:spLocks noGrp="1"/>
          </p:cNvSpPr>
          <p:nvPr>
            <p:ph type="pic" sz="quarter" idx="10"/>
          </p:nvPr>
        </p:nvSpPr>
        <p:spPr>
          <a:xfrm>
            <a:off x="-3924" y="0"/>
            <a:ext cx="9147924" cy="6858000"/>
          </a:xfrm>
          <a:prstGeom prst="rect">
            <a:avLst/>
          </a:prstGeom>
          <a:solidFill>
            <a:schemeClr val="bg2"/>
          </a:solidFill>
        </p:spPr>
        <p:txBody>
          <a:bodyPr/>
          <a:lstStyle>
            <a:lvl1pPr marL="0" indent="0" algn="r">
              <a:buNone/>
              <a:defRPr baseline="0"/>
            </a:lvl1pPr>
          </a:lstStyle>
          <a:p>
            <a:endParaRPr lang="en-US" dirty="0"/>
          </a:p>
          <a:p>
            <a:r>
              <a:rPr lang="en-US" dirty="0"/>
              <a:t>     Right-click to   </a:t>
            </a:r>
          </a:p>
          <a:p>
            <a:r>
              <a:rPr lang="en-US" dirty="0"/>
              <a:t>add image </a:t>
            </a:r>
          </a:p>
          <a:p>
            <a:r>
              <a:rPr lang="en-US" dirty="0"/>
              <a:t>or click icon </a:t>
            </a:r>
          </a:p>
        </p:txBody>
      </p:sp>
      <p:sp>
        <p:nvSpPr>
          <p:cNvPr id="9" name="Rectangle 8">
            <a:extLst>
              <a:ext uri="{FF2B5EF4-FFF2-40B4-BE49-F238E27FC236}">
                <a16:creationId xmlns:a16="http://schemas.microsoft.com/office/drawing/2014/main" id="{CED5F52A-2FD4-4697-A74F-2E13C057A141}"/>
              </a:ext>
            </a:extLst>
          </p:cNvPr>
          <p:cNvSpPr/>
          <p:nvPr userDrawn="1"/>
        </p:nvSpPr>
        <p:spPr>
          <a:xfrm>
            <a:off x="390088" y="364921"/>
            <a:ext cx="8321879" cy="6052658"/>
          </a:xfrm>
          <a:prstGeom prst="rect">
            <a:avLst/>
          </a:prstGeom>
          <a:solidFill>
            <a:schemeClr val="bg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0" name="Text Placeholder 24">
            <a:extLst>
              <a:ext uri="{FF2B5EF4-FFF2-40B4-BE49-F238E27FC236}">
                <a16:creationId xmlns:a16="http://schemas.microsoft.com/office/drawing/2014/main" id="{A3B059C0-2071-4AF4-A096-B729BFD0845B}"/>
              </a:ext>
            </a:extLst>
          </p:cNvPr>
          <p:cNvSpPr>
            <a:spLocks noGrp="1"/>
          </p:cNvSpPr>
          <p:nvPr>
            <p:ph type="body" sz="quarter" idx="16" hasCustomPrompt="1"/>
          </p:nvPr>
        </p:nvSpPr>
        <p:spPr>
          <a:xfrm>
            <a:off x="732768" y="906875"/>
            <a:ext cx="8164945" cy="778114"/>
          </a:xfrm>
          <a:prstGeom prst="rect">
            <a:avLst/>
          </a:prstGeom>
          <a:noFill/>
          <a:ln>
            <a:noFill/>
          </a:ln>
        </p:spPr>
        <p:txBody>
          <a:bodyPr/>
          <a:lstStyle>
            <a:lvl1pPr marL="0" marR="0" indent="0" defTabSz="914400" eaLnBrk="1" fontAlgn="auto" latinLnBrk="0" hangingPunct="1">
              <a:lnSpc>
                <a:spcPct val="100000"/>
              </a:lnSpc>
              <a:spcBef>
                <a:spcPts val="0"/>
              </a:spcBef>
              <a:spcAft>
                <a:spcPts val="0"/>
              </a:spcAft>
              <a:buClrTx/>
              <a:buSzTx/>
              <a:buFontTx/>
              <a:buNone/>
              <a:tabLst/>
              <a:defRPr sz="3200">
                <a:solidFill>
                  <a:srgbClr val="AB2472"/>
                </a:solidFill>
                <a:latin typeface="Franklin Gothic Medium" panose="020B0603020102020204" pitchFamily="34" charset="0"/>
                <a:ea typeface="Franklin Gothic Medium" panose="020B0603020102020204" pitchFamily="34" charset="0"/>
                <a:cs typeface="Arial" panose="020B0604020202020204" pitchFamily="34" charset="0"/>
              </a:defRPr>
            </a:lvl1pPr>
          </a:lstStyle>
          <a:p>
            <a:pPr marL="0" marR="0" lvl="0" indent="0" defTabSz="914400" eaLnBrk="1" fontAlgn="auto" latinLnBrk="0" hangingPunct="1">
              <a:lnSpc>
                <a:spcPct val="100000"/>
              </a:lnSpc>
              <a:spcBef>
                <a:spcPts val="0"/>
              </a:spcBef>
              <a:spcAft>
                <a:spcPts val="0"/>
              </a:spcAft>
              <a:buClrTx/>
              <a:buSzTx/>
              <a:buFontTx/>
              <a:buNone/>
              <a:tabLst/>
              <a:defRPr/>
            </a:pPr>
            <a:r>
              <a:rPr lang="en-US" sz="2800" b="1" kern="0" dirty="0">
                <a:solidFill>
                  <a:srgbClr val="69BC9E"/>
                </a:solidFill>
                <a:latin typeface="Franklin Gothic Medium" panose="020B0603020102020204" pitchFamily="34" charset="0"/>
              </a:rPr>
              <a:t>Text needed over a full-frame photo</a:t>
            </a:r>
          </a:p>
          <a:p>
            <a:pPr lvl="0"/>
            <a:endParaRPr lang="en-US" dirty="0"/>
          </a:p>
        </p:txBody>
      </p:sp>
      <p:sp>
        <p:nvSpPr>
          <p:cNvPr id="11" name="Text Placeholder 4">
            <a:extLst>
              <a:ext uri="{FF2B5EF4-FFF2-40B4-BE49-F238E27FC236}">
                <a16:creationId xmlns:a16="http://schemas.microsoft.com/office/drawing/2014/main" id="{4A39DCF1-E75D-44BC-9736-CF37F33DD952}"/>
              </a:ext>
            </a:extLst>
          </p:cNvPr>
          <p:cNvSpPr>
            <a:spLocks noGrp="1"/>
          </p:cNvSpPr>
          <p:nvPr>
            <p:ph type="body" sz="quarter" idx="14" hasCustomPrompt="1"/>
          </p:nvPr>
        </p:nvSpPr>
        <p:spPr>
          <a:xfrm>
            <a:off x="754689" y="2038525"/>
            <a:ext cx="7223242" cy="3581400"/>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here—resize text or transparency boxes as needed</a:t>
            </a:r>
          </a:p>
          <a:p>
            <a:pPr lvl="0"/>
            <a:endParaRPr lang="en-US" dirty="0"/>
          </a:p>
          <a:p>
            <a:pPr lvl="0"/>
            <a:endParaRPr lang="en-US" dirty="0"/>
          </a:p>
          <a:p>
            <a:pPr lvl="0"/>
            <a:r>
              <a:rPr lang="en-US" dirty="0"/>
              <a:t>Right-click on image to change picture, from a file, browse to find your image—do not use this image</a:t>
            </a:r>
          </a:p>
        </p:txBody>
      </p:sp>
      <p:grpSp>
        <p:nvGrpSpPr>
          <p:cNvPr id="12" name="Group 11">
            <a:extLst>
              <a:ext uri="{FF2B5EF4-FFF2-40B4-BE49-F238E27FC236}">
                <a16:creationId xmlns:a16="http://schemas.microsoft.com/office/drawing/2014/main" id="{B42C7F68-F4FC-4032-A000-05A1E06E547F}"/>
              </a:ext>
            </a:extLst>
          </p:cNvPr>
          <p:cNvGrpSpPr/>
          <p:nvPr userDrawn="1"/>
        </p:nvGrpSpPr>
        <p:grpSpPr>
          <a:xfrm>
            <a:off x="4332177" y="166521"/>
            <a:ext cx="487813" cy="453897"/>
            <a:chOff x="8176581" y="406764"/>
            <a:chExt cx="538212" cy="515967"/>
          </a:xfrm>
        </p:grpSpPr>
        <p:sp>
          <p:nvSpPr>
            <p:cNvPr id="13" name="Rectangle 12">
              <a:extLst>
                <a:ext uri="{FF2B5EF4-FFF2-40B4-BE49-F238E27FC236}">
                  <a16:creationId xmlns:a16="http://schemas.microsoft.com/office/drawing/2014/main" id="{DD63B3D6-548F-4341-B5B7-ABF97A577822}"/>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21" name="Oval 20">
              <a:extLst>
                <a:ext uri="{FF2B5EF4-FFF2-40B4-BE49-F238E27FC236}">
                  <a16:creationId xmlns:a16="http://schemas.microsoft.com/office/drawing/2014/main" id="{A33A6FFF-1B78-4060-83C4-0438D7E12722}"/>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3246569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Section Header">
    <p:spTree>
      <p:nvGrpSpPr>
        <p:cNvPr id="1" name=""/>
        <p:cNvGrpSpPr/>
        <p:nvPr/>
      </p:nvGrpSpPr>
      <p:grpSpPr>
        <a:xfrm>
          <a:off x="0" y="0"/>
          <a:ext cx="0" cy="0"/>
          <a:chOff x="0" y="0"/>
          <a:chExt cx="0" cy="0"/>
        </a:xfrm>
      </p:grpSpPr>
      <p:sp>
        <p:nvSpPr>
          <p:cNvPr id="14" name="Text Placeholder 4">
            <a:extLst>
              <a:ext uri="{FF2B5EF4-FFF2-40B4-BE49-F238E27FC236}">
                <a16:creationId xmlns:a16="http://schemas.microsoft.com/office/drawing/2014/main" id="{3D73DD4E-516B-4669-AB88-20704A8FEE61}"/>
              </a:ext>
            </a:extLst>
          </p:cNvPr>
          <p:cNvSpPr>
            <a:spLocks noGrp="1"/>
          </p:cNvSpPr>
          <p:nvPr>
            <p:ph type="body" sz="quarter" idx="12" hasCustomPrompt="1"/>
          </p:nvPr>
        </p:nvSpPr>
        <p:spPr>
          <a:xfrm>
            <a:off x="486095" y="1712053"/>
            <a:ext cx="7025440" cy="2857500"/>
          </a:xfrm>
          <a:prstGeom prst="rect">
            <a:avLst/>
          </a:prstGeom>
        </p:spPr>
        <p:txBody>
          <a:bodyPr/>
          <a:lstStyle>
            <a:lvl1pPr>
              <a:defRPr sz="2800">
                <a:solidFill>
                  <a:schemeClr val="tx1"/>
                </a:solidFill>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2400" baseline="0">
                <a:latin typeface="Arial" panose="020B0604020202020204" pitchFamily="34" charset="0"/>
                <a:ea typeface="Arial" panose="020B0604020202020204" pitchFamily="34" charset="0"/>
                <a:cs typeface="Arial" panose="020B0604020202020204" pitchFamily="34" charset="0"/>
              </a:defRPr>
            </a:lvl2pPr>
            <a:lvl3pPr marL="1200150" indent="-285750">
              <a:buFont typeface="Arial" panose="020B0604020202020204" pitchFamily="34" charset="0"/>
              <a:buChar char="•"/>
              <a:defRPr>
                <a:latin typeface="Arial" panose="020B0604020202020204" pitchFamily="34" charset="0"/>
                <a:ea typeface="Arial" panose="020B0604020202020204" pitchFamily="34" charset="0"/>
                <a:cs typeface="Arial" panose="020B0604020202020204" pitchFamily="34" charset="0"/>
              </a:defRPr>
            </a:lvl3pPr>
          </a:lstStyle>
          <a:p>
            <a:pPr lvl="0"/>
            <a:r>
              <a:rPr lang="en-US" dirty="0"/>
              <a:t>Point number 1</a:t>
            </a:r>
          </a:p>
          <a:p>
            <a:pPr lvl="1"/>
            <a:r>
              <a:rPr lang="en-US" dirty="0"/>
              <a:t>Information about point number 1</a:t>
            </a:r>
          </a:p>
          <a:p>
            <a:pPr lvl="2"/>
            <a:r>
              <a:rPr lang="en-US" dirty="0"/>
              <a:t>Information about point number 1</a:t>
            </a:r>
            <a:br>
              <a:rPr lang="en-US" dirty="0"/>
            </a:br>
            <a:endParaRPr lang="en-US" dirty="0"/>
          </a:p>
          <a:p>
            <a:pPr lvl="0"/>
            <a:r>
              <a:rPr lang="en-US" dirty="0"/>
              <a:t>Point number 2</a:t>
            </a:r>
          </a:p>
          <a:p>
            <a:pPr lvl="1"/>
            <a:r>
              <a:rPr lang="en-US" dirty="0"/>
              <a:t>Information about point number 2</a:t>
            </a:r>
          </a:p>
          <a:p>
            <a:pPr lvl="2"/>
            <a:r>
              <a:rPr lang="en-US" dirty="0"/>
              <a:t>Information about point number 2</a:t>
            </a:r>
          </a:p>
          <a:p>
            <a:pPr lvl="2"/>
            <a:endParaRPr lang="en-US" dirty="0"/>
          </a:p>
        </p:txBody>
      </p:sp>
      <p:sp>
        <p:nvSpPr>
          <p:cNvPr id="15" name="Text Placeholder 24">
            <a:extLst>
              <a:ext uri="{FF2B5EF4-FFF2-40B4-BE49-F238E27FC236}">
                <a16:creationId xmlns:a16="http://schemas.microsoft.com/office/drawing/2014/main" id="{B07012FF-9C8E-4786-9884-630266A463E1}"/>
              </a:ext>
            </a:extLst>
          </p:cNvPr>
          <p:cNvSpPr>
            <a:spLocks noGrp="1"/>
          </p:cNvSpPr>
          <p:nvPr>
            <p:ph type="body" sz="quarter" idx="11" hasCustomPrompt="1"/>
          </p:nvPr>
        </p:nvSpPr>
        <p:spPr>
          <a:xfrm>
            <a:off x="486095" y="784335"/>
            <a:ext cx="6830291" cy="837214"/>
          </a:xfrm>
          <a:prstGeom prst="rect">
            <a:avLst/>
          </a:prstGeom>
          <a:noFill/>
          <a:ln>
            <a:noFill/>
          </a:ln>
        </p:spPr>
        <p:txBody>
          <a:bodyPr/>
          <a:lstStyle>
            <a:lvl1pPr marL="0" indent="0">
              <a:buNone/>
              <a:defRPr sz="3400" b="1">
                <a:solidFill>
                  <a:srgbClr val="F2A13E"/>
                </a:solidFill>
                <a:latin typeface="Franklin Gothic Medium" panose="020B0603020102020204" pitchFamily="34" charset="0"/>
                <a:ea typeface="Franklin Gothic Medium" panose="020B0603020102020204" pitchFamily="34" charset="0"/>
                <a:cs typeface="Arial" panose="020B0604020202020204" pitchFamily="34" charset="0"/>
              </a:defRPr>
            </a:lvl1pPr>
          </a:lstStyle>
          <a:p>
            <a:pPr lvl="0"/>
            <a:r>
              <a:rPr lang="en-US" dirty="0"/>
              <a:t>Title goes here</a:t>
            </a:r>
          </a:p>
        </p:txBody>
      </p:sp>
      <p:cxnSp>
        <p:nvCxnSpPr>
          <p:cNvPr id="17" name="Straight Connector 16">
            <a:extLst>
              <a:ext uri="{FF2B5EF4-FFF2-40B4-BE49-F238E27FC236}">
                <a16:creationId xmlns:a16="http://schemas.microsoft.com/office/drawing/2014/main" id="{79A696C0-855D-45D6-B1C7-C0FACE5E0A78}"/>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8" name="Group 17">
            <a:extLst>
              <a:ext uri="{FF2B5EF4-FFF2-40B4-BE49-F238E27FC236}">
                <a16:creationId xmlns:a16="http://schemas.microsoft.com/office/drawing/2014/main" id="{17112F71-6DD0-4780-9CE6-97BB6D9371F0}"/>
              </a:ext>
            </a:extLst>
          </p:cNvPr>
          <p:cNvGrpSpPr/>
          <p:nvPr userDrawn="1"/>
        </p:nvGrpSpPr>
        <p:grpSpPr>
          <a:xfrm>
            <a:off x="4328094" y="193628"/>
            <a:ext cx="487813" cy="453897"/>
            <a:chOff x="8176581" y="406764"/>
            <a:chExt cx="538212" cy="515967"/>
          </a:xfrm>
        </p:grpSpPr>
        <p:sp>
          <p:nvSpPr>
            <p:cNvPr id="19" name="Rectangle 18">
              <a:extLst>
                <a:ext uri="{FF2B5EF4-FFF2-40B4-BE49-F238E27FC236}">
                  <a16:creationId xmlns:a16="http://schemas.microsoft.com/office/drawing/2014/main" id="{EAB256B6-2B37-4695-99BA-1844145CE897}"/>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22" name="Oval 21">
              <a:extLst>
                <a:ext uri="{FF2B5EF4-FFF2-40B4-BE49-F238E27FC236}">
                  <a16:creationId xmlns:a16="http://schemas.microsoft.com/office/drawing/2014/main" id="{CB9EACC0-FAE4-4B2D-9331-D22EE1E5BDA3}"/>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10617299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Picture Placeholder 3">
            <a:extLst>
              <a:ext uri="{FF2B5EF4-FFF2-40B4-BE49-F238E27FC236}">
                <a16:creationId xmlns:a16="http://schemas.microsoft.com/office/drawing/2014/main" id="{3374D15B-2C75-46F2-B01D-3403DF62C2FC}"/>
              </a:ext>
            </a:extLst>
          </p:cNvPr>
          <p:cNvSpPr>
            <a:spLocks noGrp="1"/>
          </p:cNvSpPr>
          <p:nvPr>
            <p:ph type="pic" sz="quarter" idx="12" hasCustomPrompt="1"/>
          </p:nvPr>
        </p:nvSpPr>
        <p:spPr>
          <a:xfrm>
            <a:off x="442329" y="2076276"/>
            <a:ext cx="3949308" cy="3882006"/>
          </a:xfrm>
          <a:prstGeom prst="rect">
            <a:avLst/>
          </a:prstGeom>
        </p:spPr>
        <p:txBody>
          <a:bodyPr/>
          <a:lstStyle>
            <a:lvl1pPr>
              <a:defRPr/>
            </a:lvl1pPr>
          </a:lstStyle>
          <a:p>
            <a:r>
              <a:rPr lang="en-US" dirty="0"/>
              <a:t>Click icon to add picture or chart</a:t>
            </a:r>
          </a:p>
        </p:txBody>
      </p:sp>
      <p:sp>
        <p:nvSpPr>
          <p:cNvPr id="9" name="Picture Placeholder 6">
            <a:extLst>
              <a:ext uri="{FF2B5EF4-FFF2-40B4-BE49-F238E27FC236}">
                <a16:creationId xmlns:a16="http://schemas.microsoft.com/office/drawing/2014/main" id="{81D357D0-731E-489C-889B-9728CECB741A}"/>
              </a:ext>
            </a:extLst>
          </p:cNvPr>
          <p:cNvSpPr>
            <a:spLocks noGrp="1"/>
          </p:cNvSpPr>
          <p:nvPr>
            <p:ph type="pic" sz="quarter" idx="13" hasCustomPrompt="1"/>
          </p:nvPr>
        </p:nvSpPr>
        <p:spPr>
          <a:xfrm>
            <a:off x="4905269" y="2076274"/>
            <a:ext cx="3844448" cy="3882007"/>
          </a:xfrm>
          <a:prstGeom prst="rect">
            <a:avLst/>
          </a:prstGeom>
        </p:spPr>
        <p:txBody>
          <a:bodyPr/>
          <a:lstStyle>
            <a:lvl1pPr>
              <a:defRPr/>
            </a:lvl1pPr>
          </a:lstStyle>
          <a:p>
            <a:r>
              <a:rPr lang="en-US" dirty="0"/>
              <a:t>Click icon to add picture or chart</a:t>
            </a:r>
          </a:p>
        </p:txBody>
      </p:sp>
      <p:sp>
        <p:nvSpPr>
          <p:cNvPr id="10" name="Text Placeholder 24">
            <a:extLst>
              <a:ext uri="{FF2B5EF4-FFF2-40B4-BE49-F238E27FC236}">
                <a16:creationId xmlns:a16="http://schemas.microsoft.com/office/drawing/2014/main" id="{E664D866-11CD-4272-8D5E-73321B3BB668}"/>
              </a:ext>
            </a:extLst>
          </p:cNvPr>
          <p:cNvSpPr>
            <a:spLocks noGrp="1"/>
          </p:cNvSpPr>
          <p:nvPr>
            <p:ph type="body" sz="quarter" idx="11" hasCustomPrompt="1"/>
          </p:nvPr>
        </p:nvSpPr>
        <p:spPr>
          <a:xfrm>
            <a:off x="442329" y="872313"/>
            <a:ext cx="6830291" cy="837214"/>
          </a:xfrm>
          <a:prstGeom prst="rect">
            <a:avLst/>
          </a:prstGeom>
        </p:spPr>
        <p:txBody>
          <a:bodyPr/>
          <a:lstStyle>
            <a:lvl1pPr marL="0" indent="0">
              <a:buNone/>
              <a:defRPr sz="3400" b="1">
                <a:solidFill>
                  <a:srgbClr val="F2A13E"/>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Title goes here</a:t>
            </a:r>
          </a:p>
        </p:txBody>
      </p:sp>
      <p:cxnSp>
        <p:nvCxnSpPr>
          <p:cNvPr id="11" name="Straight Connector 10">
            <a:extLst>
              <a:ext uri="{FF2B5EF4-FFF2-40B4-BE49-F238E27FC236}">
                <a16:creationId xmlns:a16="http://schemas.microsoft.com/office/drawing/2014/main" id="{7D9A96FF-FF96-42DB-90FB-76EF8E71BF22}"/>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a:off x="4328094" y="193628"/>
            <a:ext cx="487813" cy="453897"/>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1531431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5767926"/>
      </p:ext>
    </p:extLst>
  </p:cSld>
  <p:clrMap bg1="lt1" tx1="dk1" bg2="lt2" tx2="dk2" accent1="accent1" accent2="accent2" accent3="accent3" accent4="accent4" accent5="accent5" accent6="accent6" hlink="hlink" folHlink="folHlink"/>
  <p:sldLayoutIdLst>
    <p:sldLayoutId id="2147483661" r:id="rId1"/>
    <p:sldLayoutId id="2147483680" r:id="rId2"/>
    <p:sldLayoutId id="2147483662" r:id="rId3"/>
    <p:sldLayoutId id="2147483676" r:id="rId4"/>
    <p:sldLayoutId id="2147483663" r:id="rId5"/>
    <p:sldLayoutId id="2147483672" r:id="rId6"/>
    <p:sldLayoutId id="2147483673" r:id="rId7"/>
    <p:sldLayoutId id="2147483674" r:id="rId8"/>
    <p:sldLayoutId id="2147483664" r:id="rId9"/>
    <p:sldLayoutId id="2147483675" r:id="rId10"/>
    <p:sldLayoutId id="2147483677" r:id="rId11"/>
    <p:sldLayoutId id="2147483678" r:id="rId12"/>
    <p:sldLayoutId id="2147483679" r:id="rId13"/>
    <p:sldLayoutId id="2147483665" r:id="rId14"/>
    <p:sldLayoutId id="2147483666" r:id="rId15"/>
    <p:sldLayoutId id="2147483667" r:id="rId16"/>
    <p:sldLayoutId id="2147483668" r:id="rId17"/>
    <p:sldLayoutId id="2147483669" r:id="rId18"/>
    <p:sldLayoutId id="2147483670" r:id="rId19"/>
    <p:sldLayoutId id="2147483671" r:id="rId2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6.xml"/><Relationship Id="rId1" Type="http://schemas.openxmlformats.org/officeDocument/2006/relationships/tags" Target="../tags/tag5.xml"/><Relationship Id="rId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10.xml"/><Relationship Id="rId1" Type="http://schemas.openxmlformats.org/officeDocument/2006/relationships/tags" Target="../tags/tag9.xml"/><Relationship Id="rId4"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tags" Target="../tags/tag12.xml"/><Relationship Id="rId1" Type="http://schemas.openxmlformats.org/officeDocument/2006/relationships/tags" Target="../tags/tag11.xml"/><Relationship Id="rId4"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5705D0D-D025-434C-8021-6EB57C5735C3}"/>
              </a:ext>
            </a:extLst>
          </p:cNvPr>
          <p:cNvSpPr>
            <a:spLocks noGrp="1"/>
          </p:cNvSpPr>
          <p:nvPr>
            <p:ph type="title" idx="4294967295"/>
            <p:custDataLst>
              <p:tags r:id="rId1"/>
            </p:custDataLst>
          </p:nvPr>
        </p:nvSpPr>
        <p:spPr>
          <a:xfrm>
            <a:off x="573130" y="4797027"/>
            <a:ext cx="8127406" cy="80534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3400" b="0" i="0" u="none" strike="noStrike" kern="1200" cap="none" spc="0" normalizeH="0" baseline="0" noProof="0" dirty="0">
                <a:ln>
                  <a:noFill/>
                </a:ln>
                <a:solidFill>
                  <a:srgbClr val="3A8269"/>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t>Vérification des données du site</a:t>
            </a:r>
          </a:p>
        </p:txBody>
      </p:sp>
      <p:sp>
        <p:nvSpPr>
          <p:cNvPr id="3" name="Text Placeholder 2">
            <a:extLst>
              <a:ext uri="{FF2B5EF4-FFF2-40B4-BE49-F238E27FC236}">
                <a16:creationId xmlns:a16="http://schemas.microsoft.com/office/drawing/2014/main" id="{46CEE66E-5E00-4072-915B-BC9F1E3B2283}"/>
              </a:ext>
            </a:extLst>
          </p:cNvPr>
          <p:cNvSpPr>
            <a:spLocks noGrp="1"/>
          </p:cNvSpPr>
          <p:nvPr>
            <p:ph type="body" sz="quarter" idx="14"/>
            <p:custDataLst>
              <p:tags r:id="rId2"/>
            </p:custDataLst>
          </p:nvPr>
        </p:nvSpPr>
        <p:spPr>
          <a:xfrm>
            <a:off x="573131" y="5602370"/>
            <a:ext cx="5843368" cy="1026049"/>
          </a:xfrm>
        </p:spPr>
        <p:txBody>
          <a:bodyPr/>
          <a:lstStyle/>
          <a:p>
            <a:r>
              <a:rPr lang="fr-FR" dirty="0"/>
              <a:t>Nom, Data for Impact</a:t>
            </a:r>
          </a:p>
          <a:p>
            <a:r>
              <a:rPr lang="fr-FR" dirty="0"/>
              <a:t>Réunion ou évènement</a:t>
            </a:r>
          </a:p>
          <a:p>
            <a:r>
              <a:rPr lang="fr-FR" dirty="0"/>
              <a:t>Date</a:t>
            </a:r>
          </a:p>
        </p:txBody>
      </p:sp>
    </p:spTree>
    <p:extLst>
      <p:ext uri="{BB962C8B-B14F-4D97-AF65-F5344CB8AC3E}">
        <p14:creationId xmlns:p14="http://schemas.microsoft.com/office/powerpoint/2010/main" val="2130739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A2A280A-5BC7-4C57-A652-3D1884BAC1CF}"/>
              </a:ext>
            </a:extLst>
          </p:cNvPr>
          <p:cNvSpPr>
            <a:spLocks noGrp="1"/>
          </p:cNvSpPr>
          <p:nvPr>
            <p:ph type="title" idx="4294967295"/>
            <p:custDataLst>
              <p:tags r:id="rId1"/>
            </p:custDataLst>
          </p:nvPr>
        </p:nvSpPr>
        <p:spPr>
          <a:xfrm>
            <a:off x="406898" y="874235"/>
            <a:ext cx="6830291" cy="83721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3200" b="0" i="0" u="none" strike="noStrike" kern="1200" cap="none" spc="0" normalizeH="0" baseline="0" noProof="0" dirty="0">
                <a:ln>
                  <a:noFill/>
                </a:ln>
                <a:solidFill>
                  <a:srgbClr val="3A8269"/>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t>Objectifs</a:t>
            </a:r>
          </a:p>
        </p:txBody>
      </p:sp>
      <p:sp>
        <p:nvSpPr>
          <p:cNvPr id="2" name="Text Placeholder 1">
            <a:extLst>
              <a:ext uri="{FF2B5EF4-FFF2-40B4-BE49-F238E27FC236}">
                <a16:creationId xmlns:a16="http://schemas.microsoft.com/office/drawing/2014/main" id="{3AA1434B-C38C-4F2F-AB77-3D6F9EAEA9D4}"/>
              </a:ext>
            </a:extLst>
          </p:cNvPr>
          <p:cNvSpPr>
            <a:spLocks noGrp="1"/>
          </p:cNvSpPr>
          <p:nvPr>
            <p:ph type="body" sz="quarter" idx="13"/>
            <p:custDataLst>
              <p:tags r:id="rId2"/>
            </p:custDataLst>
          </p:nvPr>
        </p:nvSpPr>
        <p:spPr>
          <a:xfrm>
            <a:off x="406898" y="1617074"/>
            <a:ext cx="7639822" cy="5240926"/>
          </a:xfrm>
        </p:spPr>
        <p:txBody>
          <a:bodyPr/>
          <a:lstStyle/>
          <a:p>
            <a:pPr lvl="0">
              <a:lnSpc>
                <a:spcPct val="100000"/>
              </a:lnSpc>
            </a:pPr>
            <a:r>
              <a:rPr lang="fr-FR" sz="2600" dirty="0"/>
              <a:t>Examiner et documenter la disponibilité et l’intégralité des sources de données pour la période de rapportage sélectionnée</a:t>
            </a:r>
          </a:p>
          <a:p>
            <a:pPr lvl="0">
              <a:lnSpc>
                <a:spcPct val="100000"/>
              </a:lnSpc>
            </a:pPr>
            <a:r>
              <a:rPr lang="fr-FR" sz="2600" dirty="0"/>
              <a:t>Recompter les données enregistrées à partir des documents sources, puis comparer les nombres vérifiés avec les nombres rapportés du site et expliquer les divergences éventuelles</a:t>
            </a:r>
          </a:p>
          <a:p>
            <a:pPr lvl="0">
              <a:lnSpc>
                <a:spcPct val="100000"/>
              </a:lnSpc>
            </a:pPr>
            <a:r>
              <a:rPr lang="fr-FR" sz="2600" dirty="0"/>
              <a:t>Recouper les données des indicateurs entre les multiples sources de données disponibles pour valider les données</a:t>
            </a:r>
          </a:p>
          <a:p>
            <a:pPr>
              <a:lnSpc>
                <a:spcPct val="100000"/>
              </a:lnSpc>
            </a:pPr>
            <a:endParaRPr lang="en-US" sz="2600" dirty="0"/>
          </a:p>
        </p:txBody>
      </p:sp>
    </p:spTree>
    <p:extLst>
      <p:ext uri="{BB962C8B-B14F-4D97-AF65-F5344CB8AC3E}">
        <p14:creationId xmlns:p14="http://schemas.microsoft.com/office/powerpoint/2010/main" val="27010271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A2A280A-5BC7-4C57-A652-3D1884BAC1CF}"/>
              </a:ext>
            </a:extLst>
          </p:cNvPr>
          <p:cNvSpPr>
            <a:spLocks noGrp="1"/>
          </p:cNvSpPr>
          <p:nvPr>
            <p:ph type="title" idx="4294967295"/>
            <p:custDataLst>
              <p:tags r:id="rId1"/>
            </p:custDataLst>
          </p:nvPr>
        </p:nvSpPr>
        <p:spPr>
          <a:xfrm>
            <a:off x="406898" y="766170"/>
            <a:ext cx="8608148" cy="83721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3200" b="0" i="0" u="none" strike="noStrike" kern="1200" cap="none" spc="0" normalizeH="0" baseline="0" noProof="0" dirty="0">
                <a:ln>
                  <a:noFill/>
                </a:ln>
                <a:solidFill>
                  <a:srgbClr val="3A8269"/>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t>Sources de données pour les périodes de déclaration sélectionnées</a:t>
            </a:r>
          </a:p>
        </p:txBody>
      </p:sp>
      <p:sp>
        <p:nvSpPr>
          <p:cNvPr id="2" name="Text Placeholder 1">
            <a:extLst>
              <a:ext uri="{FF2B5EF4-FFF2-40B4-BE49-F238E27FC236}">
                <a16:creationId xmlns:a16="http://schemas.microsoft.com/office/drawing/2014/main" id="{3AA1434B-C38C-4F2F-AB77-3D6F9EAEA9D4}"/>
              </a:ext>
            </a:extLst>
          </p:cNvPr>
          <p:cNvSpPr>
            <a:spLocks noGrp="1"/>
          </p:cNvSpPr>
          <p:nvPr>
            <p:ph type="body" sz="quarter" idx="13"/>
            <p:custDataLst>
              <p:tags r:id="rId2"/>
            </p:custDataLst>
          </p:nvPr>
        </p:nvSpPr>
        <p:spPr>
          <a:xfrm>
            <a:off x="406898" y="2069869"/>
            <a:ext cx="8292485" cy="4281055"/>
          </a:xfrm>
        </p:spPr>
        <p:txBody>
          <a:bodyPr/>
          <a:lstStyle/>
          <a:p>
            <a:r>
              <a:rPr lang="fr-FR" sz="2400" dirty="0"/>
              <a:t>Registres de PF</a:t>
            </a:r>
          </a:p>
          <a:p>
            <a:r>
              <a:rPr lang="fr-FR" sz="2400" dirty="0"/>
              <a:t>Dossiers des clients de PF</a:t>
            </a:r>
          </a:p>
          <a:p>
            <a:r>
              <a:rPr lang="fr-FR" sz="2400" dirty="0"/>
              <a:t>Registre de distribution des contraceptifs </a:t>
            </a:r>
          </a:p>
          <a:p>
            <a:r>
              <a:rPr lang="fr-FR" sz="2400" dirty="0"/>
              <a:t>Fiches d’inventaire des méthodes contraceptives</a:t>
            </a:r>
          </a:p>
          <a:p>
            <a:r>
              <a:rPr lang="fr-FR" sz="2400" dirty="0"/>
              <a:t>Registre des consultations</a:t>
            </a:r>
          </a:p>
          <a:p>
            <a:r>
              <a:rPr lang="fr-FR" sz="2400" dirty="0"/>
              <a:t>Formulaire de discussion de groupe de PF</a:t>
            </a:r>
          </a:p>
          <a:p>
            <a:r>
              <a:rPr lang="fr-FR" sz="2400" dirty="0"/>
              <a:t>Directive sur la compilation des données</a:t>
            </a:r>
          </a:p>
          <a:p>
            <a:r>
              <a:rPr lang="fr-FR" sz="2400" dirty="0"/>
              <a:t>Directives sur la collecte et le rapportage des données</a:t>
            </a:r>
          </a:p>
          <a:p>
            <a:r>
              <a:rPr lang="fr-FR" sz="2400" dirty="0"/>
              <a:t>Formulaire de rapportage des données</a:t>
            </a:r>
          </a:p>
          <a:p>
            <a:endParaRPr lang="en-US" sz="2400" dirty="0"/>
          </a:p>
        </p:txBody>
      </p:sp>
    </p:spTree>
    <p:extLst>
      <p:ext uri="{BB962C8B-B14F-4D97-AF65-F5344CB8AC3E}">
        <p14:creationId xmlns:p14="http://schemas.microsoft.com/office/powerpoint/2010/main" val="32803255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title" idx="4294967295"/>
            <p:custDataLst>
              <p:tags r:id="rId1"/>
            </p:custDataLst>
          </p:nvPr>
        </p:nvSpPr>
        <p:spPr>
          <a:xfrm>
            <a:off x="406898" y="1073741"/>
            <a:ext cx="8292485" cy="83721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3200" b="0" i="0" u="none" strike="noStrike" kern="1200" cap="none" spc="0" normalizeH="0" baseline="0" noProof="0" dirty="0">
                <a:ln>
                  <a:noFill/>
                </a:ln>
                <a:solidFill>
                  <a:srgbClr val="3A8269"/>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t>Processus de vérification des données</a:t>
            </a:r>
          </a:p>
        </p:txBody>
      </p:sp>
      <p:sp>
        <p:nvSpPr>
          <p:cNvPr id="2" name="Text Placeholder 1"/>
          <p:cNvSpPr>
            <a:spLocks noGrp="1"/>
          </p:cNvSpPr>
          <p:nvPr>
            <p:ph type="body" sz="quarter" idx="13"/>
            <p:custDataLst>
              <p:tags r:id="rId2"/>
            </p:custDataLst>
          </p:nvPr>
        </p:nvSpPr>
        <p:spPr>
          <a:xfrm>
            <a:off x="406898" y="1910954"/>
            <a:ext cx="8130273" cy="5814554"/>
          </a:xfrm>
        </p:spPr>
        <p:txBody>
          <a:bodyPr/>
          <a:lstStyle/>
          <a:p>
            <a:pPr>
              <a:lnSpc>
                <a:spcPct val="100000"/>
              </a:lnSpc>
            </a:pPr>
            <a:r>
              <a:rPr lang="fr-FR" sz="2200" dirty="0"/>
              <a:t>Rapport papier de la structure sanitaire au niveau supérieur :</a:t>
            </a:r>
          </a:p>
          <a:p>
            <a:pPr lvl="1">
              <a:lnSpc>
                <a:spcPct val="100000"/>
              </a:lnSpc>
              <a:buFont typeface="Courier New" panose="02070309020205020404" pitchFamily="49" charset="0"/>
              <a:buChar char="o"/>
            </a:pPr>
            <a:r>
              <a:rPr lang="fr-FR" sz="2000" dirty="0"/>
              <a:t>Source de données pour recompter les données enregistrées</a:t>
            </a:r>
          </a:p>
          <a:p>
            <a:pPr lvl="1">
              <a:lnSpc>
                <a:spcPct val="100000"/>
              </a:lnSpc>
              <a:buFont typeface="Courier New" panose="02070309020205020404" pitchFamily="49" charset="0"/>
              <a:buChar char="o"/>
            </a:pPr>
            <a:r>
              <a:rPr lang="fr-FR" sz="2000" dirty="0"/>
              <a:t>Rapport des données pour comparer les enregistrements recomptés et les données rapportées</a:t>
            </a:r>
          </a:p>
          <a:p>
            <a:pPr lvl="1">
              <a:lnSpc>
                <a:spcPct val="100000"/>
              </a:lnSpc>
              <a:buFont typeface="Courier New" panose="02070309020205020404" pitchFamily="49" charset="0"/>
              <a:buChar char="o"/>
            </a:pPr>
            <a:r>
              <a:rPr lang="fr-FR" sz="2000" dirty="0"/>
              <a:t>Autres sources de données pour recouper les enregistrements et les rapports</a:t>
            </a:r>
          </a:p>
          <a:p>
            <a:pPr>
              <a:lnSpc>
                <a:spcPct val="100000"/>
              </a:lnSpc>
            </a:pPr>
            <a:r>
              <a:rPr lang="fr-FR" sz="2200" dirty="0"/>
              <a:t>Rapport électronique saisi dans la structure sanitaire ou </a:t>
            </a:r>
            <a:br>
              <a:rPr lang="fr-FR" sz="2200" dirty="0"/>
            </a:br>
            <a:r>
              <a:rPr lang="fr-FR" sz="2200" dirty="0"/>
              <a:t>le district : </a:t>
            </a:r>
          </a:p>
          <a:p>
            <a:pPr lvl="1">
              <a:lnSpc>
                <a:spcPct val="100000"/>
              </a:lnSpc>
              <a:buFont typeface="Courier New" panose="02070309020205020404" pitchFamily="49" charset="0"/>
              <a:buChar char="o"/>
            </a:pPr>
            <a:r>
              <a:rPr lang="fr-FR" sz="2000" dirty="0"/>
              <a:t>Rapport papier global à comparer avec le rapport électronique</a:t>
            </a:r>
          </a:p>
          <a:p>
            <a:pPr lvl="1">
              <a:lnSpc>
                <a:spcPct val="100000"/>
              </a:lnSpc>
              <a:buFont typeface="Courier New" panose="02070309020205020404" pitchFamily="49" charset="0"/>
              <a:buChar char="o"/>
            </a:pPr>
            <a:r>
              <a:rPr lang="fr-FR" sz="2000" dirty="0"/>
              <a:t>Dossier médical électronique global à comparer avec le rapport électronique</a:t>
            </a:r>
          </a:p>
          <a:p>
            <a:pPr lvl="1">
              <a:lnSpc>
                <a:spcPct val="100000"/>
              </a:lnSpc>
              <a:buFont typeface="Courier New" panose="02070309020205020404" pitchFamily="49" charset="0"/>
              <a:buChar char="o"/>
            </a:pPr>
            <a:r>
              <a:rPr lang="fr-FR" sz="2000" dirty="0"/>
              <a:t>Recoupement avec les règles de validation des données</a:t>
            </a:r>
          </a:p>
          <a:p>
            <a:pPr marL="0" indent="0">
              <a:lnSpc>
                <a:spcPct val="100000"/>
              </a:lnSpc>
              <a:buNone/>
            </a:pPr>
            <a:endParaRPr lang="en-US" dirty="0"/>
          </a:p>
        </p:txBody>
      </p:sp>
    </p:spTree>
    <p:extLst>
      <p:ext uri="{BB962C8B-B14F-4D97-AF65-F5344CB8AC3E}">
        <p14:creationId xmlns:p14="http://schemas.microsoft.com/office/powerpoint/2010/main" val="1902025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title" idx="4294967295"/>
            <p:custDataLst>
              <p:tags r:id="rId1"/>
            </p:custDataLst>
          </p:nvPr>
        </p:nvSpPr>
        <p:spPr>
          <a:xfrm>
            <a:off x="444617" y="882682"/>
            <a:ext cx="7603800" cy="83721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3200" b="0" i="0" u="none" strike="noStrike" kern="1200" cap="none" spc="0" normalizeH="0" baseline="0" noProof="0" dirty="0">
                <a:ln>
                  <a:noFill/>
                </a:ln>
                <a:solidFill>
                  <a:srgbClr val="3A8269"/>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t>Recoupement des données de l’indicateur</a:t>
            </a:r>
          </a:p>
        </p:txBody>
      </p:sp>
      <p:sp>
        <p:nvSpPr>
          <p:cNvPr id="2" name="Text Placeholder 1"/>
          <p:cNvSpPr>
            <a:spLocks noGrp="1"/>
          </p:cNvSpPr>
          <p:nvPr>
            <p:ph type="body" sz="quarter" idx="13"/>
            <p:custDataLst>
              <p:tags r:id="rId2"/>
            </p:custDataLst>
          </p:nvPr>
        </p:nvSpPr>
        <p:spPr>
          <a:xfrm>
            <a:off x="444617" y="1611830"/>
            <a:ext cx="8292485" cy="5138104"/>
          </a:xfrm>
        </p:spPr>
        <p:txBody>
          <a:bodyPr/>
          <a:lstStyle/>
          <a:p>
            <a:pPr>
              <a:lnSpc>
                <a:spcPct val="100000"/>
              </a:lnSpc>
            </a:pPr>
            <a:r>
              <a:rPr lang="fr-FR" sz="2300" dirty="0"/>
              <a:t>Registre de PF, registre de distribution des contraceptifs, dossiers des clients de PF</a:t>
            </a:r>
          </a:p>
          <a:p>
            <a:pPr>
              <a:lnSpc>
                <a:spcPct val="100000"/>
              </a:lnSpc>
            </a:pPr>
            <a:r>
              <a:rPr lang="fr-FR" sz="2300" dirty="0"/>
              <a:t>Registre des consultations, dossiers des clients de PF, formulaire de rapportage des données</a:t>
            </a:r>
          </a:p>
          <a:p>
            <a:pPr>
              <a:lnSpc>
                <a:spcPct val="100000"/>
              </a:lnSpc>
            </a:pPr>
            <a:r>
              <a:rPr lang="fr-FR" sz="2300" dirty="0"/>
              <a:t>Registre de distribution des contraceptifs, dossiers des clients de PF, formulaire de rapportage des données</a:t>
            </a:r>
          </a:p>
          <a:p>
            <a:pPr>
              <a:lnSpc>
                <a:spcPct val="100000"/>
              </a:lnSpc>
            </a:pPr>
            <a:r>
              <a:rPr lang="fr-FR" sz="2300" dirty="0"/>
              <a:t>Registre de PF, registre des consultations, formulaire de rapportage des données</a:t>
            </a:r>
          </a:p>
          <a:p>
            <a:pPr>
              <a:lnSpc>
                <a:spcPct val="100000"/>
              </a:lnSpc>
            </a:pPr>
            <a:r>
              <a:rPr lang="fr-FR" sz="2300" dirty="0"/>
              <a:t>Registre de PF, dossiers des clients de PF, formulaire de rapportage des données</a:t>
            </a:r>
          </a:p>
          <a:p>
            <a:pPr>
              <a:lnSpc>
                <a:spcPct val="100000"/>
              </a:lnSpc>
            </a:pPr>
            <a:r>
              <a:rPr lang="fr-FR" sz="2300" dirty="0"/>
              <a:t>Registre de PF, registre de distribution des contraceptifs, formulaire de rapportage des données</a:t>
            </a:r>
          </a:p>
          <a:p>
            <a:pPr>
              <a:lnSpc>
                <a:spcPct val="100000"/>
              </a:lnSpc>
            </a:pPr>
            <a:endParaRPr lang="en-US" sz="2300" dirty="0"/>
          </a:p>
          <a:p>
            <a:pPr>
              <a:lnSpc>
                <a:spcPct val="100000"/>
              </a:lnSpc>
            </a:pPr>
            <a:endParaRPr lang="en-US" sz="2300" dirty="0"/>
          </a:p>
        </p:txBody>
      </p:sp>
    </p:spTree>
    <p:extLst>
      <p:ext uri="{BB962C8B-B14F-4D97-AF65-F5344CB8AC3E}">
        <p14:creationId xmlns:p14="http://schemas.microsoft.com/office/powerpoint/2010/main" val="8194846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title" idx="4294967295"/>
            <p:custDataLst>
              <p:tags r:id="rId1"/>
            </p:custDataLst>
          </p:nvPr>
        </p:nvSpPr>
        <p:spPr>
          <a:xfrm>
            <a:off x="486095" y="867462"/>
            <a:ext cx="6830291" cy="83721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3200" b="1" i="0" u="none" strike="noStrike" kern="1200" cap="none" spc="0" normalizeH="0" baseline="0" noProof="0" dirty="0">
                <a:ln>
                  <a:noFill/>
                </a:ln>
                <a:solidFill>
                  <a:srgbClr val="AC6611"/>
                </a:solidFill>
                <a:effectLst/>
                <a:uLnTx/>
                <a:uFillTx/>
                <a:latin typeface="Franklin Gothic Medium" panose="020B0603020102020204" pitchFamily="34" charset="0"/>
                <a:ea typeface="Franklin Gothic Medium" panose="020B0603020102020204" pitchFamily="34" charset="0"/>
                <a:cs typeface="Arial" panose="020B0604020202020204" pitchFamily="34" charset="0"/>
              </a:rPr>
              <a:t>Exercice de groupe</a:t>
            </a:r>
          </a:p>
        </p:txBody>
      </p:sp>
      <p:sp>
        <p:nvSpPr>
          <p:cNvPr id="2" name="Text Placeholder 1"/>
          <p:cNvSpPr>
            <a:spLocks noGrp="1"/>
          </p:cNvSpPr>
          <p:nvPr>
            <p:ph type="body" sz="quarter" idx="12"/>
            <p:custDataLst>
              <p:tags r:id="rId2"/>
            </p:custDataLst>
          </p:nvPr>
        </p:nvSpPr>
        <p:spPr>
          <a:xfrm>
            <a:off x="486095" y="1704675"/>
            <a:ext cx="7568938" cy="4612997"/>
          </a:xfrm>
        </p:spPr>
        <p:txBody>
          <a:bodyPr/>
          <a:lstStyle/>
          <a:p>
            <a:pPr>
              <a:lnSpc>
                <a:spcPct val="100000"/>
              </a:lnSpc>
            </a:pPr>
            <a:r>
              <a:rPr lang="fr-FR" sz="2200" dirty="0"/>
              <a:t>Déterminer les sources de données dans lesquelles les données sélectionnées sont enregistrées </a:t>
            </a:r>
          </a:p>
          <a:p>
            <a:pPr>
              <a:lnSpc>
                <a:spcPct val="100000"/>
              </a:lnSpc>
            </a:pPr>
            <a:r>
              <a:rPr lang="fr-FR" sz="2200" dirty="0"/>
              <a:t>Recompter le nombre de cas pour l’indicateur et la période sélectionnés</a:t>
            </a:r>
          </a:p>
          <a:p>
            <a:pPr>
              <a:lnSpc>
                <a:spcPct val="100000"/>
              </a:lnSpc>
            </a:pPr>
            <a:r>
              <a:rPr lang="fr-FR" sz="2200" dirty="0"/>
              <a:t>Examiner le nombre de rapports de la structure sanitaire disponibles par rapport au nombre prévu</a:t>
            </a:r>
          </a:p>
          <a:p>
            <a:pPr>
              <a:lnSpc>
                <a:spcPct val="100000"/>
              </a:lnSpc>
            </a:pPr>
            <a:r>
              <a:rPr lang="fr-FR" sz="2200" dirty="0"/>
              <a:t>Examiner la date de présentation des rapports dans le journal du district</a:t>
            </a:r>
          </a:p>
          <a:p>
            <a:pPr>
              <a:lnSpc>
                <a:spcPct val="100000"/>
              </a:lnSpc>
            </a:pPr>
            <a:r>
              <a:rPr lang="fr-FR" sz="2200" dirty="0"/>
              <a:t>Compléter la partie de la vérification des données RDQA</a:t>
            </a:r>
          </a:p>
          <a:p>
            <a:pPr>
              <a:lnSpc>
                <a:spcPct val="100000"/>
              </a:lnSpc>
            </a:pPr>
            <a:r>
              <a:rPr lang="fr-FR" sz="2200" dirty="0"/>
              <a:t>Afficher les résultats</a:t>
            </a:r>
          </a:p>
          <a:p>
            <a:pPr>
              <a:lnSpc>
                <a:spcPct val="100000"/>
              </a:lnSpc>
            </a:pPr>
            <a:endParaRPr lang="en-US" sz="2200" dirty="0"/>
          </a:p>
        </p:txBody>
      </p:sp>
    </p:spTree>
    <p:extLst>
      <p:ext uri="{BB962C8B-B14F-4D97-AF65-F5344CB8AC3E}">
        <p14:creationId xmlns:p14="http://schemas.microsoft.com/office/powerpoint/2010/main" val="412395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D32299E-7534-FB59-872E-E478BD456782}"/>
              </a:ext>
            </a:extLst>
          </p:cNvPr>
          <p:cNvSpPr>
            <a:spLocks noGrp="1"/>
          </p:cNvSpPr>
          <p:nvPr>
            <p:ph type="title" idx="4294967295"/>
          </p:nvPr>
        </p:nvSpPr>
        <p:spPr>
          <a:xfrm>
            <a:off x="628650" y="-1325563"/>
            <a:ext cx="7886700" cy="1325563"/>
          </a:xfrm>
          <a:prstGeom prst="rect">
            <a:avLst/>
          </a:prstGeom>
        </p:spPr>
        <p:txBody>
          <a:bodyPr anchor="b"/>
          <a:lstStyle/>
          <a:p>
            <a:r>
              <a:rPr lang="fr-FR" sz="2000" dirty="0">
                <a:latin typeface="Arial" panose="020B0604020202020204" pitchFamily="34" charset="0"/>
                <a:cs typeface="Arial" panose="020B0604020202020204" pitchFamily="34" charset="0"/>
              </a:rPr>
              <a:t>Cette présentation a été produite avec le soutien de l’</a:t>
            </a:r>
            <a:r>
              <a:rPr lang="fr-FR" sz="2000" dirty="0">
                <a:solidFill>
                  <a:srgbClr val="3C3C3C"/>
                </a:solidFill>
                <a:latin typeface="Arial" panose="020B0604020202020204" pitchFamily="34" charset="0"/>
                <a:cs typeface="Arial" panose="020B0604020202020204" pitchFamily="34" charset="0"/>
              </a:rPr>
              <a:t>Agence des États-Unis pour le développement internatio</a:t>
            </a:r>
            <a:r>
              <a:rPr lang="fr-FR" sz="2000" dirty="0">
                <a:solidFill>
                  <a:srgbClr val="303030"/>
                </a:solidFill>
                <a:latin typeface="Arial" panose="020B0604020202020204" pitchFamily="34" charset="0"/>
                <a:cs typeface="Arial" panose="020B0604020202020204" pitchFamily="34" charset="0"/>
              </a:rPr>
              <a:t>na</a:t>
            </a:r>
            <a:r>
              <a:rPr lang="fr-FR" sz="2000" dirty="0">
                <a:solidFill>
                  <a:srgbClr val="242424"/>
                </a:solidFill>
                <a:latin typeface="Arial" panose="020B0604020202020204" pitchFamily="34" charset="0"/>
                <a:cs typeface="Arial" panose="020B0604020202020204" pitchFamily="34" charset="0"/>
              </a:rPr>
              <a:t>l</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5395140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1"/>
</p:tagLst>
</file>

<file path=ppt/tags/tag11.xml><?xml version="1.0" encoding="utf-8"?>
<p:tagLst xmlns:a="http://schemas.openxmlformats.org/drawingml/2006/main" xmlns:r="http://schemas.openxmlformats.org/officeDocument/2006/relationships" xmlns:p="http://schemas.openxmlformats.org/presentationml/2006/main">
  <p:tag name="NUM" val="2"/>
</p:tagLst>
</file>

<file path=ppt/tags/tag12.xml><?xml version="1.0" encoding="utf-8"?>
<p:tagLst xmlns:a="http://schemas.openxmlformats.org/drawingml/2006/main" xmlns:r="http://schemas.openxmlformats.org/officeDocument/2006/relationships" xmlns:p="http://schemas.openxmlformats.org/presentationml/2006/main">
  <p:tag name="NUM" val="1"/>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2"/>
</p:tagLst>
</file>

<file path=ppt/tags/tag4.xml><?xml version="1.0" encoding="utf-8"?>
<p:tagLst xmlns:a="http://schemas.openxmlformats.org/drawingml/2006/main" xmlns:r="http://schemas.openxmlformats.org/officeDocument/2006/relationships" xmlns:p="http://schemas.openxmlformats.org/presentationml/2006/main">
  <p:tag name="NUM" val="1"/>
</p:tagLst>
</file>

<file path=ppt/tags/tag5.xml><?xml version="1.0" encoding="utf-8"?>
<p:tagLst xmlns:a="http://schemas.openxmlformats.org/drawingml/2006/main" xmlns:r="http://schemas.openxmlformats.org/officeDocument/2006/relationships" xmlns:p="http://schemas.openxmlformats.org/presentationml/2006/main">
  <p:tag name="NUM" val="2"/>
</p:tagLst>
</file>

<file path=ppt/tags/tag6.xml><?xml version="1.0" encoding="utf-8"?>
<p:tagLst xmlns:a="http://schemas.openxmlformats.org/drawingml/2006/main" xmlns:r="http://schemas.openxmlformats.org/officeDocument/2006/relationships" xmlns:p="http://schemas.openxmlformats.org/presentationml/2006/main">
  <p:tag name="NUM" val="1"/>
</p:tagLst>
</file>

<file path=ppt/tags/tag7.xml><?xml version="1.0" encoding="utf-8"?>
<p:tagLst xmlns:a="http://schemas.openxmlformats.org/drawingml/2006/main" xmlns:r="http://schemas.openxmlformats.org/officeDocument/2006/relationships" xmlns:p="http://schemas.openxmlformats.org/presentationml/2006/main">
  <p:tag name="NUM" val="2"/>
</p:tagLst>
</file>

<file path=ppt/tags/tag8.xml><?xml version="1.0" encoding="utf-8"?>
<p:tagLst xmlns:a="http://schemas.openxmlformats.org/drawingml/2006/main" xmlns:r="http://schemas.openxmlformats.org/officeDocument/2006/relationships" xmlns:p="http://schemas.openxmlformats.org/presentationml/2006/main">
  <p:tag name="NUM" val="1"/>
</p:tagLst>
</file>

<file path=ppt/tags/tag9.xml><?xml version="1.0" encoding="utf-8"?>
<p:tagLst xmlns:a="http://schemas.openxmlformats.org/drawingml/2006/main" xmlns:r="http://schemas.openxmlformats.org/officeDocument/2006/relationships" xmlns:p="http://schemas.openxmlformats.org/presentationml/2006/main">
  <p:tag name="NUM" val="2"/>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ata4Impact PPT Template.potx" id="{DD9808ED-AA46-443D-9D6F-36815AF40076}" vid="{8F6860C2-453A-440D-AAE8-BB8724284BC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BC483B2ABB8074BAC5B53AC19681DBF" ma:contentTypeVersion="17" ma:contentTypeDescription="Create a new document." ma:contentTypeScope="" ma:versionID="d6e6f3686e838274c6a759ec769994f4">
  <xsd:schema xmlns:xsd="http://www.w3.org/2001/XMLSchema" xmlns:xs="http://www.w3.org/2001/XMLSchema" xmlns:p="http://schemas.microsoft.com/office/2006/metadata/properties" xmlns:ns2="1f2b3ab7-e12d-4039-8aa5-611d931079e9" xmlns:ns3="4aabcae6-4733-4bd5-b651-85f05c302538" xmlns:ns4="da5460a6-bbc2-4b3b-ab74-0656f9ce9569" targetNamespace="http://schemas.microsoft.com/office/2006/metadata/properties" ma:root="true" ma:fieldsID="9bc8e0338ce72b78692f155cbcfad3fa" ns2:_="" ns3:_="" ns4:_="">
    <xsd:import namespace="1f2b3ab7-e12d-4039-8aa5-611d931079e9"/>
    <xsd:import namespace="4aabcae6-4733-4bd5-b651-85f05c302538"/>
    <xsd:import namespace="da5460a6-bbc2-4b3b-ab74-0656f9ce956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LengthInSeconds" minOccurs="0"/>
                <xsd:element ref="ns3:MediaServiceLocation" minOccurs="0"/>
                <xsd:element ref="ns3:lcf76f155ced4ddcb4097134ff3c332f" minOccurs="0"/>
                <xsd:element ref="ns4:TaxCatchAll"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f2b3ab7-e12d-4039-8aa5-611d931079e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aabcae6-4733-4bd5-b651-85f05c302538"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LengthInSeconds" ma:index="19" nillable="true" ma:displayName="MediaLengthInSeconds" ma:hidden="true"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33fdc6da-32ca-4a2b-983e-32d6a4a8ae6b"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a5460a6-bbc2-4b3b-ab74-0656f9ce956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938ee0a3-95a1-461a-989c-604f7cba5861}" ma:internalName="TaxCatchAll" ma:showField="CatchAllData" ma:web="da5460a6-bbc2-4b3b-ab74-0656f9ce956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da5460a6-bbc2-4b3b-ab74-0656f9ce9569" xsi:nil="true"/>
    <lcf76f155ced4ddcb4097134ff3c332f xmlns="4aabcae6-4733-4bd5-b651-85f05c302538">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F629747-2950-43A0-8D81-076269CD52B4}"/>
</file>

<file path=customXml/itemProps2.xml><?xml version="1.0" encoding="utf-8"?>
<ds:datastoreItem xmlns:ds="http://schemas.openxmlformats.org/officeDocument/2006/customXml" ds:itemID="{2B7A83AB-7F46-4BB6-AFF8-34082BEF2AE0}">
  <ds:schemaRefs>
    <ds:schemaRef ds:uri="http://schemas.microsoft.com/sharepoint/v3"/>
    <ds:schemaRef ds:uri="http://purl.org/dc/terms/"/>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d8573787-17db-43b5-9af3-2a45e79ab039"/>
    <ds:schemaRef ds:uri="13922b43-4eea-40f2-b18b-c20327cdf16c"/>
    <ds:schemaRef ds:uri="http://purl.org/dc/elements/1.1/"/>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D8FCF553-ADD1-418D-AD1D-60004009401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501</TotalTime>
  <Words>499</Words>
  <Application>Microsoft Office PowerPoint</Application>
  <PresentationFormat>On-screen Show (4:3)</PresentationFormat>
  <Paragraphs>50</Paragraphs>
  <Slides>7</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Arial</vt:lpstr>
      <vt:lpstr>Arial</vt:lpstr>
      <vt:lpstr>Calibri</vt:lpstr>
      <vt:lpstr>Century Gothic</vt:lpstr>
      <vt:lpstr>Courier New</vt:lpstr>
      <vt:lpstr>Franklin Gothic Medium</vt:lpstr>
      <vt:lpstr>Futura LT Pro Book</vt:lpstr>
      <vt:lpstr>Office Theme</vt:lpstr>
      <vt:lpstr>Vérification des données du site</vt:lpstr>
      <vt:lpstr>Objectifs</vt:lpstr>
      <vt:lpstr>Sources de données pour les périodes de déclaration sélectionnées</vt:lpstr>
      <vt:lpstr>Processus de vérification des données</vt:lpstr>
      <vt:lpstr>Recoupement des données de l’indicateur</vt:lpstr>
      <vt:lpstr>Exercice de groupe</vt:lpstr>
      <vt:lpstr>Cette présentation a été produite avec le soutien de l’Agence des États-Unis pour le développement international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Todloski, Denise</dc:creator>
  <cp:lastModifiedBy>Hoover, Donald Wayne</cp:lastModifiedBy>
  <cp:revision>39</cp:revision>
  <dcterms:created xsi:type="dcterms:W3CDTF">2019-05-28T18:26:11Z</dcterms:created>
  <dcterms:modified xsi:type="dcterms:W3CDTF">2023-09-14T14:50:38Z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0x010100CBC483B2ABB8074BAC5B53AC19681DBF</vt:lpwstr>
  </property>
</Properties>
</file>