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tiff" ContentType="image/tiff"/>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thumbnail" Target="docProps/thumbnail.jpeg"/><Relationship Id="rId2" Type="http://schemas.openxmlformats.org/officeDocument/2006/relationships/officeDocument" Target="ppt/presentation.xml"/><Relationship Id="rId1" Type="http://schemas.microsoft.com/office/2011/relationships/webextensiontaskpanes" Target="ppt/webextensions/taskpanes.xml"/><Relationship Id="rId6" Type="http://schemas.openxmlformats.org/officeDocument/2006/relationships/custom-properties" Target="docProps/custom.xml"/><Relationship Id="rId5" Type="http://schemas.openxmlformats.org/officeDocument/2006/relationships/extended-properties" Target="docProps/app.xml"/><Relationship Id="rId4"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60" r:id="rId4"/>
  </p:sldMasterIdLst>
  <p:notesMasterIdLst>
    <p:notesMasterId r:id="rId53"/>
  </p:notesMasterIdLst>
  <p:sldIdLst>
    <p:sldId id="272" r:id="rId5"/>
    <p:sldId id="380" r:id="rId6"/>
    <p:sldId id="382" r:id="rId7"/>
    <p:sldId id="321" r:id="rId8"/>
    <p:sldId id="323" r:id="rId9"/>
    <p:sldId id="356" r:id="rId10"/>
    <p:sldId id="357" r:id="rId11"/>
    <p:sldId id="354" r:id="rId12"/>
    <p:sldId id="355" r:id="rId13"/>
    <p:sldId id="375" r:id="rId14"/>
    <p:sldId id="324" r:id="rId15"/>
    <p:sldId id="325" r:id="rId16"/>
    <p:sldId id="326" r:id="rId17"/>
    <p:sldId id="322" r:id="rId18"/>
    <p:sldId id="327" r:id="rId19"/>
    <p:sldId id="333" r:id="rId20"/>
    <p:sldId id="330" r:id="rId21"/>
    <p:sldId id="335" r:id="rId22"/>
    <p:sldId id="342" r:id="rId23"/>
    <p:sldId id="341" r:id="rId24"/>
    <p:sldId id="339" r:id="rId25"/>
    <p:sldId id="336" r:id="rId26"/>
    <p:sldId id="338" r:id="rId27"/>
    <p:sldId id="337" r:id="rId28"/>
    <p:sldId id="331" r:id="rId29"/>
    <p:sldId id="343" r:id="rId30"/>
    <p:sldId id="348" r:id="rId31"/>
    <p:sldId id="347" r:id="rId32"/>
    <p:sldId id="346" r:id="rId33"/>
    <p:sldId id="345" r:id="rId34"/>
    <p:sldId id="332" r:id="rId35"/>
    <p:sldId id="344" r:id="rId36"/>
    <p:sldId id="361" r:id="rId37"/>
    <p:sldId id="352" r:id="rId38"/>
    <p:sldId id="351" r:id="rId39"/>
    <p:sldId id="364" r:id="rId40"/>
    <p:sldId id="349" r:id="rId41"/>
    <p:sldId id="373" r:id="rId42"/>
    <p:sldId id="371" r:id="rId43"/>
    <p:sldId id="372" r:id="rId44"/>
    <p:sldId id="374" r:id="rId45"/>
    <p:sldId id="365" r:id="rId46"/>
    <p:sldId id="378" r:id="rId47"/>
    <p:sldId id="383" r:id="rId48"/>
    <p:sldId id="384" r:id="rId49"/>
    <p:sldId id="385" r:id="rId50"/>
    <p:sldId id="386" r:id="rId51"/>
    <p:sldId id="268" r:id="rId5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4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cGill, Deborah" initials="MD" lastIdx="3" clrIdx="0"/>
  <p:cmAuthor id="2" name="Hoover, Donald Wayne" initials="HDW" lastIdx="2" clrIdx="1">
    <p:extLst>
      <p:ext uri="{19B8F6BF-5375-455C-9EA6-DF929625EA0E}">
        <p15:presenceInfo xmlns:p15="http://schemas.microsoft.com/office/powerpoint/2012/main" userId="S::whoover@ad.unc.edu::19f2b0fc-2c77-4f43-88bc-518b49e90f92" providerId="AD"/>
      </p:ext>
    </p:extLst>
  </p:cmAuthor>
  <p:cmAuthor id="3" name="Fehringer, Jessica" initials="FJ" lastIdx="16" clrIdx="2">
    <p:extLst>
      <p:ext uri="{19B8F6BF-5375-455C-9EA6-DF929625EA0E}">
        <p15:presenceInfo xmlns:p15="http://schemas.microsoft.com/office/powerpoint/2012/main" userId="S::fehringe@ad.unc.edu::e7971994-42a6-4f01-8987-fbf742ea6f9e" providerId="AD"/>
      </p:ext>
    </p:extLst>
  </p:cmAuthor>
  <p:cmAuthor id="4" name="Curtis, Sian Louise" initials="CSL" lastIdx="9" clrIdx="3">
    <p:extLst>
      <p:ext uri="{19B8F6BF-5375-455C-9EA6-DF929625EA0E}">
        <p15:presenceInfo xmlns:p15="http://schemas.microsoft.com/office/powerpoint/2012/main" userId="S::scurtis@ad.unc.edu::ba5d37e5-7eee-413f-a3aa-ab3236691dfb" providerId="AD"/>
      </p:ext>
    </p:extLst>
  </p:cmAuthor>
  <p:cmAuthor id="5" name="Markiewicz, Milissa" initials="MM" lastIdx="1" clrIdx="4">
    <p:extLst>
      <p:ext uri="{19B8F6BF-5375-455C-9EA6-DF929625EA0E}">
        <p15:presenceInfo xmlns:p15="http://schemas.microsoft.com/office/powerpoint/2012/main" userId="S::markiewi@ad.unc.edu::f92c1dc6-7142-42bd-9dd5-89e422b023ed" providerId="AD"/>
      </p:ext>
    </p:extLst>
  </p:cmAuthor>
  <p:cmAuthor id="6" name="Tremont, Gretchen Bitar" initials="TB" lastIdx="14" clrIdx="5">
    <p:extLst>
      <p:ext uri="{19B8F6BF-5375-455C-9EA6-DF929625EA0E}">
        <p15:presenceInfo xmlns:p15="http://schemas.microsoft.com/office/powerpoint/2012/main" userId="S::glbitar@ad.unc.edu::b03e7c71-df36-495a-b721-4832b2128a5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69C7D"/>
    <a:srgbClr val="76CEE6"/>
    <a:srgbClr val="DF810F"/>
    <a:srgbClr val="F2A13E"/>
    <a:srgbClr val="69BC9E"/>
    <a:srgbClr val="E6E6E6"/>
    <a:srgbClr val="44BCDC"/>
    <a:srgbClr val="ECECD2"/>
    <a:srgbClr val="9DACBC"/>
    <a:srgbClr val="5A2B6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2" autoAdjust="0"/>
    <p:restoredTop sz="86869" autoAdjust="0"/>
  </p:normalViewPr>
  <p:slideViewPr>
    <p:cSldViewPr snapToGrid="0">
      <p:cViewPr varScale="1">
        <p:scale>
          <a:sx n="114" d="100"/>
          <a:sy n="114" d="100"/>
        </p:scale>
        <p:origin x="2222" y="65"/>
      </p:cViewPr>
      <p:guideLst>
        <p:guide orient="horz" pos="2160"/>
        <p:guide pos="480"/>
      </p:guideLst>
    </p:cSldViewPr>
  </p:slideViewPr>
  <p:outlineViewPr>
    <p:cViewPr>
      <p:scale>
        <a:sx n="33" d="100"/>
        <a:sy n="33" d="100"/>
      </p:scale>
      <p:origin x="0" y="-43894"/>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1.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theme" Target="theme/theme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s>
</file>

<file path=ppt/_rels/viewProps.xml.rels><?xml version="1.0" encoding="UTF-8" standalone="yes"?>
<Relationships xmlns="http://schemas.openxmlformats.org/package/2006/relationships"><Relationship Id="rId1" Type="http://schemas.openxmlformats.org/officeDocument/2006/relationships/slide" Target="slides/slide2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mmons, Denise" userId="61c7dcbd-e9a4-4215-b4a8-e086cbae6994" providerId="ADAL" clId="{410CED0F-1FF0-4CDF-8C0B-28107BB1F9F5}"/>
    <pc:docChg chg="undo custSel modSld">
      <pc:chgData name="Ammons, Denise" userId="61c7dcbd-e9a4-4215-b4a8-e086cbae6994" providerId="ADAL" clId="{410CED0F-1FF0-4CDF-8C0B-28107BB1F9F5}" dt="2022-11-10T16:01:55.721" v="210" actId="962"/>
      <pc:docMkLst>
        <pc:docMk/>
      </pc:docMkLst>
      <pc:sldChg chg="addSp delSp modSp mod">
        <pc:chgData name="Ammons, Denise" userId="61c7dcbd-e9a4-4215-b4a8-e086cbae6994" providerId="ADAL" clId="{410CED0F-1FF0-4CDF-8C0B-28107BB1F9F5}" dt="2022-11-10T16:00:18.905" v="209" actId="33553"/>
        <pc:sldMkLst>
          <pc:docMk/>
          <pc:sldMk cId="2871442897" sldId="268"/>
        </pc:sldMkLst>
        <pc:spChg chg="add del mod">
          <ac:chgData name="Ammons, Denise" userId="61c7dcbd-e9a4-4215-b4a8-e086cbae6994" providerId="ADAL" clId="{410CED0F-1FF0-4CDF-8C0B-28107BB1F9F5}" dt="2022-11-10T16:00:18.905" v="209" actId="33553"/>
          <ac:spMkLst>
            <pc:docMk/>
            <pc:sldMk cId="2871442897" sldId="268"/>
            <ac:spMk id="2" creationId="{DD736816-07AD-45EF-BD10-94522BAC57A0}"/>
          </ac:spMkLst>
        </pc:spChg>
        <pc:spChg chg="add del mod">
          <ac:chgData name="Ammons, Denise" userId="61c7dcbd-e9a4-4215-b4a8-e086cbae6994" providerId="ADAL" clId="{410CED0F-1FF0-4CDF-8C0B-28107BB1F9F5}" dt="2022-11-10T16:00:10.853" v="204"/>
          <ac:spMkLst>
            <pc:docMk/>
            <pc:sldMk cId="2871442897" sldId="268"/>
            <ac:spMk id="3" creationId="{98BE3B01-3FFE-5E36-FECD-FAADF7F1932E}"/>
          </ac:spMkLst>
        </pc:spChg>
        <pc:spChg chg="mod">
          <ac:chgData name="Ammons, Denise" userId="61c7dcbd-e9a4-4215-b4a8-e086cbae6994" providerId="ADAL" clId="{410CED0F-1FF0-4CDF-8C0B-28107BB1F9F5}" dt="2022-11-10T15:51:02.276" v="141" actId="962"/>
          <ac:spMkLst>
            <pc:docMk/>
            <pc:sldMk cId="2871442897" sldId="268"/>
            <ac:spMk id="5" creationId="{08FD9EE5-AF22-41F1-BAE6-ACF3C01C324E}"/>
          </ac:spMkLst>
        </pc:spChg>
        <pc:spChg chg="mod">
          <ac:chgData name="Ammons, Denise" userId="61c7dcbd-e9a4-4215-b4a8-e086cbae6994" providerId="ADAL" clId="{410CED0F-1FF0-4CDF-8C0B-28107BB1F9F5}" dt="2022-11-10T15:51:01.855" v="140" actId="962"/>
          <ac:spMkLst>
            <pc:docMk/>
            <pc:sldMk cId="2871442897" sldId="268"/>
            <ac:spMk id="10" creationId="{FFA39121-3B34-477F-82F2-222ECD2A21CB}"/>
          </ac:spMkLst>
        </pc:spChg>
        <pc:grpChg chg="mod">
          <ac:chgData name="Ammons, Denise" userId="61c7dcbd-e9a4-4215-b4a8-e086cbae6994" providerId="ADAL" clId="{410CED0F-1FF0-4CDF-8C0B-28107BB1F9F5}" dt="2022-11-10T15:51:06.246" v="142" actId="962"/>
          <ac:grpSpMkLst>
            <pc:docMk/>
            <pc:sldMk cId="2871442897" sldId="268"/>
            <ac:grpSpMk id="9" creationId="{48CC32AF-B29F-4419-BB36-CEA14E185CFF}"/>
          </ac:grpSpMkLst>
        </pc:grpChg>
        <pc:cxnChg chg="mod">
          <ac:chgData name="Ammons, Denise" userId="61c7dcbd-e9a4-4215-b4a8-e086cbae6994" providerId="ADAL" clId="{410CED0F-1FF0-4CDF-8C0B-28107BB1F9F5}" dt="2022-11-10T15:51:01.515" v="139" actId="962"/>
          <ac:cxnSpMkLst>
            <pc:docMk/>
            <pc:sldMk cId="2871442897" sldId="268"/>
            <ac:cxnSpMk id="11" creationId="{337CCD23-5953-4231-BB58-6F59C2BF4876}"/>
          </ac:cxnSpMkLst>
        </pc:cxnChg>
      </pc:sldChg>
      <pc:sldChg chg="modSp mod">
        <pc:chgData name="Ammons, Denise" userId="61c7dcbd-e9a4-4215-b4a8-e086cbae6994" providerId="ADAL" clId="{410CED0F-1FF0-4CDF-8C0B-28107BB1F9F5}" dt="2022-11-10T15:51:38.738" v="143" actId="33553"/>
        <pc:sldMkLst>
          <pc:docMk/>
          <pc:sldMk cId="2218456243" sldId="272"/>
        </pc:sldMkLst>
        <pc:spChg chg="mod ord">
          <ac:chgData name="Ammons, Denise" userId="61c7dcbd-e9a4-4215-b4a8-e086cbae6994" providerId="ADAL" clId="{410CED0F-1FF0-4CDF-8C0B-28107BB1F9F5}" dt="2022-11-10T15:51:38.738" v="143" actId="33553"/>
          <ac:spMkLst>
            <pc:docMk/>
            <pc:sldMk cId="2218456243" sldId="272"/>
            <ac:spMk id="17" creationId="{94C4BCC7-0AD1-4255-9AB9-6F3073AE072C}"/>
          </ac:spMkLst>
        </pc:spChg>
        <pc:spChg chg="mod">
          <ac:chgData name="Ammons, Denise" userId="61c7dcbd-e9a4-4215-b4a8-e086cbae6994" providerId="ADAL" clId="{410CED0F-1FF0-4CDF-8C0B-28107BB1F9F5}" dt="2022-11-10T15:39:26.729" v="4" actId="962"/>
          <ac:spMkLst>
            <pc:docMk/>
            <pc:sldMk cId="2218456243" sldId="272"/>
            <ac:spMk id="26" creationId="{FF84A852-ED7D-429D-8E7A-A708CBBD7419}"/>
          </ac:spMkLst>
        </pc:spChg>
        <pc:spChg chg="mod">
          <ac:chgData name="Ammons, Denise" userId="61c7dcbd-e9a4-4215-b4a8-e086cbae6994" providerId="ADAL" clId="{410CED0F-1FF0-4CDF-8C0B-28107BB1F9F5}" dt="2022-11-10T15:39:34.142" v="10" actId="962"/>
          <ac:spMkLst>
            <pc:docMk/>
            <pc:sldMk cId="2218456243" sldId="272"/>
            <ac:spMk id="27" creationId="{361D5EF9-B10A-43D2-8486-B6816CD7CDED}"/>
          </ac:spMkLst>
        </pc:spChg>
        <pc:grpChg chg="mod">
          <ac:chgData name="Ammons, Denise" userId="61c7dcbd-e9a4-4215-b4a8-e086cbae6994" providerId="ADAL" clId="{410CED0F-1FF0-4CDF-8C0B-28107BB1F9F5}" dt="2022-11-10T15:39:32.706" v="8" actId="962"/>
          <ac:grpSpMkLst>
            <pc:docMk/>
            <pc:sldMk cId="2218456243" sldId="272"/>
            <ac:grpSpMk id="2" creationId="{1D10CE03-5540-42F1-9DA0-0C720C97A862}"/>
          </ac:grpSpMkLst>
        </pc:grpChg>
        <pc:cxnChg chg="mod ord">
          <ac:chgData name="Ammons, Denise" userId="61c7dcbd-e9a4-4215-b4a8-e086cbae6994" providerId="ADAL" clId="{410CED0F-1FF0-4CDF-8C0B-28107BB1F9F5}" dt="2022-11-10T15:39:27.166" v="5" actId="962"/>
          <ac:cxnSpMkLst>
            <pc:docMk/>
            <pc:sldMk cId="2218456243" sldId="272"/>
            <ac:cxnSpMk id="15" creationId="{242FD14A-4E67-41C2-8A57-C27EC659A9E8}"/>
          </ac:cxnSpMkLst>
        </pc:cxnChg>
        <pc:cxnChg chg="mod">
          <ac:chgData name="Ammons, Denise" userId="61c7dcbd-e9a4-4215-b4a8-e086cbae6994" providerId="ADAL" clId="{410CED0F-1FF0-4CDF-8C0B-28107BB1F9F5}" dt="2022-11-10T15:39:27.555" v="6" actId="962"/>
          <ac:cxnSpMkLst>
            <pc:docMk/>
            <pc:sldMk cId="2218456243" sldId="272"/>
            <ac:cxnSpMk id="19" creationId="{B774478E-513F-4775-8DA3-13F013D75054}"/>
          </ac:cxnSpMkLst>
        </pc:cxnChg>
      </pc:sldChg>
      <pc:sldChg chg="modSp mod">
        <pc:chgData name="Ammons, Denise" userId="61c7dcbd-e9a4-4215-b4a8-e086cbae6994" providerId="ADAL" clId="{410CED0F-1FF0-4CDF-8C0B-28107BB1F9F5}" dt="2022-11-10T15:52:01.354" v="146" actId="33553"/>
        <pc:sldMkLst>
          <pc:docMk/>
          <pc:sldMk cId="3686754311" sldId="321"/>
        </pc:sldMkLst>
        <pc:spChg chg="mod">
          <ac:chgData name="Ammons, Denise" userId="61c7dcbd-e9a4-4215-b4a8-e086cbae6994" providerId="ADAL" clId="{410CED0F-1FF0-4CDF-8C0B-28107BB1F9F5}" dt="2022-11-10T15:52:01.354" v="146" actId="33553"/>
          <ac:spMkLst>
            <pc:docMk/>
            <pc:sldMk cId="3686754311" sldId="321"/>
            <ac:spMk id="14" creationId="{0F4FC735-DB1B-40EA-AAE8-07F052436537}"/>
          </ac:spMkLst>
        </pc:spChg>
        <pc:grpChg chg="mod">
          <ac:chgData name="Ammons, Denise" userId="61c7dcbd-e9a4-4215-b4a8-e086cbae6994" providerId="ADAL" clId="{410CED0F-1FF0-4CDF-8C0B-28107BB1F9F5}" dt="2022-11-10T15:39:56.809" v="14" actId="962"/>
          <ac:grpSpMkLst>
            <pc:docMk/>
            <pc:sldMk cId="3686754311" sldId="321"/>
            <ac:grpSpMk id="9" creationId="{E3C98DBD-4493-4397-96D2-19879EFEB8C3}"/>
          </ac:grpSpMkLst>
        </pc:grpChg>
        <pc:cxnChg chg="mod ord">
          <ac:chgData name="Ammons, Denise" userId="61c7dcbd-e9a4-4215-b4a8-e086cbae6994" providerId="ADAL" clId="{410CED0F-1FF0-4CDF-8C0B-28107BB1F9F5}" dt="2022-11-10T15:39:57.359" v="15" actId="962"/>
          <ac:cxnSpMkLst>
            <pc:docMk/>
            <pc:sldMk cId="3686754311" sldId="321"/>
            <ac:cxnSpMk id="7" creationId="{CF0B6F9E-17A6-4DA4-AD77-C8013B64FFDE}"/>
          </ac:cxnSpMkLst>
        </pc:cxnChg>
      </pc:sldChg>
      <pc:sldChg chg="modSp mod">
        <pc:chgData name="Ammons, Denise" userId="61c7dcbd-e9a4-4215-b4a8-e086cbae6994" providerId="ADAL" clId="{410CED0F-1FF0-4CDF-8C0B-28107BB1F9F5}" dt="2022-11-10T15:52:38.677" v="157" actId="33553"/>
        <pc:sldMkLst>
          <pc:docMk/>
          <pc:sldMk cId="295126667" sldId="322"/>
        </pc:sldMkLst>
        <pc:spChg chg="mod">
          <ac:chgData name="Ammons, Denise" userId="61c7dcbd-e9a4-4215-b4a8-e086cbae6994" providerId="ADAL" clId="{410CED0F-1FF0-4CDF-8C0B-28107BB1F9F5}" dt="2022-11-10T15:52:38.677" v="157" actId="33553"/>
          <ac:spMkLst>
            <pc:docMk/>
            <pc:sldMk cId="295126667" sldId="322"/>
            <ac:spMk id="14" creationId="{0F4FC735-DB1B-40EA-AAE8-07F052436537}"/>
          </ac:spMkLst>
        </pc:spChg>
        <pc:grpChg chg="mod">
          <ac:chgData name="Ammons, Denise" userId="61c7dcbd-e9a4-4215-b4a8-e086cbae6994" providerId="ADAL" clId="{410CED0F-1FF0-4CDF-8C0B-28107BB1F9F5}" dt="2022-11-10T15:41:28.062" v="36" actId="962"/>
          <ac:grpSpMkLst>
            <pc:docMk/>
            <pc:sldMk cId="295126667" sldId="322"/>
            <ac:grpSpMk id="9" creationId="{E3C98DBD-4493-4397-96D2-19879EFEB8C3}"/>
          </ac:grpSpMkLst>
        </pc:grpChg>
        <pc:cxnChg chg="mod">
          <ac:chgData name="Ammons, Denise" userId="61c7dcbd-e9a4-4215-b4a8-e086cbae6994" providerId="ADAL" clId="{410CED0F-1FF0-4CDF-8C0B-28107BB1F9F5}" dt="2022-11-10T15:41:27.562" v="35" actId="962"/>
          <ac:cxnSpMkLst>
            <pc:docMk/>
            <pc:sldMk cId="295126667" sldId="322"/>
            <ac:cxnSpMk id="7" creationId="{CF0B6F9E-17A6-4DA4-AD77-C8013B64FFDE}"/>
          </ac:cxnSpMkLst>
        </pc:cxnChg>
      </pc:sldChg>
      <pc:sldChg chg="modSp mod">
        <pc:chgData name="Ammons, Denise" userId="61c7dcbd-e9a4-4215-b4a8-e086cbae6994" providerId="ADAL" clId="{410CED0F-1FF0-4CDF-8C0B-28107BB1F9F5}" dt="2022-11-10T15:52:05.446" v="147" actId="33553"/>
        <pc:sldMkLst>
          <pc:docMk/>
          <pc:sldMk cId="1333096600" sldId="323"/>
        </pc:sldMkLst>
        <pc:spChg chg="mod ord">
          <ac:chgData name="Ammons, Denise" userId="61c7dcbd-e9a4-4215-b4a8-e086cbae6994" providerId="ADAL" clId="{410CED0F-1FF0-4CDF-8C0B-28107BB1F9F5}" dt="2022-11-10T15:40:24.776" v="21" actId="962"/>
          <ac:spMkLst>
            <pc:docMk/>
            <pc:sldMk cId="1333096600" sldId="323"/>
            <ac:spMk id="6" creationId="{8BEA2A35-DB1D-4E28-9345-2D269823C07B}"/>
          </ac:spMkLst>
        </pc:spChg>
        <pc:spChg chg="mod ord">
          <ac:chgData name="Ammons, Denise" userId="61c7dcbd-e9a4-4215-b4a8-e086cbae6994" providerId="ADAL" clId="{410CED0F-1FF0-4CDF-8C0B-28107BB1F9F5}" dt="2022-11-10T15:52:05.446" v="147" actId="33553"/>
          <ac:spMkLst>
            <pc:docMk/>
            <pc:sldMk cId="1333096600" sldId="323"/>
            <ac:spMk id="7" creationId="{0B0783E9-FDD3-4615-9228-D78E6127E40D}"/>
          </ac:spMkLst>
        </pc:spChg>
        <pc:spChg chg="mod">
          <ac:chgData name="Ammons, Denise" userId="61c7dcbd-e9a4-4215-b4a8-e086cbae6994" providerId="ADAL" clId="{410CED0F-1FF0-4CDF-8C0B-28107BB1F9F5}" dt="2022-11-10T15:40:24.427" v="20" actId="962"/>
          <ac:spMkLst>
            <pc:docMk/>
            <pc:sldMk cId="1333096600" sldId="323"/>
            <ac:spMk id="8" creationId="{D196290B-D6DF-425C-A49C-DB2D54019B4B}"/>
          </ac:spMkLst>
        </pc:spChg>
      </pc:sldChg>
      <pc:sldChg chg="modSp mod">
        <pc:chgData name="Ammons, Denise" userId="61c7dcbd-e9a4-4215-b4a8-e086cbae6994" providerId="ADAL" clId="{410CED0F-1FF0-4CDF-8C0B-28107BB1F9F5}" dt="2022-11-10T15:52:30.204" v="154" actId="33553"/>
        <pc:sldMkLst>
          <pc:docMk/>
          <pc:sldMk cId="1770710040" sldId="324"/>
        </pc:sldMkLst>
        <pc:spChg chg="mod ord">
          <ac:chgData name="Ammons, Denise" userId="61c7dcbd-e9a4-4215-b4a8-e086cbae6994" providerId="ADAL" clId="{410CED0F-1FF0-4CDF-8C0B-28107BB1F9F5}" dt="2022-11-10T15:52:30.204" v="154" actId="33553"/>
          <ac:spMkLst>
            <pc:docMk/>
            <pc:sldMk cId="1770710040" sldId="324"/>
            <ac:spMk id="6" creationId="{8BEA2A35-DB1D-4E28-9345-2D269823C07B}"/>
          </ac:spMkLst>
        </pc:spChg>
        <pc:picChg chg="mod">
          <ac:chgData name="Ammons, Denise" userId="61c7dcbd-e9a4-4215-b4a8-e086cbae6994" providerId="ADAL" clId="{410CED0F-1FF0-4CDF-8C0B-28107BB1F9F5}" dt="2022-11-10T15:41:12.026" v="31" actId="962"/>
          <ac:picMkLst>
            <pc:docMk/>
            <pc:sldMk cId="1770710040" sldId="324"/>
            <ac:picMk id="4" creationId="{0EF88B60-2759-49C5-9E6A-3E7F7A2698F4}"/>
          </ac:picMkLst>
        </pc:picChg>
      </pc:sldChg>
      <pc:sldChg chg="modSp mod">
        <pc:chgData name="Ammons, Denise" userId="61c7dcbd-e9a4-4215-b4a8-e086cbae6994" providerId="ADAL" clId="{410CED0F-1FF0-4CDF-8C0B-28107BB1F9F5}" dt="2022-11-10T15:52:32.758" v="155" actId="33553"/>
        <pc:sldMkLst>
          <pc:docMk/>
          <pc:sldMk cId="2594156312" sldId="325"/>
        </pc:sldMkLst>
        <pc:spChg chg="mod ord">
          <ac:chgData name="Ammons, Denise" userId="61c7dcbd-e9a4-4215-b4a8-e086cbae6994" providerId="ADAL" clId="{410CED0F-1FF0-4CDF-8C0B-28107BB1F9F5}" dt="2022-11-10T15:52:32.758" v="155" actId="33553"/>
          <ac:spMkLst>
            <pc:docMk/>
            <pc:sldMk cId="2594156312" sldId="325"/>
            <ac:spMk id="6" creationId="{8BEA2A35-DB1D-4E28-9345-2D269823C07B}"/>
          </ac:spMkLst>
        </pc:spChg>
      </pc:sldChg>
      <pc:sldChg chg="modSp mod">
        <pc:chgData name="Ammons, Denise" userId="61c7dcbd-e9a4-4215-b4a8-e086cbae6994" providerId="ADAL" clId="{410CED0F-1FF0-4CDF-8C0B-28107BB1F9F5}" dt="2022-11-10T15:52:36.191" v="156" actId="33553"/>
        <pc:sldMkLst>
          <pc:docMk/>
          <pc:sldMk cId="685356414" sldId="326"/>
        </pc:sldMkLst>
        <pc:spChg chg="mod ord">
          <ac:chgData name="Ammons, Denise" userId="61c7dcbd-e9a4-4215-b4a8-e086cbae6994" providerId="ADAL" clId="{410CED0F-1FF0-4CDF-8C0B-28107BB1F9F5}" dt="2022-11-10T15:52:36.191" v="156" actId="33553"/>
          <ac:spMkLst>
            <pc:docMk/>
            <pc:sldMk cId="685356414" sldId="326"/>
            <ac:spMk id="6" creationId="{8BEA2A35-DB1D-4E28-9345-2D269823C07B}"/>
          </ac:spMkLst>
        </pc:spChg>
        <pc:picChg chg="mod">
          <ac:chgData name="Ammons, Denise" userId="61c7dcbd-e9a4-4215-b4a8-e086cbae6994" providerId="ADAL" clId="{410CED0F-1FF0-4CDF-8C0B-28107BB1F9F5}" dt="2022-11-10T15:41:20.817" v="33" actId="962"/>
          <ac:picMkLst>
            <pc:docMk/>
            <pc:sldMk cId="685356414" sldId="326"/>
            <ac:picMk id="7" creationId="{43BA106E-AE81-4062-9CA0-3B02A97E6A3B}"/>
          </ac:picMkLst>
        </pc:picChg>
      </pc:sldChg>
      <pc:sldChg chg="modSp mod">
        <pc:chgData name="Ammons, Denise" userId="61c7dcbd-e9a4-4215-b4a8-e086cbae6994" providerId="ADAL" clId="{410CED0F-1FF0-4CDF-8C0B-28107BB1F9F5}" dt="2022-11-10T15:52:40.733" v="158" actId="33553"/>
        <pc:sldMkLst>
          <pc:docMk/>
          <pc:sldMk cId="62856864" sldId="327"/>
        </pc:sldMkLst>
        <pc:spChg chg="mod">
          <ac:chgData name="Ammons, Denise" userId="61c7dcbd-e9a4-4215-b4a8-e086cbae6994" providerId="ADAL" clId="{410CED0F-1FF0-4CDF-8C0B-28107BB1F9F5}" dt="2022-11-10T15:52:40.733" v="158" actId="33553"/>
          <ac:spMkLst>
            <pc:docMk/>
            <pc:sldMk cId="62856864" sldId="327"/>
            <ac:spMk id="6" creationId="{8BEA2A35-DB1D-4E28-9345-2D269823C07B}"/>
          </ac:spMkLst>
        </pc:spChg>
      </pc:sldChg>
      <pc:sldChg chg="modSp mod">
        <pc:chgData name="Ammons, Denise" userId="61c7dcbd-e9a4-4215-b4a8-e086cbae6994" providerId="ADAL" clId="{410CED0F-1FF0-4CDF-8C0B-28107BB1F9F5}" dt="2022-11-10T15:52:50.929" v="160" actId="33553"/>
        <pc:sldMkLst>
          <pc:docMk/>
          <pc:sldMk cId="3134642385" sldId="330"/>
        </pc:sldMkLst>
        <pc:spChg chg="mod">
          <ac:chgData name="Ammons, Denise" userId="61c7dcbd-e9a4-4215-b4a8-e086cbae6994" providerId="ADAL" clId="{410CED0F-1FF0-4CDF-8C0B-28107BB1F9F5}" dt="2022-11-10T15:52:50.929" v="160" actId="33553"/>
          <ac:spMkLst>
            <pc:docMk/>
            <pc:sldMk cId="3134642385" sldId="330"/>
            <ac:spMk id="14" creationId="{0F4FC735-DB1B-40EA-AAE8-07F052436537}"/>
          </ac:spMkLst>
        </pc:spChg>
        <pc:grpChg chg="mod">
          <ac:chgData name="Ammons, Denise" userId="61c7dcbd-e9a4-4215-b4a8-e086cbae6994" providerId="ADAL" clId="{410CED0F-1FF0-4CDF-8C0B-28107BB1F9F5}" dt="2022-11-10T15:42:59.866" v="44" actId="962"/>
          <ac:grpSpMkLst>
            <pc:docMk/>
            <pc:sldMk cId="3134642385" sldId="330"/>
            <ac:grpSpMk id="9" creationId="{E3C98DBD-4493-4397-96D2-19879EFEB8C3}"/>
          </ac:grpSpMkLst>
        </pc:grpChg>
        <pc:cxnChg chg="mod">
          <ac:chgData name="Ammons, Denise" userId="61c7dcbd-e9a4-4215-b4a8-e086cbae6994" providerId="ADAL" clId="{410CED0F-1FF0-4CDF-8C0B-28107BB1F9F5}" dt="2022-11-10T15:42:59.223" v="43" actId="962"/>
          <ac:cxnSpMkLst>
            <pc:docMk/>
            <pc:sldMk cId="3134642385" sldId="330"/>
            <ac:cxnSpMk id="7" creationId="{CF0B6F9E-17A6-4DA4-AD77-C8013B64FFDE}"/>
          </ac:cxnSpMkLst>
        </pc:cxnChg>
      </pc:sldChg>
      <pc:sldChg chg="modSp mod">
        <pc:chgData name="Ammons, Denise" userId="61c7dcbd-e9a4-4215-b4a8-e086cbae6994" providerId="ADAL" clId="{410CED0F-1FF0-4CDF-8C0B-28107BB1F9F5}" dt="2022-11-10T15:54:09.009" v="168" actId="33553"/>
        <pc:sldMkLst>
          <pc:docMk/>
          <pc:sldMk cId="3534085181" sldId="331"/>
        </pc:sldMkLst>
        <pc:spChg chg="mod">
          <ac:chgData name="Ammons, Denise" userId="61c7dcbd-e9a4-4215-b4a8-e086cbae6994" providerId="ADAL" clId="{410CED0F-1FF0-4CDF-8C0B-28107BB1F9F5}" dt="2022-11-10T15:54:09.009" v="168" actId="33553"/>
          <ac:spMkLst>
            <pc:docMk/>
            <pc:sldMk cId="3534085181" sldId="331"/>
            <ac:spMk id="14" creationId="{0F4FC735-DB1B-40EA-AAE8-07F052436537}"/>
          </ac:spMkLst>
        </pc:spChg>
        <pc:grpChg chg="mod ord">
          <ac:chgData name="Ammons, Denise" userId="61c7dcbd-e9a4-4215-b4a8-e086cbae6994" providerId="ADAL" clId="{410CED0F-1FF0-4CDF-8C0B-28107BB1F9F5}" dt="2022-11-10T15:46:54.852" v="83" actId="962"/>
          <ac:grpSpMkLst>
            <pc:docMk/>
            <pc:sldMk cId="3534085181" sldId="331"/>
            <ac:grpSpMk id="9" creationId="{E3C98DBD-4493-4397-96D2-19879EFEB8C3}"/>
          </ac:grpSpMkLst>
        </pc:grpChg>
        <pc:cxnChg chg="mod">
          <ac:chgData name="Ammons, Denise" userId="61c7dcbd-e9a4-4215-b4a8-e086cbae6994" providerId="ADAL" clId="{410CED0F-1FF0-4CDF-8C0B-28107BB1F9F5}" dt="2022-11-10T15:46:54.408" v="82" actId="962"/>
          <ac:cxnSpMkLst>
            <pc:docMk/>
            <pc:sldMk cId="3534085181" sldId="331"/>
            <ac:cxnSpMk id="7" creationId="{CF0B6F9E-17A6-4DA4-AD77-C8013B64FFDE}"/>
          </ac:cxnSpMkLst>
        </pc:cxnChg>
      </pc:sldChg>
      <pc:sldChg chg="modSp mod">
        <pc:chgData name="Ammons, Denise" userId="61c7dcbd-e9a4-4215-b4a8-e086cbae6994" providerId="ADAL" clId="{410CED0F-1FF0-4CDF-8C0B-28107BB1F9F5}" dt="2022-11-10T15:54:50.637" v="179" actId="33553"/>
        <pc:sldMkLst>
          <pc:docMk/>
          <pc:sldMk cId="2280916432" sldId="332"/>
        </pc:sldMkLst>
        <pc:spChg chg="mod">
          <ac:chgData name="Ammons, Denise" userId="61c7dcbd-e9a4-4215-b4a8-e086cbae6994" providerId="ADAL" clId="{410CED0F-1FF0-4CDF-8C0B-28107BB1F9F5}" dt="2022-11-10T15:54:50.637" v="179" actId="33553"/>
          <ac:spMkLst>
            <pc:docMk/>
            <pc:sldMk cId="2280916432" sldId="332"/>
            <ac:spMk id="14" creationId="{0F4FC735-DB1B-40EA-AAE8-07F052436537}"/>
          </ac:spMkLst>
        </pc:spChg>
        <pc:grpChg chg="mod">
          <ac:chgData name="Ammons, Denise" userId="61c7dcbd-e9a4-4215-b4a8-e086cbae6994" providerId="ADAL" clId="{410CED0F-1FF0-4CDF-8C0B-28107BB1F9F5}" dt="2022-11-10T15:48:21.433" v="107" actId="962"/>
          <ac:grpSpMkLst>
            <pc:docMk/>
            <pc:sldMk cId="2280916432" sldId="332"/>
            <ac:grpSpMk id="9" creationId="{E3C98DBD-4493-4397-96D2-19879EFEB8C3}"/>
          </ac:grpSpMkLst>
        </pc:grpChg>
        <pc:cxnChg chg="mod">
          <ac:chgData name="Ammons, Denise" userId="61c7dcbd-e9a4-4215-b4a8-e086cbae6994" providerId="ADAL" clId="{410CED0F-1FF0-4CDF-8C0B-28107BB1F9F5}" dt="2022-11-10T15:48:22.111" v="108" actId="962"/>
          <ac:cxnSpMkLst>
            <pc:docMk/>
            <pc:sldMk cId="2280916432" sldId="332"/>
            <ac:cxnSpMk id="7" creationId="{CF0B6F9E-17A6-4DA4-AD77-C8013B64FFDE}"/>
          </ac:cxnSpMkLst>
        </pc:cxnChg>
      </pc:sldChg>
      <pc:sldChg chg="delSp modSp mod">
        <pc:chgData name="Ammons, Denise" userId="61c7dcbd-e9a4-4215-b4a8-e086cbae6994" providerId="ADAL" clId="{410CED0F-1FF0-4CDF-8C0B-28107BB1F9F5}" dt="2022-11-10T15:52:47.283" v="159" actId="33553"/>
        <pc:sldMkLst>
          <pc:docMk/>
          <pc:sldMk cId="453094399" sldId="333"/>
        </pc:sldMkLst>
        <pc:spChg chg="mod topLvl">
          <ac:chgData name="Ammons, Denise" userId="61c7dcbd-e9a4-4215-b4a8-e086cbae6994" providerId="ADAL" clId="{410CED0F-1FF0-4CDF-8C0B-28107BB1F9F5}" dt="2022-11-10T15:42:22.989" v="41" actId="207"/>
          <ac:spMkLst>
            <pc:docMk/>
            <pc:sldMk cId="453094399" sldId="333"/>
            <ac:spMk id="3" creationId="{7FB69915-BD81-F63A-A315-0DB02E2E902D}"/>
          </ac:spMkLst>
        </pc:spChg>
        <pc:spChg chg="mod topLvl">
          <ac:chgData name="Ammons, Denise" userId="61c7dcbd-e9a4-4215-b4a8-e086cbae6994" providerId="ADAL" clId="{410CED0F-1FF0-4CDF-8C0B-28107BB1F9F5}" dt="2022-11-10T15:42:22.989" v="41" actId="207"/>
          <ac:spMkLst>
            <pc:docMk/>
            <pc:sldMk cId="453094399" sldId="333"/>
            <ac:spMk id="5" creationId="{60E11D65-1D2D-B63F-0658-36A2A7143B5B}"/>
          </ac:spMkLst>
        </pc:spChg>
        <pc:spChg chg="mod">
          <ac:chgData name="Ammons, Denise" userId="61c7dcbd-e9a4-4215-b4a8-e086cbae6994" providerId="ADAL" clId="{410CED0F-1FF0-4CDF-8C0B-28107BB1F9F5}" dt="2022-11-10T15:52:47.283" v="159" actId="33553"/>
          <ac:spMkLst>
            <pc:docMk/>
            <pc:sldMk cId="453094399" sldId="333"/>
            <ac:spMk id="6" creationId="{8BEA2A35-DB1D-4E28-9345-2D269823C07B}"/>
          </ac:spMkLst>
        </pc:spChg>
        <pc:spChg chg="mod topLvl">
          <ac:chgData name="Ammons, Denise" userId="61c7dcbd-e9a4-4215-b4a8-e086cbae6994" providerId="ADAL" clId="{410CED0F-1FF0-4CDF-8C0B-28107BB1F9F5}" dt="2022-11-10T15:42:22.989" v="41" actId="207"/>
          <ac:spMkLst>
            <pc:docMk/>
            <pc:sldMk cId="453094399" sldId="333"/>
            <ac:spMk id="7" creationId="{87EE850B-7726-AAC2-DC43-6396CC612205}"/>
          </ac:spMkLst>
        </pc:spChg>
        <pc:grpChg chg="del mod">
          <ac:chgData name="Ammons, Denise" userId="61c7dcbd-e9a4-4215-b4a8-e086cbae6994" providerId="ADAL" clId="{410CED0F-1FF0-4CDF-8C0B-28107BB1F9F5}" dt="2022-11-10T15:41:58.734" v="38" actId="165"/>
          <ac:grpSpMkLst>
            <pc:docMk/>
            <pc:sldMk cId="453094399" sldId="333"/>
            <ac:grpSpMk id="2" creationId="{28ED7511-7976-2A6F-2234-A10F2B489FB3}"/>
          </ac:grpSpMkLst>
        </pc:grpChg>
        <pc:graphicFrameChg chg="del">
          <ac:chgData name="Ammons, Denise" userId="61c7dcbd-e9a4-4215-b4a8-e086cbae6994" providerId="ADAL" clId="{410CED0F-1FF0-4CDF-8C0B-28107BB1F9F5}" dt="2022-11-10T15:41:53.425" v="37" actId="18245"/>
          <ac:graphicFrameMkLst>
            <pc:docMk/>
            <pc:sldMk cId="453094399" sldId="333"/>
            <ac:graphicFrameMk id="8" creationId="{64D29EDD-24DB-4F8B-A432-310D1193FE31}"/>
          </ac:graphicFrameMkLst>
        </pc:graphicFrameChg>
        <pc:picChg chg="mod">
          <ac:chgData name="Ammons, Denise" userId="61c7dcbd-e9a4-4215-b4a8-e086cbae6994" providerId="ADAL" clId="{410CED0F-1FF0-4CDF-8C0B-28107BB1F9F5}" dt="2022-11-10T15:42:29.845" v="42" actId="962"/>
          <ac:picMkLst>
            <pc:docMk/>
            <pc:sldMk cId="453094399" sldId="333"/>
            <ac:picMk id="4" creationId="{7FF90AE5-5ACA-4989-9D4B-E4A98FF06EBA}"/>
          </ac:picMkLst>
        </pc:picChg>
      </pc:sldChg>
      <pc:sldChg chg="modSp mod">
        <pc:chgData name="Ammons, Denise" userId="61c7dcbd-e9a4-4215-b4a8-e086cbae6994" providerId="ADAL" clId="{410CED0F-1FF0-4CDF-8C0B-28107BB1F9F5}" dt="2022-11-10T15:52:53.634" v="161" actId="33553"/>
        <pc:sldMkLst>
          <pc:docMk/>
          <pc:sldMk cId="2529599837" sldId="335"/>
        </pc:sldMkLst>
        <pc:spChg chg="mod ord">
          <ac:chgData name="Ammons, Denise" userId="61c7dcbd-e9a4-4215-b4a8-e086cbae6994" providerId="ADAL" clId="{410CED0F-1FF0-4CDF-8C0B-28107BB1F9F5}" dt="2022-11-10T15:52:53.634" v="161" actId="33553"/>
          <ac:spMkLst>
            <pc:docMk/>
            <pc:sldMk cId="2529599837" sldId="335"/>
            <ac:spMk id="6" creationId="{8BEA2A35-DB1D-4E28-9345-2D269823C07B}"/>
          </ac:spMkLst>
        </pc:spChg>
        <pc:picChg chg="mod ord">
          <ac:chgData name="Ammons, Denise" userId="61c7dcbd-e9a4-4215-b4a8-e086cbae6994" providerId="ADAL" clId="{410CED0F-1FF0-4CDF-8C0B-28107BB1F9F5}" dt="2022-11-10T15:43:10.714" v="48" actId="962"/>
          <ac:picMkLst>
            <pc:docMk/>
            <pc:sldMk cId="2529599837" sldId="335"/>
            <ac:picMk id="7" creationId="{920654B4-B7E0-40DC-8D89-2AF369A75B11}"/>
          </ac:picMkLst>
        </pc:picChg>
        <pc:picChg chg="mod">
          <ac:chgData name="Ammons, Denise" userId="61c7dcbd-e9a4-4215-b4a8-e086cbae6994" providerId="ADAL" clId="{410CED0F-1FF0-4CDF-8C0B-28107BB1F9F5}" dt="2022-11-10T15:43:10.248" v="47" actId="962"/>
          <ac:picMkLst>
            <pc:docMk/>
            <pc:sldMk cId="2529599837" sldId="335"/>
            <ac:picMk id="79" creationId="{169FB432-509F-432C-AE3C-9774064C5A33}"/>
          </ac:picMkLst>
        </pc:picChg>
      </pc:sldChg>
      <pc:sldChg chg="modSp mod">
        <pc:chgData name="Ammons, Denise" userId="61c7dcbd-e9a4-4215-b4a8-e086cbae6994" providerId="ADAL" clId="{410CED0F-1FF0-4CDF-8C0B-28107BB1F9F5}" dt="2022-11-10T15:53:05.187" v="165" actId="33553"/>
        <pc:sldMkLst>
          <pc:docMk/>
          <pc:sldMk cId="1340016113" sldId="336"/>
        </pc:sldMkLst>
        <pc:spChg chg="ord">
          <ac:chgData name="Ammons, Denise" userId="61c7dcbd-e9a4-4215-b4a8-e086cbae6994" providerId="ADAL" clId="{410CED0F-1FF0-4CDF-8C0B-28107BB1F9F5}" dt="2022-11-10T15:46:00.860" v="71" actId="13244"/>
          <ac:spMkLst>
            <pc:docMk/>
            <pc:sldMk cId="1340016113" sldId="336"/>
            <ac:spMk id="2" creationId="{3AA1434B-C38C-4F2F-AB77-3D6F9EAEA9D4}"/>
          </ac:spMkLst>
        </pc:spChg>
        <pc:spChg chg="mod">
          <ac:chgData name="Ammons, Denise" userId="61c7dcbd-e9a4-4215-b4a8-e086cbae6994" providerId="ADAL" clId="{410CED0F-1FF0-4CDF-8C0B-28107BB1F9F5}" dt="2022-11-10T15:53:05.187" v="165" actId="33553"/>
          <ac:spMkLst>
            <pc:docMk/>
            <pc:sldMk cId="1340016113" sldId="336"/>
            <ac:spMk id="6" creationId="{8BEA2A35-DB1D-4E28-9345-2D269823C07B}"/>
          </ac:spMkLst>
        </pc:spChg>
        <pc:picChg chg="mod">
          <ac:chgData name="Ammons, Denise" userId="61c7dcbd-e9a4-4215-b4a8-e086cbae6994" providerId="ADAL" clId="{410CED0F-1FF0-4CDF-8C0B-28107BB1F9F5}" dt="2022-11-10T15:45:57.708" v="70" actId="962"/>
          <ac:picMkLst>
            <pc:docMk/>
            <pc:sldMk cId="1340016113" sldId="336"/>
            <ac:picMk id="4" creationId="{66E8666D-0376-42F4-8EC4-A16C28B8B9B5}"/>
          </ac:picMkLst>
        </pc:picChg>
      </pc:sldChg>
      <pc:sldChg chg="modSp mod">
        <pc:chgData name="Ammons, Denise" userId="61c7dcbd-e9a4-4215-b4a8-e086cbae6994" providerId="ADAL" clId="{410CED0F-1FF0-4CDF-8C0B-28107BB1F9F5}" dt="2022-11-10T15:53:09.810" v="167" actId="33553"/>
        <pc:sldMkLst>
          <pc:docMk/>
          <pc:sldMk cId="68975386" sldId="337"/>
        </pc:sldMkLst>
        <pc:spChg chg="mod">
          <ac:chgData name="Ammons, Denise" userId="61c7dcbd-e9a4-4215-b4a8-e086cbae6994" providerId="ADAL" clId="{410CED0F-1FF0-4CDF-8C0B-28107BB1F9F5}" dt="2022-11-10T15:46:43.053" v="78" actId="1076"/>
          <ac:spMkLst>
            <pc:docMk/>
            <pc:sldMk cId="68975386" sldId="337"/>
            <ac:spMk id="2" creationId="{3AA1434B-C38C-4F2F-AB77-3D6F9EAEA9D4}"/>
          </ac:spMkLst>
        </pc:spChg>
        <pc:spChg chg="mod">
          <ac:chgData name="Ammons, Denise" userId="61c7dcbd-e9a4-4215-b4a8-e086cbae6994" providerId="ADAL" clId="{410CED0F-1FF0-4CDF-8C0B-28107BB1F9F5}" dt="2022-11-10T15:53:09.810" v="167" actId="33553"/>
          <ac:spMkLst>
            <pc:docMk/>
            <pc:sldMk cId="68975386" sldId="337"/>
            <ac:spMk id="6" creationId="{8BEA2A35-DB1D-4E28-9345-2D269823C07B}"/>
          </ac:spMkLst>
        </pc:spChg>
        <pc:spChg chg="mod">
          <ac:chgData name="Ammons, Denise" userId="61c7dcbd-e9a4-4215-b4a8-e086cbae6994" providerId="ADAL" clId="{410CED0F-1FF0-4CDF-8C0B-28107BB1F9F5}" dt="2022-11-10T15:46:27.293" v="76" actId="962"/>
          <ac:spMkLst>
            <pc:docMk/>
            <pc:sldMk cId="68975386" sldId="337"/>
            <ac:spMk id="9" creationId="{DC5FB7E8-B636-40FA-BE8D-48145C0F5C57}"/>
          </ac:spMkLst>
        </pc:spChg>
        <pc:grpChg chg="mod">
          <ac:chgData name="Ammons, Denise" userId="61c7dcbd-e9a4-4215-b4a8-e086cbae6994" providerId="ADAL" clId="{410CED0F-1FF0-4CDF-8C0B-28107BB1F9F5}" dt="2022-11-10T15:46:45.354" v="80" actId="962"/>
          <ac:grpSpMkLst>
            <pc:docMk/>
            <pc:sldMk cId="68975386" sldId="337"/>
            <ac:grpSpMk id="12" creationId="{0F31F8AA-3BDC-4E68-80DB-73D7BF8CE939}"/>
          </ac:grpSpMkLst>
        </pc:grpChg>
        <pc:cxnChg chg="mod">
          <ac:chgData name="Ammons, Denise" userId="61c7dcbd-e9a4-4215-b4a8-e086cbae6994" providerId="ADAL" clId="{410CED0F-1FF0-4CDF-8C0B-28107BB1F9F5}" dt="2022-11-10T15:46:44.987" v="79" actId="962"/>
          <ac:cxnSpMkLst>
            <pc:docMk/>
            <pc:sldMk cId="68975386" sldId="337"/>
            <ac:cxnSpMk id="10" creationId="{33B4705B-9E72-4ADC-A38F-E4B98C689AE1}"/>
          </ac:cxnSpMkLst>
        </pc:cxnChg>
      </pc:sldChg>
      <pc:sldChg chg="modSp mod">
        <pc:chgData name="Ammons, Denise" userId="61c7dcbd-e9a4-4215-b4a8-e086cbae6994" providerId="ADAL" clId="{410CED0F-1FF0-4CDF-8C0B-28107BB1F9F5}" dt="2022-11-10T15:53:07.430" v="166" actId="33553"/>
        <pc:sldMkLst>
          <pc:docMk/>
          <pc:sldMk cId="2252063837" sldId="338"/>
        </pc:sldMkLst>
        <pc:spChg chg="mod ord">
          <ac:chgData name="Ammons, Denise" userId="61c7dcbd-e9a4-4215-b4a8-e086cbae6994" providerId="ADAL" clId="{410CED0F-1FF0-4CDF-8C0B-28107BB1F9F5}" dt="2022-11-10T15:53:07.430" v="166" actId="33553"/>
          <ac:spMkLst>
            <pc:docMk/>
            <pc:sldMk cId="2252063837" sldId="338"/>
            <ac:spMk id="6" creationId="{8BEA2A35-DB1D-4E28-9345-2D269823C07B}"/>
          </ac:spMkLst>
        </pc:spChg>
      </pc:sldChg>
      <pc:sldChg chg="modSp mod">
        <pc:chgData name="Ammons, Denise" userId="61c7dcbd-e9a4-4215-b4a8-e086cbae6994" providerId="ADAL" clId="{410CED0F-1FF0-4CDF-8C0B-28107BB1F9F5}" dt="2022-11-10T15:53:02.043" v="164" actId="33553"/>
        <pc:sldMkLst>
          <pc:docMk/>
          <pc:sldMk cId="4261853395" sldId="339"/>
        </pc:sldMkLst>
        <pc:spChg chg="mod ord">
          <ac:chgData name="Ammons, Denise" userId="61c7dcbd-e9a4-4215-b4a8-e086cbae6994" providerId="ADAL" clId="{410CED0F-1FF0-4CDF-8C0B-28107BB1F9F5}" dt="2022-11-10T15:53:02.043" v="164" actId="33553"/>
          <ac:spMkLst>
            <pc:docMk/>
            <pc:sldMk cId="4261853395" sldId="339"/>
            <ac:spMk id="6" creationId="{8BEA2A35-DB1D-4E28-9345-2D269823C07B}"/>
          </ac:spMkLst>
        </pc:spChg>
      </pc:sldChg>
      <pc:sldChg chg="addSp modSp mod">
        <pc:chgData name="Ammons, Denise" userId="61c7dcbd-e9a4-4215-b4a8-e086cbae6994" providerId="ADAL" clId="{410CED0F-1FF0-4CDF-8C0B-28107BB1F9F5}" dt="2022-11-10T15:52:59.135" v="163" actId="33553"/>
        <pc:sldMkLst>
          <pc:docMk/>
          <pc:sldMk cId="4164194786" sldId="341"/>
        </pc:sldMkLst>
        <pc:spChg chg="mod">
          <ac:chgData name="Ammons, Denise" userId="61c7dcbd-e9a4-4215-b4a8-e086cbae6994" providerId="ADAL" clId="{410CED0F-1FF0-4CDF-8C0B-28107BB1F9F5}" dt="2022-11-10T15:45:36.933" v="66" actId="14100"/>
          <ac:spMkLst>
            <pc:docMk/>
            <pc:sldMk cId="4164194786" sldId="341"/>
            <ac:spMk id="2" creationId="{3AA1434B-C38C-4F2F-AB77-3D6F9EAEA9D4}"/>
          </ac:spMkLst>
        </pc:spChg>
        <pc:spChg chg="mod">
          <ac:chgData name="Ammons, Denise" userId="61c7dcbd-e9a4-4215-b4a8-e086cbae6994" providerId="ADAL" clId="{410CED0F-1FF0-4CDF-8C0B-28107BB1F9F5}" dt="2022-11-10T15:45:18.416" v="61" actId="6549"/>
          <ac:spMkLst>
            <pc:docMk/>
            <pc:sldMk cId="4164194786" sldId="341"/>
            <ac:spMk id="3" creationId="{82BD146A-78B4-4689-877A-5B5A63FF11B9}"/>
          </ac:spMkLst>
        </pc:spChg>
        <pc:spChg chg="add mod ord">
          <ac:chgData name="Ammons, Denise" userId="61c7dcbd-e9a4-4215-b4a8-e086cbae6994" providerId="ADAL" clId="{410CED0F-1FF0-4CDF-8C0B-28107BB1F9F5}" dt="2022-11-10T15:45:46.861" v="68" actId="13244"/>
          <ac:spMkLst>
            <pc:docMk/>
            <pc:sldMk cId="4164194786" sldId="341"/>
            <ac:spMk id="5" creationId="{E3962E57-5ACD-7EE9-CB15-9F13D43198AA}"/>
          </ac:spMkLst>
        </pc:spChg>
        <pc:spChg chg="mod ord">
          <ac:chgData name="Ammons, Denise" userId="61c7dcbd-e9a4-4215-b4a8-e086cbae6994" providerId="ADAL" clId="{410CED0F-1FF0-4CDF-8C0B-28107BB1F9F5}" dt="2022-11-10T15:52:59.135" v="163" actId="33553"/>
          <ac:spMkLst>
            <pc:docMk/>
            <pc:sldMk cId="4164194786" sldId="341"/>
            <ac:spMk id="6" creationId="{8BEA2A35-DB1D-4E28-9345-2D269823C07B}"/>
          </ac:spMkLst>
        </pc:spChg>
        <pc:spChg chg="mod ord">
          <ac:chgData name="Ammons, Denise" userId="61c7dcbd-e9a4-4215-b4a8-e086cbae6994" providerId="ADAL" clId="{410CED0F-1FF0-4CDF-8C0B-28107BB1F9F5}" dt="2022-11-10T15:45:42.375" v="67" actId="13244"/>
          <ac:spMkLst>
            <pc:docMk/>
            <pc:sldMk cId="4164194786" sldId="341"/>
            <ac:spMk id="7" creationId="{549BD8E2-02F4-4293-A14F-7C86CADE7EEC}"/>
          </ac:spMkLst>
        </pc:spChg>
        <pc:spChg chg="mod">
          <ac:chgData name="Ammons, Denise" userId="61c7dcbd-e9a4-4215-b4a8-e086cbae6994" providerId="ADAL" clId="{410CED0F-1FF0-4CDF-8C0B-28107BB1F9F5}" dt="2022-11-10T15:44:55.081" v="57" actId="962"/>
          <ac:spMkLst>
            <pc:docMk/>
            <pc:sldMk cId="4164194786" sldId="341"/>
            <ac:spMk id="8" creationId="{331D9322-12D1-48B9-BD42-BAE2E3DB50C3}"/>
          </ac:spMkLst>
        </pc:spChg>
        <pc:spChg chg="add mod">
          <ac:chgData name="Ammons, Denise" userId="61c7dcbd-e9a4-4215-b4a8-e086cbae6994" providerId="ADAL" clId="{410CED0F-1FF0-4CDF-8C0B-28107BB1F9F5}" dt="2022-11-10T15:45:30.069" v="65" actId="1076"/>
          <ac:spMkLst>
            <pc:docMk/>
            <pc:sldMk cId="4164194786" sldId="341"/>
            <ac:spMk id="9" creationId="{CA1ECDCF-47A0-3D25-61DB-F9A998D412EB}"/>
          </ac:spMkLst>
        </pc:spChg>
        <pc:picChg chg="mod">
          <ac:chgData name="Ammons, Denise" userId="61c7dcbd-e9a4-4215-b4a8-e086cbae6994" providerId="ADAL" clId="{410CED0F-1FF0-4CDF-8C0B-28107BB1F9F5}" dt="2022-11-10T15:45:04.761" v="58" actId="962"/>
          <ac:picMkLst>
            <pc:docMk/>
            <pc:sldMk cId="4164194786" sldId="341"/>
            <ac:picMk id="4" creationId="{A9DFD9FC-9F78-4139-9E98-4F235ACC5E44}"/>
          </ac:picMkLst>
        </pc:picChg>
      </pc:sldChg>
      <pc:sldChg chg="addSp delSp modSp mod">
        <pc:chgData name="Ammons, Denise" userId="61c7dcbd-e9a4-4215-b4a8-e086cbae6994" providerId="ADAL" clId="{410CED0F-1FF0-4CDF-8C0B-28107BB1F9F5}" dt="2022-11-10T15:52:55.906" v="162" actId="33553"/>
        <pc:sldMkLst>
          <pc:docMk/>
          <pc:sldMk cId="1247426398" sldId="342"/>
        </pc:sldMkLst>
        <pc:spChg chg="del mod">
          <ac:chgData name="Ammons, Denise" userId="61c7dcbd-e9a4-4215-b4a8-e086cbae6994" providerId="ADAL" clId="{410CED0F-1FF0-4CDF-8C0B-28107BB1F9F5}" dt="2022-11-10T15:44:01.793" v="51" actId="478"/>
          <ac:spMkLst>
            <pc:docMk/>
            <pc:sldMk cId="1247426398" sldId="342"/>
            <ac:spMk id="2" creationId="{3AA1434B-C38C-4F2F-AB77-3D6F9EAEA9D4}"/>
          </ac:spMkLst>
        </pc:spChg>
        <pc:spChg chg="add mod ord">
          <ac:chgData name="Ammons, Denise" userId="61c7dcbd-e9a4-4215-b4a8-e086cbae6994" providerId="ADAL" clId="{410CED0F-1FF0-4CDF-8C0B-28107BB1F9F5}" dt="2022-11-10T15:44:11.781" v="53" actId="13244"/>
          <ac:spMkLst>
            <pc:docMk/>
            <pc:sldMk cId="1247426398" sldId="342"/>
            <ac:spMk id="3" creationId="{F4A9C216-F340-9405-7525-6C4C5439452A}"/>
          </ac:spMkLst>
        </pc:spChg>
        <pc:spChg chg="add mod ord">
          <ac:chgData name="Ammons, Denise" userId="61c7dcbd-e9a4-4215-b4a8-e086cbae6994" providerId="ADAL" clId="{410CED0F-1FF0-4CDF-8C0B-28107BB1F9F5}" dt="2022-11-10T15:44:15.641" v="54" actId="13244"/>
          <ac:spMkLst>
            <pc:docMk/>
            <pc:sldMk cId="1247426398" sldId="342"/>
            <ac:spMk id="4" creationId="{B649EF7C-EA9A-BB9E-987B-42883597F0A4}"/>
          </ac:spMkLst>
        </pc:spChg>
        <pc:spChg chg="mod">
          <ac:chgData name="Ammons, Denise" userId="61c7dcbd-e9a4-4215-b4a8-e086cbae6994" providerId="ADAL" clId="{410CED0F-1FF0-4CDF-8C0B-28107BB1F9F5}" dt="2022-11-10T15:52:55.906" v="162" actId="33553"/>
          <ac:spMkLst>
            <pc:docMk/>
            <pc:sldMk cId="1247426398" sldId="342"/>
            <ac:spMk id="6" creationId="{8BEA2A35-DB1D-4E28-9345-2D269823C07B}"/>
          </ac:spMkLst>
        </pc:spChg>
        <pc:spChg chg="add del mod">
          <ac:chgData name="Ammons, Denise" userId="61c7dcbd-e9a4-4215-b4a8-e086cbae6994" providerId="ADAL" clId="{410CED0F-1FF0-4CDF-8C0B-28107BB1F9F5}" dt="2022-11-10T15:44:05.568" v="52" actId="478"/>
          <ac:spMkLst>
            <pc:docMk/>
            <pc:sldMk cId="1247426398" sldId="342"/>
            <ac:spMk id="8" creationId="{CA7A2A24-7B05-F922-46EE-D75EE8D71100}"/>
          </ac:spMkLst>
        </pc:spChg>
      </pc:sldChg>
      <pc:sldChg chg="delSp modSp mod">
        <pc:chgData name="Ammons, Denise" userId="61c7dcbd-e9a4-4215-b4a8-e086cbae6994" providerId="ADAL" clId="{410CED0F-1FF0-4CDF-8C0B-28107BB1F9F5}" dt="2022-11-10T15:54:22.919" v="172" actId="27636"/>
        <pc:sldMkLst>
          <pc:docMk/>
          <pc:sldMk cId="2350152588" sldId="343"/>
        </pc:sldMkLst>
        <pc:spChg chg="mod topLvl">
          <ac:chgData name="Ammons, Denise" userId="61c7dcbd-e9a4-4215-b4a8-e086cbae6994" providerId="ADAL" clId="{410CED0F-1FF0-4CDF-8C0B-28107BB1F9F5}" dt="2022-11-10T15:47:17.721" v="86" actId="962"/>
          <ac:spMkLst>
            <pc:docMk/>
            <pc:sldMk cId="2350152588" sldId="343"/>
            <ac:spMk id="3" creationId="{212F6C49-BDDE-2917-F2A8-9CB0BC905C4F}"/>
          </ac:spMkLst>
        </pc:spChg>
        <pc:spChg chg="mod topLvl">
          <ac:chgData name="Ammons, Denise" userId="61c7dcbd-e9a4-4215-b4a8-e086cbae6994" providerId="ADAL" clId="{410CED0F-1FF0-4CDF-8C0B-28107BB1F9F5}" dt="2022-11-10T15:47:18.112" v="87" actId="962"/>
          <ac:spMkLst>
            <pc:docMk/>
            <pc:sldMk cId="2350152588" sldId="343"/>
            <ac:spMk id="4" creationId="{A625CECF-E5C1-14A7-33DA-7C23085157DD}"/>
          </ac:spMkLst>
        </pc:spChg>
        <pc:spChg chg="mod topLvl">
          <ac:chgData name="Ammons, Denise" userId="61c7dcbd-e9a4-4215-b4a8-e086cbae6994" providerId="ADAL" clId="{410CED0F-1FF0-4CDF-8C0B-28107BB1F9F5}" dt="2022-11-10T15:47:21.442" v="93" actId="962"/>
          <ac:spMkLst>
            <pc:docMk/>
            <pc:sldMk cId="2350152588" sldId="343"/>
            <ac:spMk id="5" creationId="{8C38382E-0B73-87FA-D5EA-090A4C27E6F8}"/>
          </ac:spMkLst>
        </pc:spChg>
        <pc:spChg chg="mod">
          <ac:chgData name="Ammons, Denise" userId="61c7dcbd-e9a4-4215-b4a8-e086cbae6994" providerId="ADAL" clId="{410CED0F-1FF0-4CDF-8C0B-28107BB1F9F5}" dt="2022-11-10T15:54:22.919" v="172" actId="27636"/>
          <ac:spMkLst>
            <pc:docMk/>
            <pc:sldMk cId="2350152588" sldId="343"/>
            <ac:spMk id="6" creationId="{8BEA2A35-DB1D-4E28-9345-2D269823C07B}"/>
          </ac:spMkLst>
        </pc:spChg>
        <pc:spChg chg="mod topLvl">
          <ac:chgData name="Ammons, Denise" userId="61c7dcbd-e9a4-4215-b4a8-e086cbae6994" providerId="ADAL" clId="{410CED0F-1FF0-4CDF-8C0B-28107BB1F9F5}" dt="2022-11-10T15:47:19.012" v="89" actId="962"/>
          <ac:spMkLst>
            <pc:docMk/>
            <pc:sldMk cId="2350152588" sldId="343"/>
            <ac:spMk id="7" creationId="{CE5A9A46-41DE-98A3-5EB2-AEB5560ED326}"/>
          </ac:spMkLst>
        </pc:spChg>
        <pc:spChg chg="mod topLvl">
          <ac:chgData name="Ammons, Denise" userId="61c7dcbd-e9a4-4215-b4a8-e086cbae6994" providerId="ADAL" clId="{410CED0F-1FF0-4CDF-8C0B-28107BB1F9F5}" dt="2022-11-10T15:47:19.368" v="90" actId="962"/>
          <ac:spMkLst>
            <pc:docMk/>
            <pc:sldMk cId="2350152588" sldId="343"/>
            <ac:spMk id="8" creationId="{1C649AAD-C493-849F-DF9C-1FA380904D29}"/>
          </ac:spMkLst>
        </pc:spChg>
        <pc:spChg chg="mod topLvl">
          <ac:chgData name="Ammons, Denise" userId="61c7dcbd-e9a4-4215-b4a8-e086cbae6994" providerId="ADAL" clId="{410CED0F-1FF0-4CDF-8C0B-28107BB1F9F5}" dt="2022-11-10T15:47:25.304" v="95" actId="962"/>
          <ac:spMkLst>
            <pc:docMk/>
            <pc:sldMk cId="2350152588" sldId="343"/>
            <ac:spMk id="9" creationId="{36C672B6-7D2A-6B8E-239D-AD70E521247C}"/>
          </ac:spMkLst>
        </pc:spChg>
        <pc:grpChg chg="del mod">
          <ac:chgData name="Ammons, Denise" userId="61c7dcbd-e9a4-4215-b4a8-e086cbae6994" providerId="ADAL" clId="{410CED0F-1FF0-4CDF-8C0B-28107BB1F9F5}" dt="2022-11-10T15:47:11.863" v="85" actId="165"/>
          <ac:grpSpMkLst>
            <pc:docMk/>
            <pc:sldMk cId="2350152588" sldId="343"/>
            <ac:grpSpMk id="2" creationId="{FA27C63A-9F8B-0269-FEF3-50D04CEE0D58}"/>
          </ac:grpSpMkLst>
        </pc:grpChg>
        <pc:graphicFrameChg chg="del">
          <ac:chgData name="Ammons, Denise" userId="61c7dcbd-e9a4-4215-b4a8-e086cbae6994" providerId="ADAL" clId="{410CED0F-1FF0-4CDF-8C0B-28107BB1F9F5}" dt="2022-11-10T15:47:07.187" v="84" actId="18245"/>
          <ac:graphicFrameMkLst>
            <pc:docMk/>
            <pc:sldMk cId="2350152588" sldId="343"/>
            <ac:graphicFrameMk id="18" creationId="{F81520BB-0FF8-4141-8690-726D22AF1657}"/>
          </ac:graphicFrameMkLst>
        </pc:graphicFrameChg>
      </pc:sldChg>
      <pc:sldChg chg="modSp mod">
        <pc:chgData name="Ammons, Denise" userId="61c7dcbd-e9a4-4215-b4a8-e086cbae6994" providerId="ADAL" clId="{410CED0F-1FF0-4CDF-8C0B-28107BB1F9F5}" dt="2022-11-10T15:54:54.109" v="180" actId="33553"/>
        <pc:sldMkLst>
          <pc:docMk/>
          <pc:sldMk cId="2165442847" sldId="344"/>
        </pc:sldMkLst>
        <pc:spChg chg="mod ord">
          <ac:chgData name="Ammons, Denise" userId="61c7dcbd-e9a4-4215-b4a8-e086cbae6994" providerId="ADAL" clId="{410CED0F-1FF0-4CDF-8C0B-28107BB1F9F5}" dt="2022-11-10T15:54:54.109" v="180" actId="33553"/>
          <ac:spMkLst>
            <pc:docMk/>
            <pc:sldMk cId="2165442847" sldId="344"/>
            <ac:spMk id="6" creationId="{8BEA2A35-DB1D-4E28-9345-2D269823C07B}"/>
          </ac:spMkLst>
        </pc:spChg>
      </pc:sldChg>
      <pc:sldChg chg="modSp mod">
        <pc:chgData name="Ammons, Denise" userId="61c7dcbd-e9a4-4215-b4a8-e086cbae6994" providerId="ADAL" clId="{410CED0F-1FF0-4CDF-8C0B-28107BB1F9F5}" dt="2022-11-10T15:54:48.422" v="178" actId="33553"/>
        <pc:sldMkLst>
          <pc:docMk/>
          <pc:sldMk cId="2071718553" sldId="345"/>
        </pc:sldMkLst>
        <pc:spChg chg="ord">
          <ac:chgData name="Ammons, Denise" userId="61c7dcbd-e9a4-4215-b4a8-e086cbae6994" providerId="ADAL" clId="{410CED0F-1FF0-4CDF-8C0B-28107BB1F9F5}" dt="2022-11-10T15:48:16.452" v="106"/>
          <ac:spMkLst>
            <pc:docMk/>
            <pc:sldMk cId="2071718553" sldId="345"/>
            <ac:spMk id="2" creationId="{3AA1434B-C38C-4F2F-AB77-3D6F9EAEA9D4}"/>
          </ac:spMkLst>
        </pc:spChg>
        <pc:spChg chg="mod">
          <ac:chgData name="Ammons, Denise" userId="61c7dcbd-e9a4-4215-b4a8-e086cbae6994" providerId="ADAL" clId="{410CED0F-1FF0-4CDF-8C0B-28107BB1F9F5}" dt="2022-11-10T15:54:48.422" v="178" actId="33553"/>
          <ac:spMkLst>
            <pc:docMk/>
            <pc:sldMk cId="2071718553" sldId="345"/>
            <ac:spMk id="6" creationId="{8BEA2A35-DB1D-4E28-9345-2D269823C07B}"/>
          </ac:spMkLst>
        </pc:spChg>
        <pc:picChg chg="mod">
          <ac:chgData name="Ammons, Denise" userId="61c7dcbd-e9a4-4215-b4a8-e086cbae6994" providerId="ADAL" clId="{410CED0F-1FF0-4CDF-8C0B-28107BB1F9F5}" dt="2022-11-10T15:48:13.556" v="105" actId="962"/>
          <ac:picMkLst>
            <pc:docMk/>
            <pc:sldMk cId="2071718553" sldId="345"/>
            <ac:picMk id="7" creationId="{C9D76FED-CCF2-44D4-BD26-67F1D2F08017}"/>
          </ac:picMkLst>
        </pc:picChg>
      </pc:sldChg>
      <pc:sldChg chg="modSp mod">
        <pc:chgData name="Ammons, Denise" userId="61c7dcbd-e9a4-4215-b4a8-e086cbae6994" providerId="ADAL" clId="{410CED0F-1FF0-4CDF-8C0B-28107BB1F9F5}" dt="2022-11-10T15:54:45.477" v="177" actId="33553"/>
        <pc:sldMkLst>
          <pc:docMk/>
          <pc:sldMk cId="2225128220" sldId="346"/>
        </pc:sldMkLst>
        <pc:spChg chg="mod ord">
          <ac:chgData name="Ammons, Denise" userId="61c7dcbd-e9a4-4215-b4a8-e086cbae6994" providerId="ADAL" clId="{410CED0F-1FF0-4CDF-8C0B-28107BB1F9F5}" dt="2022-11-10T15:54:45.477" v="177" actId="33553"/>
          <ac:spMkLst>
            <pc:docMk/>
            <pc:sldMk cId="2225128220" sldId="346"/>
            <ac:spMk id="6" creationId="{8BEA2A35-DB1D-4E28-9345-2D269823C07B}"/>
          </ac:spMkLst>
        </pc:spChg>
        <pc:picChg chg="mod">
          <ac:chgData name="Ammons, Denise" userId="61c7dcbd-e9a4-4215-b4a8-e086cbae6994" providerId="ADAL" clId="{410CED0F-1FF0-4CDF-8C0B-28107BB1F9F5}" dt="2022-11-10T15:48:09.785" v="104" actId="962"/>
          <ac:picMkLst>
            <pc:docMk/>
            <pc:sldMk cId="2225128220" sldId="346"/>
            <ac:picMk id="4" creationId="{964E5F49-EE15-4870-B8A1-CE109A68B6FB}"/>
          </ac:picMkLst>
        </pc:picChg>
      </pc:sldChg>
      <pc:sldChg chg="modSp mod">
        <pc:chgData name="Ammons, Denise" userId="61c7dcbd-e9a4-4215-b4a8-e086cbae6994" providerId="ADAL" clId="{410CED0F-1FF0-4CDF-8C0B-28107BB1F9F5}" dt="2022-11-10T15:54:42.364" v="176" actId="33553"/>
        <pc:sldMkLst>
          <pc:docMk/>
          <pc:sldMk cId="2360490539" sldId="347"/>
        </pc:sldMkLst>
        <pc:spChg chg="mod ord">
          <ac:chgData name="Ammons, Denise" userId="61c7dcbd-e9a4-4215-b4a8-e086cbae6994" providerId="ADAL" clId="{410CED0F-1FF0-4CDF-8C0B-28107BB1F9F5}" dt="2022-11-10T15:54:42.364" v="176" actId="33553"/>
          <ac:spMkLst>
            <pc:docMk/>
            <pc:sldMk cId="2360490539" sldId="347"/>
            <ac:spMk id="6" creationId="{8BEA2A35-DB1D-4E28-9345-2D269823C07B}"/>
          </ac:spMkLst>
        </pc:spChg>
        <pc:spChg chg="mod ord">
          <ac:chgData name="Ammons, Denise" userId="61c7dcbd-e9a4-4215-b4a8-e086cbae6994" providerId="ADAL" clId="{410CED0F-1FF0-4CDF-8C0B-28107BB1F9F5}" dt="2022-11-10T15:48:00.871" v="102" actId="13244"/>
          <ac:spMkLst>
            <pc:docMk/>
            <pc:sldMk cId="2360490539" sldId="347"/>
            <ac:spMk id="14" creationId="{93A294A4-9F62-4551-9549-A0B5B9DF5386}"/>
          </ac:spMkLst>
        </pc:spChg>
        <pc:picChg chg="mod">
          <ac:chgData name="Ammons, Denise" userId="61c7dcbd-e9a4-4215-b4a8-e086cbae6994" providerId="ADAL" clId="{410CED0F-1FF0-4CDF-8C0B-28107BB1F9F5}" dt="2022-11-10T15:47:55.049" v="99" actId="962"/>
          <ac:picMkLst>
            <pc:docMk/>
            <pc:sldMk cId="2360490539" sldId="347"/>
            <ac:picMk id="13" creationId="{B0C7C3A5-8CE3-48EF-9960-53E767D6E2C1}"/>
          </ac:picMkLst>
        </pc:picChg>
        <pc:picChg chg="mod">
          <ac:chgData name="Ammons, Denise" userId="61c7dcbd-e9a4-4215-b4a8-e086cbae6994" providerId="ADAL" clId="{410CED0F-1FF0-4CDF-8C0B-28107BB1F9F5}" dt="2022-11-10T15:47:55.613" v="100" actId="962"/>
          <ac:picMkLst>
            <pc:docMk/>
            <pc:sldMk cId="2360490539" sldId="347"/>
            <ac:picMk id="15" creationId="{5369B9F6-0C68-4183-99B2-3283911A5658}"/>
          </ac:picMkLst>
        </pc:picChg>
        <pc:picChg chg="mod">
          <ac:chgData name="Ammons, Denise" userId="61c7dcbd-e9a4-4215-b4a8-e086cbae6994" providerId="ADAL" clId="{410CED0F-1FF0-4CDF-8C0B-28107BB1F9F5}" dt="2022-11-10T15:47:55.995" v="101" actId="962"/>
          <ac:picMkLst>
            <pc:docMk/>
            <pc:sldMk cId="2360490539" sldId="347"/>
            <ac:picMk id="16" creationId="{015319A7-94A4-4DFF-BAFA-97DBA50FF3AE}"/>
          </ac:picMkLst>
        </pc:picChg>
      </pc:sldChg>
      <pc:sldChg chg="modSp mod">
        <pc:chgData name="Ammons, Denise" userId="61c7dcbd-e9a4-4215-b4a8-e086cbae6994" providerId="ADAL" clId="{410CED0F-1FF0-4CDF-8C0B-28107BB1F9F5}" dt="2022-11-10T15:54:38.123" v="175" actId="1076"/>
        <pc:sldMkLst>
          <pc:docMk/>
          <pc:sldMk cId="2042106420" sldId="348"/>
        </pc:sldMkLst>
        <pc:spChg chg="mod">
          <ac:chgData name="Ammons, Denise" userId="61c7dcbd-e9a4-4215-b4a8-e086cbae6994" providerId="ADAL" clId="{410CED0F-1FF0-4CDF-8C0B-28107BB1F9F5}" dt="2022-11-10T15:54:38.123" v="175" actId="1076"/>
          <ac:spMkLst>
            <pc:docMk/>
            <pc:sldMk cId="2042106420" sldId="348"/>
            <ac:spMk id="2" creationId="{3AA1434B-C38C-4F2F-AB77-3D6F9EAEA9D4}"/>
          </ac:spMkLst>
        </pc:spChg>
        <pc:spChg chg="mod ord">
          <ac:chgData name="Ammons, Denise" userId="61c7dcbd-e9a4-4215-b4a8-e086cbae6994" providerId="ADAL" clId="{410CED0F-1FF0-4CDF-8C0B-28107BB1F9F5}" dt="2022-11-10T15:54:33.146" v="174" actId="27636"/>
          <ac:spMkLst>
            <pc:docMk/>
            <pc:sldMk cId="2042106420" sldId="348"/>
            <ac:spMk id="6" creationId="{8BEA2A35-DB1D-4E28-9345-2D269823C07B}"/>
          </ac:spMkLst>
        </pc:spChg>
      </pc:sldChg>
      <pc:sldChg chg="modSp mod">
        <pc:chgData name="Ammons, Denise" userId="61c7dcbd-e9a4-4215-b4a8-e086cbae6994" providerId="ADAL" clId="{410CED0F-1FF0-4CDF-8C0B-28107BB1F9F5}" dt="2022-11-10T16:01:55.721" v="210" actId="962"/>
        <pc:sldMkLst>
          <pc:docMk/>
          <pc:sldMk cId="316519939" sldId="349"/>
        </pc:sldMkLst>
        <pc:spChg chg="ord">
          <ac:chgData name="Ammons, Denise" userId="61c7dcbd-e9a4-4215-b4a8-e086cbae6994" providerId="ADAL" clId="{410CED0F-1FF0-4CDF-8C0B-28107BB1F9F5}" dt="2022-11-10T15:49:59.487" v="123"/>
          <ac:spMkLst>
            <pc:docMk/>
            <pc:sldMk cId="316519939" sldId="349"/>
            <ac:spMk id="2" creationId="{3AA1434B-C38C-4F2F-AB77-3D6F9EAEA9D4}"/>
          </ac:spMkLst>
        </pc:spChg>
        <pc:spChg chg="mod">
          <ac:chgData name="Ammons, Denise" userId="61c7dcbd-e9a4-4215-b4a8-e086cbae6994" providerId="ADAL" clId="{410CED0F-1FF0-4CDF-8C0B-28107BB1F9F5}" dt="2022-11-10T15:55:05.457" v="185" actId="33553"/>
          <ac:spMkLst>
            <pc:docMk/>
            <pc:sldMk cId="316519939" sldId="349"/>
            <ac:spMk id="6" creationId="{8BEA2A35-DB1D-4E28-9345-2D269823C07B}"/>
          </ac:spMkLst>
        </pc:spChg>
        <pc:picChg chg="mod">
          <ac:chgData name="Ammons, Denise" userId="61c7dcbd-e9a4-4215-b4a8-e086cbae6994" providerId="ADAL" clId="{410CED0F-1FF0-4CDF-8C0B-28107BB1F9F5}" dt="2022-11-10T16:01:55.721" v="210" actId="962"/>
          <ac:picMkLst>
            <pc:docMk/>
            <pc:sldMk cId="316519939" sldId="349"/>
            <ac:picMk id="9" creationId="{CBCDE4EC-B695-4661-BF45-B7AD1D9797B7}"/>
          </ac:picMkLst>
        </pc:picChg>
      </pc:sldChg>
      <pc:sldChg chg="delSp modSp mod">
        <pc:chgData name="Ammons, Denise" userId="61c7dcbd-e9a4-4215-b4a8-e086cbae6994" providerId="ADAL" clId="{410CED0F-1FF0-4CDF-8C0B-28107BB1F9F5}" dt="2022-11-10T15:55:01.023" v="183" actId="33553"/>
        <pc:sldMkLst>
          <pc:docMk/>
          <pc:sldMk cId="2768047068" sldId="351"/>
        </pc:sldMkLst>
        <pc:spChg chg="mod topLvl">
          <ac:chgData name="Ammons, Denise" userId="61c7dcbd-e9a4-4215-b4a8-e086cbae6994" providerId="ADAL" clId="{410CED0F-1FF0-4CDF-8C0B-28107BB1F9F5}" dt="2022-11-10T15:49:38.930" v="120" actId="207"/>
          <ac:spMkLst>
            <pc:docMk/>
            <pc:sldMk cId="2768047068" sldId="351"/>
            <ac:spMk id="3" creationId="{B7B4BDC4-41FE-9138-A131-DA29E255A96C}"/>
          </ac:spMkLst>
        </pc:spChg>
        <pc:spChg chg="mod topLvl">
          <ac:chgData name="Ammons, Denise" userId="61c7dcbd-e9a4-4215-b4a8-e086cbae6994" providerId="ADAL" clId="{410CED0F-1FF0-4CDF-8C0B-28107BB1F9F5}" dt="2022-11-10T15:49:38.930" v="120" actId="207"/>
          <ac:spMkLst>
            <pc:docMk/>
            <pc:sldMk cId="2768047068" sldId="351"/>
            <ac:spMk id="4" creationId="{93A07FD9-337D-20EB-26DE-225E67F40848}"/>
          </ac:spMkLst>
        </pc:spChg>
        <pc:spChg chg="mod topLvl">
          <ac:chgData name="Ammons, Denise" userId="61c7dcbd-e9a4-4215-b4a8-e086cbae6994" providerId="ADAL" clId="{410CED0F-1FF0-4CDF-8C0B-28107BB1F9F5}" dt="2022-11-10T15:49:38.930" v="120" actId="207"/>
          <ac:spMkLst>
            <pc:docMk/>
            <pc:sldMk cId="2768047068" sldId="351"/>
            <ac:spMk id="5" creationId="{69A7A107-C734-1C61-36D6-0F05F61E57AB}"/>
          </ac:spMkLst>
        </pc:spChg>
        <pc:spChg chg="mod">
          <ac:chgData name="Ammons, Denise" userId="61c7dcbd-e9a4-4215-b4a8-e086cbae6994" providerId="ADAL" clId="{410CED0F-1FF0-4CDF-8C0B-28107BB1F9F5}" dt="2022-11-10T15:55:01.023" v="183" actId="33553"/>
          <ac:spMkLst>
            <pc:docMk/>
            <pc:sldMk cId="2768047068" sldId="351"/>
            <ac:spMk id="6" creationId="{8BEA2A35-DB1D-4E28-9345-2D269823C07B}"/>
          </ac:spMkLst>
        </pc:spChg>
        <pc:grpChg chg="del mod">
          <ac:chgData name="Ammons, Denise" userId="61c7dcbd-e9a4-4215-b4a8-e086cbae6994" providerId="ADAL" clId="{410CED0F-1FF0-4CDF-8C0B-28107BB1F9F5}" dt="2022-11-10T15:49:30.430" v="118" actId="165"/>
          <ac:grpSpMkLst>
            <pc:docMk/>
            <pc:sldMk cId="2768047068" sldId="351"/>
            <ac:grpSpMk id="2" creationId="{3326A94B-B329-E8E1-507A-B28246510EF9}"/>
          </ac:grpSpMkLst>
        </pc:grpChg>
        <pc:graphicFrameChg chg="del mod">
          <ac:chgData name="Ammons, Denise" userId="61c7dcbd-e9a4-4215-b4a8-e086cbae6994" providerId="ADAL" clId="{410CED0F-1FF0-4CDF-8C0B-28107BB1F9F5}" dt="2022-11-10T15:49:14.153" v="117" actId="18245"/>
          <ac:graphicFrameMkLst>
            <pc:docMk/>
            <pc:sldMk cId="2768047068" sldId="351"/>
            <ac:graphicFrameMk id="10" creationId="{B748B36D-D4B2-4B12-8647-928D19187423}"/>
          </ac:graphicFrameMkLst>
        </pc:graphicFrameChg>
      </pc:sldChg>
      <pc:sldChg chg="modSp mod">
        <pc:chgData name="Ammons, Denise" userId="61c7dcbd-e9a4-4215-b4a8-e086cbae6994" providerId="ADAL" clId="{410CED0F-1FF0-4CDF-8C0B-28107BB1F9F5}" dt="2022-11-10T15:54:58.599" v="182" actId="33553"/>
        <pc:sldMkLst>
          <pc:docMk/>
          <pc:sldMk cId="2530791803" sldId="352"/>
        </pc:sldMkLst>
        <pc:spChg chg="mod ord">
          <ac:chgData name="Ammons, Denise" userId="61c7dcbd-e9a4-4215-b4a8-e086cbae6994" providerId="ADAL" clId="{410CED0F-1FF0-4CDF-8C0B-28107BB1F9F5}" dt="2022-11-10T15:54:58.599" v="182" actId="33553"/>
          <ac:spMkLst>
            <pc:docMk/>
            <pc:sldMk cId="2530791803" sldId="352"/>
            <ac:spMk id="6" creationId="{8BEA2A35-DB1D-4E28-9345-2D269823C07B}"/>
          </ac:spMkLst>
        </pc:spChg>
        <pc:picChg chg="mod">
          <ac:chgData name="Ammons, Denise" userId="61c7dcbd-e9a4-4215-b4a8-e086cbae6994" providerId="ADAL" clId="{410CED0F-1FF0-4CDF-8C0B-28107BB1F9F5}" dt="2022-11-10T15:48:46.480" v="113" actId="962"/>
          <ac:picMkLst>
            <pc:docMk/>
            <pc:sldMk cId="2530791803" sldId="352"/>
            <ac:picMk id="4" creationId="{2AEC4918-B199-44CE-924D-3934C27808C9}"/>
          </ac:picMkLst>
        </pc:picChg>
      </pc:sldChg>
      <pc:sldChg chg="modSp mod">
        <pc:chgData name="Ammons, Denise" userId="61c7dcbd-e9a4-4215-b4a8-e086cbae6994" providerId="ADAL" clId="{410CED0F-1FF0-4CDF-8C0B-28107BB1F9F5}" dt="2022-11-10T15:52:17.215" v="151" actId="33553"/>
        <pc:sldMkLst>
          <pc:docMk/>
          <pc:sldMk cId="732712354" sldId="354"/>
        </pc:sldMkLst>
        <pc:spChg chg="mod">
          <ac:chgData name="Ammons, Denise" userId="61c7dcbd-e9a4-4215-b4a8-e086cbae6994" providerId="ADAL" clId="{410CED0F-1FF0-4CDF-8C0B-28107BB1F9F5}" dt="2022-11-10T15:52:17.215" v="151" actId="33553"/>
          <ac:spMkLst>
            <pc:docMk/>
            <pc:sldMk cId="732712354" sldId="354"/>
            <ac:spMk id="14" creationId="{0F4FC735-DB1B-40EA-AAE8-07F052436537}"/>
          </ac:spMkLst>
        </pc:spChg>
        <pc:grpChg chg="mod">
          <ac:chgData name="Ammons, Denise" userId="61c7dcbd-e9a4-4215-b4a8-e086cbae6994" providerId="ADAL" clId="{410CED0F-1FF0-4CDF-8C0B-28107BB1F9F5}" dt="2022-11-10T15:40:48.311" v="25" actId="962"/>
          <ac:grpSpMkLst>
            <pc:docMk/>
            <pc:sldMk cId="732712354" sldId="354"/>
            <ac:grpSpMk id="9" creationId="{E3C98DBD-4493-4397-96D2-19879EFEB8C3}"/>
          </ac:grpSpMkLst>
        </pc:grpChg>
        <pc:cxnChg chg="mod">
          <ac:chgData name="Ammons, Denise" userId="61c7dcbd-e9a4-4215-b4a8-e086cbae6994" providerId="ADAL" clId="{410CED0F-1FF0-4CDF-8C0B-28107BB1F9F5}" dt="2022-11-10T15:40:47.873" v="24" actId="962"/>
          <ac:cxnSpMkLst>
            <pc:docMk/>
            <pc:sldMk cId="732712354" sldId="354"/>
            <ac:cxnSpMk id="7" creationId="{CF0B6F9E-17A6-4DA4-AD77-C8013B64FFDE}"/>
          </ac:cxnSpMkLst>
        </pc:cxnChg>
      </pc:sldChg>
      <pc:sldChg chg="modSp mod">
        <pc:chgData name="Ammons, Denise" userId="61c7dcbd-e9a4-4215-b4a8-e086cbae6994" providerId="ADAL" clId="{410CED0F-1FF0-4CDF-8C0B-28107BB1F9F5}" dt="2022-11-10T15:52:21.730" v="152" actId="33553"/>
        <pc:sldMkLst>
          <pc:docMk/>
          <pc:sldMk cId="1138666098" sldId="355"/>
        </pc:sldMkLst>
        <pc:spChg chg="mod ord">
          <ac:chgData name="Ammons, Denise" userId="61c7dcbd-e9a4-4215-b4a8-e086cbae6994" providerId="ADAL" clId="{410CED0F-1FF0-4CDF-8C0B-28107BB1F9F5}" dt="2022-11-10T15:52:21.730" v="152" actId="33553"/>
          <ac:spMkLst>
            <pc:docMk/>
            <pc:sldMk cId="1138666098" sldId="355"/>
            <ac:spMk id="6" creationId="{8BEA2A35-DB1D-4E28-9345-2D269823C07B}"/>
          </ac:spMkLst>
        </pc:spChg>
      </pc:sldChg>
      <pc:sldChg chg="modSp mod">
        <pc:chgData name="Ammons, Denise" userId="61c7dcbd-e9a4-4215-b4a8-e086cbae6994" providerId="ADAL" clId="{410CED0F-1FF0-4CDF-8C0B-28107BB1F9F5}" dt="2022-11-10T15:52:09.131" v="149" actId="27636"/>
        <pc:sldMkLst>
          <pc:docMk/>
          <pc:sldMk cId="2702137641" sldId="356"/>
        </pc:sldMkLst>
        <pc:spChg chg="mod ord">
          <ac:chgData name="Ammons, Denise" userId="61c7dcbd-e9a4-4215-b4a8-e086cbae6994" providerId="ADAL" clId="{410CED0F-1FF0-4CDF-8C0B-28107BB1F9F5}" dt="2022-11-10T15:52:09.131" v="149" actId="27636"/>
          <ac:spMkLst>
            <pc:docMk/>
            <pc:sldMk cId="2702137641" sldId="356"/>
            <ac:spMk id="3" creationId="{4A2A280A-5BC7-4C57-A652-3D1884BAC1CF}"/>
          </ac:spMkLst>
        </pc:spChg>
      </pc:sldChg>
      <pc:sldChg chg="modSp mod">
        <pc:chgData name="Ammons, Denise" userId="61c7dcbd-e9a4-4215-b4a8-e086cbae6994" providerId="ADAL" clId="{410CED0F-1FF0-4CDF-8C0B-28107BB1F9F5}" dt="2022-11-10T15:52:14.186" v="150" actId="33553"/>
        <pc:sldMkLst>
          <pc:docMk/>
          <pc:sldMk cId="3892439293" sldId="357"/>
        </pc:sldMkLst>
        <pc:spChg chg="ord">
          <ac:chgData name="Ammons, Denise" userId="61c7dcbd-e9a4-4215-b4a8-e086cbae6994" providerId="ADAL" clId="{410CED0F-1FF0-4CDF-8C0B-28107BB1F9F5}" dt="2022-11-10T15:40:41.214" v="23"/>
          <ac:spMkLst>
            <pc:docMk/>
            <pc:sldMk cId="3892439293" sldId="357"/>
            <ac:spMk id="2" creationId="{3AA1434B-C38C-4F2F-AB77-3D6F9EAEA9D4}"/>
          </ac:spMkLst>
        </pc:spChg>
        <pc:spChg chg="mod">
          <ac:chgData name="Ammons, Denise" userId="61c7dcbd-e9a4-4215-b4a8-e086cbae6994" providerId="ADAL" clId="{410CED0F-1FF0-4CDF-8C0B-28107BB1F9F5}" dt="2022-11-10T15:52:14.186" v="150" actId="33553"/>
          <ac:spMkLst>
            <pc:docMk/>
            <pc:sldMk cId="3892439293" sldId="357"/>
            <ac:spMk id="3" creationId="{4A2A280A-5BC7-4C57-A652-3D1884BAC1CF}"/>
          </ac:spMkLst>
        </pc:spChg>
      </pc:sldChg>
      <pc:sldChg chg="modSp mod">
        <pc:chgData name="Ammons, Denise" userId="61c7dcbd-e9a4-4215-b4a8-e086cbae6994" providerId="ADAL" clId="{410CED0F-1FF0-4CDF-8C0B-28107BB1F9F5}" dt="2022-11-10T15:54:56.481" v="181" actId="33553"/>
        <pc:sldMkLst>
          <pc:docMk/>
          <pc:sldMk cId="1685778870" sldId="361"/>
        </pc:sldMkLst>
        <pc:spChg chg="mod ord">
          <ac:chgData name="Ammons, Denise" userId="61c7dcbd-e9a4-4215-b4a8-e086cbae6994" providerId="ADAL" clId="{410CED0F-1FF0-4CDF-8C0B-28107BB1F9F5}" dt="2022-11-10T15:54:56.481" v="181" actId="33553"/>
          <ac:spMkLst>
            <pc:docMk/>
            <pc:sldMk cId="1685778870" sldId="361"/>
            <ac:spMk id="6" creationId="{8BEA2A35-DB1D-4E28-9345-2D269823C07B}"/>
          </ac:spMkLst>
        </pc:spChg>
        <pc:picChg chg="mod">
          <ac:chgData name="Ammons, Denise" userId="61c7dcbd-e9a4-4215-b4a8-e086cbae6994" providerId="ADAL" clId="{410CED0F-1FF0-4CDF-8C0B-28107BB1F9F5}" dt="2022-11-10T15:48:32.944" v="110" actId="962"/>
          <ac:picMkLst>
            <pc:docMk/>
            <pc:sldMk cId="1685778870" sldId="361"/>
            <ac:picMk id="4" creationId="{487DFBED-8807-4D8E-8684-06679DAA6E63}"/>
          </ac:picMkLst>
        </pc:picChg>
      </pc:sldChg>
      <pc:sldChg chg="modSp mod">
        <pc:chgData name="Ammons, Denise" userId="61c7dcbd-e9a4-4215-b4a8-e086cbae6994" providerId="ADAL" clId="{410CED0F-1FF0-4CDF-8C0B-28107BB1F9F5}" dt="2022-11-10T15:55:03.360" v="184" actId="33553"/>
        <pc:sldMkLst>
          <pc:docMk/>
          <pc:sldMk cId="1054601139" sldId="364"/>
        </pc:sldMkLst>
        <pc:spChg chg="mod ord">
          <ac:chgData name="Ammons, Denise" userId="61c7dcbd-e9a4-4215-b4a8-e086cbae6994" providerId="ADAL" clId="{410CED0F-1FF0-4CDF-8C0B-28107BB1F9F5}" dt="2022-11-10T15:55:03.360" v="184" actId="33553"/>
          <ac:spMkLst>
            <pc:docMk/>
            <pc:sldMk cId="1054601139" sldId="364"/>
            <ac:spMk id="6" creationId="{8BEA2A35-DB1D-4E28-9345-2D269823C07B}"/>
          </ac:spMkLst>
        </pc:spChg>
        <pc:picChg chg="mod">
          <ac:chgData name="Ammons, Denise" userId="61c7dcbd-e9a4-4215-b4a8-e086cbae6994" providerId="ADAL" clId="{410CED0F-1FF0-4CDF-8C0B-28107BB1F9F5}" dt="2022-11-10T15:49:46.889" v="121" actId="962"/>
          <ac:picMkLst>
            <pc:docMk/>
            <pc:sldMk cId="1054601139" sldId="364"/>
            <ac:picMk id="4" creationId="{1524A300-9596-420B-8B26-3D9130D0932D}"/>
          </ac:picMkLst>
        </pc:picChg>
      </pc:sldChg>
      <pc:sldChg chg="modSp mod">
        <pc:chgData name="Ammons, Denise" userId="61c7dcbd-e9a4-4215-b4a8-e086cbae6994" providerId="ADAL" clId="{410CED0F-1FF0-4CDF-8C0B-28107BB1F9F5}" dt="2022-11-10T15:55:20.285" v="191" actId="33553"/>
        <pc:sldMkLst>
          <pc:docMk/>
          <pc:sldMk cId="4179373228" sldId="365"/>
        </pc:sldMkLst>
        <pc:spChg chg="ord">
          <ac:chgData name="Ammons, Denise" userId="61c7dcbd-e9a4-4215-b4a8-e086cbae6994" providerId="ADAL" clId="{410CED0F-1FF0-4CDF-8C0B-28107BB1F9F5}" dt="2022-11-10T15:50:31.954" v="133"/>
          <ac:spMkLst>
            <pc:docMk/>
            <pc:sldMk cId="4179373228" sldId="365"/>
            <ac:spMk id="2" creationId="{B48894EE-16F4-4CA1-992C-F9C51DD3BDC1}"/>
          </ac:spMkLst>
        </pc:spChg>
        <pc:spChg chg="mod">
          <ac:chgData name="Ammons, Denise" userId="61c7dcbd-e9a4-4215-b4a8-e086cbae6994" providerId="ADAL" clId="{410CED0F-1FF0-4CDF-8C0B-28107BB1F9F5}" dt="2022-11-10T15:55:20.285" v="191" actId="33553"/>
          <ac:spMkLst>
            <pc:docMk/>
            <pc:sldMk cId="4179373228" sldId="365"/>
            <ac:spMk id="3" creationId="{E1A9FA05-3C2B-41F7-B499-A6A9BA667EE0}"/>
          </ac:spMkLst>
        </pc:spChg>
      </pc:sldChg>
      <pc:sldChg chg="modSp mod">
        <pc:chgData name="Ammons, Denise" userId="61c7dcbd-e9a4-4215-b4a8-e086cbae6994" providerId="ADAL" clId="{410CED0F-1FF0-4CDF-8C0B-28107BB1F9F5}" dt="2022-11-10T15:55:11.138" v="188" actId="27636"/>
        <pc:sldMkLst>
          <pc:docMk/>
          <pc:sldMk cId="3186735382" sldId="371"/>
        </pc:sldMkLst>
        <pc:spChg chg="mod ord">
          <ac:chgData name="Ammons, Denise" userId="61c7dcbd-e9a4-4215-b4a8-e086cbae6994" providerId="ADAL" clId="{410CED0F-1FF0-4CDF-8C0B-28107BB1F9F5}" dt="2022-11-10T15:55:11.138" v="188" actId="27636"/>
          <ac:spMkLst>
            <pc:docMk/>
            <pc:sldMk cId="3186735382" sldId="371"/>
            <ac:spMk id="3" creationId="{2D24A1E3-67F8-42A4-944C-CC0F8242798B}"/>
          </ac:spMkLst>
        </pc:spChg>
      </pc:sldChg>
      <pc:sldChg chg="modSp mod">
        <pc:chgData name="Ammons, Denise" userId="61c7dcbd-e9a4-4215-b4a8-e086cbae6994" providerId="ADAL" clId="{410CED0F-1FF0-4CDF-8C0B-28107BB1F9F5}" dt="2022-11-10T15:55:15.143" v="189" actId="33553"/>
        <pc:sldMkLst>
          <pc:docMk/>
          <pc:sldMk cId="768602040" sldId="372"/>
        </pc:sldMkLst>
        <pc:spChg chg="mod ord">
          <ac:chgData name="Ammons, Denise" userId="61c7dcbd-e9a4-4215-b4a8-e086cbae6994" providerId="ADAL" clId="{410CED0F-1FF0-4CDF-8C0B-28107BB1F9F5}" dt="2022-11-10T15:55:15.143" v="189" actId="33553"/>
          <ac:spMkLst>
            <pc:docMk/>
            <pc:sldMk cId="768602040" sldId="372"/>
            <ac:spMk id="3" creationId="{2D24A1E3-67F8-42A4-944C-CC0F8242798B}"/>
          </ac:spMkLst>
        </pc:spChg>
      </pc:sldChg>
      <pc:sldChg chg="modSp mod">
        <pc:chgData name="Ammons, Denise" userId="61c7dcbd-e9a4-4215-b4a8-e086cbae6994" providerId="ADAL" clId="{410CED0F-1FF0-4CDF-8C0B-28107BB1F9F5}" dt="2022-11-10T15:55:07.780" v="186" actId="33553"/>
        <pc:sldMkLst>
          <pc:docMk/>
          <pc:sldMk cId="2352531679" sldId="373"/>
        </pc:sldMkLst>
        <pc:spChg chg="mod">
          <ac:chgData name="Ammons, Denise" userId="61c7dcbd-e9a4-4215-b4a8-e086cbae6994" providerId="ADAL" clId="{410CED0F-1FF0-4CDF-8C0B-28107BB1F9F5}" dt="2022-11-10T15:55:07.780" v="186" actId="33553"/>
          <ac:spMkLst>
            <pc:docMk/>
            <pc:sldMk cId="2352531679" sldId="373"/>
            <ac:spMk id="14" creationId="{0F4FC735-DB1B-40EA-AAE8-07F052436537}"/>
          </ac:spMkLst>
        </pc:spChg>
        <pc:grpChg chg="mod">
          <ac:chgData name="Ammons, Denise" userId="61c7dcbd-e9a4-4215-b4a8-e086cbae6994" providerId="ADAL" clId="{410CED0F-1FF0-4CDF-8C0B-28107BB1F9F5}" dt="2022-11-10T15:50:03.853" v="124" actId="962"/>
          <ac:grpSpMkLst>
            <pc:docMk/>
            <pc:sldMk cId="2352531679" sldId="373"/>
            <ac:grpSpMk id="9" creationId="{E3C98DBD-4493-4397-96D2-19879EFEB8C3}"/>
          </ac:grpSpMkLst>
        </pc:grpChg>
        <pc:cxnChg chg="mod">
          <ac:chgData name="Ammons, Denise" userId="61c7dcbd-e9a4-4215-b4a8-e086cbae6994" providerId="ADAL" clId="{410CED0F-1FF0-4CDF-8C0B-28107BB1F9F5}" dt="2022-11-10T15:50:04.510" v="125" actId="962"/>
          <ac:cxnSpMkLst>
            <pc:docMk/>
            <pc:sldMk cId="2352531679" sldId="373"/>
            <ac:cxnSpMk id="7" creationId="{CF0B6F9E-17A6-4DA4-AD77-C8013B64FFDE}"/>
          </ac:cxnSpMkLst>
        </pc:cxnChg>
      </pc:sldChg>
      <pc:sldChg chg="modSp mod">
        <pc:chgData name="Ammons, Denise" userId="61c7dcbd-e9a4-4215-b4a8-e086cbae6994" providerId="ADAL" clId="{410CED0F-1FF0-4CDF-8C0B-28107BB1F9F5}" dt="2022-11-10T15:55:17.919" v="190" actId="33553"/>
        <pc:sldMkLst>
          <pc:docMk/>
          <pc:sldMk cId="4270639910" sldId="374"/>
        </pc:sldMkLst>
        <pc:spChg chg="mod">
          <ac:chgData name="Ammons, Denise" userId="61c7dcbd-e9a4-4215-b4a8-e086cbae6994" providerId="ADAL" clId="{410CED0F-1FF0-4CDF-8C0B-28107BB1F9F5}" dt="2022-11-10T15:55:17.919" v="190" actId="33553"/>
          <ac:spMkLst>
            <pc:docMk/>
            <pc:sldMk cId="4270639910" sldId="374"/>
            <ac:spMk id="14" creationId="{0F4FC735-DB1B-40EA-AAE8-07F052436537}"/>
          </ac:spMkLst>
        </pc:spChg>
        <pc:grpChg chg="mod">
          <ac:chgData name="Ammons, Denise" userId="61c7dcbd-e9a4-4215-b4a8-e086cbae6994" providerId="ADAL" clId="{410CED0F-1FF0-4CDF-8C0B-28107BB1F9F5}" dt="2022-11-10T15:50:26.667" v="131" actId="962"/>
          <ac:grpSpMkLst>
            <pc:docMk/>
            <pc:sldMk cId="4270639910" sldId="374"/>
            <ac:grpSpMk id="9" creationId="{E3C98DBD-4493-4397-96D2-19879EFEB8C3}"/>
          </ac:grpSpMkLst>
        </pc:grpChg>
        <pc:cxnChg chg="mod">
          <ac:chgData name="Ammons, Denise" userId="61c7dcbd-e9a4-4215-b4a8-e086cbae6994" providerId="ADAL" clId="{410CED0F-1FF0-4CDF-8C0B-28107BB1F9F5}" dt="2022-11-10T15:50:27.053" v="132" actId="962"/>
          <ac:cxnSpMkLst>
            <pc:docMk/>
            <pc:sldMk cId="4270639910" sldId="374"/>
            <ac:cxnSpMk id="7" creationId="{CF0B6F9E-17A6-4DA4-AD77-C8013B64FFDE}"/>
          </ac:cxnSpMkLst>
        </pc:cxnChg>
      </pc:sldChg>
      <pc:sldChg chg="modSp mod">
        <pc:chgData name="Ammons, Denise" userId="61c7dcbd-e9a4-4215-b4a8-e086cbae6994" providerId="ADAL" clId="{410CED0F-1FF0-4CDF-8C0B-28107BB1F9F5}" dt="2022-11-10T15:52:26.041" v="153" actId="33553"/>
        <pc:sldMkLst>
          <pc:docMk/>
          <pc:sldMk cId="4145819099" sldId="375"/>
        </pc:sldMkLst>
        <pc:spChg chg="ord">
          <ac:chgData name="Ammons, Denise" userId="61c7dcbd-e9a4-4215-b4a8-e086cbae6994" providerId="ADAL" clId="{410CED0F-1FF0-4CDF-8C0B-28107BB1F9F5}" dt="2022-11-10T15:41:02.977" v="29"/>
          <ac:spMkLst>
            <pc:docMk/>
            <pc:sldMk cId="4145819099" sldId="375"/>
            <ac:spMk id="2" creationId="{3AA1434B-C38C-4F2F-AB77-3D6F9EAEA9D4}"/>
          </ac:spMkLst>
        </pc:spChg>
        <pc:spChg chg="mod">
          <ac:chgData name="Ammons, Denise" userId="61c7dcbd-e9a4-4215-b4a8-e086cbae6994" providerId="ADAL" clId="{410CED0F-1FF0-4CDF-8C0B-28107BB1F9F5}" dt="2022-11-10T15:52:26.041" v="153" actId="33553"/>
          <ac:spMkLst>
            <pc:docMk/>
            <pc:sldMk cId="4145819099" sldId="375"/>
            <ac:spMk id="6" creationId="{8BEA2A35-DB1D-4E28-9345-2D269823C07B}"/>
          </ac:spMkLst>
        </pc:spChg>
        <pc:picChg chg="mod">
          <ac:chgData name="Ammons, Denise" userId="61c7dcbd-e9a4-4215-b4a8-e086cbae6994" providerId="ADAL" clId="{410CED0F-1FF0-4CDF-8C0B-28107BB1F9F5}" dt="2022-11-10T15:40:59.707" v="27" actId="962"/>
          <ac:picMkLst>
            <pc:docMk/>
            <pc:sldMk cId="4145819099" sldId="375"/>
            <ac:picMk id="5" creationId="{E1666BA4-D1AE-4AD9-8574-023D932089B9}"/>
          </ac:picMkLst>
        </pc:picChg>
      </pc:sldChg>
      <pc:sldChg chg="modSp mod">
        <pc:chgData name="Ammons, Denise" userId="61c7dcbd-e9a4-4215-b4a8-e086cbae6994" providerId="ADAL" clId="{410CED0F-1FF0-4CDF-8C0B-28107BB1F9F5}" dt="2022-11-10T15:55:22.648" v="192" actId="33553"/>
        <pc:sldMkLst>
          <pc:docMk/>
          <pc:sldMk cId="2274763084" sldId="378"/>
        </pc:sldMkLst>
        <pc:spChg chg="mod">
          <ac:chgData name="Ammons, Denise" userId="61c7dcbd-e9a4-4215-b4a8-e086cbae6994" providerId="ADAL" clId="{410CED0F-1FF0-4CDF-8C0B-28107BB1F9F5}" dt="2022-11-10T15:55:22.648" v="192" actId="33553"/>
          <ac:spMkLst>
            <pc:docMk/>
            <pc:sldMk cId="2274763084" sldId="378"/>
            <ac:spMk id="14" creationId="{0F4FC735-DB1B-40EA-AAE8-07F052436537}"/>
          </ac:spMkLst>
        </pc:spChg>
        <pc:grpChg chg="mod">
          <ac:chgData name="Ammons, Denise" userId="61c7dcbd-e9a4-4215-b4a8-e086cbae6994" providerId="ADAL" clId="{410CED0F-1FF0-4CDF-8C0B-28107BB1F9F5}" dt="2022-11-10T15:50:38.583" v="135" actId="962"/>
          <ac:grpSpMkLst>
            <pc:docMk/>
            <pc:sldMk cId="2274763084" sldId="378"/>
            <ac:grpSpMk id="9" creationId="{E3C98DBD-4493-4397-96D2-19879EFEB8C3}"/>
          </ac:grpSpMkLst>
        </pc:grpChg>
        <pc:cxnChg chg="mod">
          <ac:chgData name="Ammons, Denise" userId="61c7dcbd-e9a4-4215-b4a8-e086cbae6994" providerId="ADAL" clId="{410CED0F-1FF0-4CDF-8C0B-28107BB1F9F5}" dt="2022-11-10T15:50:37.530" v="134" actId="962"/>
          <ac:cxnSpMkLst>
            <pc:docMk/>
            <pc:sldMk cId="2274763084" sldId="378"/>
            <ac:cxnSpMk id="7" creationId="{CF0B6F9E-17A6-4DA4-AD77-C8013B64FFDE}"/>
          </ac:cxnSpMkLst>
        </pc:cxnChg>
      </pc:sldChg>
      <pc:sldChg chg="modSp mod">
        <pc:chgData name="Ammons, Denise" userId="61c7dcbd-e9a4-4215-b4a8-e086cbae6994" providerId="ADAL" clId="{410CED0F-1FF0-4CDF-8C0B-28107BB1F9F5}" dt="2022-11-10T15:51:44.042" v="144" actId="33553"/>
        <pc:sldMkLst>
          <pc:docMk/>
          <pc:sldMk cId="2909726188" sldId="380"/>
        </pc:sldMkLst>
        <pc:spChg chg="mod ord">
          <ac:chgData name="Ammons, Denise" userId="61c7dcbd-e9a4-4215-b4a8-e086cbae6994" providerId="ADAL" clId="{410CED0F-1FF0-4CDF-8C0B-28107BB1F9F5}" dt="2022-11-10T15:51:44.042" v="144" actId="33553"/>
          <ac:spMkLst>
            <pc:docMk/>
            <pc:sldMk cId="2909726188" sldId="380"/>
            <ac:spMk id="3" creationId="{D7D39036-FAE8-4B73-AF1E-D1C256F0662A}"/>
          </ac:spMkLst>
        </pc:spChg>
      </pc:sldChg>
      <pc:sldChg chg="modSp mod">
        <pc:chgData name="Ammons, Denise" userId="61c7dcbd-e9a4-4215-b4a8-e086cbae6994" providerId="ADAL" clId="{410CED0F-1FF0-4CDF-8C0B-28107BB1F9F5}" dt="2022-11-10T15:51:48.745" v="145" actId="33553"/>
        <pc:sldMkLst>
          <pc:docMk/>
          <pc:sldMk cId="1517421564" sldId="382"/>
        </pc:sldMkLst>
        <pc:spChg chg="mod ord">
          <ac:chgData name="Ammons, Denise" userId="61c7dcbd-e9a4-4215-b4a8-e086cbae6994" providerId="ADAL" clId="{410CED0F-1FF0-4CDF-8C0B-28107BB1F9F5}" dt="2022-11-10T15:51:48.745" v="145" actId="33553"/>
          <ac:spMkLst>
            <pc:docMk/>
            <pc:sldMk cId="1517421564" sldId="382"/>
            <ac:spMk id="3" creationId="{D7D39036-FAE8-4B73-AF1E-D1C256F0662A}"/>
          </ac:spMkLst>
        </pc:spChg>
      </pc:sldChg>
      <pc:sldChg chg="modSp mod">
        <pc:chgData name="Ammons, Denise" userId="61c7dcbd-e9a4-4215-b4a8-e086cbae6994" providerId="ADAL" clId="{410CED0F-1FF0-4CDF-8C0B-28107BB1F9F5}" dt="2022-11-10T15:55:24.991" v="193" actId="33553"/>
        <pc:sldMkLst>
          <pc:docMk/>
          <pc:sldMk cId="2415381368" sldId="383"/>
        </pc:sldMkLst>
        <pc:spChg chg="mod">
          <ac:chgData name="Ammons, Denise" userId="61c7dcbd-e9a4-4215-b4a8-e086cbae6994" providerId="ADAL" clId="{410CED0F-1FF0-4CDF-8C0B-28107BB1F9F5}" dt="2022-11-10T15:55:24.991" v="193" actId="33553"/>
          <ac:spMkLst>
            <pc:docMk/>
            <pc:sldMk cId="2415381368" sldId="383"/>
            <ac:spMk id="3" creationId="{D467CA5F-2F16-43AF-8256-C83C522F816C}"/>
          </ac:spMkLst>
        </pc:spChg>
        <pc:picChg chg="mod">
          <ac:chgData name="Ammons, Denise" userId="61c7dcbd-e9a4-4215-b4a8-e086cbae6994" providerId="ADAL" clId="{410CED0F-1FF0-4CDF-8C0B-28107BB1F9F5}" dt="2022-11-10T15:50:42.665" v="136" actId="962"/>
          <ac:picMkLst>
            <pc:docMk/>
            <pc:sldMk cId="2415381368" sldId="383"/>
            <ac:picMk id="5" creationId="{4401141C-2645-4F47-AB1A-CFA149187F55}"/>
          </ac:picMkLst>
        </pc:picChg>
      </pc:sldChg>
      <pc:sldChg chg="modSp mod">
        <pc:chgData name="Ammons, Denise" userId="61c7dcbd-e9a4-4215-b4a8-e086cbae6994" providerId="ADAL" clId="{410CED0F-1FF0-4CDF-8C0B-28107BB1F9F5}" dt="2022-11-10T15:55:27.629" v="194" actId="33553"/>
        <pc:sldMkLst>
          <pc:docMk/>
          <pc:sldMk cId="2041530899" sldId="384"/>
        </pc:sldMkLst>
        <pc:spChg chg="mod">
          <ac:chgData name="Ammons, Denise" userId="61c7dcbd-e9a4-4215-b4a8-e086cbae6994" providerId="ADAL" clId="{410CED0F-1FF0-4CDF-8C0B-28107BB1F9F5}" dt="2022-11-10T15:55:27.629" v="194" actId="33553"/>
          <ac:spMkLst>
            <pc:docMk/>
            <pc:sldMk cId="2041530899" sldId="384"/>
            <ac:spMk id="2" creationId="{3AA1434B-C38C-4F2F-AB77-3D6F9EAEA9D4}"/>
          </ac:spMkLst>
        </pc:spChg>
      </pc:sldChg>
      <pc:sldChg chg="modSp mod">
        <pc:chgData name="Ammons, Denise" userId="61c7dcbd-e9a4-4215-b4a8-e086cbae6994" providerId="ADAL" clId="{410CED0F-1FF0-4CDF-8C0B-28107BB1F9F5}" dt="2022-11-10T15:55:29.899" v="195" actId="33553"/>
        <pc:sldMkLst>
          <pc:docMk/>
          <pc:sldMk cId="4214013213" sldId="385"/>
        </pc:sldMkLst>
        <pc:spChg chg="mod ord">
          <ac:chgData name="Ammons, Denise" userId="61c7dcbd-e9a4-4215-b4a8-e086cbae6994" providerId="ADAL" clId="{410CED0F-1FF0-4CDF-8C0B-28107BB1F9F5}" dt="2022-11-10T15:55:29.899" v="195" actId="33553"/>
          <ac:spMkLst>
            <pc:docMk/>
            <pc:sldMk cId="4214013213" sldId="385"/>
            <ac:spMk id="3" creationId="{24D28C17-5C14-41E4-8687-399DE23A79F7}"/>
          </ac:spMkLst>
        </pc:spChg>
      </pc:sldChg>
      <pc:sldChg chg="modSp mod">
        <pc:chgData name="Ammons, Denise" userId="61c7dcbd-e9a4-4215-b4a8-e086cbae6994" providerId="ADAL" clId="{410CED0F-1FF0-4CDF-8C0B-28107BB1F9F5}" dt="2022-11-10T15:55:32.034" v="196" actId="33553"/>
        <pc:sldMkLst>
          <pc:docMk/>
          <pc:sldMk cId="3787349072" sldId="386"/>
        </pc:sldMkLst>
        <pc:spChg chg="ord">
          <ac:chgData name="Ammons, Denise" userId="61c7dcbd-e9a4-4215-b4a8-e086cbae6994" providerId="ADAL" clId="{410CED0F-1FF0-4CDF-8C0B-28107BB1F9F5}" dt="2022-11-10T15:50:57.985" v="138"/>
          <ac:spMkLst>
            <pc:docMk/>
            <pc:sldMk cId="3787349072" sldId="386"/>
            <ac:spMk id="2" creationId="{F25F65A5-D0C3-4E99-A2E2-F141436E0084}"/>
          </ac:spMkLst>
        </pc:spChg>
        <pc:spChg chg="mod">
          <ac:chgData name="Ammons, Denise" userId="61c7dcbd-e9a4-4215-b4a8-e086cbae6994" providerId="ADAL" clId="{410CED0F-1FF0-4CDF-8C0B-28107BB1F9F5}" dt="2022-11-10T15:55:32.034" v="196" actId="33553"/>
          <ac:spMkLst>
            <pc:docMk/>
            <pc:sldMk cId="3787349072" sldId="386"/>
            <ac:spMk id="3" creationId="{24D28C17-5C14-41E4-8687-399DE23A79F7}"/>
          </ac:spMkLst>
        </pc:spChg>
      </pc:sldChg>
    </pc:docChg>
  </pc:docChgLst>
  <pc:docChgLst>
    <pc:chgData name="Wilkes, Becky" userId="9bbde20d-3fc9-4ac7-be80-50a254820eaf" providerId="ADAL" clId="{7C549A61-E4B8-4B31-90FD-A8B23A2E7E3D}"/>
    <pc:docChg chg="modSld">
      <pc:chgData name="Wilkes, Becky" userId="9bbde20d-3fc9-4ac7-be80-50a254820eaf" providerId="ADAL" clId="{7C549A61-E4B8-4B31-90FD-A8B23A2E7E3D}" dt="2022-11-16T17:54:39.348" v="59" actId="207"/>
      <pc:docMkLst>
        <pc:docMk/>
      </pc:docMkLst>
      <pc:sldChg chg="modSp mod">
        <pc:chgData name="Wilkes, Becky" userId="9bbde20d-3fc9-4ac7-be80-50a254820eaf" providerId="ADAL" clId="{7C549A61-E4B8-4B31-90FD-A8B23A2E7E3D}" dt="2022-11-16T17:54:39.348" v="59" actId="207"/>
        <pc:sldMkLst>
          <pc:docMk/>
          <pc:sldMk cId="2871442897" sldId="268"/>
        </pc:sldMkLst>
        <pc:spChg chg="mod">
          <ac:chgData name="Wilkes, Becky" userId="9bbde20d-3fc9-4ac7-be80-50a254820eaf" providerId="ADAL" clId="{7C549A61-E4B8-4B31-90FD-A8B23A2E7E3D}" dt="2022-11-16T17:54:39.348" v="59" actId="207"/>
          <ac:spMkLst>
            <pc:docMk/>
            <pc:sldMk cId="2871442897" sldId="268"/>
            <ac:spMk id="2" creationId="{DD736816-07AD-45EF-BD10-94522BAC57A0}"/>
          </ac:spMkLst>
        </pc:spChg>
      </pc:sldChg>
      <pc:sldChg chg="modSp mod">
        <pc:chgData name="Wilkes, Becky" userId="9bbde20d-3fc9-4ac7-be80-50a254820eaf" providerId="ADAL" clId="{7C549A61-E4B8-4B31-90FD-A8B23A2E7E3D}" dt="2022-11-16T17:49:01.585" v="1" actId="207"/>
        <pc:sldMkLst>
          <pc:docMk/>
          <pc:sldMk cId="2218456243" sldId="272"/>
        </pc:sldMkLst>
        <pc:spChg chg="mod">
          <ac:chgData name="Wilkes, Becky" userId="9bbde20d-3fc9-4ac7-be80-50a254820eaf" providerId="ADAL" clId="{7C549A61-E4B8-4B31-90FD-A8B23A2E7E3D}" dt="2022-11-16T17:49:01.585" v="1" actId="207"/>
          <ac:spMkLst>
            <pc:docMk/>
            <pc:sldMk cId="2218456243" sldId="272"/>
            <ac:spMk id="17" creationId="{94C4BCC7-0AD1-4255-9AB9-6F3073AE072C}"/>
          </ac:spMkLst>
        </pc:spChg>
      </pc:sldChg>
      <pc:sldChg chg="modSp mod">
        <pc:chgData name="Wilkes, Becky" userId="9bbde20d-3fc9-4ac7-be80-50a254820eaf" providerId="ADAL" clId="{7C549A61-E4B8-4B31-90FD-A8B23A2E7E3D}" dt="2022-11-16T17:50:09.793" v="7" actId="207"/>
        <pc:sldMkLst>
          <pc:docMk/>
          <pc:sldMk cId="3686754311" sldId="321"/>
        </pc:sldMkLst>
        <pc:spChg chg="mod">
          <ac:chgData name="Wilkes, Becky" userId="9bbde20d-3fc9-4ac7-be80-50a254820eaf" providerId="ADAL" clId="{7C549A61-E4B8-4B31-90FD-A8B23A2E7E3D}" dt="2022-11-16T17:50:09.793" v="7" actId="207"/>
          <ac:spMkLst>
            <pc:docMk/>
            <pc:sldMk cId="3686754311" sldId="321"/>
            <ac:spMk id="14" creationId="{0F4FC735-DB1B-40EA-AAE8-07F052436537}"/>
          </ac:spMkLst>
        </pc:spChg>
      </pc:sldChg>
      <pc:sldChg chg="modSp mod">
        <pc:chgData name="Wilkes, Becky" userId="9bbde20d-3fc9-4ac7-be80-50a254820eaf" providerId="ADAL" clId="{7C549A61-E4B8-4B31-90FD-A8B23A2E7E3D}" dt="2022-11-16T17:51:13.641" v="20" actId="207"/>
        <pc:sldMkLst>
          <pc:docMk/>
          <pc:sldMk cId="295126667" sldId="322"/>
        </pc:sldMkLst>
        <pc:spChg chg="mod">
          <ac:chgData name="Wilkes, Becky" userId="9bbde20d-3fc9-4ac7-be80-50a254820eaf" providerId="ADAL" clId="{7C549A61-E4B8-4B31-90FD-A8B23A2E7E3D}" dt="2022-11-16T17:51:13.641" v="20" actId="207"/>
          <ac:spMkLst>
            <pc:docMk/>
            <pc:sldMk cId="295126667" sldId="322"/>
            <ac:spMk id="14" creationId="{0F4FC735-DB1B-40EA-AAE8-07F052436537}"/>
          </ac:spMkLst>
        </pc:spChg>
      </pc:sldChg>
      <pc:sldChg chg="modSp mod">
        <pc:chgData name="Wilkes, Becky" userId="9bbde20d-3fc9-4ac7-be80-50a254820eaf" providerId="ADAL" clId="{7C549A61-E4B8-4B31-90FD-A8B23A2E7E3D}" dt="2022-11-16T17:50:16.580" v="8" actId="207"/>
        <pc:sldMkLst>
          <pc:docMk/>
          <pc:sldMk cId="1333096600" sldId="323"/>
        </pc:sldMkLst>
        <pc:spChg chg="mod">
          <ac:chgData name="Wilkes, Becky" userId="9bbde20d-3fc9-4ac7-be80-50a254820eaf" providerId="ADAL" clId="{7C549A61-E4B8-4B31-90FD-A8B23A2E7E3D}" dt="2022-11-16T17:50:16.580" v="8" actId="207"/>
          <ac:spMkLst>
            <pc:docMk/>
            <pc:sldMk cId="1333096600" sldId="323"/>
            <ac:spMk id="7" creationId="{0B0783E9-FDD3-4615-9228-D78E6127E40D}"/>
          </ac:spMkLst>
        </pc:spChg>
      </pc:sldChg>
      <pc:sldChg chg="modSp mod">
        <pc:chgData name="Wilkes, Becky" userId="9bbde20d-3fc9-4ac7-be80-50a254820eaf" providerId="ADAL" clId="{7C549A61-E4B8-4B31-90FD-A8B23A2E7E3D}" dt="2022-11-16T17:50:59.848" v="17" actId="207"/>
        <pc:sldMkLst>
          <pc:docMk/>
          <pc:sldMk cId="1770710040" sldId="324"/>
        </pc:sldMkLst>
        <pc:spChg chg="mod">
          <ac:chgData name="Wilkes, Becky" userId="9bbde20d-3fc9-4ac7-be80-50a254820eaf" providerId="ADAL" clId="{7C549A61-E4B8-4B31-90FD-A8B23A2E7E3D}" dt="2022-11-16T17:50:59.848" v="17" actId="207"/>
          <ac:spMkLst>
            <pc:docMk/>
            <pc:sldMk cId="1770710040" sldId="324"/>
            <ac:spMk id="6" creationId="{8BEA2A35-DB1D-4E28-9345-2D269823C07B}"/>
          </ac:spMkLst>
        </pc:spChg>
      </pc:sldChg>
      <pc:sldChg chg="modSp mod">
        <pc:chgData name="Wilkes, Becky" userId="9bbde20d-3fc9-4ac7-be80-50a254820eaf" providerId="ADAL" clId="{7C549A61-E4B8-4B31-90FD-A8B23A2E7E3D}" dt="2022-11-16T17:51:05.323" v="18" actId="207"/>
        <pc:sldMkLst>
          <pc:docMk/>
          <pc:sldMk cId="2594156312" sldId="325"/>
        </pc:sldMkLst>
        <pc:spChg chg="mod">
          <ac:chgData name="Wilkes, Becky" userId="9bbde20d-3fc9-4ac7-be80-50a254820eaf" providerId="ADAL" clId="{7C549A61-E4B8-4B31-90FD-A8B23A2E7E3D}" dt="2022-11-16T17:51:05.323" v="18" actId="207"/>
          <ac:spMkLst>
            <pc:docMk/>
            <pc:sldMk cId="2594156312" sldId="325"/>
            <ac:spMk id="6" creationId="{8BEA2A35-DB1D-4E28-9345-2D269823C07B}"/>
          </ac:spMkLst>
        </pc:spChg>
      </pc:sldChg>
      <pc:sldChg chg="modSp mod">
        <pc:chgData name="Wilkes, Becky" userId="9bbde20d-3fc9-4ac7-be80-50a254820eaf" providerId="ADAL" clId="{7C549A61-E4B8-4B31-90FD-A8B23A2E7E3D}" dt="2022-11-16T17:51:10.002" v="19" actId="207"/>
        <pc:sldMkLst>
          <pc:docMk/>
          <pc:sldMk cId="685356414" sldId="326"/>
        </pc:sldMkLst>
        <pc:spChg chg="mod">
          <ac:chgData name="Wilkes, Becky" userId="9bbde20d-3fc9-4ac7-be80-50a254820eaf" providerId="ADAL" clId="{7C549A61-E4B8-4B31-90FD-A8B23A2E7E3D}" dt="2022-11-16T17:51:10.002" v="19" actId="207"/>
          <ac:spMkLst>
            <pc:docMk/>
            <pc:sldMk cId="685356414" sldId="326"/>
            <ac:spMk id="6" creationId="{8BEA2A35-DB1D-4E28-9345-2D269823C07B}"/>
          </ac:spMkLst>
        </pc:spChg>
      </pc:sldChg>
      <pc:sldChg chg="modSp mod">
        <pc:chgData name="Wilkes, Becky" userId="9bbde20d-3fc9-4ac7-be80-50a254820eaf" providerId="ADAL" clId="{7C549A61-E4B8-4B31-90FD-A8B23A2E7E3D}" dt="2022-11-16T17:51:26.391" v="22" actId="207"/>
        <pc:sldMkLst>
          <pc:docMk/>
          <pc:sldMk cId="3134642385" sldId="330"/>
        </pc:sldMkLst>
        <pc:spChg chg="mod">
          <ac:chgData name="Wilkes, Becky" userId="9bbde20d-3fc9-4ac7-be80-50a254820eaf" providerId="ADAL" clId="{7C549A61-E4B8-4B31-90FD-A8B23A2E7E3D}" dt="2022-11-16T17:51:26.391" v="22" actId="207"/>
          <ac:spMkLst>
            <pc:docMk/>
            <pc:sldMk cId="3134642385" sldId="330"/>
            <ac:spMk id="14" creationId="{0F4FC735-DB1B-40EA-AAE8-07F052436537}"/>
          </ac:spMkLst>
        </pc:spChg>
      </pc:sldChg>
      <pc:sldChg chg="modSp mod">
        <pc:chgData name="Wilkes, Becky" userId="9bbde20d-3fc9-4ac7-be80-50a254820eaf" providerId="ADAL" clId="{7C549A61-E4B8-4B31-90FD-A8B23A2E7E3D}" dt="2022-11-16T17:52:51.311" v="36" actId="207"/>
        <pc:sldMkLst>
          <pc:docMk/>
          <pc:sldMk cId="3534085181" sldId="331"/>
        </pc:sldMkLst>
        <pc:spChg chg="mod">
          <ac:chgData name="Wilkes, Becky" userId="9bbde20d-3fc9-4ac7-be80-50a254820eaf" providerId="ADAL" clId="{7C549A61-E4B8-4B31-90FD-A8B23A2E7E3D}" dt="2022-11-16T17:52:51.311" v="36" actId="207"/>
          <ac:spMkLst>
            <pc:docMk/>
            <pc:sldMk cId="3534085181" sldId="331"/>
            <ac:spMk id="14" creationId="{0F4FC735-DB1B-40EA-AAE8-07F052436537}"/>
          </ac:spMkLst>
        </pc:spChg>
      </pc:sldChg>
      <pc:sldChg chg="modSp mod">
        <pc:chgData name="Wilkes, Becky" userId="9bbde20d-3fc9-4ac7-be80-50a254820eaf" providerId="ADAL" clId="{7C549A61-E4B8-4B31-90FD-A8B23A2E7E3D}" dt="2022-11-16T17:53:20.993" v="42" actId="207"/>
        <pc:sldMkLst>
          <pc:docMk/>
          <pc:sldMk cId="2280916432" sldId="332"/>
        </pc:sldMkLst>
        <pc:spChg chg="mod">
          <ac:chgData name="Wilkes, Becky" userId="9bbde20d-3fc9-4ac7-be80-50a254820eaf" providerId="ADAL" clId="{7C549A61-E4B8-4B31-90FD-A8B23A2E7E3D}" dt="2022-11-16T17:53:20.993" v="42" actId="207"/>
          <ac:spMkLst>
            <pc:docMk/>
            <pc:sldMk cId="2280916432" sldId="332"/>
            <ac:spMk id="14" creationId="{0F4FC735-DB1B-40EA-AAE8-07F052436537}"/>
          </ac:spMkLst>
        </pc:spChg>
      </pc:sldChg>
      <pc:sldChg chg="modSp mod">
        <pc:chgData name="Wilkes, Becky" userId="9bbde20d-3fc9-4ac7-be80-50a254820eaf" providerId="ADAL" clId="{7C549A61-E4B8-4B31-90FD-A8B23A2E7E3D}" dt="2022-11-16T17:51:19.063" v="21" actId="207"/>
        <pc:sldMkLst>
          <pc:docMk/>
          <pc:sldMk cId="453094399" sldId="333"/>
        </pc:sldMkLst>
        <pc:spChg chg="mod">
          <ac:chgData name="Wilkes, Becky" userId="9bbde20d-3fc9-4ac7-be80-50a254820eaf" providerId="ADAL" clId="{7C549A61-E4B8-4B31-90FD-A8B23A2E7E3D}" dt="2022-11-16T17:51:19.063" v="21" actId="207"/>
          <ac:spMkLst>
            <pc:docMk/>
            <pc:sldMk cId="453094399" sldId="333"/>
            <ac:spMk id="6" creationId="{8BEA2A35-DB1D-4E28-9345-2D269823C07B}"/>
          </ac:spMkLst>
        </pc:spChg>
      </pc:sldChg>
      <pc:sldChg chg="modSp mod">
        <pc:chgData name="Wilkes, Becky" userId="9bbde20d-3fc9-4ac7-be80-50a254820eaf" providerId="ADAL" clId="{7C549A61-E4B8-4B31-90FD-A8B23A2E7E3D}" dt="2022-11-16T17:51:43.745" v="25" actId="207"/>
        <pc:sldMkLst>
          <pc:docMk/>
          <pc:sldMk cId="2529599837" sldId="335"/>
        </pc:sldMkLst>
        <pc:spChg chg="mod">
          <ac:chgData name="Wilkes, Becky" userId="9bbde20d-3fc9-4ac7-be80-50a254820eaf" providerId="ADAL" clId="{7C549A61-E4B8-4B31-90FD-A8B23A2E7E3D}" dt="2022-11-16T17:51:43.745" v="25" actId="207"/>
          <ac:spMkLst>
            <pc:docMk/>
            <pc:sldMk cId="2529599837" sldId="335"/>
            <ac:spMk id="2" creationId="{3AA1434B-C38C-4F2F-AB77-3D6F9EAEA9D4}"/>
          </ac:spMkLst>
        </pc:spChg>
        <pc:spChg chg="mod">
          <ac:chgData name="Wilkes, Becky" userId="9bbde20d-3fc9-4ac7-be80-50a254820eaf" providerId="ADAL" clId="{7C549A61-E4B8-4B31-90FD-A8B23A2E7E3D}" dt="2022-11-16T17:51:34.844" v="23" actId="207"/>
          <ac:spMkLst>
            <pc:docMk/>
            <pc:sldMk cId="2529599837" sldId="335"/>
            <ac:spMk id="6" creationId="{8BEA2A35-DB1D-4E28-9345-2D269823C07B}"/>
          </ac:spMkLst>
        </pc:spChg>
      </pc:sldChg>
      <pc:sldChg chg="modSp mod">
        <pc:chgData name="Wilkes, Becky" userId="9bbde20d-3fc9-4ac7-be80-50a254820eaf" providerId="ADAL" clId="{7C549A61-E4B8-4B31-90FD-A8B23A2E7E3D}" dt="2022-11-16T17:52:28.101" v="32" actId="207"/>
        <pc:sldMkLst>
          <pc:docMk/>
          <pc:sldMk cId="1340016113" sldId="336"/>
        </pc:sldMkLst>
        <pc:spChg chg="mod">
          <ac:chgData name="Wilkes, Becky" userId="9bbde20d-3fc9-4ac7-be80-50a254820eaf" providerId="ADAL" clId="{7C549A61-E4B8-4B31-90FD-A8B23A2E7E3D}" dt="2022-11-16T17:52:28.101" v="32" actId="207"/>
          <ac:spMkLst>
            <pc:docMk/>
            <pc:sldMk cId="1340016113" sldId="336"/>
            <ac:spMk id="6" creationId="{8BEA2A35-DB1D-4E28-9345-2D269823C07B}"/>
          </ac:spMkLst>
        </pc:spChg>
      </pc:sldChg>
      <pc:sldChg chg="modSp mod">
        <pc:chgData name="Wilkes, Becky" userId="9bbde20d-3fc9-4ac7-be80-50a254820eaf" providerId="ADAL" clId="{7C549A61-E4B8-4B31-90FD-A8B23A2E7E3D}" dt="2022-11-16T17:52:46.859" v="35" actId="207"/>
        <pc:sldMkLst>
          <pc:docMk/>
          <pc:sldMk cId="68975386" sldId="337"/>
        </pc:sldMkLst>
        <pc:spChg chg="mod">
          <ac:chgData name="Wilkes, Becky" userId="9bbde20d-3fc9-4ac7-be80-50a254820eaf" providerId="ADAL" clId="{7C549A61-E4B8-4B31-90FD-A8B23A2E7E3D}" dt="2022-11-16T17:52:46.859" v="35" actId="207"/>
          <ac:spMkLst>
            <pc:docMk/>
            <pc:sldMk cId="68975386" sldId="337"/>
            <ac:spMk id="6" creationId="{8BEA2A35-DB1D-4E28-9345-2D269823C07B}"/>
          </ac:spMkLst>
        </pc:spChg>
      </pc:sldChg>
      <pc:sldChg chg="modSp mod">
        <pc:chgData name="Wilkes, Becky" userId="9bbde20d-3fc9-4ac7-be80-50a254820eaf" providerId="ADAL" clId="{7C549A61-E4B8-4B31-90FD-A8B23A2E7E3D}" dt="2022-11-16T17:52:42.058" v="34" actId="207"/>
        <pc:sldMkLst>
          <pc:docMk/>
          <pc:sldMk cId="2252063837" sldId="338"/>
        </pc:sldMkLst>
        <pc:spChg chg="mod">
          <ac:chgData name="Wilkes, Becky" userId="9bbde20d-3fc9-4ac7-be80-50a254820eaf" providerId="ADAL" clId="{7C549A61-E4B8-4B31-90FD-A8B23A2E7E3D}" dt="2022-11-16T17:52:32.489" v="33" actId="207"/>
          <ac:spMkLst>
            <pc:docMk/>
            <pc:sldMk cId="2252063837" sldId="338"/>
            <ac:spMk id="6" creationId="{8BEA2A35-DB1D-4E28-9345-2D269823C07B}"/>
          </ac:spMkLst>
        </pc:spChg>
        <pc:spChg chg="mod">
          <ac:chgData name="Wilkes, Becky" userId="9bbde20d-3fc9-4ac7-be80-50a254820eaf" providerId="ADAL" clId="{7C549A61-E4B8-4B31-90FD-A8B23A2E7E3D}" dt="2022-11-16T17:52:42.058" v="34" actId="207"/>
          <ac:spMkLst>
            <pc:docMk/>
            <pc:sldMk cId="2252063837" sldId="338"/>
            <ac:spMk id="9" creationId="{FEEF4785-C902-4C48-8CF4-B7AA0E35AD76}"/>
          </ac:spMkLst>
        </pc:spChg>
      </pc:sldChg>
      <pc:sldChg chg="modSp mod">
        <pc:chgData name="Wilkes, Becky" userId="9bbde20d-3fc9-4ac7-be80-50a254820eaf" providerId="ADAL" clId="{7C549A61-E4B8-4B31-90FD-A8B23A2E7E3D}" dt="2022-11-16T17:52:24.020" v="31" actId="207"/>
        <pc:sldMkLst>
          <pc:docMk/>
          <pc:sldMk cId="4261853395" sldId="339"/>
        </pc:sldMkLst>
        <pc:spChg chg="mod">
          <ac:chgData name="Wilkes, Becky" userId="9bbde20d-3fc9-4ac7-be80-50a254820eaf" providerId="ADAL" clId="{7C549A61-E4B8-4B31-90FD-A8B23A2E7E3D}" dt="2022-11-16T17:52:24.020" v="31" actId="207"/>
          <ac:spMkLst>
            <pc:docMk/>
            <pc:sldMk cId="4261853395" sldId="339"/>
            <ac:spMk id="6" creationId="{8BEA2A35-DB1D-4E28-9345-2D269823C07B}"/>
          </ac:spMkLst>
        </pc:spChg>
      </pc:sldChg>
      <pc:sldChg chg="modSp mod">
        <pc:chgData name="Wilkes, Becky" userId="9bbde20d-3fc9-4ac7-be80-50a254820eaf" providerId="ADAL" clId="{7C549A61-E4B8-4B31-90FD-A8B23A2E7E3D}" dt="2022-11-16T17:52:16.675" v="30" actId="207"/>
        <pc:sldMkLst>
          <pc:docMk/>
          <pc:sldMk cId="4164194786" sldId="341"/>
        </pc:sldMkLst>
        <pc:spChg chg="mod">
          <ac:chgData name="Wilkes, Becky" userId="9bbde20d-3fc9-4ac7-be80-50a254820eaf" providerId="ADAL" clId="{7C549A61-E4B8-4B31-90FD-A8B23A2E7E3D}" dt="2022-11-16T17:52:16.675" v="30" actId="207"/>
          <ac:spMkLst>
            <pc:docMk/>
            <pc:sldMk cId="4164194786" sldId="341"/>
            <ac:spMk id="6" creationId="{8BEA2A35-DB1D-4E28-9345-2D269823C07B}"/>
          </ac:spMkLst>
        </pc:spChg>
      </pc:sldChg>
      <pc:sldChg chg="modSp mod">
        <pc:chgData name="Wilkes, Becky" userId="9bbde20d-3fc9-4ac7-be80-50a254820eaf" providerId="ADAL" clId="{7C549A61-E4B8-4B31-90FD-A8B23A2E7E3D}" dt="2022-11-16T17:52:09.208" v="29" actId="207"/>
        <pc:sldMkLst>
          <pc:docMk/>
          <pc:sldMk cId="1247426398" sldId="342"/>
        </pc:sldMkLst>
        <pc:spChg chg="mod">
          <ac:chgData name="Wilkes, Becky" userId="9bbde20d-3fc9-4ac7-be80-50a254820eaf" providerId="ADAL" clId="{7C549A61-E4B8-4B31-90FD-A8B23A2E7E3D}" dt="2022-11-16T17:52:04.074" v="28" actId="207"/>
          <ac:spMkLst>
            <pc:docMk/>
            <pc:sldMk cId="1247426398" sldId="342"/>
            <ac:spMk id="3" creationId="{F4A9C216-F340-9405-7525-6C4C5439452A}"/>
          </ac:spMkLst>
        </pc:spChg>
        <pc:spChg chg="mod">
          <ac:chgData name="Wilkes, Becky" userId="9bbde20d-3fc9-4ac7-be80-50a254820eaf" providerId="ADAL" clId="{7C549A61-E4B8-4B31-90FD-A8B23A2E7E3D}" dt="2022-11-16T17:52:09.208" v="29" actId="207"/>
          <ac:spMkLst>
            <pc:docMk/>
            <pc:sldMk cId="1247426398" sldId="342"/>
            <ac:spMk id="4" creationId="{B649EF7C-EA9A-BB9E-987B-42883597F0A4}"/>
          </ac:spMkLst>
        </pc:spChg>
        <pc:spChg chg="mod">
          <ac:chgData name="Wilkes, Becky" userId="9bbde20d-3fc9-4ac7-be80-50a254820eaf" providerId="ADAL" clId="{7C549A61-E4B8-4B31-90FD-A8B23A2E7E3D}" dt="2022-11-16T17:51:49.740" v="26" actId="207"/>
          <ac:spMkLst>
            <pc:docMk/>
            <pc:sldMk cId="1247426398" sldId="342"/>
            <ac:spMk id="6" creationId="{8BEA2A35-DB1D-4E28-9345-2D269823C07B}"/>
          </ac:spMkLst>
        </pc:spChg>
        <pc:spChg chg="mod">
          <ac:chgData name="Wilkes, Becky" userId="9bbde20d-3fc9-4ac7-be80-50a254820eaf" providerId="ADAL" clId="{7C549A61-E4B8-4B31-90FD-A8B23A2E7E3D}" dt="2022-11-16T17:51:54.839" v="27" actId="207"/>
          <ac:spMkLst>
            <pc:docMk/>
            <pc:sldMk cId="1247426398" sldId="342"/>
            <ac:spMk id="7" creationId="{117386F5-1D9B-46C8-B3A7-55D90309953B}"/>
          </ac:spMkLst>
        </pc:spChg>
      </pc:sldChg>
      <pc:sldChg chg="modSp mod">
        <pc:chgData name="Wilkes, Becky" userId="9bbde20d-3fc9-4ac7-be80-50a254820eaf" providerId="ADAL" clId="{7C549A61-E4B8-4B31-90FD-A8B23A2E7E3D}" dt="2022-11-16T17:52:55.938" v="37" actId="207"/>
        <pc:sldMkLst>
          <pc:docMk/>
          <pc:sldMk cId="2350152588" sldId="343"/>
        </pc:sldMkLst>
        <pc:spChg chg="mod">
          <ac:chgData name="Wilkes, Becky" userId="9bbde20d-3fc9-4ac7-be80-50a254820eaf" providerId="ADAL" clId="{7C549A61-E4B8-4B31-90FD-A8B23A2E7E3D}" dt="2022-11-16T17:52:55.938" v="37" actId="207"/>
          <ac:spMkLst>
            <pc:docMk/>
            <pc:sldMk cId="2350152588" sldId="343"/>
            <ac:spMk id="6" creationId="{8BEA2A35-DB1D-4E28-9345-2D269823C07B}"/>
          </ac:spMkLst>
        </pc:spChg>
      </pc:sldChg>
      <pc:sldChg chg="modSp mod">
        <pc:chgData name="Wilkes, Becky" userId="9bbde20d-3fc9-4ac7-be80-50a254820eaf" providerId="ADAL" clId="{7C549A61-E4B8-4B31-90FD-A8B23A2E7E3D}" dt="2022-11-16T17:53:24.673" v="43" actId="207"/>
        <pc:sldMkLst>
          <pc:docMk/>
          <pc:sldMk cId="2165442847" sldId="344"/>
        </pc:sldMkLst>
        <pc:spChg chg="mod">
          <ac:chgData name="Wilkes, Becky" userId="9bbde20d-3fc9-4ac7-be80-50a254820eaf" providerId="ADAL" clId="{7C549A61-E4B8-4B31-90FD-A8B23A2E7E3D}" dt="2022-11-16T17:53:24.673" v="43" actId="207"/>
          <ac:spMkLst>
            <pc:docMk/>
            <pc:sldMk cId="2165442847" sldId="344"/>
            <ac:spMk id="6" creationId="{8BEA2A35-DB1D-4E28-9345-2D269823C07B}"/>
          </ac:spMkLst>
        </pc:spChg>
      </pc:sldChg>
      <pc:sldChg chg="modSp mod">
        <pc:chgData name="Wilkes, Becky" userId="9bbde20d-3fc9-4ac7-be80-50a254820eaf" providerId="ADAL" clId="{7C549A61-E4B8-4B31-90FD-A8B23A2E7E3D}" dt="2022-11-16T17:53:16.431" v="41" actId="207"/>
        <pc:sldMkLst>
          <pc:docMk/>
          <pc:sldMk cId="2071718553" sldId="345"/>
        </pc:sldMkLst>
        <pc:spChg chg="mod">
          <ac:chgData name="Wilkes, Becky" userId="9bbde20d-3fc9-4ac7-be80-50a254820eaf" providerId="ADAL" clId="{7C549A61-E4B8-4B31-90FD-A8B23A2E7E3D}" dt="2022-11-16T17:53:16.431" v="41" actId="207"/>
          <ac:spMkLst>
            <pc:docMk/>
            <pc:sldMk cId="2071718553" sldId="345"/>
            <ac:spMk id="6" creationId="{8BEA2A35-DB1D-4E28-9345-2D269823C07B}"/>
          </ac:spMkLst>
        </pc:spChg>
      </pc:sldChg>
      <pc:sldChg chg="modSp mod">
        <pc:chgData name="Wilkes, Becky" userId="9bbde20d-3fc9-4ac7-be80-50a254820eaf" providerId="ADAL" clId="{7C549A61-E4B8-4B31-90FD-A8B23A2E7E3D}" dt="2022-11-16T17:53:11.878" v="40" actId="207"/>
        <pc:sldMkLst>
          <pc:docMk/>
          <pc:sldMk cId="2225128220" sldId="346"/>
        </pc:sldMkLst>
        <pc:spChg chg="mod">
          <ac:chgData name="Wilkes, Becky" userId="9bbde20d-3fc9-4ac7-be80-50a254820eaf" providerId="ADAL" clId="{7C549A61-E4B8-4B31-90FD-A8B23A2E7E3D}" dt="2022-11-16T17:53:11.878" v="40" actId="207"/>
          <ac:spMkLst>
            <pc:docMk/>
            <pc:sldMk cId="2225128220" sldId="346"/>
            <ac:spMk id="6" creationId="{8BEA2A35-DB1D-4E28-9345-2D269823C07B}"/>
          </ac:spMkLst>
        </pc:spChg>
      </pc:sldChg>
      <pc:sldChg chg="modSp mod">
        <pc:chgData name="Wilkes, Becky" userId="9bbde20d-3fc9-4ac7-be80-50a254820eaf" providerId="ADAL" clId="{7C549A61-E4B8-4B31-90FD-A8B23A2E7E3D}" dt="2022-11-16T17:53:05.586" v="39" actId="207"/>
        <pc:sldMkLst>
          <pc:docMk/>
          <pc:sldMk cId="2360490539" sldId="347"/>
        </pc:sldMkLst>
        <pc:spChg chg="mod">
          <ac:chgData name="Wilkes, Becky" userId="9bbde20d-3fc9-4ac7-be80-50a254820eaf" providerId="ADAL" clId="{7C549A61-E4B8-4B31-90FD-A8B23A2E7E3D}" dt="2022-11-16T17:53:05.586" v="39" actId="207"/>
          <ac:spMkLst>
            <pc:docMk/>
            <pc:sldMk cId="2360490539" sldId="347"/>
            <ac:spMk id="6" creationId="{8BEA2A35-DB1D-4E28-9345-2D269823C07B}"/>
          </ac:spMkLst>
        </pc:spChg>
      </pc:sldChg>
      <pc:sldChg chg="modSp mod">
        <pc:chgData name="Wilkes, Becky" userId="9bbde20d-3fc9-4ac7-be80-50a254820eaf" providerId="ADAL" clId="{7C549A61-E4B8-4B31-90FD-A8B23A2E7E3D}" dt="2022-11-16T17:53:01.012" v="38" actId="207"/>
        <pc:sldMkLst>
          <pc:docMk/>
          <pc:sldMk cId="2042106420" sldId="348"/>
        </pc:sldMkLst>
        <pc:spChg chg="mod">
          <ac:chgData name="Wilkes, Becky" userId="9bbde20d-3fc9-4ac7-be80-50a254820eaf" providerId="ADAL" clId="{7C549A61-E4B8-4B31-90FD-A8B23A2E7E3D}" dt="2022-11-16T17:53:01.012" v="38" actId="207"/>
          <ac:spMkLst>
            <pc:docMk/>
            <pc:sldMk cId="2042106420" sldId="348"/>
            <ac:spMk id="6" creationId="{8BEA2A35-DB1D-4E28-9345-2D269823C07B}"/>
          </ac:spMkLst>
        </pc:spChg>
      </pc:sldChg>
      <pc:sldChg chg="modSp mod">
        <pc:chgData name="Wilkes, Becky" userId="9bbde20d-3fc9-4ac7-be80-50a254820eaf" providerId="ADAL" clId="{7C549A61-E4B8-4B31-90FD-A8B23A2E7E3D}" dt="2022-11-16T17:53:47.616" v="48" actId="207"/>
        <pc:sldMkLst>
          <pc:docMk/>
          <pc:sldMk cId="316519939" sldId="349"/>
        </pc:sldMkLst>
        <pc:spChg chg="mod">
          <ac:chgData name="Wilkes, Becky" userId="9bbde20d-3fc9-4ac7-be80-50a254820eaf" providerId="ADAL" clId="{7C549A61-E4B8-4B31-90FD-A8B23A2E7E3D}" dt="2022-11-16T17:53:47.616" v="48" actId="207"/>
          <ac:spMkLst>
            <pc:docMk/>
            <pc:sldMk cId="316519939" sldId="349"/>
            <ac:spMk id="6" creationId="{8BEA2A35-DB1D-4E28-9345-2D269823C07B}"/>
          </ac:spMkLst>
        </pc:spChg>
      </pc:sldChg>
      <pc:sldChg chg="modSp mod">
        <pc:chgData name="Wilkes, Becky" userId="9bbde20d-3fc9-4ac7-be80-50a254820eaf" providerId="ADAL" clId="{7C549A61-E4B8-4B31-90FD-A8B23A2E7E3D}" dt="2022-11-16T17:53:37.574" v="46" actId="207"/>
        <pc:sldMkLst>
          <pc:docMk/>
          <pc:sldMk cId="2768047068" sldId="351"/>
        </pc:sldMkLst>
        <pc:spChg chg="mod">
          <ac:chgData name="Wilkes, Becky" userId="9bbde20d-3fc9-4ac7-be80-50a254820eaf" providerId="ADAL" clId="{7C549A61-E4B8-4B31-90FD-A8B23A2E7E3D}" dt="2022-11-16T17:53:37.574" v="46" actId="207"/>
          <ac:spMkLst>
            <pc:docMk/>
            <pc:sldMk cId="2768047068" sldId="351"/>
            <ac:spMk id="6" creationId="{8BEA2A35-DB1D-4E28-9345-2D269823C07B}"/>
          </ac:spMkLst>
        </pc:spChg>
      </pc:sldChg>
      <pc:sldChg chg="modSp mod">
        <pc:chgData name="Wilkes, Becky" userId="9bbde20d-3fc9-4ac7-be80-50a254820eaf" providerId="ADAL" clId="{7C549A61-E4B8-4B31-90FD-A8B23A2E7E3D}" dt="2022-11-16T17:53:33.622" v="45" actId="207"/>
        <pc:sldMkLst>
          <pc:docMk/>
          <pc:sldMk cId="2530791803" sldId="352"/>
        </pc:sldMkLst>
        <pc:spChg chg="mod">
          <ac:chgData name="Wilkes, Becky" userId="9bbde20d-3fc9-4ac7-be80-50a254820eaf" providerId="ADAL" clId="{7C549A61-E4B8-4B31-90FD-A8B23A2E7E3D}" dt="2022-11-16T17:53:33.622" v="45" actId="207"/>
          <ac:spMkLst>
            <pc:docMk/>
            <pc:sldMk cId="2530791803" sldId="352"/>
            <ac:spMk id="6" creationId="{8BEA2A35-DB1D-4E28-9345-2D269823C07B}"/>
          </ac:spMkLst>
        </pc:spChg>
      </pc:sldChg>
      <pc:sldChg chg="modSp mod">
        <pc:chgData name="Wilkes, Becky" userId="9bbde20d-3fc9-4ac7-be80-50a254820eaf" providerId="ADAL" clId="{7C549A61-E4B8-4B31-90FD-A8B23A2E7E3D}" dt="2022-11-16T17:50:46.857" v="14" actId="207"/>
        <pc:sldMkLst>
          <pc:docMk/>
          <pc:sldMk cId="732712354" sldId="354"/>
        </pc:sldMkLst>
        <pc:spChg chg="mod">
          <ac:chgData name="Wilkes, Becky" userId="9bbde20d-3fc9-4ac7-be80-50a254820eaf" providerId="ADAL" clId="{7C549A61-E4B8-4B31-90FD-A8B23A2E7E3D}" dt="2022-11-16T17:50:46.857" v="14" actId="207"/>
          <ac:spMkLst>
            <pc:docMk/>
            <pc:sldMk cId="732712354" sldId="354"/>
            <ac:spMk id="14" creationId="{0F4FC735-DB1B-40EA-AAE8-07F052436537}"/>
          </ac:spMkLst>
        </pc:spChg>
      </pc:sldChg>
      <pc:sldChg chg="modSp mod">
        <pc:chgData name="Wilkes, Becky" userId="9bbde20d-3fc9-4ac7-be80-50a254820eaf" providerId="ADAL" clId="{7C549A61-E4B8-4B31-90FD-A8B23A2E7E3D}" dt="2022-11-16T17:50:51.395" v="15" actId="207"/>
        <pc:sldMkLst>
          <pc:docMk/>
          <pc:sldMk cId="1138666098" sldId="355"/>
        </pc:sldMkLst>
        <pc:spChg chg="mod">
          <ac:chgData name="Wilkes, Becky" userId="9bbde20d-3fc9-4ac7-be80-50a254820eaf" providerId="ADAL" clId="{7C549A61-E4B8-4B31-90FD-A8B23A2E7E3D}" dt="2022-11-16T17:50:51.395" v="15" actId="207"/>
          <ac:spMkLst>
            <pc:docMk/>
            <pc:sldMk cId="1138666098" sldId="355"/>
            <ac:spMk id="6" creationId="{8BEA2A35-DB1D-4E28-9345-2D269823C07B}"/>
          </ac:spMkLst>
        </pc:spChg>
      </pc:sldChg>
      <pc:sldChg chg="modSp mod">
        <pc:chgData name="Wilkes, Becky" userId="9bbde20d-3fc9-4ac7-be80-50a254820eaf" providerId="ADAL" clId="{7C549A61-E4B8-4B31-90FD-A8B23A2E7E3D}" dt="2022-11-16T17:50:32.098" v="11" actId="207"/>
        <pc:sldMkLst>
          <pc:docMk/>
          <pc:sldMk cId="2702137641" sldId="356"/>
        </pc:sldMkLst>
        <pc:spChg chg="mod">
          <ac:chgData name="Wilkes, Becky" userId="9bbde20d-3fc9-4ac7-be80-50a254820eaf" providerId="ADAL" clId="{7C549A61-E4B8-4B31-90FD-A8B23A2E7E3D}" dt="2022-11-16T17:50:32.098" v="11" actId="207"/>
          <ac:spMkLst>
            <pc:docMk/>
            <pc:sldMk cId="2702137641" sldId="356"/>
            <ac:spMk id="2" creationId="{3AA1434B-C38C-4F2F-AB77-3D6F9EAEA9D4}"/>
          </ac:spMkLst>
        </pc:spChg>
        <pc:spChg chg="mod">
          <ac:chgData name="Wilkes, Becky" userId="9bbde20d-3fc9-4ac7-be80-50a254820eaf" providerId="ADAL" clId="{7C549A61-E4B8-4B31-90FD-A8B23A2E7E3D}" dt="2022-11-16T17:50:24.614" v="9" actId="207"/>
          <ac:spMkLst>
            <pc:docMk/>
            <pc:sldMk cId="2702137641" sldId="356"/>
            <ac:spMk id="3" creationId="{4A2A280A-5BC7-4C57-A652-3D1884BAC1CF}"/>
          </ac:spMkLst>
        </pc:spChg>
      </pc:sldChg>
      <pc:sldChg chg="modSp mod">
        <pc:chgData name="Wilkes, Becky" userId="9bbde20d-3fc9-4ac7-be80-50a254820eaf" providerId="ADAL" clId="{7C549A61-E4B8-4B31-90FD-A8B23A2E7E3D}" dt="2022-11-16T17:50:42.001" v="13" actId="207"/>
        <pc:sldMkLst>
          <pc:docMk/>
          <pc:sldMk cId="3892439293" sldId="357"/>
        </pc:sldMkLst>
        <pc:spChg chg="mod">
          <ac:chgData name="Wilkes, Becky" userId="9bbde20d-3fc9-4ac7-be80-50a254820eaf" providerId="ADAL" clId="{7C549A61-E4B8-4B31-90FD-A8B23A2E7E3D}" dt="2022-11-16T17:50:42.001" v="13" actId="207"/>
          <ac:spMkLst>
            <pc:docMk/>
            <pc:sldMk cId="3892439293" sldId="357"/>
            <ac:spMk id="2" creationId="{3AA1434B-C38C-4F2F-AB77-3D6F9EAEA9D4}"/>
          </ac:spMkLst>
        </pc:spChg>
        <pc:spChg chg="mod">
          <ac:chgData name="Wilkes, Becky" userId="9bbde20d-3fc9-4ac7-be80-50a254820eaf" providerId="ADAL" clId="{7C549A61-E4B8-4B31-90FD-A8B23A2E7E3D}" dt="2022-11-16T17:50:38.480" v="12" actId="207"/>
          <ac:spMkLst>
            <pc:docMk/>
            <pc:sldMk cId="3892439293" sldId="357"/>
            <ac:spMk id="3" creationId="{4A2A280A-5BC7-4C57-A652-3D1884BAC1CF}"/>
          </ac:spMkLst>
        </pc:spChg>
      </pc:sldChg>
      <pc:sldChg chg="modSp mod">
        <pc:chgData name="Wilkes, Becky" userId="9bbde20d-3fc9-4ac7-be80-50a254820eaf" providerId="ADAL" clId="{7C549A61-E4B8-4B31-90FD-A8B23A2E7E3D}" dt="2022-11-16T17:53:29.278" v="44" actId="207"/>
        <pc:sldMkLst>
          <pc:docMk/>
          <pc:sldMk cId="1685778870" sldId="361"/>
        </pc:sldMkLst>
        <pc:spChg chg="mod">
          <ac:chgData name="Wilkes, Becky" userId="9bbde20d-3fc9-4ac7-be80-50a254820eaf" providerId="ADAL" clId="{7C549A61-E4B8-4B31-90FD-A8B23A2E7E3D}" dt="2022-11-16T17:53:29.278" v="44" actId="207"/>
          <ac:spMkLst>
            <pc:docMk/>
            <pc:sldMk cId="1685778870" sldId="361"/>
            <ac:spMk id="6" creationId="{8BEA2A35-DB1D-4E28-9345-2D269823C07B}"/>
          </ac:spMkLst>
        </pc:spChg>
      </pc:sldChg>
      <pc:sldChg chg="modSp mod">
        <pc:chgData name="Wilkes, Becky" userId="9bbde20d-3fc9-4ac7-be80-50a254820eaf" providerId="ADAL" clId="{7C549A61-E4B8-4B31-90FD-A8B23A2E7E3D}" dt="2022-11-16T17:53:42.485" v="47" actId="207"/>
        <pc:sldMkLst>
          <pc:docMk/>
          <pc:sldMk cId="1054601139" sldId="364"/>
        </pc:sldMkLst>
        <pc:spChg chg="mod">
          <ac:chgData name="Wilkes, Becky" userId="9bbde20d-3fc9-4ac7-be80-50a254820eaf" providerId="ADAL" clId="{7C549A61-E4B8-4B31-90FD-A8B23A2E7E3D}" dt="2022-11-16T17:53:42.485" v="47" actId="207"/>
          <ac:spMkLst>
            <pc:docMk/>
            <pc:sldMk cId="1054601139" sldId="364"/>
            <ac:spMk id="6" creationId="{8BEA2A35-DB1D-4E28-9345-2D269823C07B}"/>
          </ac:spMkLst>
        </pc:spChg>
      </pc:sldChg>
      <pc:sldChg chg="modSp mod">
        <pc:chgData name="Wilkes, Becky" userId="9bbde20d-3fc9-4ac7-be80-50a254820eaf" providerId="ADAL" clId="{7C549A61-E4B8-4B31-90FD-A8B23A2E7E3D}" dt="2022-11-16T17:54:09.299" v="53" actId="207"/>
        <pc:sldMkLst>
          <pc:docMk/>
          <pc:sldMk cId="4179373228" sldId="365"/>
        </pc:sldMkLst>
        <pc:spChg chg="mod">
          <ac:chgData name="Wilkes, Becky" userId="9bbde20d-3fc9-4ac7-be80-50a254820eaf" providerId="ADAL" clId="{7C549A61-E4B8-4B31-90FD-A8B23A2E7E3D}" dt="2022-11-16T17:54:09.299" v="53" actId="207"/>
          <ac:spMkLst>
            <pc:docMk/>
            <pc:sldMk cId="4179373228" sldId="365"/>
            <ac:spMk id="3" creationId="{E1A9FA05-3C2B-41F7-B499-A6A9BA667EE0}"/>
          </ac:spMkLst>
        </pc:spChg>
      </pc:sldChg>
      <pc:sldChg chg="modSp mod">
        <pc:chgData name="Wilkes, Becky" userId="9bbde20d-3fc9-4ac7-be80-50a254820eaf" providerId="ADAL" clId="{7C549A61-E4B8-4B31-90FD-A8B23A2E7E3D}" dt="2022-11-16T17:53:57.488" v="50" actId="207"/>
        <pc:sldMkLst>
          <pc:docMk/>
          <pc:sldMk cId="3186735382" sldId="371"/>
        </pc:sldMkLst>
        <pc:spChg chg="mod">
          <ac:chgData name="Wilkes, Becky" userId="9bbde20d-3fc9-4ac7-be80-50a254820eaf" providerId="ADAL" clId="{7C549A61-E4B8-4B31-90FD-A8B23A2E7E3D}" dt="2022-11-16T17:53:57.488" v="50" actId="207"/>
          <ac:spMkLst>
            <pc:docMk/>
            <pc:sldMk cId="3186735382" sldId="371"/>
            <ac:spMk id="3" creationId="{2D24A1E3-67F8-42A4-944C-CC0F8242798B}"/>
          </ac:spMkLst>
        </pc:spChg>
      </pc:sldChg>
      <pc:sldChg chg="modSp mod">
        <pc:chgData name="Wilkes, Becky" userId="9bbde20d-3fc9-4ac7-be80-50a254820eaf" providerId="ADAL" clId="{7C549A61-E4B8-4B31-90FD-A8B23A2E7E3D}" dt="2022-11-16T17:54:01.558" v="51" actId="207"/>
        <pc:sldMkLst>
          <pc:docMk/>
          <pc:sldMk cId="768602040" sldId="372"/>
        </pc:sldMkLst>
        <pc:spChg chg="mod">
          <ac:chgData name="Wilkes, Becky" userId="9bbde20d-3fc9-4ac7-be80-50a254820eaf" providerId="ADAL" clId="{7C549A61-E4B8-4B31-90FD-A8B23A2E7E3D}" dt="2022-11-16T17:54:01.558" v="51" actId="207"/>
          <ac:spMkLst>
            <pc:docMk/>
            <pc:sldMk cId="768602040" sldId="372"/>
            <ac:spMk id="3" creationId="{2D24A1E3-67F8-42A4-944C-CC0F8242798B}"/>
          </ac:spMkLst>
        </pc:spChg>
      </pc:sldChg>
      <pc:sldChg chg="modSp mod">
        <pc:chgData name="Wilkes, Becky" userId="9bbde20d-3fc9-4ac7-be80-50a254820eaf" providerId="ADAL" clId="{7C549A61-E4B8-4B31-90FD-A8B23A2E7E3D}" dt="2022-11-16T17:53:51.168" v="49" actId="207"/>
        <pc:sldMkLst>
          <pc:docMk/>
          <pc:sldMk cId="2352531679" sldId="373"/>
        </pc:sldMkLst>
        <pc:spChg chg="mod">
          <ac:chgData name="Wilkes, Becky" userId="9bbde20d-3fc9-4ac7-be80-50a254820eaf" providerId="ADAL" clId="{7C549A61-E4B8-4B31-90FD-A8B23A2E7E3D}" dt="2022-11-16T17:53:51.168" v="49" actId="207"/>
          <ac:spMkLst>
            <pc:docMk/>
            <pc:sldMk cId="2352531679" sldId="373"/>
            <ac:spMk id="14" creationId="{0F4FC735-DB1B-40EA-AAE8-07F052436537}"/>
          </ac:spMkLst>
        </pc:spChg>
      </pc:sldChg>
      <pc:sldChg chg="modSp mod">
        <pc:chgData name="Wilkes, Becky" userId="9bbde20d-3fc9-4ac7-be80-50a254820eaf" providerId="ADAL" clId="{7C549A61-E4B8-4B31-90FD-A8B23A2E7E3D}" dt="2022-11-16T17:54:05.819" v="52" actId="207"/>
        <pc:sldMkLst>
          <pc:docMk/>
          <pc:sldMk cId="4270639910" sldId="374"/>
        </pc:sldMkLst>
        <pc:spChg chg="mod">
          <ac:chgData name="Wilkes, Becky" userId="9bbde20d-3fc9-4ac7-be80-50a254820eaf" providerId="ADAL" clId="{7C549A61-E4B8-4B31-90FD-A8B23A2E7E3D}" dt="2022-11-16T17:54:05.819" v="52" actId="207"/>
          <ac:spMkLst>
            <pc:docMk/>
            <pc:sldMk cId="4270639910" sldId="374"/>
            <ac:spMk id="14" creationId="{0F4FC735-DB1B-40EA-AAE8-07F052436537}"/>
          </ac:spMkLst>
        </pc:spChg>
      </pc:sldChg>
      <pc:sldChg chg="modSp mod">
        <pc:chgData name="Wilkes, Becky" userId="9bbde20d-3fc9-4ac7-be80-50a254820eaf" providerId="ADAL" clId="{7C549A61-E4B8-4B31-90FD-A8B23A2E7E3D}" dt="2022-11-16T17:50:55.325" v="16" actId="207"/>
        <pc:sldMkLst>
          <pc:docMk/>
          <pc:sldMk cId="4145819099" sldId="375"/>
        </pc:sldMkLst>
        <pc:spChg chg="mod">
          <ac:chgData name="Wilkes, Becky" userId="9bbde20d-3fc9-4ac7-be80-50a254820eaf" providerId="ADAL" clId="{7C549A61-E4B8-4B31-90FD-A8B23A2E7E3D}" dt="2022-11-16T17:50:55.325" v="16" actId="207"/>
          <ac:spMkLst>
            <pc:docMk/>
            <pc:sldMk cId="4145819099" sldId="375"/>
            <ac:spMk id="6" creationId="{8BEA2A35-DB1D-4E28-9345-2D269823C07B}"/>
          </ac:spMkLst>
        </pc:spChg>
      </pc:sldChg>
      <pc:sldChg chg="modSp mod">
        <pc:chgData name="Wilkes, Becky" userId="9bbde20d-3fc9-4ac7-be80-50a254820eaf" providerId="ADAL" clId="{7C549A61-E4B8-4B31-90FD-A8B23A2E7E3D}" dt="2022-11-16T17:54:18.625" v="55" actId="1076"/>
        <pc:sldMkLst>
          <pc:docMk/>
          <pc:sldMk cId="2274763084" sldId="378"/>
        </pc:sldMkLst>
        <pc:spChg chg="mod">
          <ac:chgData name="Wilkes, Becky" userId="9bbde20d-3fc9-4ac7-be80-50a254820eaf" providerId="ADAL" clId="{7C549A61-E4B8-4B31-90FD-A8B23A2E7E3D}" dt="2022-11-16T17:54:18.625" v="55" actId="1076"/>
          <ac:spMkLst>
            <pc:docMk/>
            <pc:sldMk cId="2274763084" sldId="378"/>
            <ac:spMk id="14" creationId="{0F4FC735-DB1B-40EA-AAE8-07F052436537}"/>
          </ac:spMkLst>
        </pc:spChg>
      </pc:sldChg>
      <pc:sldChg chg="modSp mod">
        <pc:chgData name="Wilkes, Becky" userId="9bbde20d-3fc9-4ac7-be80-50a254820eaf" providerId="ADAL" clId="{7C549A61-E4B8-4B31-90FD-A8B23A2E7E3D}" dt="2022-11-16T17:49:22.279" v="3" actId="12"/>
        <pc:sldMkLst>
          <pc:docMk/>
          <pc:sldMk cId="2909726188" sldId="380"/>
        </pc:sldMkLst>
        <pc:spChg chg="mod">
          <ac:chgData name="Wilkes, Becky" userId="9bbde20d-3fc9-4ac7-be80-50a254820eaf" providerId="ADAL" clId="{7C549A61-E4B8-4B31-90FD-A8B23A2E7E3D}" dt="2022-11-16T17:49:22.279" v="3" actId="12"/>
          <ac:spMkLst>
            <pc:docMk/>
            <pc:sldMk cId="2909726188" sldId="380"/>
            <ac:spMk id="2" creationId="{4546225F-26CB-4FDF-AC75-8050CBD18733}"/>
          </ac:spMkLst>
        </pc:spChg>
        <pc:spChg chg="mod">
          <ac:chgData name="Wilkes, Becky" userId="9bbde20d-3fc9-4ac7-be80-50a254820eaf" providerId="ADAL" clId="{7C549A61-E4B8-4B31-90FD-A8B23A2E7E3D}" dt="2022-11-16T17:49:11.414" v="2" actId="207"/>
          <ac:spMkLst>
            <pc:docMk/>
            <pc:sldMk cId="2909726188" sldId="380"/>
            <ac:spMk id="3" creationId="{D7D39036-FAE8-4B73-AF1E-D1C256F0662A}"/>
          </ac:spMkLst>
        </pc:spChg>
      </pc:sldChg>
      <pc:sldChg chg="modSp mod">
        <pc:chgData name="Wilkes, Becky" userId="9bbde20d-3fc9-4ac7-be80-50a254820eaf" providerId="ADAL" clId="{7C549A61-E4B8-4B31-90FD-A8B23A2E7E3D}" dt="2022-11-16T17:50:05.319" v="6" actId="1076"/>
        <pc:sldMkLst>
          <pc:docMk/>
          <pc:sldMk cId="1517421564" sldId="382"/>
        </pc:sldMkLst>
        <pc:spChg chg="mod">
          <ac:chgData name="Wilkes, Becky" userId="9bbde20d-3fc9-4ac7-be80-50a254820eaf" providerId="ADAL" clId="{7C549A61-E4B8-4B31-90FD-A8B23A2E7E3D}" dt="2022-11-16T17:50:05.319" v="6" actId="1076"/>
          <ac:spMkLst>
            <pc:docMk/>
            <pc:sldMk cId="1517421564" sldId="382"/>
            <ac:spMk id="2" creationId="{4546225F-26CB-4FDF-AC75-8050CBD18733}"/>
          </ac:spMkLst>
        </pc:spChg>
        <pc:spChg chg="mod">
          <ac:chgData name="Wilkes, Becky" userId="9bbde20d-3fc9-4ac7-be80-50a254820eaf" providerId="ADAL" clId="{7C549A61-E4B8-4B31-90FD-A8B23A2E7E3D}" dt="2022-11-16T17:49:45.080" v="4" actId="207"/>
          <ac:spMkLst>
            <pc:docMk/>
            <pc:sldMk cId="1517421564" sldId="382"/>
            <ac:spMk id="3" creationId="{D7D39036-FAE8-4B73-AF1E-D1C256F0662A}"/>
          </ac:spMkLst>
        </pc:spChg>
      </pc:sldChg>
      <pc:sldChg chg="modSp mod">
        <pc:chgData name="Wilkes, Becky" userId="9bbde20d-3fc9-4ac7-be80-50a254820eaf" providerId="ADAL" clId="{7C549A61-E4B8-4B31-90FD-A8B23A2E7E3D}" dt="2022-11-16T17:54:22.903" v="56" actId="207"/>
        <pc:sldMkLst>
          <pc:docMk/>
          <pc:sldMk cId="2415381368" sldId="383"/>
        </pc:sldMkLst>
        <pc:spChg chg="mod">
          <ac:chgData name="Wilkes, Becky" userId="9bbde20d-3fc9-4ac7-be80-50a254820eaf" providerId="ADAL" clId="{7C549A61-E4B8-4B31-90FD-A8B23A2E7E3D}" dt="2022-11-16T17:54:22.903" v="56" actId="207"/>
          <ac:spMkLst>
            <pc:docMk/>
            <pc:sldMk cId="2415381368" sldId="383"/>
            <ac:spMk id="3" creationId="{D467CA5F-2F16-43AF-8256-C83C522F816C}"/>
          </ac:spMkLst>
        </pc:spChg>
      </pc:sldChg>
      <pc:sldChg chg="modSp mod">
        <pc:chgData name="Wilkes, Becky" userId="9bbde20d-3fc9-4ac7-be80-50a254820eaf" providerId="ADAL" clId="{7C549A61-E4B8-4B31-90FD-A8B23A2E7E3D}" dt="2022-11-16T17:54:30.450" v="57" actId="207"/>
        <pc:sldMkLst>
          <pc:docMk/>
          <pc:sldMk cId="4214013213" sldId="385"/>
        </pc:sldMkLst>
        <pc:spChg chg="mod">
          <ac:chgData name="Wilkes, Becky" userId="9bbde20d-3fc9-4ac7-be80-50a254820eaf" providerId="ADAL" clId="{7C549A61-E4B8-4B31-90FD-A8B23A2E7E3D}" dt="2022-11-16T17:54:30.450" v="57" actId="207"/>
          <ac:spMkLst>
            <pc:docMk/>
            <pc:sldMk cId="4214013213" sldId="385"/>
            <ac:spMk id="3" creationId="{24D28C17-5C14-41E4-8687-399DE23A79F7}"/>
          </ac:spMkLst>
        </pc:spChg>
      </pc:sldChg>
      <pc:sldChg chg="modSp mod">
        <pc:chgData name="Wilkes, Becky" userId="9bbde20d-3fc9-4ac7-be80-50a254820eaf" providerId="ADAL" clId="{7C549A61-E4B8-4B31-90FD-A8B23A2E7E3D}" dt="2022-11-16T17:54:33.891" v="58" actId="207"/>
        <pc:sldMkLst>
          <pc:docMk/>
          <pc:sldMk cId="3787349072" sldId="386"/>
        </pc:sldMkLst>
        <pc:spChg chg="mod">
          <ac:chgData name="Wilkes, Becky" userId="9bbde20d-3fc9-4ac7-be80-50a254820eaf" providerId="ADAL" clId="{7C549A61-E4B8-4B31-90FD-A8B23A2E7E3D}" dt="2022-11-16T17:54:33.891" v="58" actId="207"/>
          <ac:spMkLst>
            <pc:docMk/>
            <pc:sldMk cId="3787349072" sldId="386"/>
            <ac:spMk id="3" creationId="{24D28C17-5C14-41E4-8687-399DE23A79F7}"/>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9C84C0B-17AF-4709-AE67-84602328F327}" type="datetimeFigureOut">
              <a:rPr lang="en-US" smtClean="0"/>
              <a:t>11/16/2022</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594951A-C821-40A5-B369-1334C448680D}" type="slidenum">
              <a:rPr lang="en-US" smtClean="0"/>
              <a:t>‹#›</a:t>
            </a:fld>
            <a:endParaRPr lang="en-US"/>
          </a:p>
        </p:txBody>
      </p:sp>
    </p:spTree>
    <p:extLst>
      <p:ext uri="{BB962C8B-B14F-4D97-AF65-F5344CB8AC3E}">
        <p14:creationId xmlns:p14="http://schemas.microsoft.com/office/powerpoint/2010/main" val="1689047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1</a:t>
            </a:fld>
            <a:endParaRPr lang="en-US"/>
          </a:p>
        </p:txBody>
      </p:sp>
    </p:spTree>
    <p:extLst>
      <p:ext uri="{BB962C8B-B14F-4D97-AF65-F5344CB8AC3E}">
        <p14:creationId xmlns:p14="http://schemas.microsoft.com/office/powerpoint/2010/main" val="33146203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11</a:t>
            </a:fld>
            <a:endParaRPr lang="en-US"/>
          </a:p>
        </p:txBody>
      </p:sp>
    </p:spTree>
    <p:extLst>
      <p:ext uri="{BB962C8B-B14F-4D97-AF65-F5344CB8AC3E}">
        <p14:creationId xmlns:p14="http://schemas.microsoft.com/office/powerpoint/2010/main" val="58964433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Responses are perceptions of respondents</a:t>
            </a:r>
          </a:p>
        </p:txBody>
      </p:sp>
      <p:sp>
        <p:nvSpPr>
          <p:cNvPr id="4" name="Slide Number Placeholder 3"/>
          <p:cNvSpPr>
            <a:spLocks noGrp="1"/>
          </p:cNvSpPr>
          <p:nvPr>
            <p:ph type="sldNum" sz="quarter" idx="5"/>
          </p:nvPr>
        </p:nvSpPr>
        <p:spPr/>
        <p:txBody>
          <a:bodyPr/>
          <a:lstStyle/>
          <a:p>
            <a:fld id="{E47A372E-3A9C-4592-A4AB-BFCB501E424E}" type="slidenum">
              <a:rPr lang="en-US" smtClean="0"/>
              <a:t>12</a:t>
            </a:fld>
            <a:endParaRPr lang="en-US"/>
          </a:p>
        </p:txBody>
      </p:sp>
    </p:spTree>
    <p:extLst>
      <p:ext uri="{BB962C8B-B14F-4D97-AF65-F5344CB8AC3E}">
        <p14:creationId xmlns:p14="http://schemas.microsoft.com/office/powerpoint/2010/main" val="36388838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1 Senior gov official had connectivity problems. Tried to have equal numbers but couldn't because were a lot more men in the positions we were interested in interviewing</a:t>
            </a:r>
          </a:p>
        </p:txBody>
      </p:sp>
      <p:sp>
        <p:nvSpPr>
          <p:cNvPr id="4" name="Slide Number Placeholder 3"/>
          <p:cNvSpPr>
            <a:spLocks noGrp="1"/>
          </p:cNvSpPr>
          <p:nvPr>
            <p:ph type="sldNum" sz="quarter" idx="5"/>
          </p:nvPr>
        </p:nvSpPr>
        <p:spPr/>
        <p:txBody>
          <a:bodyPr/>
          <a:lstStyle/>
          <a:p>
            <a:fld id="{E47A372E-3A9C-4592-A4AB-BFCB501E424E}" type="slidenum">
              <a:rPr lang="en-US" smtClean="0"/>
              <a:t>13</a:t>
            </a:fld>
            <a:endParaRPr lang="en-US"/>
          </a:p>
        </p:txBody>
      </p:sp>
    </p:spTree>
    <p:extLst>
      <p:ext uri="{BB962C8B-B14F-4D97-AF65-F5344CB8AC3E}">
        <p14:creationId xmlns:p14="http://schemas.microsoft.com/office/powerpoint/2010/main" val="23490449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14</a:t>
            </a:fld>
            <a:endParaRPr lang="en-US"/>
          </a:p>
        </p:txBody>
      </p:sp>
    </p:spTree>
    <p:extLst>
      <p:ext uri="{BB962C8B-B14F-4D97-AF65-F5344CB8AC3E}">
        <p14:creationId xmlns:p14="http://schemas.microsoft.com/office/powerpoint/2010/main" val="30455685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ts val="2600"/>
              </a:lnSpc>
              <a:spcBef>
                <a:spcPts val="600"/>
              </a:spcBef>
              <a:spcAft>
                <a:spcPts val="0"/>
              </a:spcAft>
              <a:buClrTx/>
              <a:buSzPct val="90000"/>
              <a:buFontTx/>
              <a:buNone/>
              <a:tabLst/>
              <a:defRPr/>
            </a:pPr>
            <a:r>
              <a:rPr lang="en-US" sz="1200">
                <a:ea typeface="+mn-ea"/>
              </a:rPr>
              <a:t>First, we want to highlight that the study examined coordination and collaboration during extraordinary times given global COVID pandemic.</a:t>
            </a:r>
          </a:p>
          <a:p>
            <a:pPr>
              <a:lnSpc>
                <a:spcPts val="2600"/>
              </a:lnSpc>
              <a:spcBef>
                <a:spcPts val="600"/>
              </a:spcBef>
              <a:buSzPct val="90000"/>
            </a:pPr>
            <a:endParaRPr lang="en-US" sz="1200"/>
          </a:p>
          <a:p>
            <a:pPr>
              <a:lnSpc>
                <a:spcPts val="2600"/>
              </a:lnSpc>
              <a:spcBef>
                <a:spcPts val="600"/>
              </a:spcBef>
              <a:buSzPct val="90000"/>
            </a:pPr>
            <a:r>
              <a:rPr lang="en-US" sz="1200"/>
              <a:t>COVID hindered coordination and planning meetings as many had to be conducted virtually and Internet connectivity was problematic.</a:t>
            </a:r>
          </a:p>
          <a:p>
            <a:pPr>
              <a:lnSpc>
                <a:spcPts val="2600"/>
              </a:lnSpc>
              <a:spcBef>
                <a:spcPts val="600"/>
              </a:spcBef>
              <a:buSzPct val="90000"/>
            </a:pPr>
            <a:r>
              <a:rPr lang="en-US" sz="1200"/>
              <a:t>COVID-19 also hindered implementation. </a:t>
            </a:r>
          </a:p>
          <a:p>
            <a:pPr>
              <a:lnSpc>
                <a:spcPts val="2600"/>
              </a:lnSpc>
              <a:spcBef>
                <a:spcPts val="600"/>
              </a:spcBef>
              <a:buSzPct val="90000"/>
            </a:pPr>
            <a:r>
              <a:rPr lang="en-US" sz="1200"/>
              <a:t>Security issues (kidnapping, banditry, and violence) in Zamfara impacted implementation. </a:t>
            </a:r>
          </a:p>
          <a:p>
            <a:pPr>
              <a:lnSpc>
                <a:spcPts val="2600"/>
              </a:lnSpc>
              <a:spcBef>
                <a:spcPts val="600"/>
              </a:spcBef>
              <a:buSzPct val="90000"/>
            </a:pPr>
            <a:r>
              <a:rPr lang="en-US" sz="1200"/>
              <a:t>Effect of COVID-19 and insecurity may have impacted BA-N more that other IPs due to community-based nature of their work.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15</a:t>
            </a:fld>
            <a:endParaRPr lang="en-US"/>
          </a:p>
        </p:txBody>
      </p:sp>
    </p:spTree>
    <p:extLst>
      <p:ext uri="{BB962C8B-B14F-4D97-AF65-F5344CB8AC3E}">
        <p14:creationId xmlns:p14="http://schemas.microsoft.com/office/powerpoint/2010/main" val="13728487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Next, one of the main questions we were looking at was How the four activities and the State coordinated.</a:t>
            </a:r>
          </a:p>
          <a:p>
            <a:pPr marL="0" indent="0">
              <a:buFont typeface="Arial" panose="020B0604020202020204" pitchFamily="34" charset="0"/>
              <a:buNone/>
            </a:pPr>
            <a:endParaRPr lang="en-US"/>
          </a:p>
          <a:p>
            <a:pPr marL="0" indent="0">
              <a:buFont typeface="Arial" panose="020B0604020202020204" pitchFamily="34" charset="0"/>
              <a:buNone/>
            </a:pPr>
            <a:endParaRPr lang="en-US"/>
          </a:p>
          <a:p>
            <a:pPr marL="171450" indent="-171450">
              <a:buFont typeface="Arial" panose="020B0604020202020204" pitchFamily="34" charset="0"/>
              <a:buChar char="•"/>
            </a:pPr>
            <a:r>
              <a:rPr lang="en-US"/>
              <a:t>Officers from the Mission visit the field to get a sense of IP monthly meetings: typical agenda, what IPs discuss.  Another purpose is to see how they can advance or complement what the  IPs are doing.</a:t>
            </a:r>
          </a:p>
          <a:p>
            <a:pPr marL="171450" indent="-171450">
              <a:buFont typeface="Arial" panose="020B0604020202020204" pitchFamily="34" charset="0"/>
              <a:buChar char="•"/>
            </a:pPr>
            <a:r>
              <a:rPr lang="en-US"/>
              <a:t>State TWGs – multiple IPs participate in the various TWGs. Build capacity of members and ensure action points are followed up on</a:t>
            </a:r>
          </a:p>
          <a:p>
            <a:pPr marL="171450" indent="-171450">
              <a:buFont typeface="Arial" panose="020B0604020202020204" pitchFamily="34" charset="0"/>
              <a:buChar char="•"/>
            </a:pPr>
            <a:r>
              <a:rPr lang="en-US"/>
              <a:t>At the national level, the IPs have monthly coordination meetings to align strategies and implementation approaches</a:t>
            </a:r>
          </a:p>
          <a:p>
            <a:pPr marL="171450" indent="-171450">
              <a:buFont typeface="Arial" panose="020B0604020202020204" pitchFamily="34" charset="0"/>
              <a:buChar char="•"/>
            </a:pPr>
            <a:r>
              <a:rPr lang="en-US"/>
              <a:t>Mission staff noted that attending the national-level TWGs enables their technical staff to have insight into government priorities, which helps them prioritize where the IPs should focus energy and resources</a:t>
            </a:r>
          </a:p>
          <a:p>
            <a:pPr marL="171450" indent="-171450">
              <a:buFont typeface="Arial" panose="020B0604020202020204" pitchFamily="34" charset="0"/>
              <a:buChar char="•"/>
            </a:pPr>
            <a:r>
              <a:rPr lang="en-US"/>
              <a:t>At both the state and national level, participation in TWGs helps strengthen coordination with other donors.</a:t>
            </a:r>
          </a:p>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16</a:t>
            </a:fld>
            <a:endParaRPr lang="en-US"/>
          </a:p>
        </p:txBody>
      </p:sp>
    </p:spTree>
    <p:extLst>
      <p:ext uri="{BB962C8B-B14F-4D97-AF65-F5344CB8AC3E}">
        <p14:creationId xmlns:p14="http://schemas.microsoft.com/office/powerpoint/2010/main" val="83789898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There were a number of themes that emerged from the process monitoring on how the activities and the state coordinated and we have grouped them into main themes.  The first group of themes was about coordination structures and processes.</a:t>
            </a:r>
          </a:p>
        </p:txBody>
      </p:sp>
      <p:sp>
        <p:nvSpPr>
          <p:cNvPr id="4" name="Slide Number Placeholder 3"/>
          <p:cNvSpPr>
            <a:spLocks noGrp="1"/>
          </p:cNvSpPr>
          <p:nvPr>
            <p:ph type="sldNum" sz="quarter" idx="5"/>
          </p:nvPr>
        </p:nvSpPr>
        <p:spPr/>
        <p:txBody>
          <a:bodyPr/>
          <a:lstStyle/>
          <a:p>
            <a:fld id="{D594951A-C821-40A5-B369-1334C448680D}" type="slidenum">
              <a:rPr lang="en-US" smtClean="0"/>
              <a:t>17</a:t>
            </a:fld>
            <a:endParaRPr lang="en-US"/>
          </a:p>
        </p:txBody>
      </p:sp>
    </p:spTree>
    <p:extLst>
      <p:ext uri="{BB962C8B-B14F-4D97-AF65-F5344CB8AC3E}">
        <p14:creationId xmlns:p14="http://schemas.microsoft.com/office/powerpoint/2010/main" val="12999649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a:spcBef>
                <a:spcPts val="500"/>
              </a:spcBef>
            </a:pPr>
            <a:r>
              <a:rPr lang="en-US" sz="1200"/>
              <a:t>IPs have mandate from USAID to coordinate and collaborate.</a:t>
            </a:r>
          </a:p>
          <a:p>
            <a:pPr>
              <a:spcBef>
                <a:spcPts val="500"/>
              </a:spcBef>
            </a:pPr>
            <a:endParaRPr lang="en-US" sz="1200"/>
          </a:p>
          <a:p>
            <a:pPr marL="0" indent="0">
              <a:buFont typeface="Arial" panose="020B0604020202020204" pitchFamily="34" charset="0"/>
              <a:buNone/>
            </a:pPr>
            <a:r>
              <a:rPr lang="en-US" sz="1200"/>
              <a:t>Individual mandates prioritize, service delivery, demand creation, and commodity security.</a:t>
            </a: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18</a:t>
            </a:fld>
            <a:endParaRPr lang="en-US"/>
          </a:p>
        </p:txBody>
      </p:sp>
    </p:spTree>
    <p:extLst>
      <p:ext uri="{BB962C8B-B14F-4D97-AF65-F5344CB8AC3E}">
        <p14:creationId xmlns:p14="http://schemas.microsoft.com/office/powerpoint/2010/main" val="128738937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US" sz="1800" dirty="0">
                <a:effectLst/>
                <a:latin typeface="Calisto MT" panose="02040603050505030304" pitchFamily="18" charset="0"/>
                <a:ea typeface="Chaparral Pro"/>
                <a:cs typeface="Chaparral Pro"/>
              </a:rPr>
              <a:t>For example, In Zamfara an IPTp activity clashed with a data validation activity due to the last-minute approval of the data validation activity.</a:t>
            </a:r>
          </a:p>
        </p:txBody>
      </p:sp>
      <p:sp>
        <p:nvSpPr>
          <p:cNvPr id="4" name="Slide Number Placeholder 3"/>
          <p:cNvSpPr>
            <a:spLocks noGrp="1"/>
          </p:cNvSpPr>
          <p:nvPr>
            <p:ph type="sldNum" sz="quarter" idx="5"/>
          </p:nvPr>
        </p:nvSpPr>
        <p:spPr/>
        <p:txBody>
          <a:bodyPr/>
          <a:lstStyle/>
          <a:p>
            <a:fld id="{E47A372E-3A9C-4592-A4AB-BFCB501E424E}" type="slidenum">
              <a:rPr lang="en-US" smtClean="0"/>
              <a:t>19</a:t>
            </a:fld>
            <a:endParaRPr lang="en-US"/>
          </a:p>
        </p:txBody>
      </p:sp>
    </p:spTree>
    <p:extLst>
      <p:ext uri="{BB962C8B-B14F-4D97-AF65-F5344CB8AC3E}">
        <p14:creationId xmlns:p14="http://schemas.microsoft.com/office/powerpoint/2010/main" val="317206524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20</a:t>
            </a:fld>
            <a:endParaRPr lang="en-US"/>
          </a:p>
        </p:txBody>
      </p:sp>
    </p:spTree>
    <p:extLst>
      <p:ext uri="{BB962C8B-B14F-4D97-AF65-F5344CB8AC3E}">
        <p14:creationId xmlns:p14="http://schemas.microsoft.com/office/powerpoint/2010/main" val="27360387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Our objectives today are to</a:t>
            </a:r>
          </a:p>
          <a:p>
            <a:pPr algn="l" rtl="0" fontAlgn="base">
              <a:spcAft>
                <a:spcPts val="1200"/>
              </a:spcAft>
              <a:buClr>
                <a:srgbClr val="F9A23D"/>
              </a:buClr>
              <a:buFont typeface="Wingdings" panose="05000000000000000000" pitchFamily="2" charset="2"/>
              <a:buChar char="Ø"/>
            </a:pPr>
            <a:r>
              <a:rPr lang="en-US" dirty="0"/>
              <a:t>S</a:t>
            </a:r>
            <a:r>
              <a:rPr lang="en-US" sz="1200" dirty="0"/>
              <a:t>hare results from the first round of process monitoring</a:t>
            </a:r>
          </a:p>
          <a:p>
            <a:pPr algn="l" rtl="0" fontAlgn="base">
              <a:spcAft>
                <a:spcPts val="1200"/>
              </a:spcAft>
              <a:buClr>
                <a:srgbClr val="F9A23D"/>
              </a:buClr>
              <a:buFont typeface="Wingdings" panose="05000000000000000000" pitchFamily="2" charset="2"/>
              <a:buChar char="Ø"/>
            </a:pPr>
            <a:endParaRPr lang="en-US" dirty="0"/>
          </a:p>
          <a:p>
            <a:pPr algn="l" rtl="0" fontAlgn="base">
              <a:spcAft>
                <a:spcPts val="1200"/>
              </a:spcAft>
              <a:buClr>
                <a:srgbClr val="F9A23D"/>
              </a:buClr>
              <a:buFont typeface="Wingdings" panose="05000000000000000000" pitchFamily="2" charset="2"/>
              <a:buChar char="Ø"/>
            </a:pPr>
            <a:r>
              <a:rPr lang="en-US" dirty="0"/>
              <a:t>Get feedback and validate results</a:t>
            </a:r>
          </a:p>
          <a:p>
            <a:pPr lvl="1" algn="l" rtl="0" fontAlgn="base">
              <a:spcAft>
                <a:spcPts val="1200"/>
              </a:spcAft>
              <a:buClr>
                <a:srgbClr val="F9A23D"/>
              </a:buClr>
              <a:buFont typeface="Wingdings" panose="05000000000000000000" pitchFamily="2" charset="2"/>
              <a:buChar char="Ø"/>
            </a:pPr>
            <a:r>
              <a:rPr lang="en-US" dirty="0"/>
              <a:t>Please put questions/comments in chat</a:t>
            </a:r>
          </a:p>
          <a:p>
            <a:pPr algn="l" rtl="0" fontAlgn="base">
              <a:spcAft>
                <a:spcPts val="1200"/>
              </a:spcAft>
              <a:buClr>
                <a:srgbClr val="F9A23D"/>
              </a:buClr>
              <a:buFont typeface="Wingdings" panose="05000000000000000000" pitchFamily="2" charset="2"/>
              <a:buChar char="Ø"/>
            </a:pPr>
            <a:endParaRPr lang="en-US" sz="1200" dirty="0"/>
          </a:p>
          <a:p>
            <a:pPr marL="0" marR="0" lvl="0" indent="0" algn="l" defTabSz="914400" rtl="0" eaLnBrk="1" fontAlgn="base" latinLnBrk="0" hangingPunct="1">
              <a:lnSpc>
                <a:spcPct val="100000"/>
              </a:lnSpc>
              <a:spcBef>
                <a:spcPts val="0"/>
              </a:spcBef>
              <a:spcAft>
                <a:spcPts val="1200"/>
              </a:spcAft>
              <a:buClr>
                <a:srgbClr val="F9A23D"/>
              </a:buClr>
              <a:buSzTx/>
              <a:buFont typeface="Wingdings" panose="05000000000000000000" pitchFamily="2" charset="2"/>
              <a:buNone/>
              <a:tabLst/>
              <a:defRPr/>
            </a:pPr>
            <a:r>
              <a:rPr lang="en-US" dirty="0"/>
              <a:t>This is an ongoing process and we are interested to hear what is still valid versus what has changed. </a:t>
            </a:r>
          </a:p>
          <a:p>
            <a:pPr algn="l" rtl="0" fontAlgn="base">
              <a:spcAft>
                <a:spcPts val="1200"/>
              </a:spcAft>
              <a:buClr>
                <a:srgbClr val="F9A23D"/>
              </a:buClr>
              <a:buFont typeface="Wingdings" panose="05000000000000000000" pitchFamily="2" charset="2"/>
              <a:buChar char="Ø"/>
            </a:pPr>
            <a:endParaRPr lang="en-US" sz="1200" dirty="0"/>
          </a:p>
          <a:p>
            <a:pPr algn="l" rtl="0" fontAlgn="base">
              <a:spcAft>
                <a:spcPts val="1200"/>
              </a:spcAft>
              <a:buClr>
                <a:srgbClr val="F9A23D"/>
              </a:buClr>
              <a:buFont typeface="Wingdings" panose="05000000000000000000" pitchFamily="2" charset="2"/>
              <a:buChar char="Ø"/>
            </a:pPr>
            <a:r>
              <a:rPr lang="en-US" dirty="0"/>
              <a:t>Stimulate joint discussions on using the results to improve program implementation and outcomes</a:t>
            </a:r>
          </a:p>
          <a:p>
            <a:pPr marL="0" marR="0" lvl="0" indent="0" algn="l" defTabSz="914400" rtl="0" eaLnBrk="1" fontAlgn="base" latinLnBrk="0" hangingPunct="1">
              <a:lnSpc>
                <a:spcPct val="100000"/>
              </a:lnSpc>
              <a:spcBef>
                <a:spcPts val="0"/>
              </a:spcBef>
              <a:spcAft>
                <a:spcPts val="1200"/>
              </a:spcAft>
              <a:buClr>
                <a:srgbClr val="F9A23D"/>
              </a:buClr>
              <a:buSzTx/>
              <a:buFont typeface="Wingdings" panose="05000000000000000000" pitchFamily="2" charset="2"/>
              <a:buNone/>
              <a:tabLst/>
              <a:defRPr/>
            </a:pPr>
            <a:endParaRPr lang="en-US" dirty="0"/>
          </a:p>
          <a:p>
            <a:pPr marL="0" marR="0" lvl="0" indent="0" algn="l" defTabSz="914400" rtl="0" eaLnBrk="1" fontAlgn="base" latinLnBrk="0" hangingPunct="1">
              <a:lnSpc>
                <a:spcPct val="100000"/>
              </a:lnSpc>
              <a:spcBef>
                <a:spcPts val="0"/>
              </a:spcBef>
              <a:spcAft>
                <a:spcPts val="1200"/>
              </a:spcAft>
              <a:buClr>
                <a:srgbClr val="F9A23D"/>
              </a:buClr>
              <a:buSzTx/>
              <a:buFont typeface="Wingdings" panose="05000000000000000000" pitchFamily="2" charset="2"/>
              <a:buNone/>
              <a:tabLst/>
              <a:defRPr/>
            </a:pPr>
            <a:r>
              <a:rPr lang="en-US" dirty="0"/>
              <a:t>We see this meeting as a tool to promote discussion and understanding.</a:t>
            </a:r>
          </a:p>
          <a:p>
            <a:pPr algn="l" rtl="0" fontAlgn="base">
              <a:spcAft>
                <a:spcPts val="1200"/>
              </a:spcAft>
              <a:buClr>
                <a:srgbClr val="F9A23D"/>
              </a:buClr>
              <a:buFont typeface="Wingdings" panose="05000000000000000000" pitchFamily="2" charset="2"/>
              <a:buChar char="Ø"/>
            </a:pPr>
            <a:endParaRPr lang="en-US" dirty="0"/>
          </a:p>
          <a:p>
            <a:pPr algn="l" rtl="0" fontAlgn="base">
              <a:spcAft>
                <a:spcPts val="1200"/>
              </a:spcAft>
              <a:buClr>
                <a:srgbClr val="F9A23D"/>
              </a:buClr>
              <a:buFont typeface="Wingdings" panose="05000000000000000000" pitchFamily="2" charset="2"/>
              <a:buChar char="Ø"/>
            </a:pPr>
            <a:r>
              <a:rPr lang="en-US" dirty="0"/>
              <a:t>Share next steps in the evaluation</a:t>
            </a: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D594951A-C821-40A5-B369-1334C448680D}" type="slidenum">
              <a:rPr lang="en-US" smtClean="0"/>
              <a:t>3</a:t>
            </a:fld>
            <a:endParaRPr lang="en-US"/>
          </a:p>
        </p:txBody>
      </p:sp>
    </p:spTree>
    <p:extLst>
      <p:ext uri="{BB962C8B-B14F-4D97-AF65-F5344CB8AC3E}">
        <p14:creationId xmlns:p14="http://schemas.microsoft.com/office/powerpoint/2010/main" val="382583439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A national Activity respondent said they would like USAID to encourage other development partners to sign onto USAID MOUs so that the State can be accountable to one common and transparent platform.</a:t>
            </a:r>
          </a:p>
          <a:p>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a:t>Mission respondent: </a:t>
            </a:r>
            <a:r>
              <a:rPr lang="en-US" sz="1800">
                <a:solidFill>
                  <a:srgbClr val="264E59"/>
                </a:solidFill>
                <a:effectLst/>
                <a:latin typeface="Arial Narrow" panose="020B0606020202030204" pitchFamily="34" charset="0"/>
                <a:ea typeface="Times New Roman" panose="02020603050405020304" pitchFamily="18" charset="0"/>
                <a:cs typeface="Times New Roman" panose="02020603050405020304" pitchFamily="18" charset="0"/>
              </a:rPr>
              <a:t>the different development partners in a State can have different mandates that can make it challenging for each to make the technical or programmatic changes that they would like, such as harmonizing SBC messages. They explained that it is counterproductive when different donors in the same State are looking at similar behaviors but communicating slightly different messages to the same audience. As a result, they felt coordination with other development partners needs to be a priority.</a:t>
            </a:r>
            <a:endParaRPr lang="en-US" sz="1800">
              <a:effectLst/>
              <a:latin typeface="Calisto MT" panose="02040603050505030304" pitchFamily="18" charset="0"/>
              <a:ea typeface="Chaparral Pro"/>
              <a:cs typeface="Chaparral Pro"/>
            </a:endParaRP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21</a:t>
            </a:fld>
            <a:endParaRPr lang="en-US"/>
          </a:p>
        </p:txBody>
      </p:sp>
    </p:spTree>
    <p:extLst>
      <p:ext uri="{BB962C8B-B14F-4D97-AF65-F5344CB8AC3E}">
        <p14:creationId xmlns:p14="http://schemas.microsoft.com/office/powerpoint/2010/main" val="25597998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22</a:t>
            </a:fld>
            <a:endParaRPr lang="en-US"/>
          </a:p>
        </p:txBody>
      </p:sp>
    </p:spTree>
    <p:extLst>
      <p:ext uri="{BB962C8B-B14F-4D97-AF65-F5344CB8AC3E}">
        <p14:creationId xmlns:p14="http://schemas.microsoft.com/office/powerpoint/2010/main" val="310151094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a:t>Details of work planning for each Activity is in the individual State briefs. </a:t>
            </a:r>
          </a:p>
          <a:p>
            <a:pPr marL="0" indent="0">
              <a:buFont typeface="Arial" panose="020B0604020202020204" pitchFamily="34" charset="0"/>
              <a:buNone/>
            </a:pP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23</a:t>
            </a:fld>
            <a:endParaRPr lang="en-US"/>
          </a:p>
        </p:txBody>
      </p:sp>
    </p:spTree>
    <p:extLst>
      <p:ext uri="{BB962C8B-B14F-4D97-AF65-F5344CB8AC3E}">
        <p14:creationId xmlns:p14="http://schemas.microsoft.com/office/powerpoint/2010/main" val="33753577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Bef>
                <a:spcPts val="600"/>
              </a:spcBef>
              <a:spcAft>
                <a:spcPts val="600"/>
              </a:spcAft>
            </a:pPr>
            <a:r>
              <a:rPr lang="en-US" sz="1200" dirty="0">
                <a:solidFill>
                  <a:schemeClr val="tx1">
                    <a:lumMod val="85000"/>
                    <a:lumOff val="15000"/>
                  </a:schemeClr>
                </a:solidFill>
                <a:ea typeface="+mn-ea"/>
              </a:rPr>
              <a:t>A national Activity respondent stated there are no clear boundaries for IP coordination and felt that USAID defining the approach more fully would be helpful.</a:t>
            </a:r>
          </a:p>
          <a:p>
            <a:pPr>
              <a:spcBef>
                <a:spcPts val="600"/>
              </a:spcBef>
              <a:spcAft>
                <a:spcPts val="600"/>
              </a:spcAft>
            </a:pPr>
            <a:endParaRPr lang="en-US" sz="1200" dirty="0">
              <a:solidFill>
                <a:schemeClr val="tx1">
                  <a:lumMod val="85000"/>
                  <a:lumOff val="15000"/>
                </a:schemeClr>
              </a:solidFill>
              <a:ea typeface="+mn-ea"/>
            </a:endParaRPr>
          </a:p>
          <a:p>
            <a:pPr>
              <a:spcBef>
                <a:spcPts val="600"/>
              </a:spcBef>
              <a:spcAft>
                <a:spcPts val="600"/>
              </a:spcAft>
            </a:pPr>
            <a:r>
              <a:rPr lang="en-US" sz="1200" dirty="0">
                <a:solidFill>
                  <a:schemeClr val="tx1">
                    <a:lumMod val="85000"/>
                    <a:lumOff val="15000"/>
                  </a:schemeClr>
                </a:solidFill>
                <a:ea typeface="+mn-ea"/>
              </a:rPr>
              <a:t>A Zamfara Activity respondent reported a need to develop clearer understanding of the responsibilities of individual Activities when implementing a joint activity.</a:t>
            </a:r>
          </a:p>
          <a:p>
            <a:pPr marL="0" indent="0">
              <a:buFont typeface="Arial" panose="020B0604020202020204" pitchFamily="34" charset="0"/>
              <a:buNone/>
            </a:pPr>
            <a:endParaRPr lang="en-US" dirty="0"/>
          </a:p>
          <a:p>
            <a:pPr marL="0" indent="0">
              <a:buFont typeface="Arial" panose="020B0604020202020204" pitchFamily="34" charset="0"/>
              <a:buNone/>
            </a:pPr>
            <a:endParaRPr lang="en-US" dirty="0"/>
          </a:p>
          <a:p>
            <a:endParaRPr lang="en-US" dirty="0"/>
          </a:p>
        </p:txBody>
      </p:sp>
      <p:sp>
        <p:nvSpPr>
          <p:cNvPr id="4" name="Slide Number Placeholder 3"/>
          <p:cNvSpPr>
            <a:spLocks noGrp="1"/>
          </p:cNvSpPr>
          <p:nvPr>
            <p:ph type="sldNum" sz="quarter" idx="5"/>
          </p:nvPr>
        </p:nvSpPr>
        <p:spPr/>
        <p:txBody>
          <a:bodyPr/>
          <a:lstStyle/>
          <a:p>
            <a:fld id="{E47A372E-3A9C-4592-A4AB-BFCB501E424E}" type="slidenum">
              <a:rPr lang="en-US" smtClean="0"/>
              <a:t>24</a:t>
            </a:fld>
            <a:endParaRPr lang="en-US"/>
          </a:p>
        </p:txBody>
      </p:sp>
    </p:spTree>
    <p:extLst>
      <p:ext uri="{BB962C8B-B14F-4D97-AF65-F5344CB8AC3E}">
        <p14:creationId xmlns:p14="http://schemas.microsoft.com/office/powerpoint/2010/main" val="221584009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The second set of main themes that emerged were System-level factors.</a:t>
            </a:r>
          </a:p>
        </p:txBody>
      </p:sp>
      <p:sp>
        <p:nvSpPr>
          <p:cNvPr id="4" name="Slide Number Placeholder 3"/>
          <p:cNvSpPr>
            <a:spLocks noGrp="1"/>
          </p:cNvSpPr>
          <p:nvPr>
            <p:ph type="sldNum" sz="quarter" idx="5"/>
          </p:nvPr>
        </p:nvSpPr>
        <p:spPr/>
        <p:txBody>
          <a:bodyPr/>
          <a:lstStyle/>
          <a:p>
            <a:fld id="{D594951A-C821-40A5-B369-1334C448680D}" type="slidenum">
              <a:rPr lang="en-US" smtClean="0"/>
              <a:t>25</a:t>
            </a:fld>
            <a:endParaRPr lang="en-US"/>
          </a:p>
        </p:txBody>
      </p:sp>
    </p:spTree>
    <p:extLst>
      <p:ext uri="{BB962C8B-B14F-4D97-AF65-F5344CB8AC3E}">
        <p14:creationId xmlns:p14="http://schemas.microsoft.com/office/powerpoint/2010/main" val="75211560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26</a:t>
            </a:fld>
            <a:endParaRPr lang="en-US"/>
          </a:p>
        </p:txBody>
      </p:sp>
    </p:spTree>
    <p:extLst>
      <p:ext uri="{BB962C8B-B14F-4D97-AF65-F5344CB8AC3E}">
        <p14:creationId xmlns:p14="http://schemas.microsoft.com/office/powerpoint/2010/main" val="3324663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r>
              <a:rPr lang="en-US"/>
              <a:t>Another example of how mandates constrain coordination</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27</a:t>
            </a:fld>
            <a:endParaRPr lang="en-US"/>
          </a:p>
        </p:txBody>
      </p:sp>
    </p:spTree>
    <p:extLst>
      <p:ext uri="{BB962C8B-B14F-4D97-AF65-F5344CB8AC3E}">
        <p14:creationId xmlns:p14="http://schemas.microsoft.com/office/powerpoint/2010/main" val="132922703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28</a:t>
            </a:fld>
            <a:endParaRPr lang="en-US"/>
          </a:p>
        </p:txBody>
      </p:sp>
    </p:spTree>
    <p:extLst>
      <p:ext uri="{BB962C8B-B14F-4D97-AF65-F5344CB8AC3E}">
        <p14:creationId xmlns:p14="http://schemas.microsoft.com/office/powerpoint/2010/main" val="4197614121"/>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t>No routine system for demand-side data as there is for service delivery data in the DHIS2. </a:t>
            </a:r>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29</a:t>
            </a:fld>
            <a:endParaRPr lang="en-US"/>
          </a:p>
        </p:txBody>
      </p:sp>
    </p:spTree>
    <p:extLst>
      <p:ext uri="{BB962C8B-B14F-4D97-AF65-F5344CB8AC3E}">
        <p14:creationId xmlns:p14="http://schemas.microsoft.com/office/powerpoint/2010/main" val="31623118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30</a:t>
            </a:fld>
            <a:endParaRPr lang="en-US"/>
          </a:p>
        </p:txBody>
      </p:sp>
    </p:spTree>
    <p:extLst>
      <p:ext uri="{BB962C8B-B14F-4D97-AF65-F5344CB8AC3E}">
        <p14:creationId xmlns:p14="http://schemas.microsoft.com/office/powerpoint/2010/main" val="35496405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a:t>
            </a:fld>
            <a:endParaRPr lang="en-US"/>
          </a:p>
        </p:txBody>
      </p:sp>
    </p:spTree>
    <p:extLst>
      <p:ext uri="{BB962C8B-B14F-4D97-AF65-F5344CB8AC3E}">
        <p14:creationId xmlns:p14="http://schemas.microsoft.com/office/powerpoint/2010/main" val="269447307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31</a:t>
            </a:fld>
            <a:endParaRPr lang="en-US"/>
          </a:p>
        </p:txBody>
      </p:sp>
    </p:spTree>
    <p:extLst>
      <p:ext uri="{BB962C8B-B14F-4D97-AF65-F5344CB8AC3E}">
        <p14:creationId xmlns:p14="http://schemas.microsoft.com/office/powerpoint/2010/main" val="154702309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32</a:t>
            </a:fld>
            <a:endParaRPr lang="en-US"/>
          </a:p>
        </p:txBody>
      </p:sp>
    </p:spTree>
    <p:extLst>
      <p:ext uri="{BB962C8B-B14F-4D97-AF65-F5344CB8AC3E}">
        <p14:creationId xmlns:p14="http://schemas.microsoft.com/office/powerpoint/2010/main" val="2336208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33</a:t>
            </a:fld>
            <a:endParaRPr lang="en-US"/>
          </a:p>
        </p:txBody>
      </p:sp>
    </p:spTree>
    <p:extLst>
      <p:ext uri="{BB962C8B-B14F-4D97-AF65-F5344CB8AC3E}">
        <p14:creationId xmlns:p14="http://schemas.microsoft.com/office/powerpoint/2010/main" val="343646805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a:effectLst/>
                <a:ea typeface="Chaparral Pro"/>
              </a:rPr>
              <a:t>Activities cannot approach top government leadership separately. They must have a joint factsheet which shows how each Activity contributes to service delivery, demand generation, and logistics.</a:t>
            </a:r>
          </a:p>
          <a:p>
            <a:endParaRPr lang="en-US"/>
          </a:p>
          <a:p>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34</a:t>
            </a:fld>
            <a:endParaRPr lang="en-US"/>
          </a:p>
        </p:txBody>
      </p:sp>
    </p:spTree>
    <p:extLst>
      <p:ext uri="{BB962C8B-B14F-4D97-AF65-F5344CB8AC3E}">
        <p14:creationId xmlns:p14="http://schemas.microsoft.com/office/powerpoint/2010/main" val="261238619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r>
              <a:rPr lang="en-US" sz="1200">
                <a:effectLst/>
                <a:ea typeface="Chaparral Pro"/>
              </a:rPr>
              <a:t>seasonal malaria chemoprevention (SMC) </a:t>
            </a: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35</a:t>
            </a:fld>
            <a:endParaRPr lang="en-US"/>
          </a:p>
        </p:txBody>
      </p:sp>
    </p:spTree>
    <p:extLst>
      <p:ext uri="{BB962C8B-B14F-4D97-AF65-F5344CB8AC3E}">
        <p14:creationId xmlns:p14="http://schemas.microsoft.com/office/powerpoint/2010/main" val="9561794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ea typeface="Chaparral Pro"/>
              </a:rPr>
              <a:t>A Mission respondent noted that the IPs come from different organizations and operational challenges occur when organizations apply different policies, for example if one has a transport allowance for certain kinds of events and another does not.</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dirty="0">
                <a:effectLst/>
                <a:ea typeface="Chaparral Pro"/>
              </a:rPr>
              <a:t>Mission staff are having conversations about travel allowances and DSAs—how to align them among IPs and other donors.</a:t>
            </a:r>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ea typeface="Chaparral Pro"/>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ea typeface="Chaparral Pro"/>
            </a:endParaRPr>
          </a:p>
          <a:p>
            <a:endParaRPr lang="en-US" dirty="0"/>
          </a:p>
        </p:txBody>
      </p:sp>
      <p:sp>
        <p:nvSpPr>
          <p:cNvPr id="4" name="Slide Number Placeholder 3"/>
          <p:cNvSpPr>
            <a:spLocks noGrp="1"/>
          </p:cNvSpPr>
          <p:nvPr>
            <p:ph type="sldNum" sz="quarter" idx="5"/>
          </p:nvPr>
        </p:nvSpPr>
        <p:spPr/>
        <p:txBody>
          <a:bodyPr/>
          <a:lstStyle/>
          <a:p>
            <a:fld id="{E47A372E-3A9C-4592-A4AB-BFCB501E424E}" type="slidenum">
              <a:rPr lang="en-US" smtClean="0"/>
              <a:t>36</a:t>
            </a:fld>
            <a:endParaRPr lang="en-US"/>
          </a:p>
        </p:txBody>
      </p:sp>
    </p:spTree>
    <p:extLst>
      <p:ext uri="{BB962C8B-B14F-4D97-AF65-F5344CB8AC3E}">
        <p14:creationId xmlns:p14="http://schemas.microsoft.com/office/powerpoint/2010/main" val="315661638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a:p>
          <a:p>
            <a:pPr marL="0" indent="0">
              <a:buFont typeface="Arial" panose="020B0604020202020204" pitchFamily="34" charset="0"/>
              <a:buNone/>
            </a:pPr>
            <a:endParaRPr lang="en-US"/>
          </a:p>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37</a:t>
            </a:fld>
            <a:endParaRPr lang="en-US"/>
          </a:p>
        </p:txBody>
      </p:sp>
    </p:spTree>
    <p:extLst>
      <p:ext uri="{BB962C8B-B14F-4D97-AF65-F5344CB8AC3E}">
        <p14:creationId xmlns:p14="http://schemas.microsoft.com/office/powerpoint/2010/main" val="307195028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38</a:t>
            </a:fld>
            <a:endParaRPr lang="en-US"/>
          </a:p>
        </p:txBody>
      </p:sp>
    </p:spTree>
    <p:extLst>
      <p:ext uri="{BB962C8B-B14F-4D97-AF65-F5344CB8AC3E}">
        <p14:creationId xmlns:p14="http://schemas.microsoft.com/office/powerpoint/2010/main" val="2557138562"/>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800" dirty="0">
                <a:effectLst/>
                <a:latin typeface="Chaparral Pro"/>
                <a:ea typeface="Chaparral Pro"/>
                <a:cs typeface="Chaparral Pro"/>
              </a:rPr>
              <a:t>CHIPS: Community Health Influencers, Promoters, and Services</a:t>
            </a:r>
            <a:endParaRPr lang="en-US" dirty="0"/>
          </a:p>
        </p:txBody>
      </p:sp>
      <p:sp>
        <p:nvSpPr>
          <p:cNvPr id="4" name="Slide Number Placeholder 3"/>
          <p:cNvSpPr>
            <a:spLocks noGrp="1"/>
          </p:cNvSpPr>
          <p:nvPr>
            <p:ph type="sldNum" sz="quarter" idx="5"/>
          </p:nvPr>
        </p:nvSpPr>
        <p:spPr/>
        <p:txBody>
          <a:bodyPr/>
          <a:lstStyle/>
          <a:p>
            <a:fld id="{D594951A-C821-40A5-B369-1334C448680D}" type="slidenum">
              <a:rPr lang="en-US" smtClean="0"/>
              <a:t>39</a:t>
            </a:fld>
            <a:endParaRPr lang="en-US"/>
          </a:p>
        </p:txBody>
      </p:sp>
    </p:spTree>
    <p:extLst>
      <p:ext uri="{BB962C8B-B14F-4D97-AF65-F5344CB8AC3E}">
        <p14:creationId xmlns:p14="http://schemas.microsoft.com/office/powerpoint/2010/main" val="3994654543"/>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ts val="1350"/>
              </a:lnSpc>
              <a:spcBef>
                <a:spcPts val="0"/>
              </a:spcBef>
              <a:spcAft>
                <a:spcPts val="600"/>
              </a:spcAft>
            </a:pPr>
            <a:r>
              <a:rPr lang="en-US" sz="1800" dirty="0">
                <a:effectLst/>
                <a:latin typeface="Calisto MT" panose="02040603050505030304" pitchFamily="18" charset="0"/>
                <a:ea typeface="Chaparral Pro"/>
                <a:cs typeface="Chaparral Pro"/>
              </a:rPr>
              <a:t>State respondents in Zamfara commended BA-N for its community work on malaria. “There is no word to use to qualify BA for what they have done … there was a national survey on malaria … and it was Zamfara that came first from all the state[s] because of the level of awareness on malaria.” </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endParaRPr lang="en-US" dirty="0"/>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Calisto MT" panose="02040603050505030304" pitchFamily="18" charset="0"/>
                <a:ea typeface="Chaparral Pro"/>
                <a:cs typeface="Chaparral Pro"/>
              </a:rPr>
              <a:t>World Malaria Day activities were jointly conducted by BA-N and the State in Zamfara. BA-N’s community activities, such as town hall meetings, dialogue, and compound meetings were described by the State as effective, as was BA-N’s provider behavior change work. </a:t>
            </a:r>
            <a:endParaRPr lang="en-US" dirty="0"/>
          </a:p>
        </p:txBody>
      </p:sp>
      <p:sp>
        <p:nvSpPr>
          <p:cNvPr id="4" name="Slide Number Placeholder 3"/>
          <p:cNvSpPr>
            <a:spLocks noGrp="1"/>
          </p:cNvSpPr>
          <p:nvPr>
            <p:ph type="sldNum" sz="quarter" idx="5"/>
          </p:nvPr>
        </p:nvSpPr>
        <p:spPr/>
        <p:txBody>
          <a:bodyPr/>
          <a:lstStyle/>
          <a:p>
            <a:fld id="{D594951A-C821-40A5-B369-1334C448680D}" type="slidenum">
              <a:rPr lang="en-US" smtClean="0"/>
              <a:t>40</a:t>
            </a:fld>
            <a:endParaRPr lang="en-US"/>
          </a:p>
        </p:txBody>
      </p:sp>
    </p:spTree>
    <p:extLst>
      <p:ext uri="{BB962C8B-B14F-4D97-AF65-F5344CB8AC3E}">
        <p14:creationId xmlns:p14="http://schemas.microsoft.com/office/powerpoint/2010/main" val="21225126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Define activities</a:t>
            </a:r>
          </a:p>
        </p:txBody>
      </p:sp>
      <p:sp>
        <p:nvSpPr>
          <p:cNvPr id="4" name="Slide Number Placeholder 3"/>
          <p:cNvSpPr>
            <a:spLocks noGrp="1"/>
          </p:cNvSpPr>
          <p:nvPr>
            <p:ph type="sldNum" sz="quarter" idx="5"/>
          </p:nvPr>
        </p:nvSpPr>
        <p:spPr/>
        <p:txBody>
          <a:bodyPr/>
          <a:lstStyle/>
          <a:p>
            <a:fld id="{E47A372E-3A9C-4592-A4AB-BFCB501E424E}" type="slidenum">
              <a:rPr lang="en-US" smtClean="0"/>
              <a:t>5</a:t>
            </a:fld>
            <a:endParaRPr lang="en-US"/>
          </a:p>
        </p:txBody>
      </p:sp>
    </p:spTree>
    <p:extLst>
      <p:ext uri="{BB962C8B-B14F-4D97-AF65-F5344CB8AC3E}">
        <p14:creationId xmlns:p14="http://schemas.microsoft.com/office/powerpoint/2010/main" val="23598711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41</a:t>
            </a:fld>
            <a:endParaRPr lang="en-US"/>
          </a:p>
        </p:txBody>
      </p:sp>
    </p:spTree>
    <p:extLst>
      <p:ext uri="{BB962C8B-B14F-4D97-AF65-F5344CB8AC3E}">
        <p14:creationId xmlns:p14="http://schemas.microsoft.com/office/powerpoint/2010/main" val="1992017404"/>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43</a:t>
            </a:fld>
            <a:endParaRPr lang="en-US"/>
          </a:p>
        </p:txBody>
      </p:sp>
    </p:spTree>
    <p:extLst>
      <p:ext uri="{BB962C8B-B14F-4D97-AF65-F5344CB8AC3E}">
        <p14:creationId xmlns:p14="http://schemas.microsoft.com/office/powerpoint/2010/main" val="143259304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b="0" i="0">
              <a:solidFill>
                <a:srgbClr val="000000"/>
              </a:solidFill>
              <a:effectLst/>
              <a:latin typeface="Times New Roman" panose="02020603050405020304" pitchFamily="18" charset="0"/>
            </a:endParaRPr>
          </a:p>
          <a:p>
            <a:r>
              <a:rPr lang="en-US" sz="1800" b="0" i="0">
                <a:solidFill>
                  <a:srgbClr val="000000"/>
                </a:solidFill>
                <a:effectLst/>
                <a:latin typeface="Times New Roman" panose="02020603050405020304" pitchFamily="18" charset="0"/>
              </a:rPr>
              <a:t>We will apply ONA methods to gather data to help us understand how the activities and state actors are collaborating and coordinating efforts. Actors such as IP and MOH staff in Abuja, Ebonyi, Kebbi and Zamfara, in addition to other stakeholders identified by USAID, will be surveyed to assess connections and engagement between the various stakeholders. D4I has previously tested tools that will be adapted for this purpose to map the stakeholder networks and depict relationships between organizations. The ONA method will be used to gather information systematically from organizations to characterize the network by measures such as density (number of links among organizations as a proportion of all possible links), centrality (the degree to which a high proportion of links are with a single or few organizations), and reciprocity (the proportion of mutual ties—e.g., organizations that refer clients to each other or share resources with each other) (Reynolds, Curran, &amp; Thomas, 2014). We plan to conduct ONA early in Year 2 of the evaluation and then again in the final year of the evaluation, at a minimum. Having ONA data at multiple time points will contribute to our understanding of how collaboration between the activities and state organizations evolves over time as they work to improve health outcomes.  </a:t>
            </a:r>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44</a:t>
            </a:fld>
            <a:endParaRPr lang="en-US"/>
          </a:p>
        </p:txBody>
      </p:sp>
    </p:spTree>
    <p:extLst>
      <p:ext uri="{BB962C8B-B14F-4D97-AF65-F5344CB8AC3E}">
        <p14:creationId xmlns:p14="http://schemas.microsoft.com/office/powerpoint/2010/main" val="2009139475"/>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45</a:t>
            </a:fld>
            <a:endParaRPr lang="en-US"/>
          </a:p>
        </p:txBody>
      </p:sp>
    </p:spTree>
    <p:extLst>
      <p:ext uri="{BB962C8B-B14F-4D97-AF65-F5344CB8AC3E}">
        <p14:creationId xmlns:p14="http://schemas.microsoft.com/office/powerpoint/2010/main" val="301540775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they are trying to have a group in person in a room so if that happens, then they can be their own group… they can turn to neighbor </a:t>
            </a:r>
            <a:r>
              <a:rPr lang="en-US"/>
              <a:t>and discuss</a:t>
            </a:r>
          </a:p>
          <a:p>
            <a:endParaRPr lang="en-US" dirty="0"/>
          </a:p>
          <a:p>
            <a:endParaRPr lang="en-US" dirty="0"/>
          </a:p>
          <a:p>
            <a:r>
              <a:rPr lang="en-US" dirty="0"/>
              <a:t>Have them report back out after groups or we call on them</a:t>
            </a:r>
          </a:p>
          <a:p>
            <a:endParaRPr lang="en-US" dirty="0"/>
          </a:p>
          <a:p>
            <a:r>
              <a:rPr lang="en-US" dirty="0"/>
              <a:t>Emphasize – we want to hear each from government side and activity side</a:t>
            </a:r>
          </a:p>
        </p:txBody>
      </p:sp>
      <p:sp>
        <p:nvSpPr>
          <p:cNvPr id="4" name="Slide Number Placeholder 3"/>
          <p:cNvSpPr>
            <a:spLocks noGrp="1"/>
          </p:cNvSpPr>
          <p:nvPr>
            <p:ph type="sldNum" sz="quarter" idx="5"/>
          </p:nvPr>
        </p:nvSpPr>
        <p:spPr/>
        <p:txBody>
          <a:bodyPr/>
          <a:lstStyle/>
          <a:p>
            <a:fld id="{D594951A-C821-40A5-B369-1334C448680D}" type="slidenum">
              <a:rPr lang="en-US" smtClean="0"/>
              <a:t>46</a:t>
            </a:fld>
            <a:endParaRPr lang="en-US"/>
          </a:p>
        </p:txBody>
      </p:sp>
    </p:spTree>
    <p:extLst>
      <p:ext uri="{BB962C8B-B14F-4D97-AF65-F5344CB8AC3E}">
        <p14:creationId xmlns:p14="http://schemas.microsoft.com/office/powerpoint/2010/main" val="308968444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47</a:t>
            </a:fld>
            <a:endParaRPr lang="en-US"/>
          </a:p>
        </p:txBody>
      </p:sp>
    </p:spTree>
    <p:extLst>
      <p:ext uri="{BB962C8B-B14F-4D97-AF65-F5344CB8AC3E}">
        <p14:creationId xmlns:p14="http://schemas.microsoft.com/office/powerpoint/2010/main" val="17558804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On this slide we define what we mean by an integrated approach and a disease-focused approach in the context of this evaluation, based on the original SOW document developed by USAID (read from slide). </a:t>
            </a:r>
          </a:p>
          <a:p>
            <a:endParaRPr lang="en-US" dirty="0"/>
          </a:p>
        </p:txBody>
      </p:sp>
      <p:sp>
        <p:nvSpPr>
          <p:cNvPr id="4" name="Slide Number Placeholder 3"/>
          <p:cNvSpPr>
            <a:spLocks noGrp="1"/>
          </p:cNvSpPr>
          <p:nvPr>
            <p:ph type="sldNum" sz="quarter" idx="5"/>
          </p:nvPr>
        </p:nvSpPr>
        <p:spPr/>
        <p:txBody>
          <a:bodyPr/>
          <a:lstStyle/>
          <a:p>
            <a:fld id="{E47A372E-3A9C-4592-A4AB-BFCB501E424E}" type="slidenum">
              <a:rPr lang="en-US" smtClean="0"/>
              <a:t>6</a:t>
            </a:fld>
            <a:endParaRPr lang="en-US"/>
          </a:p>
        </p:txBody>
      </p:sp>
    </p:spTree>
    <p:extLst>
      <p:ext uri="{BB962C8B-B14F-4D97-AF65-F5344CB8AC3E}">
        <p14:creationId xmlns:p14="http://schemas.microsoft.com/office/powerpoint/2010/main" val="29917290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7</a:t>
            </a:fld>
            <a:endParaRPr lang="en-US"/>
          </a:p>
        </p:txBody>
      </p:sp>
    </p:spTree>
    <p:extLst>
      <p:ext uri="{BB962C8B-B14F-4D97-AF65-F5344CB8AC3E}">
        <p14:creationId xmlns:p14="http://schemas.microsoft.com/office/powerpoint/2010/main" val="33998011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594951A-C821-40A5-B369-1334C448680D}" type="slidenum">
              <a:rPr lang="en-US" smtClean="0"/>
              <a:t>8</a:t>
            </a:fld>
            <a:endParaRPr lang="en-US"/>
          </a:p>
        </p:txBody>
      </p:sp>
    </p:spTree>
    <p:extLst>
      <p:ext uri="{BB962C8B-B14F-4D97-AF65-F5344CB8AC3E}">
        <p14:creationId xmlns:p14="http://schemas.microsoft.com/office/powerpoint/2010/main" val="2003674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t>AT this stage we are mostly addressing point 2</a:t>
            </a:r>
          </a:p>
        </p:txBody>
      </p:sp>
      <p:sp>
        <p:nvSpPr>
          <p:cNvPr id="4" name="Slide Number Placeholder 3"/>
          <p:cNvSpPr>
            <a:spLocks noGrp="1"/>
          </p:cNvSpPr>
          <p:nvPr>
            <p:ph type="sldNum" sz="quarter" idx="5"/>
          </p:nvPr>
        </p:nvSpPr>
        <p:spPr/>
        <p:txBody>
          <a:bodyPr/>
          <a:lstStyle/>
          <a:p>
            <a:fld id="{E47A372E-3A9C-4592-A4AB-BFCB501E424E}" type="slidenum">
              <a:rPr lang="en-US" smtClean="0"/>
              <a:t>9</a:t>
            </a:fld>
            <a:endParaRPr lang="en-US"/>
          </a:p>
        </p:txBody>
      </p:sp>
    </p:spTree>
    <p:extLst>
      <p:ext uri="{BB962C8B-B14F-4D97-AF65-F5344CB8AC3E}">
        <p14:creationId xmlns:p14="http://schemas.microsoft.com/office/powerpoint/2010/main" val="39194368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cs typeface="Calibri"/>
              </a:rPr>
              <a:t>SC: Added this to remind people what the relevant overarching evaluation questions are. Don’t think we need to spend long on it.</a:t>
            </a:r>
            <a:endParaRPr lang="en-US"/>
          </a:p>
        </p:txBody>
      </p:sp>
      <p:sp>
        <p:nvSpPr>
          <p:cNvPr id="4" name="Slide Number Placeholder 3"/>
          <p:cNvSpPr>
            <a:spLocks noGrp="1"/>
          </p:cNvSpPr>
          <p:nvPr>
            <p:ph type="sldNum" sz="quarter" idx="5"/>
          </p:nvPr>
        </p:nvSpPr>
        <p:spPr/>
        <p:txBody>
          <a:bodyPr/>
          <a:lstStyle/>
          <a:p>
            <a:fld id="{E47A372E-3A9C-4592-A4AB-BFCB501E424E}" type="slidenum">
              <a:rPr lang="en-US" smtClean="0"/>
              <a:t>10</a:t>
            </a:fld>
            <a:endParaRPr lang="en-US"/>
          </a:p>
        </p:txBody>
      </p:sp>
    </p:spTree>
    <p:extLst>
      <p:ext uri="{BB962C8B-B14F-4D97-AF65-F5344CB8AC3E}">
        <p14:creationId xmlns:p14="http://schemas.microsoft.com/office/powerpoint/2010/main" val="358730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2911974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813133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14217849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
        <p:nvSpPr>
          <p:cNvPr id="7" name="Text Placeholder 22">
            <a:extLst>
              <a:ext uri="{FF2B5EF4-FFF2-40B4-BE49-F238E27FC236}">
                <a16:creationId xmlns:a16="http://schemas.microsoft.com/office/drawing/2014/main" id="{80F76BCD-5EA3-4305-9FAC-7AA93751B783}"/>
              </a:ext>
            </a:extLst>
          </p:cNvPr>
          <p:cNvSpPr>
            <a:spLocks noGrp="1"/>
          </p:cNvSpPr>
          <p:nvPr>
            <p:ph type="body" sz="quarter" idx="13" hasCustomPrompt="1"/>
          </p:nvPr>
        </p:nvSpPr>
        <p:spPr>
          <a:xfrm>
            <a:off x="406898" y="2268536"/>
            <a:ext cx="8292485" cy="2590800"/>
          </a:xfrm>
          <a:prstGeom prst="rect">
            <a:avLst/>
          </a:prstGeom>
        </p:spPr>
        <p:txBody>
          <a:bodyPr/>
          <a:lstStyle>
            <a:lvl1pPr>
              <a:defRPr sz="2800">
                <a:solidFill>
                  <a:schemeClr val="tx1"/>
                </a:solidFill>
                <a:latin typeface="Arial" panose="020B0604020202020204" pitchFamily="34" charset="0"/>
                <a:ea typeface="Arial" panose="020B0604020202020204" pitchFamily="34" charset="0"/>
                <a:cs typeface="Arial" panose="020B0604020202020204" pitchFamily="34" charset="0"/>
              </a:defRPr>
            </a:lvl1pPr>
            <a:lvl2pPr>
              <a:defRPr sz="2400">
                <a:solidFill>
                  <a:schemeClr val="tx1"/>
                </a:solidFill>
                <a:latin typeface="Arial" panose="020B0604020202020204" pitchFamily="34" charset="0"/>
                <a:ea typeface="Arial" panose="020B0604020202020204" pitchFamily="34" charset="0"/>
                <a:cs typeface="Arial" panose="020B0604020202020204" pitchFamily="34" charset="0"/>
              </a:defRPr>
            </a:lvl2pPr>
            <a:lvl3pPr>
              <a:defRPr sz="2000">
                <a:solidFill>
                  <a:schemeClr val="tx1"/>
                </a:solidFill>
                <a:latin typeface="Arial" panose="020B0604020202020204" pitchFamily="34" charset="0"/>
                <a:ea typeface="Arial" panose="020B0604020202020204" pitchFamily="34" charset="0"/>
                <a:cs typeface="Arial" panose="020B0604020202020204" pitchFamily="34" charset="0"/>
              </a:defRPr>
            </a:lvl3pPr>
            <a:lvl4pPr>
              <a:defRPr>
                <a:solidFill>
                  <a:schemeClr val="tx1"/>
                </a:solidFill>
                <a:latin typeface="Century Gothic" charset="0"/>
                <a:ea typeface="Arial" panose="020B0604020202020204" pitchFamily="34" charset="0"/>
                <a:cs typeface="Century Gothic" charset="0"/>
              </a:defRPr>
            </a:lvl4pPr>
            <a:lvl5pPr>
              <a:defRPr>
                <a:solidFill>
                  <a:schemeClr val="tx1"/>
                </a:solidFill>
                <a:latin typeface="Futura LT Pro Book" panose="020B0502020204020303"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p:txBody>
      </p:sp>
      <p:sp>
        <p:nvSpPr>
          <p:cNvPr id="8" name="Text Placeholder 24">
            <a:extLst>
              <a:ext uri="{FF2B5EF4-FFF2-40B4-BE49-F238E27FC236}">
                <a16:creationId xmlns:a16="http://schemas.microsoft.com/office/drawing/2014/main" id="{0244C0D4-C1BD-4D4C-9FAF-5A6C5F7A93B3}"/>
              </a:ext>
            </a:extLst>
          </p:cNvPr>
          <p:cNvSpPr>
            <a:spLocks noGrp="1"/>
          </p:cNvSpPr>
          <p:nvPr>
            <p:ph type="body" sz="quarter" idx="14" hasCustomPrompt="1"/>
          </p:nvPr>
        </p:nvSpPr>
        <p:spPr>
          <a:xfrm>
            <a:off x="406898" y="1073741"/>
            <a:ext cx="6830291" cy="837214"/>
          </a:xfrm>
          <a:prstGeom prst="rect">
            <a:avLst/>
          </a:prstGeom>
        </p:spPr>
        <p:txBody>
          <a:bodyPr/>
          <a:lstStyle>
            <a:lvl1pPr marL="0" indent="0">
              <a:buNone/>
              <a:defRPr sz="36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lvl="0"/>
            <a:r>
              <a:rPr lang="en-US"/>
              <a:t>Title goes here</a:t>
            </a:r>
          </a:p>
        </p:txBody>
      </p:sp>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rgbClr val="69BC9E"/>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spTree>
    <p:extLst>
      <p:ext uri="{BB962C8B-B14F-4D97-AF65-F5344CB8AC3E}">
        <p14:creationId xmlns:p14="http://schemas.microsoft.com/office/powerpoint/2010/main" val="30518390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2_Section Header">
    <p:spTree>
      <p:nvGrpSpPr>
        <p:cNvPr id="1" name=""/>
        <p:cNvGrpSpPr/>
        <p:nvPr/>
      </p:nvGrpSpPr>
      <p:grpSpPr>
        <a:xfrm>
          <a:off x="0" y="0"/>
          <a:ext cx="0" cy="0"/>
          <a:chOff x="0" y="0"/>
          <a:chExt cx="0" cy="0"/>
        </a:xfrm>
      </p:grpSpPr>
      <p:pic>
        <p:nvPicPr>
          <p:cNvPr id="2" name="Picture 1" descr="A picture containing icon&#10;&#10;Description automatically generated">
            <a:extLst>
              <a:ext uri="{FF2B5EF4-FFF2-40B4-BE49-F238E27FC236}">
                <a16:creationId xmlns:a16="http://schemas.microsoft.com/office/drawing/2014/main" id="{CCBFB2CF-8C16-40AE-B2C7-C9F7AD922E96}"/>
              </a:ext>
            </a:extLst>
          </p:cNvPr>
          <p:cNvPicPr>
            <a:picLocks noChangeAspect="1"/>
          </p:cNvPicPr>
          <p:nvPr userDrawn="1"/>
        </p:nvPicPr>
        <p:blipFill rotWithShape="1">
          <a:blip r:embed="rId2">
            <a:alphaModFix amt="70000"/>
            <a:extLst>
              <a:ext uri="{28A0092B-C50C-407E-A947-70E740481C1C}">
                <a14:useLocalDpi xmlns:a14="http://schemas.microsoft.com/office/drawing/2010/main" val="0"/>
              </a:ext>
            </a:extLst>
          </a:blip>
          <a:srcRect l="7540" r="6298"/>
          <a:stretch/>
        </p:blipFill>
        <p:spPr>
          <a:xfrm>
            <a:off x="-1" y="0"/>
            <a:ext cx="9144001" cy="6858000"/>
          </a:xfrm>
          <a:prstGeom prst="rect">
            <a:avLst/>
          </a:prstGeom>
        </p:spPr>
      </p:pic>
      <p:grpSp>
        <p:nvGrpSpPr>
          <p:cNvPr id="9" name="Group 8">
            <a:extLst>
              <a:ext uri="{FF2B5EF4-FFF2-40B4-BE49-F238E27FC236}">
                <a16:creationId xmlns:a16="http://schemas.microsoft.com/office/drawing/2014/main" id="{11310360-53FA-4C4A-9801-BBD09811E07D}"/>
              </a:ext>
            </a:extLst>
          </p:cNvPr>
          <p:cNvGrpSpPr/>
          <p:nvPr userDrawn="1"/>
        </p:nvGrpSpPr>
        <p:grpSpPr>
          <a:xfrm>
            <a:off x="463540" y="214106"/>
            <a:ext cx="8511329" cy="453897"/>
            <a:chOff x="881445" y="231569"/>
            <a:chExt cx="8260996" cy="453897"/>
          </a:xfrm>
        </p:grpSpPr>
        <p:cxnSp>
          <p:nvCxnSpPr>
            <p:cNvPr id="10" name="Straight Connector 9">
              <a:extLst>
                <a:ext uri="{FF2B5EF4-FFF2-40B4-BE49-F238E27FC236}">
                  <a16:creationId xmlns:a16="http://schemas.microsoft.com/office/drawing/2014/main" id="{B0BB5E1E-5AB1-48B0-8C4F-86EB18552E57}"/>
                </a:ext>
              </a:extLst>
            </p:cNvPr>
            <p:cNvCxnSpPr/>
            <p:nvPr userDrawn="1"/>
          </p:nvCxnSpPr>
          <p:spPr>
            <a:xfrm>
              <a:off x="881445" y="457200"/>
              <a:ext cx="8260996" cy="0"/>
            </a:xfrm>
            <a:prstGeom prst="line">
              <a:avLst/>
            </a:prstGeom>
            <a:ln w="9525">
              <a:solidFill>
                <a:schemeClr val="bg1"/>
              </a:solidFill>
            </a:ln>
          </p:spPr>
          <p:style>
            <a:lnRef idx="1">
              <a:schemeClr val="accent1"/>
            </a:lnRef>
            <a:fillRef idx="0">
              <a:schemeClr val="accent1"/>
            </a:fillRef>
            <a:effectRef idx="0">
              <a:schemeClr val="accent1"/>
            </a:effectRef>
            <a:fontRef idx="minor">
              <a:schemeClr val="tx1"/>
            </a:fontRef>
          </p:style>
        </p:cxnSp>
        <p:grpSp>
          <p:nvGrpSpPr>
            <p:cNvPr id="11" name="Group 10">
              <a:extLst>
                <a:ext uri="{FF2B5EF4-FFF2-40B4-BE49-F238E27FC236}">
                  <a16:creationId xmlns:a16="http://schemas.microsoft.com/office/drawing/2014/main" id="{09510EF7-CB1A-45FB-8F94-728F38D046D8}"/>
                </a:ext>
              </a:extLst>
            </p:cNvPr>
            <p:cNvGrpSpPr/>
            <p:nvPr userDrawn="1"/>
          </p:nvGrpSpPr>
          <p:grpSpPr>
            <a:xfrm>
              <a:off x="4775210" y="231569"/>
              <a:ext cx="473466" cy="453897"/>
              <a:chOff x="8176581" y="406764"/>
              <a:chExt cx="538212" cy="515967"/>
            </a:xfrm>
          </p:grpSpPr>
          <p:sp>
            <p:nvSpPr>
              <p:cNvPr id="12" name="Rectangle 11">
                <a:extLst>
                  <a:ext uri="{FF2B5EF4-FFF2-40B4-BE49-F238E27FC236}">
                    <a16:creationId xmlns:a16="http://schemas.microsoft.com/office/drawing/2014/main" id="{605223AD-1CEE-4D88-9467-7E973B31CCFF}"/>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ln w="9525">
                    <a:solidFill>
                      <a:schemeClr val="tx1"/>
                    </a:solidFill>
                  </a:ln>
                </a:endParaRPr>
              </a:p>
            </p:txBody>
          </p:sp>
          <p:sp>
            <p:nvSpPr>
              <p:cNvPr id="13" name="Oval 12">
                <a:extLst>
                  <a:ext uri="{FF2B5EF4-FFF2-40B4-BE49-F238E27FC236}">
                    <a16:creationId xmlns:a16="http://schemas.microsoft.com/office/drawing/2014/main" id="{4EEA239C-B2B6-4AA9-8936-98CF9CA65C9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grpSp>
      </p:grpSp>
    </p:spTree>
    <p:extLst>
      <p:ext uri="{BB962C8B-B14F-4D97-AF65-F5344CB8AC3E}">
        <p14:creationId xmlns:p14="http://schemas.microsoft.com/office/powerpoint/2010/main" val="29557978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512293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26D97AB7-CD57-4758-B926-F1D4AE9BA1D7}" type="datetimeFigureOut">
              <a:rPr lang="en-US" smtClean="0"/>
              <a:t>11/16/2022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4284675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493625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6D97AB7-CD57-4758-B926-F1D4AE9BA1D7}" type="datetimeFigureOut">
              <a:rPr lang="en-US" smtClean="0"/>
              <a:t>11/16/2022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4785743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6D97AB7-CD57-4758-B926-F1D4AE9BA1D7}" type="datetimeFigureOut">
              <a:rPr lang="en-US" smtClean="0"/>
              <a:t>11/16/2022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663425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D97AB7-CD57-4758-B926-F1D4AE9BA1D7}" type="datetimeFigureOut">
              <a:rPr lang="en-US" smtClean="0"/>
              <a:t>11/16/2022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1463553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32719590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6D97AB7-CD57-4758-B926-F1D4AE9BA1D7}" type="datetimeFigureOut">
              <a:rPr lang="en-US" smtClean="0"/>
              <a:t>11/16/2022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27400B6-482C-47B2-BD9E-6E04E0E8B0FE}" type="slidenum">
              <a:rPr lang="en-US" smtClean="0"/>
              <a:t>‹#›</a:t>
            </a:fld>
            <a:endParaRPr lang="en-US"/>
          </a:p>
        </p:txBody>
      </p:sp>
    </p:spTree>
    <p:extLst>
      <p:ext uri="{BB962C8B-B14F-4D97-AF65-F5344CB8AC3E}">
        <p14:creationId xmlns:p14="http://schemas.microsoft.com/office/powerpoint/2010/main" val="2542144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D97AB7-CD57-4758-B926-F1D4AE9BA1D7}" type="datetimeFigureOut">
              <a:rPr lang="en-US" smtClean="0"/>
              <a:t>11/16/2022</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7400B6-482C-47B2-BD9E-6E04E0E8B0FE}" type="slidenum">
              <a:rPr lang="en-US" smtClean="0"/>
              <a:t>‹#›</a:t>
            </a:fld>
            <a:endParaRPr lang="en-US"/>
          </a:p>
        </p:txBody>
      </p:sp>
    </p:spTree>
    <p:extLst>
      <p:ext uri="{BB962C8B-B14F-4D97-AF65-F5344CB8AC3E}">
        <p14:creationId xmlns:p14="http://schemas.microsoft.com/office/powerpoint/2010/main" val="3777128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3.tiff"/></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5.svg"/></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12.xml"/><Relationship Id="rId4" Type="http://schemas.openxmlformats.org/officeDocument/2006/relationships/image" Target="../media/image7.sv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2.xml"/><Relationship Id="rId1" Type="http://schemas.openxmlformats.org/officeDocument/2006/relationships/slideLayout" Target="../slideLayouts/slideLayout12.xml"/><Relationship Id="rId4" Type="http://schemas.openxmlformats.org/officeDocument/2006/relationships/image" Target="../media/image9.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5.xml"/><Relationship Id="rId1" Type="http://schemas.openxmlformats.org/officeDocument/2006/relationships/slideLayout" Target="../slideLayouts/slideLayout12.xml"/><Relationship Id="rId4" Type="http://schemas.openxmlformats.org/officeDocument/2006/relationships/image" Target="../media/image11.svg"/></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7.xml"/><Relationship Id="rId1" Type="http://schemas.openxmlformats.org/officeDocument/2006/relationships/slideLayout" Target="../slideLayouts/slideLayout12.xml"/><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13.sv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17.sv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1.xml"/><Relationship Id="rId1" Type="http://schemas.openxmlformats.org/officeDocument/2006/relationships/slideLayout" Target="../slideLayouts/slideLayout12.xml"/><Relationship Id="rId4" Type="http://schemas.openxmlformats.org/officeDocument/2006/relationships/image" Target="../media/image11.svg"/></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25.xml"/><Relationship Id="rId1" Type="http://schemas.openxmlformats.org/officeDocument/2006/relationships/slideLayout" Target="../slideLayouts/slideLayout12.xml"/><Relationship Id="rId6" Type="http://schemas.openxmlformats.org/officeDocument/2006/relationships/image" Target="../media/image21.svg"/><Relationship Id="rId5" Type="http://schemas.openxmlformats.org/officeDocument/2006/relationships/image" Target="../media/image20.png"/><Relationship Id="rId4" Type="http://schemas.openxmlformats.org/officeDocument/2006/relationships/image" Target="../media/image19.svg"/></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7.xml"/><Relationship Id="rId1" Type="http://schemas.openxmlformats.org/officeDocument/2006/relationships/slideLayout" Target="../slideLayouts/slideLayout12.xml"/><Relationship Id="rId4" Type="http://schemas.openxmlformats.org/officeDocument/2006/relationships/image" Target="../media/image23.svg"/></Relationships>
</file>

<file path=ppt/slides/_rels/slide29.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notesSlide" Target="../notesSlides/notesSlide28.xml"/><Relationship Id="rId1" Type="http://schemas.openxmlformats.org/officeDocument/2006/relationships/slideLayout" Target="../slideLayouts/slideLayout12.xml"/><Relationship Id="rId4" Type="http://schemas.openxmlformats.org/officeDocument/2006/relationships/image" Target="../media/image25.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notesSlide" Target="../notesSlides/notesSlide29.xml"/><Relationship Id="rId1" Type="http://schemas.openxmlformats.org/officeDocument/2006/relationships/slideLayout" Target="../slideLayouts/slideLayout12.xml"/><Relationship Id="rId4" Type="http://schemas.openxmlformats.org/officeDocument/2006/relationships/image" Target="../media/image27.sv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31.xml"/><Relationship Id="rId1" Type="http://schemas.openxmlformats.org/officeDocument/2006/relationships/slideLayout" Target="../slideLayouts/slideLayout12.xml"/><Relationship Id="rId4" Type="http://schemas.openxmlformats.org/officeDocument/2006/relationships/image" Target="../media/image29.svg"/></Relationships>
</file>

<file path=ppt/slides/_rels/slide3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notesSlide" Target="../notesSlides/notesSlide32.xml"/><Relationship Id="rId1" Type="http://schemas.openxmlformats.org/officeDocument/2006/relationships/slideLayout" Target="../slideLayouts/slideLayout12.xml"/><Relationship Id="rId4" Type="http://schemas.openxmlformats.org/officeDocument/2006/relationships/image" Target="../media/image31.svg"/></Relationships>
</file>

<file path=ppt/slides/_rels/slide34.xml.rels><?xml version="1.0" encoding="UTF-8" standalone="yes"?>
<Relationships xmlns="http://schemas.openxmlformats.org/package/2006/relationships"><Relationship Id="rId3" Type="http://schemas.openxmlformats.org/officeDocument/2006/relationships/image" Target="../media/image32.png"/><Relationship Id="rId2" Type="http://schemas.openxmlformats.org/officeDocument/2006/relationships/notesSlide" Target="../notesSlides/notesSlide33.xml"/><Relationship Id="rId1" Type="http://schemas.openxmlformats.org/officeDocument/2006/relationships/slideLayout" Target="../slideLayouts/slideLayout12.xml"/><Relationship Id="rId4" Type="http://schemas.openxmlformats.org/officeDocument/2006/relationships/image" Target="../media/image33.svg"/></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image" Target="../media/image34.png"/><Relationship Id="rId2" Type="http://schemas.openxmlformats.org/officeDocument/2006/relationships/notesSlide" Target="../notesSlides/notesSlide35.xml"/><Relationship Id="rId1" Type="http://schemas.openxmlformats.org/officeDocument/2006/relationships/slideLayout" Target="../slideLayouts/slideLayout12.xml"/><Relationship Id="rId4" Type="http://schemas.openxmlformats.org/officeDocument/2006/relationships/image" Target="../media/image35.svg"/></Relationships>
</file>

<file path=ppt/slides/_rels/slide37.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notesSlide" Target="../notesSlides/notesSlide36.xml"/><Relationship Id="rId1" Type="http://schemas.openxmlformats.org/officeDocument/2006/relationships/slideLayout" Target="../slideLayouts/slideLayout12.xml"/><Relationship Id="rId4" Type="http://schemas.openxmlformats.org/officeDocument/2006/relationships/image" Target="../media/image37.svg"/></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3" Type="http://schemas.openxmlformats.org/officeDocument/2006/relationships/image" Target="../media/image38.png"/><Relationship Id="rId2" Type="http://schemas.openxmlformats.org/officeDocument/2006/relationships/notesSlide" Target="../notesSlides/notesSlide42.xml"/><Relationship Id="rId1" Type="http://schemas.openxmlformats.org/officeDocument/2006/relationships/slideLayout" Target="../slideLayouts/slideLayout12.xml"/><Relationship Id="rId4" Type="http://schemas.openxmlformats.org/officeDocument/2006/relationships/image" Target="../media/image39.svg"/></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dataforimpactproject.org/" TargetMode="External"/><Relationship Id="rId1" Type="http://schemas.openxmlformats.org/officeDocument/2006/relationships/slideLayout" Target="../slideLayouts/slideLayout7.xml"/><Relationship Id="rId4" Type="http://schemas.openxmlformats.org/officeDocument/2006/relationships/image" Target="../media/image3.tiff"/></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le 16">
            <a:extLst>
              <a:ext uri="{FF2B5EF4-FFF2-40B4-BE49-F238E27FC236}">
                <a16:creationId xmlns:a16="http://schemas.microsoft.com/office/drawing/2014/main" id="{94C4BCC7-0AD1-4255-9AB9-6F3073AE072C}"/>
              </a:ext>
            </a:extLst>
          </p:cNvPr>
          <p:cNvSpPr txBox="1">
            <a:spLocks noGrp="1"/>
          </p:cNvSpPr>
          <p:nvPr>
            <p:ph type="title" idx="4294967295"/>
          </p:nvPr>
        </p:nvSpPr>
        <p:spPr>
          <a:xfrm>
            <a:off x="888442" y="1217148"/>
            <a:ext cx="7463790" cy="267765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Nigeria Health, Population, and Nutrition (HPN) </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4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Multi-Activity Evaluation:</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DF810F"/>
                </a:solidFill>
                <a:effectLst/>
                <a:uLnTx/>
                <a:uFillTx/>
                <a:latin typeface="Franklin Gothic Medium" panose="020B0603020102020204" pitchFamily="34" charset="0"/>
                <a:ea typeface="+mn-ea"/>
                <a:cs typeface="+mn-cs"/>
              </a:rPr>
              <a:t>Zamfara Process Monitoring Results</a:t>
            </a:r>
          </a:p>
        </p:txBody>
      </p:sp>
      <p:cxnSp>
        <p:nvCxnSpPr>
          <p:cNvPr id="19" name="Straight Connector 18">
            <a:extLst>
              <a:ext uri="{FF2B5EF4-FFF2-40B4-BE49-F238E27FC236}">
                <a16:creationId xmlns:a16="http://schemas.microsoft.com/office/drawing/2014/main" id="{B774478E-513F-4775-8DA3-13F013D75054}"/>
              </a:ext>
              <a:ext uri="{C183D7F6-B498-43B3-948B-1728B52AA6E4}">
                <adec:decorative xmlns:adec="http://schemas.microsoft.com/office/drawing/2017/decorative" val="1"/>
              </a:ext>
            </a:extLst>
          </p:cNvPr>
          <p:cNvCxnSpPr>
            <a:cxnSpLocks/>
          </p:cNvCxnSpPr>
          <p:nvPr/>
        </p:nvCxnSpPr>
        <p:spPr>
          <a:xfrm>
            <a:off x="45480" y="4253014"/>
            <a:ext cx="43196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242FD14A-4E67-41C2-8A57-C27EC659A9E8}"/>
              </a:ext>
              <a:ext uri="{C183D7F6-B498-43B3-948B-1728B52AA6E4}">
                <adec:decorative xmlns:adec="http://schemas.microsoft.com/office/drawing/2017/decorative" val="1"/>
              </a:ext>
            </a:extLst>
          </p:cNvPr>
          <p:cNvCxnSpPr>
            <a:cxnSpLocks/>
          </p:cNvCxnSpPr>
          <p:nvPr/>
        </p:nvCxnSpPr>
        <p:spPr>
          <a:xfrm>
            <a:off x="4778874" y="4256246"/>
            <a:ext cx="4319646"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 Placeholder 2">
            <a:extLst>
              <a:ext uri="{FF2B5EF4-FFF2-40B4-BE49-F238E27FC236}">
                <a16:creationId xmlns:a16="http://schemas.microsoft.com/office/drawing/2014/main" id="{FF84A852-ED7D-429D-8E7A-A708CBBD7419}"/>
              </a:ext>
              <a:ext uri="{C183D7F6-B498-43B3-948B-1728B52AA6E4}">
                <adec:decorative xmlns:adec="http://schemas.microsoft.com/office/drawing/2017/decorative" val="1"/>
              </a:ext>
            </a:extLst>
          </p:cNvPr>
          <p:cNvSpPr txBox="1">
            <a:spLocks/>
          </p:cNvSpPr>
          <p:nvPr/>
        </p:nvSpPr>
        <p:spPr>
          <a:xfrm>
            <a:off x="622958" y="4711601"/>
            <a:ext cx="8283834" cy="1236725"/>
          </a:xfrm>
          <a:prstGeom prst="rect">
            <a:avLst/>
          </a:prstGeom>
        </p:spPr>
        <p:txBody>
          <a:bodyPr vert="horz" lIns="91440" tIns="45720" rIns="91440" bIns="45720" rtlCol="0" anchor="ctr"/>
          <a:lstStyle>
            <a:defPPr>
              <a:defRPr lang="en-US"/>
            </a:defPPr>
            <a:lvl1pPr marL="0" algn="ctr" defTabSz="457200" rtl="0" eaLnBrk="1" latinLnBrk="0" hangingPunct="1">
              <a:defRPr sz="3400" kern="1200" baseline="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l"/>
            <a:endParaRPr lang="en-US" sz="2600" b="1"/>
          </a:p>
        </p:txBody>
      </p:sp>
      <p:sp>
        <p:nvSpPr>
          <p:cNvPr id="27" name="Text Placeholder 4">
            <a:extLst>
              <a:ext uri="{FF2B5EF4-FFF2-40B4-BE49-F238E27FC236}">
                <a16:creationId xmlns:a16="http://schemas.microsoft.com/office/drawing/2014/main" id="{361D5EF9-B10A-43D2-8486-B6816CD7CDED}"/>
              </a:ext>
              <a:ext uri="{C183D7F6-B498-43B3-948B-1728B52AA6E4}">
                <adec:decorative xmlns:adec="http://schemas.microsoft.com/office/drawing/2017/decorative" val="0"/>
              </a:ext>
            </a:extLst>
          </p:cNvPr>
          <p:cNvSpPr txBox="1">
            <a:spLocks/>
          </p:cNvSpPr>
          <p:nvPr/>
        </p:nvSpPr>
        <p:spPr>
          <a:xfrm>
            <a:off x="898186" y="5065699"/>
            <a:ext cx="6248891" cy="772822"/>
          </a:xfrm>
          <a:prstGeom prst="rect">
            <a:avLst/>
          </a:prstGeom>
        </p:spPr>
        <p:txBody>
          <a:bodyPr lIns="91440" tIns="45720" rIns="91440" bIns="45720" anchor="t"/>
          <a:lstStyle>
            <a:lvl1pPr marL="0" marR="0" indent="0" algn="l" defTabSz="914400" rtl="0" eaLnBrk="1" fontAlgn="auto" latinLnBrk="0" hangingPunct="1">
              <a:lnSpc>
                <a:spcPct val="100000"/>
              </a:lnSpc>
              <a:spcBef>
                <a:spcPts val="0"/>
              </a:spcBef>
              <a:spcAft>
                <a:spcPts val="0"/>
              </a:spcAft>
              <a:buClrTx/>
              <a:buSzTx/>
              <a:buFontTx/>
              <a:buNone/>
              <a:tabLst/>
              <a:defRPr sz="1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800100" indent="-3429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Century Gothic" charset="0"/>
                <a:ea typeface="Arial" panose="020B0604020202020204" pitchFamily="34" charset="0"/>
                <a:cs typeface="Century Gothic" charset="0"/>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Century Gothic" charset="0"/>
                <a:ea typeface="Arial" panose="020B0604020202020204" pitchFamily="34" charset="0"/>
                <a:cs typeface="Century Gothic" charset="0"/>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Century Gothic" charset="0"/>
                <a:ea typeface="Arial" panose="020B0604020202020204" pitchFamily="34" charset="0"/>
                <a:cs typeface="Century Gothic"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US">
                <a:latin typeface="Arial"/>
                <a:cs typeface="Arial"/>
              </a:rPr>
              <a:t>December 2021</a:t>
            </a:r>
          </a:p>
        </p:txBody>
      </p:sp>
      <p:grpSp>
        <p:nvGrpSpPr>
          <p:cNvPr id="2" name="Group 1">
            <a:extLst>
              <a:ext uri="{FF2B5EF4-FFF2-40B4-BE49-F238E27FC236}">
                <a16:creationId xmlns:a16="http://schemas.microsoft.com/office/drawing/2014/main" id="{1D10CE03-5540-42F1-9DA0-0C720C97A862}"/>
              </a:ext>
              <a:ext uri="{C183D7F6-B498-43B3-948B-1728B52AA6E4}">
                <adec:decorative xmlns:adec="http://schemas.microsoft.com/office/drawing/2017/decorative" val="1"/>
              </a:ext>
            </a:extLst>
          </p:cNvPr>
          <p:cNvGrpSpPr/>
          <p:nvPr/>
        </p:nvGrpSpPr>
        <p:grpSpPr>
          <a:xfrm>
            <a:off x="4321268" y="4045796"/>
            <a:ext cx="473466" cy="453897"/>
            <a:chOff x="8176581" y="406764"/>
            <a:chExt cx="538212" cy="515967"/>
          </a:xfrm>
        </p:grpSpPr>
        <p:sp>
          <p:nvSpPr>
            <p:cNvPr id="5" name="Rectangle 4">
              <a:extLst>
                <a:ext uri="{FF2B5EF4-FFF2-40B4-BE49-F238E27FC236}">
                  <a16:creationId xmlns:a16="http://schemas.microsoft.com/office/drawing/2014/main" id="{08FD9EE5-AF22-41F1-BAE6-ACF3C01C324E}"/>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0" name="Oval 9">
              <a:extLst>
                <a:ext uri="{FF2B5EF4-FFF2-40B4-BE49-F238E27FC236}">
                  <a16:creationId xmlns:a16="http://schemas.microsoft.com/office/drawing/2014/main" id="{FFA39121-3B34-477F-82F2-222ECD2A21CB}"/>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3" name="Picture 2" descr="USAID logo">
            <a:extLst>
              <a:ext uri="{FF2B5EF4-FFF2-40B4-BE49-F238E27FC236}">
                <a16:creationId xmlns:a16="http://schemas.microsoft.com/office/drawing/2014/main" id="{DDCF7B28-0513-4BDB-8D25-75B1A67E5426}"/>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6410517" y="5632407"/>
            <a:ext cx="1092977" cy="934030"/>
          </a:xfrm>
          <a:prstGeom prst="rect">
            <a:avLst/>
          </a:prstGeom>
          <a:ln>
            <a:noFill/>
          </a:ln>
          <a:extLst>
            <a:ext uri="{53640926-AAD7-44D8-BBD7-CCE9431645EC}">
              <a14:shadowObscured xmlns:a14="http://schemas.microsoft.com/office/drawing/2010/main"/>
            </a:ext>
          </a:extLst>
        </p:spPr>
      </p:pic>
      <p:pic>
        <p:nvPicPr>
          <p:cNvPr id="4" name="Picture 3" descr="Data for Impact logo">
            <a:extLst>
              <a:ext uri="{FF2B5EF4-FFF2-40B4-BE49-F238E27FC236}">
                <a16:creationId xmlns:a16="http://schemas.microsoft.com/office/drawing/2014/main" id="{23FAA22D-E805-4F2D-A786-C4AB84EDE43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7704139" y="5998568"/>
            <a:ext cx="957133" cy="38810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2184562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phic 4">
            <a:extLst>
              <a:ext uri="{FF2B5EF4-FFF2-40B4-BE49-F238E27FC236}">
                <a16:creationId xmlns:a16="http://schemas.microsoft.com/office/drawing/2014/main" id="{E1666BA4-D1AE-4AD9-8574-023D932089B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265764" y="4906430"/>
            <a:ext cx="1774708" cy="1774708"/>
          </a:xfrm>
          <a:prstGeom prst="rect">
            <a:avLst/>
          </a:prstGeom>
        </p:spPr>
      </p:pic>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questions: Process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7047" y="1719300"/>
            <a:ext cx="7628380" cy="3409936"/>
          </a:xfrm>
        </p:spPr>
        <p:txBody>
          <a:bodyPr anchor="t">
            <a:noAutofit/>
          </a:bodyPr>
          <a:lstStyle/>
          <a:p>
            <a:pPr marL="0" indent="0">
              <a:lnSpc>
                <a:spcPts val="2600"/>
              </a:lnSpc>
              <a:spcBef>
                <a:spcPts val="0"/>
              </a:spcBef>
              <a:spcAft>
                <a:spcPts val="1200"/>
              </a:spcAft>
              <a:buSzPct val="90000"/>
              <a:buNone/>
            </a:pPr>
            <a:r>
              <a:rPr lang="en-US" sz="2200">
                <a:latin typeface="Arial"/>
                <a:cs typeface="Arial"/>
              </a:rPr>
              <a:t>How, and to what extent, did the four Activities and the government collaborate and coordinate to achieve desired health and service delivery outcomes?</a:t>
            </a:r>
            <a:endParaRPr lang="en-US">
              <a:latin typeface="Arial"/>
              <a:cs typeface="Arial"/>
            </a:endParaRPr>
          </a:p>
          <a:p>
            <a:pPr marL="971550" lvl="1" indent="-396875">
              <a:buSzPct val="90000"/>
            </a:pPr>
            <a:r>
              <a:rPr lang="en-US" sz="2000">
                <a:latin typeface="Arial"/>
                <a:cs typeface="Arial"/>
              </a:rPr>
              <a:t>What factors facilitated or hindered collaboration </a:t>
            </a:r>
            <a:br>
              <a:rPr lang="en-US" sz="2000"/>
            </a:br>
            <a:r>
              <a:rPr lang="en-US" sz="2000">
                <a:latin typeface="Arial"/>
                <a:cs typeface="Arial"/>
              </a:rPr>
              <a:t>and coordination?</a:t>
            </a:r>
            <a:endParaRPr lang="en-US" sz="2000"/>
          </a:p>
          <a:p>
            <a:pPr marL="971550" lvl="1" indent="-396875">
              <a:buSzPct val="90000"/>
            </a:pPr>
            <a:r>
              <a:rPr lang="en-US" sz="2000">
                <a:latin typeface="Arial"/>
                <a:cs typeface="Arial"/>
              </a:rPr>
              <a:t>What are the most critical coordination/ collaboration points?</a:t>
            </a:r>
            <a:endParaRPr lang="en-US" sz="2000"/>
          </a:p>
          <a:p>
            <a:pPr marL="0" indent="0">
              <a:lnSpc>
                <a:spcPts val="2600"/>
              </a:lnSpc>
              <a:spcBef>
                <a:spcPts val="1200"/>
              </a:spcBef>
              <a:buSzPct val="90000"/>
              <a:buNone/>
            </a:pPr>
            <a:r>
              <a:rPr lang="en-US" sz="2200">
                <a:latin typeface="Arial"/>
                <a:cs typeface="Arial"/>
              </a:rPr>
              <a:t>What factors facilitated or hindered implementation among the four activities in LGAs/states where an integrated (IHP) approach was implemented, a disease-focused (PMI-S) approach was implemented, or a combination of the two?</a:t>
            </a:r>
          </a:p>
          <a:p>
            <a:pPr marL="0" indent="0">
              <a:spcBef>
                <a:spcPts val="500"/>
              </a:spcBef>
              <a:buNone/>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spTree>
    <p:extLst>
      <p:ext uri="{BB962C8B-B14F-4D97-AF65-F5344CB8AC3E}">
        <p14:creationId xmlns:p14="http://schemas.microsoft.com/office/powerpoint/2010/main" val="4145819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Round 1</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30654" y="1642684"/>
            <a:ext cx="6635109" cy="3409936"/>
          </a:xfrm>
        </p:spPr>
        <p:txBody>
          <a:bodyPr anchor="t">
            <a:noAutofit/>
          </a:bodyPr>
          <a:lstStyle/>
          <a:p>
            <a:pPr marL="0" indent="0">
              <a:lnSpc>
                <a:spcPts val="2600"/>
              </a:lnSpc>
              <a:spcBef>
                <a:spcPts val="500"/>
              </a:spcBef>
              <a:buSzPct val="90000"/>
              <a:buNone/>
            </a:pPr>
            <a:r>
              <a:rPr lang="en-US" sz="2400" b="1">
                <a:latin typeface="Arial"/>
                <a:cs typeface="Arial"/>
              </a:rPr>
              <a:t>Round 1 of process monitoring occurred from January–April 2021 and focused on:</a:t>
            </a:r>
          </a:p>
          <a:p>
            <a:pPr marL="0" indent="0">
              <a:lnSpc>
                <a:spcPts val="2600"/>
              </a:lnSpc>
              <a:spcBef>
                <a:spcPts val="500"/>
              </a:spcBef>
              <a:buNone/>
            </a:pPr>
            <a:endParaRPr lang="en-US" sz="2400" b="1">
              <a:latin typeface="Arial"/>
              <a:cs typeface="Arial"/>
            </a:endParaRPr>
          </a:p>
          <a:p>
            <a:pPr>
              <a:lnSpc>
                <a:spcPts val="2600"/>
              </a:lnSpc>
              <a:spcBef>
                <a:spcPts val="600"/>
              </a:spcBef>
              <a:spcAft>
                <a:spcPts val="600"/>
              </a:spcAft>
              <a:buSzPct val="90000"/>
            </a:pPr>
            <a:r>
              <a:rPr lang="en-US" sz="2400">
                <a:latin typeface="Arial"/>
                <a:cs typeface="Arial"/>
              </a:rPr>
              <a:t>Coordination among Activities and the State </a:t>
            </a:r>
            <a:endParaRPr lang="en-US" sz="2400"/>
          </a:p>
          <a:p>
            <a:pPr>
              <a:lnSpc>
                <a:spcPts val="2600"/>
              </a:lnSpc>
              <a:spcBef>
                <a:spcPts val="600"/>
              </a:spcBef>
              <a:spcAft>
                <a:spcPts val="600"/>
              </a:spcAft>
              <a:buSzPct val="90000"/>
            </a:pPr>
            <a:r>
              <a:rPr lang="en-US" sz="2400">
                <a:latin typeface="Arial"/>
                <a:cs typeface="Arial"/>
              </a:rPr>
              <a:t>Work planning </a:t>
            </a:r>
            <a:endParaRPr lang="en-US" sz="2400"/>
          </a:p>
          <a:p>
            <a:pPr>
              <a:lnSpc>
                <a:spcPts val="2600"/>
              </a:lnSpc>
              <a:spcBef>
                <a:spcPts val="600"/>
              </a:spcBef>
              <a:spcAft>
                <a:spcPts val="600"/>
              </a:spcAft>
              <a:buSzPct val="90000"/>
            </a:pPr>
            <a:r>
              <a:rPr lang="en-US" sz="2400">
                <a:latin typeface="Arial"/>
                <a:cs typeface="Arial"/>
              </a:rPr>
              <a:t>Factors that facilitated and hindered coordination and implementation</a:t>
            </a:r>
          </a:p>
          <a:p>
            <a:pPr marL="0" indent="0">
              <a:spcBef>
                <a:spcPts val="500"/>
              </a:spcBef>
              <a:buNone/>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0EF88B60-2759-49C5-9E6A-3E7F7A2698F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242029" y="3925617"/>
            <a:ext cx="2254005" cy="2254005"/>
          </a:xfrm>
          <a:prstGeom prst="rect">
            <a:avLst/>
          </a:prstGeom>
        </p:spPr>
      </p:pic>
    </p:spTree>
    <p:extLst>
      <p:ext uri="{BB962C8B-B14F-4D97-AF65-F5344CB8AC3E}">
        <p14:creationId xmlns:p14="http://schemas.microsoft.com/office/powerpoint/2010/main" val="17707100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Methods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57840" y="1538512"/>
            <a:ext cx="7802088" cy="4021846"/>
          </a:xfrm>
        </p:spPr>
        <p:txBody>
          <a:bodyPr anchor="t">
            <a:noAutofit/>
          </a:bodyPr>
          <a:lstStyle/>
          <a:p>
            <a:pPr>
              <a:lnSpc>
                <a:spcPts val="2600"/>
              </a:lnSpc>
              <a:spcBef>
                <a:spcPts val="600"/>
              </a:spcBef>
              <a:spcAft>
                <a:spcPts val="600"/>
              </a:spcAft>
              <a:buSzPct val="90000"/>
            </a:pPr>
            <a:r>
              <a:rPr lang="en-US" sz="2400" dirty="0">
                <a:latin typeface="Arial"/>
                <a:cs typeface="Arial"/>
              </a:rPr>
              <a:t>Interview guides informed by Activities’ MEL plans, result areas, and portfolio-level theory of change</a:t>
            </a:r>
          </a:p>
          <a:p>
            <a:pPr>
              <a:lnSpc>
                <a:spcPts val="2600"/>
              </a:lnSpc>
              <a:spcBef>
                <a:spcPts val="600"/>
              </a:spcBef>
              <a:spcAft>
                <a:spcPts val="600"/>
              </a:spcAft>
              <a:buSzPct val="90000"/>
            </a:pPr>
            <a:r>
              <a:rPr lang="en-US" sz="2400" dirty="0">
                <a:latin typeface="Arial"/>
                <a:cs typeface="Arial"/>
              </a:rPr>
              <a:t>Selection of respondents was based on relevance of roles and engagement with objectives of evaluation:</a:t>
            </a:r>
          </a:p>
          <a:p>
            <a:pPr lvl="1">
              <a:lnSpc>
                <a:spcPts val="2600"/>
              </a:lnSpc>
              <a:spcBef>
                <a:spcPts val="600"/>
              </a:spcBef>
              <a:spcAft>
                <a:spcPts val="600"/>
              </a:spcAft>
              <a:buSzPct val="90000"/>
              <a:buFont typeface="Courier New" panose="02070309020205020404" pitchFamily="49" charset="0"/>
              <a:buChar char="o"/>
            </a:pPr>
            <a:r>
              <a:rPr lang="en-US" dirty="0">
                <a:latin typeface="Arial"/>
                <a:cs typeface="Arial"/>
              </a:rPr>
              <a:t>In each state, two respondents from each Activity and two State respondents per Activity</a:t>
            </a:r>
          </a:p>
          <a:p>
            <a:pPr lvl="1">
              <a:lnSpc>
                <a:spcPts val="2600"/>
              </a:lnSpc>
              <a:spcBef>
                <a:spcPts val="600"/>
              </a:spcBef>
              <a:spcAft>
                <a:spcPts val="600"/>
              </a:spcAft>
              <a:buSzPct val="90000"/>
              <a:buFont typeface="Courier New" panose="02070309020205020404" pitchFamily="49" charset="0"/>
              <a:buChar char="o"/>
            </a:pPr>
            <a:r>
              <a:rPr lang="en-US" dirty="0">
                <a:latin typeface="Arial"/>
                <a:cs typeface="Arial"/>
              </a:rPr>
              <a:t>At national level, one senior Activity staff member and one Mission staff member per Activity</a:t>
            </a:r>
          </a:p>
          <a:p>
            <a:pPr>
              <a:lnSpc>
                <a:spcPts val="2600"/>
              </a:lnSpc>
              <a:spcBef>
                <a:spcPts val="600"/>
              </a:spcBef>
              <a:spcAft>
                <a:spcPts val="600"/>
              </a:spcAft>
              <a:buSzPct val="90000"/>
            </a:pPr>
            <a:r>
              <a:rPr lang="en-US" sz="2400" dirty="0">
                <a:latin typeface="Arial"/>
                <a:cs typeface="Arial"/>
              </a:rPr>
              <a:t>Matrix used to analyze results and facilitate analysis across respondents and to sort data by themes </a:t>
            </a:r>
          </a:p>
          <a:p>
            <a:pPr>
              <a:lnSpc>
                <a:spcPts val="2600"/>
              </a:lnSpc>
              <a:spcBef>
                <a:spcPts val="600"/>
              </a:spcBef>
              <a:spcAft>
                <a:spcPts val="600"/>
              </a:spcAft>
              <a:buSzPct val="90000"/>
            </a:pPr>
            <a:r>
              <a:rPr lang="en-US" sz="2400" dirty="0">
                <a:latin typeface="Arial"/>
                <a:cs typeface="Arial"/>
              </a:rPr>
              <a:t>Note: Results are based on respondents’ perceptions</a:t>
            </a:r>
            <a:endParaRPr lang="en-US" sz="2400" dirty="0"/>
          </a:p>
          <a:p>
            <a:pPr marL="0" indent="0">
              <a:spcBef>
                <a:spcPts val="500"/>
              </a:spcBef>
              <a:buNone/>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spTree>
    <p:extLst>
      <p:ext uri="{BB962C8B-B14F-4D97-AF65-F5344CB8AC3E}">
        <p14:creationId xmlns:p14="http://schemas.microsoft.com/office/powerpoint/2010/main" val="2594156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Zamfara Sample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0322" y="2123688"/>
            <a:ext cx="5845966" cy="3409936"/>
          </a:xfrm>
        </p:spPr>
        <p:txBody>
          <a:bodyPr anchor="t">
            <a:noAutofit/>
          </a:bodyPr>
          <a:lstStyle/>
          <a:p>
            <a:pPr marL="0" indent="0">
              <a:lnSpc>
                <a:spcPts val="2600"/>
              </a:lnSpc>
              <a:spcBef>
                <a:spcPts val="600"/>
              </a:spcBef>
              <a:buSzPct val="90000"/>
              <a:buNone/>
            </a:pPr>
            <a:r>
              <a:rPr lang="en-US" sz="2400">
                <a:latin typeface="Arial"/>
                <a:cs typeface="Arial"/>
              </a:rPr>
              <a:t>19 of 20 targeted interviews were conducted with 17 men and 2 women:</a:t>
            </a:r>
          </a:p>
          <a:p>
            <a:pPr>
              <a:lnSpc>
                <a:spcPts val="2600"/>
              </a:lnSpc>
              <a:spcBef>
                <a:spcPts val="600"/>
              </a:spcBef>
              <a:spcAft>
                <a:spcPts val="600"/>
              </a:spcAft>
              <a:buSzPct val="90000"/>
            </a:pPr>
            <a:r>
              <a:rPr lang="en-US" sz="2400">
                <a:latin typeface="Arial"/>
                <a:cs typeface="Arial"/>
              </a:rPr>
              <a:t>6 with state-level Activity staff</a:t>
            </a:r>
          </a:p>
          <a:p>
            <a:pPr>
              <a:lnSpc>
                <a:spcPts val="2600"/>
              </a:lnSpc>
              <a:spcBef>
                <a:spcPts val="600"/>
              </a:spcBef>
              <a:spcAft>
                <a:spcPts val="600"/>
              </a:spcAft>
              <a:buSzPct val="90000"/>
            </a:pPr>
            <a:r>
              <a:rPr lang="en-US" sz="2400">
                <a:latin typeface="Arial"/>
                <a:cs typeface="Arial"/>
              </a:rPr>
              <a:t>5 of 6 with targeted with State staff</a:t>
            </a:r>
          </a:p>
          <a:p>
            <a:pPr>
              <a:lnSpc>
                <a:spcPts val="2600"/>
              </a:lnSpc>
              <a:spcBef>
                <a:spcPts val="600"/>
              </a:spcBef>
              <a:spcAft>
                <a:spcPts val="600"/>
              </a:spcAft>
              <a:buSzPct val="90000"/>
            </a:pPr>
            <a:r>
              <a:rPr lang="en-US" sz="2400">
                <a:latin typeface="Arial"/>
                <a:cs typeface="Arial"/>
              </a:rPr>
              <a:t>4 with national-level Activity staff</a:t>
            </a:r>
          </a:p>
          <a:p>
            <a:pPr>
              <a:lnSpc>
                <a:spcPts val="2600"/>
              </a:lnSpc>
              <a:spcBef>
                <a:spcPts val="600"/>
              </a:spcBef>
              <a:spcAft>
                <a:spcPts val="600"/>
              </a:spcAft>
              <a:buSzPct val="90000"/>
            </a:pPr>
            <a:r>
              <a:rPr lang="en-US" sz="2400">
                <a:latin typeface="Arial"/>
                <a:cs typeface="Arial"/>
              </a:rPr>
              <a:t>4 with Mission staff</a:t>
            </a:r>
          </a:p>
          <a:p>
            <a:pPr marL="0" indent="0">
              <a:spcBef>
                <a:spcPts val="500"/>
              </a:spcBef>
              <a:buNone/>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pic>
        <p:nvPicPr>
          <p:cNvPr id="7" name="Graphic 6">
            <a:extLst>
              <a:ext uri="{FF2B5EF4-FFF2-40B4-BE49-F238E27FC236}">
                <a16:creationId xmlns:a16="http://schemas.microsoft.com/office/drawing/2014/main" id="{43BA106E-AE81-4062-9CA0-3B02A97E6A3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07956" y="2092177"/>
            <a:ext cx="2680037" cy="2680037"/>
          </a:xfrm>
          <a:prstGeom prst="rect">
            <a:avLst/>
          </a:prstGeom>
        </p:spPr>
      </p:pic>
    </p:spTree>
    <p:extLst>
      <p:ext uri="{BB962C8B-B14F-4D97-AF65-F5344CB8AC3E}">
        <p14:creationId xmlns:p14="http://schemas.microsoft.com/office/powerpoint/2010/main" val="6853564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3003283" y="3087510"/>
            <a:ext cx="4803597" cy="2832111"/>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4000" b="0" i="0" u="none" strike="noStrike" kern="1200" cap="none" spc="0" normalizeH="0" baseline="0" noProof="0" dirty="0">
                <a:ln>
                  <a:noFill/>
                </a:ln>
                <a:solidFill>
                  <a:srgbClr val="469C7D"/>
                </a:solidFill>
                <a:effectLst/>
                <a:uLnTx/>
                <a:uFillTx/>
                <a:latin typeface="Franklin Gothic Medium" panose="020B0603020102020204" pitchFamily="34" charset="0"/>
                <a:ea typeface="Calibri" panose="020F0502020204030204" pitchFamily="34" charset="0"/>
                <a:cs typeface="Times New Roman" panose="02020603050405020304" pitchFamily="18" charset="0"/>
              </a:rPr>
              <a:t>Results</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36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36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951266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10">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86" y="0"/>
            <a:ext cx="914171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12">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3125454"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15125" y="1153572"/>
            <a:ext cx="2400300" cy="4461163"/>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4400" b="0" i="0" u="none" strike="noStrike" kern="1200" cap="none" spc="0" normalizeH="0" baseline="0" noProof="0" dirty="0">
                <a:ln>
                  <a:noFill/>
                </a:ln>
                <a:solidFill>
                  <a:srgbClr val="FFFFFF"/>
                </a:solidFill>
                <a:effectLst/>
                <a:uLnTx/>
                <a:uFillTx/>
                <a:latin typeface="Franklin Gothic Book" panose="020B0503020102020204" pitchFamily="34" charset="0"/>
                <a:ea typeface="+mj-ea"/>
                <a:cs typeface="+mj-cs"/>
              </a:rPr>
              <a:t>COVID-19 and Security Issues</a:t>
            </a:r>
          </a:p>
        </p:txBody>
      </p:sp>
      <p:sp>
        <p:nvSpPr>
          <p:cNvPr id="29" name="Arc 14">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5662801" y="2455479"/>
            <a:ext cx="3062575"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0"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327094" y="936434"/>
            <a:ext cx="5188255" cy="5240529"/>
          </a:xfrm>
        </p:spPr>
        <p:txBody>
          <a:bodyPr vert="horz" lIns="91440" tIns="45720" rIns="91440" bIns="45720" rtlCol="0" anchor="ctr">
            <a:noAutofit/>
          </a:bodyPr>
          <a:lstStyle/>
          <a:p>
            <a:pPr>
              <a:spcBef>
                <a:spcPts val="600"/>
              </a:spcBef>
              <a:spcAft>
                <a:spcPts val="600"/>
              </a:spcAft>
              <a:buSzPct val="90000"/>
            </a:pPr>
            <a:endParaRPr lang="en-US" sz="2200" dirty="0">
              <a:ea typeface="+mn-ea"/>
            </a:endParaRPr>
          </a:p>
          <a:p>
            <a:pPr>
              <a:lnSpc>
                <a:spcPct val="110000"/>
              </a:lnSpc>
              <a:spcBef>
                <a:spcPts val="600"/>
              </a:spcBef>
              <a:spcAft>
                <a:spcPts val="600"/>
              </a:spcAft>
              <a:buSzPct val="90000"/>
            </a:pPr>
            <a:endParaRPr lang="en-US" sz="2000" dirty="0">
              <a:ea typeface="+mn-ea"/>
            </a:endParaRPr>
          </a:p>
          <a:p>
            <a:pPr marL="0" indent="0">
              <a:lnSpc>
                <a:spcPct val="100000"/>
              </a:lnSpc>
              <a:spcBef>
                <a:spcPts val="600"/>
              </a:spcBef>
              <a:buSzPct val="90000"/>
              <a:buNone/>
            </a:pPr>
            <a:r>
              <a:rPr lang="en-US" sz="2000" dirty="0">
                <a:latin typeface="Arial"/>
                <a:ea typeface="+mn-ea"/>
                <a:cs typeface="Arial"/>
              </a:rPr>
              <a:t>Study examined coordination and collaboration during extraordinary times</a:t>
            </a:r>
          </a:p>
          <a:p>
            <a:pPr>
              <a:lnSpc>
                <a:spcPct val="100000"/>
              </a:lnSpc>
              <a:spcBef>
                <a:spcPts val="600"/>
              </a:spcBef>
              <a:buSzPct val="90000"/>
            </a:pPr>
            <a:r>
              <a:rPr lang="en-US" sz="2000" dirty="0">
                <a:latin typeface="Arial"/>
                <a:ea typeface="+mn-ea"/>
                <a:cs typeface="Arial"/>
              </a:rPr>
              <a:t>COVID-19:</a:t>
            </a:r>
            <a:endParaRPr lang="en-US" dirty="0">
              <a:ea typeface="+mn-ea"/>
            </a:endParaRPr>
          </a:p>
          <a:p>
            <a:pPr marL="514350" lvl="1" indent="-285750">
              <a:lnSpc>
                <a:spcPct val="100000"/>
              </a:lnSpc>
              <a:spcBef>
                <a:spcPts val="600"/>
              </a:spcBef>
              <a:buSzPct val="90000"/>
              <a:buFont typeface="Courier New" panose="02070309020205020404" pitchFamily="49" charset="0"/>
              <a:buChar char="o"/>
            </a:pPr>
            <a:r>
              <a:rPr lang="en-US" sz="1800" dirty="0">
                <a:latin typeface="Arial"/>
                <a:ea typeface="+mn-ea"/>
                <a:cs typeface="Arial"/>
              </a:rPr>
              <a:t>Many coordination and planning meetings had to be conducted virtually and internet connectivity was problematic.</a:t>
            </a:r>
          </a:p>
          <a:p>
            <a:pPr marL="514350" lvl="1" indent="-285750">
              <a:lnSpc>
                <a:spcPct val="100000"/>
              </a:lnSpc>
              <a:spcBef>
                <a:spcPts val="600"/>
              </a:spcBef>
              <a:buSzPct val="90000"/>
              <a:buFont typeface="Courier New" panose="02070309020205020404" pitchFamily="49" charset="0"/>
              <a:buChar char="o"/>
            </a:pPr>
            <a:r>
              <a:rPr lang="en-US" sz="1800" dirty="0">
                <a:latin typeface="Arial"/>
                <a:ea typeface="+mn-ea"/>
                <a:cs typeface="Arial"/>
              </a:rPr>
              <a:t>Hindered implementation  </a:t>
            </a:r>
          </a:p>
          <a:p>
            <a:pPr>
              <a:lnSpc>
                <a:spcPct val="100000"/>
              </a:lnSpc>
              <a:spcBef>
                <a:spcPts val="600"/>
              </a:spcBef>
              <a:buSzPct val="90000"/>
            </a:pPr>
            <a:r>
              <a:rPr lang="en-US" sz="2000" dirty="0">
                <a:latin typeface="Arial"/>
                <a:ea typeface="+mn-ea"/>
                <a:cs typeface="Arial"/>
              </a:rPr>
              <a:t>Security issues (kidnapping, banditry, and violence) in Zamfara impacted implementation for all Activities.</a:t>
            </a:r>
            <a:endParaRPr lang="en-US" sz="2000" dirty="0">
              <a:ea typeface="+mn-ea"/>
            </a:endParaRPr>
          </a:p>
          <a:p>
            <a:pPr>
              <a:lnSpc>
                <a:spcPct val="100000"/>
              </a:lnSpc>
              <a:spcBef>
                <a:spcPts val="600"/>
              </a:spcBef>
              <a:buSzPct val="90000"/>
            </a:pPr>
            <a:r>
              <a:rPr lang="en-US" sz="2000" dirty="0">
                <a:latin typeface="Arial"/>
                <a:ea typeface="+mn-ea"/>
                <a:cs typeface="Arial"/>
              </a:rPr>
              <a:t>COVID-19 and insecurity may have impacted BA-N more than other Activities due to community-based nature of their work.</a:t>
            </a:r>
          </a:p>
          <a:p>
            <a:pPr marL="0">
              <a:spcBef>
                <a:spcPts val="600"/>
              </a:spcBef>
              <a:spcAft>
                <a:spcPts val="600"/>
              </a:spcAft>
            </a:pPr>
            <a:endParaRPr lang="en-US" sz="2200" dirty="0">
              <a:ea typeface="+mn-ea"/>
            </a:endParaRPr>
          </a:p>
          <a:p>
            <a:pPr marL="0">
              <a:spcBef>
                <a:spcPts val="600"/>
              </a:spcBef>
              <a:spcAft>
                <a:spcPts val="600"/>
              </a:spcAft>
            </a:pPr>
            <a:endParaRPr lang="en-US" sz="2000" dirty="0">
              <a:ea typeface="+mn-ea"/>
            </a:endParaRPr>
          </a:p>
          <a:p>
            <a:pPr marL="514350">
              <a:spcBef>
                <a:spcPts val="600"/>
              </a:spcBef>
              <a:spcAft>
                <a:spcPts val="600"/>
              </a:spcAft>
            </a:pPr>
            <a:endParaRPr lang="en-US" sz="2000" dirty="0">
              <a:ea typeface="+mn-ea"/>
            </a:endParaRPr>
          </a:p>
          <a:p>
            <a:pPr marL="0">
              <a:spcBef>
                <a:spcPts val="600"/>
              </a:spcBef>
              <a:spcAft>
                <a:spcPts val="600"/>
              </a:spcAft>
            </a:pPr>
            <a:endParaRPr lang="en-US" sz="2000" dirty="0">
              <a:ea typeface="+mn-ea"/>
            </a:endParaRPr>
          </a:p>
        </p:txBody>
      </p:sp>
    </p:spTree>
    <p:extLst>
      <p:ext uri="{BB962C8B-B14F-4D97-AF65-F5344CB8AC3E}">
        <p14:creationId xmlns:p14="http://schemas.microsoft.com/office/powerpoint/2010/main" val="628568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95060"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40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How did the four Activities and the State coordinate?</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rgbClr val="F2A13E"/>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endParaRPr kumimoji="0" lang="en-US" sz="3600" b="0" i="0" u="none" strike="noStrike" kern="1200" cap="none" spc="0" normalizeH="0" baseline="0" noProof="0" dirty="0">
              <a:ln>
                <a:noFill/>
              </a:ln>
              <a:solidFill>
                <a:srgbClr val="69BC9E"/>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pic>
        <p:nvPicPr>
          <p:cNvPr id="4" name="Graphic 3">
            <a:extLst>
              <a:ext uri="{FF2B5EF4-FFF2-40B4-BE49-F238E27FC236}">
                <a16:creationId xmlns:a16="http://schemas.microsoft.com/office/drawing/2014/main" id="{7FF90AE5-5ACA-4989-9D4B-E4A98FF06EBA}"/>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9588325" y="2254983"/>
            <a:ext cx="2700715" cy="2700715"/>
          </a:xfrm>
          <a:prstGeom prst="rect">
            <a:avLst/>
          </a:prstGeom>
        </p:spPr>
      </p:pic>
      <p:sp>
        <p:nvSpPr>
          <p:cNvPr id="3" name="Freeform: Shape 2">
            <a:extLst>
              <a:ext uri="{FF2B5EF4-FFF2-40B4-BE49-F238E27FC236}">
                <a16:creationId xmlns:a16="http://schemas.microsoft.com/office/drawing/2014/main" id="{7FB69915-BD81-F63A-A315-0DB02E2E902D}"/>
              </a:ext>
            </a:extLst>
          </p:cNvPr>
          <p:cNvSpPr/>
          <p:nvPr/>
        </p:nvSpPr>
        <p:spPr>
          <a:xfrm>
            <a:off x="530084" y="2281965"/>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6">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2858" tIns="132858" rIns="132858" bIns="132858" numCol="1" spcCol="1270" anchor="ctr" anchorCtr="0">
            <a:noAutofit/>
          </a:bodyPr>
          <a:lstStyle/>
          <a:p>
            <a:pPr marL="0" lvl="0" indent="0" algn="l" defTabSz="889000" rtl="0">
              <a:lnSpc>
                <a:spcPct val="90000"/>
              </a:lnSpc>
              <a:spcBef>
                <a:spcPct val="0"/>
              </a:spcBef>
              <a:spcAft>
                <a:spcPct val="35000"/>
              </a:spcAft>
              <a:buNone/>
            </a:pPr>
            <a:r>
              <a:rPr lang="en-US" sz="2000" kern="1200" dirty="0">
                <a:solidFill>
                  <a:schemeClr val="tx1"/>
                </a:solidFill>
                <a:latin typeface="Arial"/>
                <a:cs typeface="Arial"/>
              </a:rPr>
              <a:t>Significant coordination among Activities and with the State (e.g., Activity monthly coordination meetings; monthly or quarterly meetings with the State; Activity support of State TWGs).</a:t>
            </a:r>
          </a:p>
        </p:txBody>
      </p:sp>
      <p:sp>
        <p:nvSpPr>
          <p:cNvPr id="5" name="Freeform: Shape 4">
            <a:extLst>
              <a:ext uri="{FF2B5EF4-FFF2-40B4-BE49-F238E27FC236}">
                <a16:creationId xmlns:a16="http://schemas.microsoft.com/office/drawing/2014/main" id="{60E11D65-1D2D-B63F-0658-36A2A7143B5B}"/>
              </a:ext>
            </a:extLst>
          </p:cNvPr>
          <p:cNvSpPr/>
          <p:nvPr/>
        </p:nvSpPr>
        <p:spPr>
          <a:xfrm>
            <a:off x="530084" y="3588115"/>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rgbClr val="76CEE6"/>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2858" tIns="132858" rIns="132858" bIns="132858" numCol="1" spcCol="1270" anchor="ctr" anchorCtr="0">
            <a:noAutofit/>
          </a:bodyPr>
          <a:lstStyle/>
          <a:p>
            <a:pPr marL="0" lvl="0" indent="0" algn="l" defTabSz="889000">
              <a:lnSpc>
                <a:spcPct val="90000"/>
              </a:lnSpc>
              <a:spcBef>
                <a:spcPct val="0"/>
              </a:spcBef>
              <a:spcAft>
                <a:spcPct val="35000"/>
              </a:spcAft>
              <a:buNone/>
            </a:pPr>
            <a:r>
              <a:rPr lang="en-US" sz="2000" kern="1200">
                <a:solidFill>
                  <a:schemeClr val="tx1"/>
                </a:solidFill>
                <a:latin typeface="Arial" panose="020B0604020202020204" pitchFamily="34" charset="0"/>
                <a:cs typeface="Arial" panose="020B0604020202020204" pitchFamily="34" charset="0"/>
              </a:rPr>
              <a:t>The Activities,  LGA malaria focal persons, and the SMEP team use WhatsApp to address pressing issues from the field that require immediate response</a:t>
            </a:r>
            <a:r>
              <a:rPr lang="en-US" sz="2000" kern="1200">
                <a:solidFill>
                  <a:schemeClr val="tx1"/>
                </a:solidFill>
              </a:rPr>
              <a:t>. </a:t>
            </a:r>
            <a:endParaRPr lang="en-US" sz="2000" kern="1200">
              <a:solidFill>
                <a:schemeClr val="tx1"/>
              </a:solidFill>
              <a:latin typeface="Arial"/>
              <a:cs typeface="Arial"/>
            </a:endParaRPr>
          </a:p>
        </p:txBody>
      </p:sp>
      <p:sp>
        <p:nvSpPr>
          <p:cNvPr id="7" name="Freeform: Shape 6">
            <a:extLst>
              <a:ext uri="{FF2B5EF4-FFF2-40B4-BE49-F238E27FC236}">
                <a16:creationId xmlns:a16="http://schemas.microsoft.com/office/drawing/2014/main" id="{87EE850B-7726-AAC2-DC43-6396CC612205}"/>
              </a:ext>
            </a:extLst>
          </p:cNvPr>
          <p:cNvSpPr/>
          <p:nvPr/>
        </p:nvSpPr>
        <p:spPr>
          <a:xfrm>
            <a:off x="530084" y="4927316"/>
            <a:ext cx="7631290" cy="1160640"/>
          </a:xfrm>
          <a:custGeom>
            <a:avLst/>
            <a:gdLst>
              <a:gd name="connsiteX0" fmla="*/ 0 w 7631290"/>
              <a:gd name="connsiteY0" fmla="*/ 193444 h 1160640"/>
              <a:gd name="connsiteX1" fmla="*/ 193444 w 7631290"/>
              <a:gd name="connsiteY1" fmla="*/ 0 h 1160640"/>
              <a:gd name="connsiteX2" fmla="*/ 7437846 w 7631290"/>
              <a:gd name="connsiteY2" fmla="*/ 0 h 1160640"/>
              <a:gd name="connsiteX3" fmla="*/ 7631290 w 7631290"/>
              <a:gd name="connsiteY3" fmla="*/ 193444 h 1160640"/>
              <a:gd name="connsiteX4" fmla="*/ 7631290 w 7631290"/>
              <a:gd name="connsiteY4" fmla="*/ 967196 h 1160640"/>
              <a:gd name="connsiteX5" fmla="*/ 7437846 w 7631290"/>
              <a:gd name="connsiteY5" fmla="*/ 1160640 h 1160640"/>
              <a:gd name="connsiteX6" fmla="*/ 193444 w 7631290"/>
              <a:gd name="connsiteY6" fmla="*/ 1160640 h 1160640"/>
              <a:gd name="connsiteX7" fmla="*/ 0 w 7631290"/>
              <a:gd name="connsiteY7" fmla="*/ 967196 h 1160640"/>
              <a:gd name="connsiteX8" fmla="*/ 0 w 7631290"/>
              <a:gd name="connsiteY8" fmla="*/ 193444 h 11606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631290" h="1160640">
                <a:moveTo>
                  <a:pt x="0" y="193444"/>
                </a:moveTo>
                <a:cubicBezTo>
                  <a:pt x="0" y="86608"/>
                  <a:pt x="86608" y="0"/>
                  <a:pt x="193444" y="0"/>
                </a:cubicBezTo>
                <a:lnTo>
                  <a:pt x="7437846" y="0"/>
                </a:lnTo>
                <a:cubicBezTo>
                  <a:pt x="7544682" y="0"/>
                  <a:pt x="7631290" y="86608"/>
                  <a:pt x="7631290" y="193444"/>
                </a:cubicBezTo>
                <a:lnTo>
                  <a:pt x="7631290" y="967196"/>
                </a:lnTo>
                <a:cubicBezTo>
                  <a:pt x="7631290" y="1074032"/>
                  <a:pt x="7544682" y="1160640"/>
                  <a:pt x="7437846" y="1160640"/>
                </a:cubicBezTo>
                <a:lnTo>
                  <a:pt x="193444" y="1160640"/>
                </a:lnTo>
                <a:cubicBezTo>
                  <a:pt x="86608" y="1160640"/>
                  <a:pt x="0" y="1074032"/>
                  <a:pt x="0" y="967196"/>
                </a:cubicBezTo>
                <a:lnTo>
                  <a:pt x="0" y="193444"/>
                </a:lnTo>
                <a:close/>
              </a:path>
            </a:pathLst>
          </a:cu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32858" tIns="132858" rIns="132858" bIns="132858" numCol="1" spcCol="1270" anchor="ctr" anchorCtr="0">
            <a:noAutofit/>
          </a:bodyPr>
          <a:lstStyle/>
          <a:p>
            <a:pPr marL="0" lvl="0" indent="0" algn="l" defTabSz="889000">
              <a:lnSpc>
                <a:spcPct val="90000"/>
              </a:lnSpc>
              <a:spcBef>
                <a:spcPct val="0"/>
              </a:spcBef>
              <a:spcAft>
                <a:spcPct val="35000"/>
              </a:spcAft>
              <a:buNone/>
            </a:pPr>
            <a:r>
              <a:rPr lang="en-US" sz="2000" kern="1200">
                <a:solidFill>
                  <a:schemeClr val="tx1"/>
                </a:solidFill>
                <a:latin typeface="Arial"/>
                <a:cs typeface="Arial"/>
              </a:rPr>
              <a:t>At the national level, Activities and Mission technical staff participate in national level TWGs and other coordination forums.</a:t>
            </a:r>
          </a:p>
        </p:txBody>
      </p:sp>
    </p:spTree>
    <p:extLst>
      <p:ext uri="{BB962C8B-B14F-4D97-AF65-F5344CB8AC3E}">
        <p14:creationId xmlns:p14="http://schemas.microsoft.com/office/powerpoint/2010/main" val="4530943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97416" y="424517"/>
            <a:ext cx="5889384"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Coordination Structures and Processes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Mandates </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Coordination support from the Mission</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Monthly Activity coordination meetings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Co-location of offices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Coordination with other development partners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Activity work and implementation planning</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Fuzzy definition of coordination </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1346423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23596" y="971725"/>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Mandates and Mission Support</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30727" y="1597756"/>
            <a:ext cx="7909888" cy="5075605"/>
          </a:xfrm>
        </p:spPr>
        <p:txBody>
          <a:bodyPr anchor="t">
            <a:noAutofit/>
          </a:bodyPr>
          <a:lstStyle/>
          <a:p>
            <a:pPr marL="0" indent="0">
              <a:spcBef>
                <a:spcPts val="500"/>
              </a:spcBef>
              <a:buNone/>
            </a:pPr>
            <a:r>
              <a:rPr lang="en-US" sz="2400" dirty="0">
                <a:solidFill>
                  <a:srgbClr val="DF810F"/>
                </a:solidFill>
                <a:latin typeface="Arial"/>
                <a:cs typeface="Arial"/>
              </a:rPr>
              <a:t>Mandates:</a:t>
            </a:r>
          </a:p>
          <a:p>
            <a:pPr>
              <a:spcBef>
                <a:spcPts val="500"/>
              </a:spcBef>
            </a:pPr>
            <a:r>
              <a:rPr lang="en-US" sz="2400" dirty="0">
                <a:latin typeface="Arial"/>
                <a:cs typeface="Arial"/>
              </a:rPr>
              <a:t>Activities’ result areas are tied together; coordination affects each Activity’s performance.</a:t>
            </a:r>
          </a:p>
          <a:p>
            <a:pPr>
              <a:spcBef>
                <a:spcPts val="500"/>
              </a:spcBef>
            </a:pPr>
            <a:r>
              <a:rPr lang="en-US" sz="2400" dirty="0">
                <a:latin typeface="Arial"/>
                <a:cs typeface="Arial"/>
              </a:rPr>
              <a:t>At the same time, each Activity has an individual mandate (service delivery, demand creation, commodity security) that they must balance with mandate to coordinate.</a:t>
            </a:r>
          </a:p>
          <a:p>
            <a:pPr marL="0" indent="0">
              <a:spcBef>
                <a:spcPts val="600"/>
              </a:spcBef>
              <a:spcAft>
                <a:spcPts val="600"/>
              </a:spcAft>
              <a:buNone/>
            </a:pPr>
            <a:r>
              <a:rPr lang="en-US" sz="2400" dirty="0">
                <a:solidFill>
                  <a:srgbClr val="DF810F"/>
                </a:solidFill>
                <a:latin typeface="Arial"/>
                <a:cs typeface="Arial"/>
              </a:rPr>
              <a:t>Mission support:</a:t>
            </a:r>
          </a:p>
          <a:p>
            <a:pPr>
              <a:spcBef>
                <a:spcPts val="600"/>
              </a:spcBef>
              <a:spcAft>
                <a:spcPts val="600"/>
              </a:spcAft>
            </a:pPr>
            <a:r>
              <a:rPr lang="en-US" sz="2400" dirty="0">
                <a:latin typeface="Arial"/>
                <a:cs typeface="Arial"/>
              </a:rPr>
              <a:t>At the national level, Activities work to resolve coordination issues before they are raised by the Mission. Mission gets involved:</a:t>
            </a:r>
          </a:p>
          <a:p>
            <a:pPr lvl="1">
              <a:spcBef>
                <a:spcPts val="600"/>
              </a:spcBef>
              <a:spcAft>
                <a:spcPts val="600"/>
              </a:spcAft>
            </a:pPr>
            <a:r>
              <a:rPr lang="en-US" sz="2000" dirty="0">
                <a:latin typeface="Arial"/>
                <a:cs typeface="Arial"/>
              </a:rPr>
              <a:t>To add value to the process or if an issue is lingering.</a:t>
            </a:r>
          </a:p>
          <a:p>
            <a:pPr lvl="1">
              <a:spcBef>
                <a:spcPts val="600"/>
              </a:spcBef>
              <a:spcAft>
                <a:spcPts val="600"/>
              </a:spcAft>
            </a:pPr>
            <a:r>
              <a:rPr lang="en-US" sz="2000" dirty="0">
                <a:latin typeface="Arial"/>
                <a:cs typeface="Arial"/>
              </a:rPr>
              <a:t>When Activities have challenges coordinating with the State.</a:t>
            </a:r>
          </a:p>
          <a:p>
            <a:pPr>
              <a:spcBef>
                <a:spcPts val="500"/>
              </a:spcBef>
            </a:pPr>
            <a:endParaRPr lang="en-US" sz="2400" dirty="0"/>
          </a:p>
          <a:p>
            <a:pPr marL="0" indent="0">
              <a:spcBef>
                <a:spcPts val="500"/>
              </a:spcBef>
              <a:buNone/>
            </a:pPr>
            <a:endParaRPr lang="en-US" sz="2400" dirty="0"/>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pic>
        <p:nvPicPr>
          <p:cNvPr id="7" name="Graphic 6">
            <a:extLst>
              <a:ext uri="{FF2B5EF4-FFF2-40B4-BE49-F238E27FC236}">
                <a16:creationId xmlns:a16="http://schemas.microsoft.com/office/drawing/2014/main" id="{920654B4-B7E0-40DC-8D89-2AF369A75B1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59794" y="2392803"/>
            <a:ext cx="1467487" cy="1467487"/>
          </a:xfrm>
          <a:prstGeom prst="rect">
            <a:avLst/>
          </a:prstGeom>
        </p:spPr>
      </p:pic>
      <p:pic>
        <p:nvPicPr>
          <p:cNvPr id="79" name="Graphic 78">
            <a:extLst>
              <a:ext uri="{FF2B5EF4-FFF2-40B4-BE49-F238E27FC236}">
                <a16:creationId xmlns:a16="http://schemas.microsoft.com/office/drawing/2014/main" id="{169FB432-509F-432C-AE3C-9774064C5A33}"/>
              </a:ext>
              <a:ext uri="{C183D7F6-B498-43B3-948B-1728B52AA6E4}">
                <adec:decorative xmlns:adec="http://schemas.microsoft.com/office/drawing/2017/decorative" val="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359793" y="4655336"/>
            <a:ext cx="1467488" cy="1467488"/>
          </a:xfrm>
          <a:prstGeom prst="rect">
            <a:avLst/>
          </a:prstGeom>
        </p:spPr>
      </p:pic>
    </p:spTree>
    <p:extLst>
      <p:ext uri="{BB962C8B-B14F-4D97-AF65-F5344CB8AC3E}">
        <p14:creationId xmlns:p14="http://schemas.microsoft.com/office/powerpoint/2010/main" val="2529599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60692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Monthly Activity Coordination Meetings</a:t>
            </a:r>
          </a:p>
        </p:txBody>
      </p:sp>
      <p:sp>
        <p:nvSpPr>
          <p:cNvPr id="3" name="Text Placeholder 1">
            <a:extLst>
              <a:ext uri="{FF2B5EF4-FFF2-40B4-BE49-F238E27FC236}">
                <a16:creationId xmlns:a16="http://schemas.microsoft.com/office/drawing/2014/main" id="{F4A9C216-F340-9405-7525-6C4C5439452A}"/>
              </a:ext>
            </a:extLst>
          </p:cNvPr>
          <p:cNvSpPr txBox="1">
            <a:spLocks/>
          </p:cNvSpPr>
          <p:nvPr/>
        </p:nvSpPr>
        <p:spPr>
          <a:xfrm>
            <a:off x="435472" y="1947961"/>
            <a:ext cx="3696690" cy="1693790"/>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LT Pro Book"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500"/>
              </a:spcBef>
              <a:buFont typeface="Arial" panose="020B0604020202020204" pitchFamily="34" charset="0"/>
              <a:buNone/>
            </a:pPr>
            <a:r>
              <a:rPr lang="en-US" sz="2400" dirty="0">
                <a:solidFill>
                  <a:srgbClr val="DF810F"/>
                </a:solidFill>
              </a:rPr>
              <a:t>Facilitate </a:t>
            </a:r>
            <a:br>
              <a:rPr lang="en-US" sz="2400" dirty="0">
                <a:solidFill>
                  <a:srgbClr val="DF810F"/>
                </a:solidFill>
              </a:rPr>
            </a:br>
            <a:r>
              <a:rPr lang="en-US" sz="2400" dirty="0">
                <a:solidFill>
                  <a:srgbClr val="DF810F"/>
                </a:solidFill>
              </a:rPr>
              <a:t>coordination:</a:t>
            </a:r>
          </a:p>
        </p:txBody>
      </p:sp>
      <p:sp>
        <p:nvSpPr>
          <p:cNvPr id="7" name="TextBox 6">
            <a:extLst>
              <a:ext uri="{FF2B5EF4-FFF2-40B4-BE49-F238E27FC236}">
                <a16:creationId xmlns:a16="http://schemas.microsoft.com/office/drawing/2014/main" id="{117386F5-1D9B-46C8-B3A7-55D90309953B}"/>
              </a:ext>
            </a:extLst>
          </p:cNvPr>
          <p:cNvSpPr txBox="1"/>
          <p:nvPr/>
        </p:nvSpPr>
        <p:spPr>
          <a:xfrm>
            <a:off x="2789499" y="1863260"/>
            <a:ext cx="6140369" cy="2131353"/>
          </a:xfrm>
          <a:prstGeom prst="rect">
            <a:avLst/>
          </a:prstGeom>
          <a:noFill/>
        </p:spPr>
        <p:txBody>
          <a:bodyPr wrap="square" lIns="91440" tIns="45720" rIns="91440" bIns="45720" anchor="t">
            <a:spAutoFit/>
          </a:bodyPr>
          <a:lstStyle/>
          <a:p>
            <a:pPr marL="342900" indent="-342900">
              <a:spcBef>
                <a:spcPts val="500"/>
              </a:spcBef>
              <a:buFont typeface="Arial" panose="020B0604020202020204" pitchFamily="34" charset="0"/>
              <a:buChar char="•"/>
            </a:pPr>
            <a:r>
              <a:rPr lang="en-US" sz="2000" dirty="0">
                <a:latin typeface="Arial"/>
                <a:cs typeface="Arial"/>
              </a:rPr>
              <a:t>Share and address challenges from field</a:t>
            </a:r>
          </a:p>
          <a:p>
            <a:pPr marL="342900" indent="-342900">
              <a:spcBef>
                <a:spcPts val="500"/>
              </a:spcBef>
              <a:buFont typeface="Arial" panose="020B0604020202020204" pitchFamily="34" charset="0"/>
              <a:buChar char="•"/>
            </a:pPr>
            <a:r>
              <a:rPr lang="en-US" sz="2000" dirty="0">
                <a:latin typeface="Arial"/>
                <a:cs typeface="Arial"/>
              </a:rPr>
              <a:t>Share implementation plans to avoid </a:t>
            </a:r>
            <a:r>
              <a:rPr lang="en-US" sz="2000" dirty="0">
                <a:solidFill>
                  <a:srgbClr val="469C7D"/>
                </a:solidFill>
                <a:latin typeface="Arial"/>
                <a:cs typeface="Arial"/>
              </a:rPr>
              <a:t>“clash of activities,”</a:t>
            </a:r>
            <a:r>
              <a:rPr lang="en-US" sz="2000" dirty="0">
                <a:solidFill>
                  <a:srgbClr val="44BCDC"/>
                </a:solidFill>
                <a:latin typeface="Arial"/>
                <a:cs typeface="Arial"/>
              </a:rPr>
              <a:t> </a:t>
            </a:r>
            <a:r>
              <a:rPr lang="en-US" sz="2000" dirty="0">
                <a:latin typeface="Arial"/>
                <a:cs typeface="Arial"/>
              </a:rPr>
              <a:t>leverage resources, and avoid duplication</a:t>
            </a:r>
          </a:p>
          <a:p>
            <a:pPr marL="342900" indent="-342900">
              <a:spcBef>
                <a:spcPts val="500"/>
              </a:spcBef>
              <a:buFont typeface="Arial" panose="020B0604020202020204" pitchFamily="34" charset="0"/>
              <a:buChar char="•"/>
            </a:pPr>
            <a:r>
              <a:rPr lang="en-US" sz="2000" dirty="0">
                <a:latin typeface="Arial"/>
                <a:cs typeface="Arial"/>
              </a:rPr>
              <a:t>Ensure unified message presented to the State</a:t>
            </a:r>
          </a:p>
          <a:p>
            <a:pPr marL="342900" indent="-342900">
              <a:spcBef>
                <a:spcPts val="500"/>
              </a:spcBef>
              <a:buFont typeface="Arial" panose="020B0604020202020204" pitchFamily="34" charset="0"/>
              <a:buChar char="•"/>
            </a:pPr>
            <a:r>
              <a:rPr lang="en-US" sz="2000" dirty="0">
                <a:latin typeface="Arial"/>
                <a:cs typeface="Arial"/>
              </a:rPr>
              <a:t>Coordinate agendas for advocacy</a:t>
            </a:r>
          </a:p>
        </p:txBody>
      </p:sp>
      <p:sp>
        <p:nvSpPr>
          <p:cNvPr id="4" name="Text Placeholder 1">
            <a:extLst>
              <a:ext uri="{FF2B5EF4-FFF2-40B4-BE49-F238E27FC236}">
                <a16:creationId xmlns:a16="http://schemas.microsoft.com/office/drawing/2014/main" id="{B649EF7C-EA9A-BB9E-987B-42883597F0A4}"/>
              </a:ext>
            </a:extLst>
          </p:cNvPr>
          <p:cNvSpPr txBox="1">
            <a:spLocks/>
          </p:cNvSpPr>
          <p:nvPr/>
        </p:nvSpPr>
        <p:spPr>
          <a:xfrm>
            <a:off x="435472" y="2579864"/>
            <a:ext cx="3696690" cy="4995623"/>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LT Pro Book"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spcBef>
                <a:spcPts val="500"/>
              </a:spcBef>
            </a:pPr>
            <a:endParaRPr lang="en-US" sz="2400" dirty="0"/>
          </a:p>
          <a:p>
            <a:pPr>
              <a:spcBef>
                <a:spcPts val="500"/>
              </a:spcBef>
            </a:pPr>
            <a:endParaRPr lang="en-US" sz="2400" dirty="0"/>
          </a:p>
          <a:p>
            <a:pPr>
              <a:spcBef>
                <a:spcPts val="500"/>
              </a:spcBef>
            </a:pPr>
            <a:endParaRPr lang="en-US" sz="2400" dirty="0"/>
          </a:p>
          <a:p>
            <a:pPr marL="0" indent="0">
              <a:spcBef>
                <a:spcPts val="500"/>
              </a:spcBef>
              <a:buFont typeface="Arial" panose="020B0604020202020204" pitchFamily="34" charset="0"/>
              <a:buNone/>
            </a:pPr>
            <a:endParaRPr lang="en-US" sz="2400" dirty="0"/>
          </a:p>
          <a:p>
            <a:pPr marL="0" indent="0">
              <a:spcBef>
                <a:spcPts val="500"/>
              </a:spcBef>
              <a:buFont typeface="Arial" panose="020B0604020202020204" pitchFamily="34" charset="0"/>
              <a:buNone/>
            </a:pPr>
            <a:endParaRPr lang="en-US" sz="2400" dirty="0">
              <a:solidFill>
                <a:srgbClr val="DF810F"/>
              </a:solidFill>
            </a:endParaRPr>
          </a:p>
          <a:p>
            <a:pPr marL="0" indent="0">
              <a:spcBef>
                <a:spcPts val="500"/>
              </a:spcBef>
              <a:buFont typeface="Arial" panose="020B0604020202020204" pitchFamily="34" charset="0"/>
              <a:buNone/>
            </a:pPr>
            <a:r>
              <a:rPr lang="en-US" sz="2400" dirty="0">
                <a:solidFill>
                  <a:srgbClr val="DF810F"/>
                </a:solidFill>
              </a:rPr>
              <a:t>Challenges:</a:t>
            </a:r>
          </a:p>
          <a:p>
            <a:pPr marL="0" indent="0">
              <a:spcBef>
                <a:spcPts val="500"/>
              </a:spcBef>
              <a:buFont typeface="Arial" panose="020B0604020202020204" pitchFamily="34" charset="0"/>
              <a:buNone/>
            </a:pPr>
            <a:endParaRPr lang="en-US" sz="2400" dirty="0"/>
          </a:p>
        </p:txBody>
      </p:sp>
      <p:sp>
        <p:nvSpPr>
          <p:cNvPr id="10" name="TextBox 9">
            <a:extLst>
              <a:ext uri="{FF2B5EF4-FFF2-40B4-BE49-F238E27FC236}">
                <a16:creationId xmlns:a16="http://schemas.microsoft.com/office/drawing/2014/main" id="{7BA141FD-B388-4B34-AFDC-E74002F381BB}"/>
              </a:ext>
            </a:extLst>
          </p:cNvPr>
          <p:cNvSpPr txBox="1"/>
          <p:nvPr/>
        </p:nvSpPr>
        <p:spPr>
          <a:xfrm>
            <a:off x="2789499" y="4542942"/>
            <a:ext cx="6029698" cy="1759456"/>
          </a:xfrm>
          <a:prstGeom prst="rect">
            <a:avLst/>
          </a:prstGeom>
          <a:noFill/>
        </p:spPr>
        <p:txBody>
          <a:bodyPr wrap="square" lIns="91440" tIns="45720" rIns="91440" bIns="45720" anchor="t">
            <a:spAutoFit/>
          </a:bodyPr>
          <a:lstStyle/>
          <a:p>
            <a:pPr marL="285750" indent="-285750">
              <a:spcBef>
                <a:spcPts val="500"/>
              </a:spcBef>
              <a:buFont typeface="Arial" panose="020B0604020202020204" pitchFamily="34" charset="0"/>
              <a:buChar char="•"/>
            </a:pPr>
            <a:r>
              <a:rPr lang="en-US" sz="2000">
                <a:latin typeface="Arial"/>
                <a:cs typeface="Arial"/>
              </a:rPr>
              <a:t>In Zamfara, there was an occasional clash of activities due to competing priorities and need to report on monthly/quarterly achievements </a:t>
            </a:r>
            <a:endParaRPr lang="en-US" sz="2000">
              <a:latin typeface="Arial" panose="020B0604020202020204" pitchFamily="34" charset="0"/>
              <a:cs typeface="Arial" panose="020B0604020202020204" pitchFamily="34" charset="0"/>
            </a:endParaRPr>
          </a:p>
          <a:p>
            <a:pPr marL="0" indent="0">
              <a:spcBef>
                <a:spcPts val="500"/>
              </a:spcBef>
              <a:buNone/>
            </a:pPr>
            <a:endParaRPr lang="en-US" sz="2000">
              <a:latin typeface="Arial" panose="020B0604020202020204" pitchFamily="34" charset="0"/>
              <a:cs typeface="Arial" panose="020B0604020202020204" pitchFamily="34" charset="0"/>
            </a:endParaRPr>
          </a:p>
          <a:p>
            <a:pPr marL="514350" indent="-514350">
              <a:spcBef>
                <a:spcPts val="500"/>
              </a:spcBef>
              <a:buFont typeface="+mj-lt"/>
              <a:buAutoNum type="arabicPeriod"/>
            </a:pPr>
            <a:endParaRPr lang="en-US" sz="2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47426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7D39036-FAE8-4B73-AF1E-D1C256F0662A}"/>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staff</a:t>
            </a:r>
          </a:p>
        </p:txBody>
      </p:sp>
      <p:sp>
        <p:nvSpPr>
          <p:cNvPr id="2" name="Text Placeholder 1">
            <a:extLst>
              <a:ext uri="{FF2B5EF4-FFF2-40B4-BE49-F238E27FC236}">
                <a16:creationId xmlns:a16="http://schemas.microsoft.com/office/drawing/2014/main" id="{4546225F-26CB-4FDF-AC75-8050CBD18733}"/>
              </a:ext>
            </a:extLst>
          </p:cNvPr>
          <p:cNvSpPr>
            <a:spLocks noGrp="1"/>
          </p:cNvSpPr>
          <p:nvPr>
            <p:ph type="body" sz="quarter" idx="13"/>
          </p:nvPr>
        </p:nvSpPr>
        <p:spPr>
          <a:xfrm>
            <a:off x="406898" y="2268536"/>
            <a:ext cx="8292485" cy="3879046"/>
          </a:xfrm>
        </p:spPr>
        <p:txBody>
          <a:bodyPr>
            <a:normAutofit fontScale="77500" lnSpcReduction="20000"/>
          </a:bodyPr>
          <a:lstStyle/>
          <a:p>
            <a:pPr algn="l" rtl="0" fontAlgn="base">
              <a:spcAft>
                <a:spcPts val="1200"/>
              </a:spcAft>
              <a:buClr>
                <a:srgbClr val="DF810F"/>
              </a:buClr>
              <a:buFont typeface="Wingdings" panose="05000000000000000000" pitchFamily="2" charset="2"/>
              <a:buChar char="Ø"/>
            </a:pPr>
            <a:r>
              <a:rPr lang="en-US" sz="2800" dirty="0" err="1"/>
              <a:t>Siân</a:t>
            </a:r>
            <a:r>
              <a:rPr lang="en-US" sz="2800" dirty="0"/>
              <a:t> Curtis, PhD, Principal Investigator and Activity Lead​</a:t>
            </a:r>
          </a:p>
          <a:p>
            <a:pPr algn="l" rtl="0" fontAlgn="base">
              <a:spcAft>
                <a:spcPts val="1200"/>
              </a:spcAft>
              <a:buClr>
                <a:srgbClr val="DF810F"/>
              </a:buClr>
              <a:buFont typeface="Wingdings" panose="05000000000000000000" pitchFamily="2" charset="2"/>
              <a:buChar char="Ø"/>
            </a:pPr>
            <a:r>
              <a:rPr lang="en-US" sz="2800" dirty="0"/>
              <a:t>Jessica Fehringer, PhD, Co-Investigator and Qualitative Lead​</a:t>
            </a:r>
          </a:p>
          <a:p>
            <a:pPr algn="l" rtl="0" fontAlgn="base">
              <a:spcAft>
                <a:spcPts val="1200"/>
              </a:spcAft>
              <a:buClr>
                <a:srgbClr val="DF810F"/>
              </a:buClr>
              <a:buFont typeface="Wingdings" panose="05000000000000000000" pitchFamily="2" charset="2"/>
              <a:buChar char="Ø"/>
            </a:pPr>
            <a:r>
              <a:rPr lang="en-US" sz="2800" dirty="0"/>
              <a:t>Kristen Brugh, PhD, Co-Investigator and Quantitative Lead​</a:t>
            </a:r>
          </a:p>
          <a:p>
            <a:pPr algn="l" rtl="0" fontAlgn="base">
              <a:spcAft>
                <a:spcPts val="1200"/>
              </a:spcAft>
              <a:buClr>
                <a:srgbClr val="DF810F"/>
              </a:buClr>
              <a:buFont typeface="Wingdings" panose="05000000000000000000" pitchFamily="2" charset="2"/>
              <a:buChar char="Ø"/>
            </a:pPr>
            <a:r>
              <a:rPr lang="en-US" sz="2800" dirty="0"/>
              <a:t>Emmanuel </a:t>
            </a:r>
            <a:r>
              <a:rPr lang="en-US" sz="2800" dirty="0" err="1"/>
              <a:t>Adegbe</a:t>
            </a:r>
            <a:r>
              <a:rPr lang="en-US" sz="2800" dirty="0"/>
              <a:t>, MBBS, PhD, Nigeria Co-Investigator ​</a:t>
            </a:r>
          </a:p>
          <a:p>
            <a:pPr algn="l" rtl="0" fontAlgn="base">
              <a:spcAft>
                <a:spcPts val="1200"/>
              </a:spcAft>
              <a:buClr>
                <a:srgbClr val="DF810F"/>
              </a:buClr>
              <a:buFont typeface="Wingdings" panose="05000000000000000000" pitchFamily="2" charset="2"/>
              <a:buChar char="Ø"/>
            </a:pPr>
            <a:r>
              <a:rPr lang="en-US" sz="2800" dirty="0"/>
              <a:t>Patrick </a:t>
            </a:r>
            <a:r>
              <a:rPr lang="en-US" sz="2800" dirty="0" err="1"/>
              <a:t>Iyiwose</a:t>
            </a:r>
            <a:r>
              <a:rPr lang="en-US" sz="2800" dirty="0"/>
              <a:t>, MSc, Evaluation Assistant​</a:t>
            </a:r>
          </a:p>
          <a:p>
            <a:pPr algn="l" rtl="0" fontAlgn="base">
              <a:spcAft>
                <a:spcPts val="1200"/>
              </a:spcAft>
              <a:buClr>
                <a:srgbClr val="DF810F"/>
              </a:buClr>
              <a:buFont typeface="Wingdings" panose="05000000000000000000" pitchFamily="2" charset="2"/>
              <a:buChar char="Ø"/>
            </a:pPr>
            <a:r>
              <a:rPr lang="en-US" sz="2800" dirty="0"/>
              <a:t>Milissa Markiewicz, Project Manager and Research Associate​</a:t>
            </a:r>
          </a:p>
          <a:p>
            <a:pPr algn="l" rtl="0" fontAlgn="base">
              <a:spcAft>
                <a:spcPts val="1200"/>
              </a:spcAft>
              <a:buClr>
                <a:srgbClr val="DF810F"/>
              </a:buClr>
              <a:buFont typeface="Wingdings" panose="05000000000000000000" pitchFamily="2" charset="2"/>
              <a:buChar char="Ø"/>
            </a:pPr>
            <a:r>
              <a:rPr lang="en-US" sz="2800" dirty="0"/>
              <a:t>Local research partner: Data Research and Mapping Consult (DRMC)</a:t>
            </a:r>
          </a:p>
          <a:p>
            <a:endParaRPr lang="en-US" dirty="0"/>
          </a:p>
        </p:txBody>
      </p:sp>
    </p:spTree>
    <p:extLst>
      <p:ext uri="{BB962C8B-B14F-4D97-AF65-F5344CB8AC3E}">
        <p14:creationId xmlns:p14="http://schemas.microsoft.com/office/powerpoint/2010/main" val="2909726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84110" y="834652"/>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Co-location of Offices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11578" y="1786089"/>
            <a:ext cx="3161840" cy="1642911"/>
          </a:xfrm>
        </p:spPr>
        <p:txBody>
          <a:bodyPr anchor="t">
            <a:noAutofit/>
          </a:bodyPr>
          <a:lstStyle/>
          <a:p>
            <a:pPr marL="0" indent="0">
              <a:spcBef>
                <a:spcPts val="500"/>
              </a:spcBef>
              <a:buNone/>
            </a:pPr>
            <a:endParaRPr lang="en-US" sz="2200" dirty="0">
              <a:latin typeface="Arial"/>
              <a:cs typeface="Arial"/>
            </a:endParaRPr>
          </a:p>
          <a:p>
            <a:pPr marL="0" indent="0">
              <a:spcBef>
                <a:spcPts val="500"/>
              </a:spcBef>
              <a:buNone/>
            </a:pPr>
            <a:r>
              <a:rPr lang="en-US" sz="2200" dirty="0">
                <a:latin typeface="Arial"/>
                <a:cs typeface="Arial"/>
              </a:rPr>
              <a:t>In Zamfara, PSM is co-located with the Drug Management Agency</a:t>
            </a:r>
          </a:p>
          <a:p>
            <a:pPr marL="0" indent="0">
              <a:spcBef>
                <a:spcPts val="500"/>
              </a:spcBef>
              <a:buNone/>
            </a:pPr>
            <a:endParaRPr lang="en-US" sz="2200" dirty="0">
              <a:latin typeface="Arial"/>
              <a:cs typeface="Arial"/>
            </a:endParaRPr>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sp>
        <p:nvSpPr>
          <p:cNvPr id="7" name="Arrow: Right 6" descr="Arrow points to right">
            <a:extLst>
              <a:ext uri="{FF2B5EF4-FFF2-40B4-BE49-F238E27FC236}">
                <a16:creationId xmlns:a16="http://schemas.microsoft.com/office/drawing/2014/main" id="{549BD8E2-02F4-4293-A14F-7C86CADE7EEC}"/>
              </a:ext>
            </a:extLst>
          </p:cNvPr>
          <p:cNvSpPr/>
          <p:nvPr/>
        </p:nvSpPr>
        <p:spPr>
          <a:xfrm>
            <a:off x="4046442" y="2423826"/>
            <a:ext cx="440107" cy="191449"/>
          </a:xfrm>
          <a:prstGeom prst="rightArrow">
            <a:avLst/>
          </a:prstGeom>
          <a:solidFill>
            <a:srgbClr val="F2A13E"/>
          </a:solidFill>
          <a:ln>
            <a:solidFill>
              <a:srgbClr val="F2A1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Graphic 3">
            <a:extLst>
              <a:ext uri="{FF2B5EF4-FFF2-40B4-BE49-F238E27FC236}">
                <a16:creationId xmlns:a16="http://schemas.microsoft.com/office/drawing/2014/main" id="{A9DFD9FC-9F78-4139-9E98-4F235ACC5E44}"/>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412794" y="4545633"/>
            <a:ext cx="1957790" cy="1957790"/>
          </a:xfrm>
          <a:prstGeom prst="rect">
            <a:avLst/>
          </a:prstGeom>
        </p:spPr>
      </p:pic>
      <p:sp>
        <p:nvSpPr>
          <p:cNvPr id="3" name="TextBox 2">
            <a:extLst>
              <a:ext uri="{FF2B5EF4-FFF2-40B4-BE49-F238E27FC236}">
                <a16:creationId xmlns:a16="http://schemas.microsoft.com/office/drawing/2014/main" id="{82BD146A-78B4-4689-877A-5B5A63FF11B9}"/>
              </a:ext>
            </a:extLst>
          </p:cNvPr>
          <p:cNvSpPr txBox="1"/>
          <p:nvPr/>
        </p:nvSpPr>
        <p:spPr>
          <a:xfrm>
            <a:off x="4759573" y="1786089"/>
            <a:ext cx="3503364" cy="1723549"/>
          </a:xfrm>
          <a:prstGeom prst="rect">
            <a:avLst/>
          </a:prstGeom>
          <a:noFill/>
        </p:spPr>
        <p:txBody>
          <a:bodyPr wrap="square" lIns="91440" tIns="45720" rIns="91440" bIns="45720" rtlCol="0" anchor="t">
            <a:spAutoFit/>
          </a:bodyPr>
          <a:lstStyle/>
          <a:p>
            <a:endParaRPr lang="en-US" sz="2200" dirty="0">
              <a:latin typeface="Arial" panose="020B0604020202020204" pitchFamily="34" charset="0"/>
              <a:cs typeface="Arial" panose="020B0604020202020204" pitchFamily="34" charset="0"/>
            </a:endParaRPr>
          </a:p>
          <a:p>
            <a:r>
              <a:rPr lang="en-US" sz="2200" dirty="0">
                <a:latin typeface="Arial"/>
                <a:cs typeface="Arial"/>
              </a:rPr>
              <a:t>Facilitated coordination with LMCU</a:t>
            </a:r>
          </a:p>
          <a:p>
            <a:endParaRPr lang="en-US" dirty="0"/>
          </a:p>
          <a:p>
            <a:endParaRPr lang="en-US" sz="2200" dirty="0">
              <a:latin typeface="Arial" panose="020B0604020202020204" pitchFamily="34" charset="0"/>
              <a:cs typeface="Arial" panose="020B0604020202020204" pitchFamily="34" charset="0"/>
            </a:endParaRPr>
          </a:p>
        </p:txBody>
      </p:sp>
      <p:sp>
        <p:nvSpPr>
          <p:cNvPr id="5" name="Text Placeholder 1">
            <a:extLst>
              <a:ext uri="{FF2B5EF4-FFF2-40B4-BE49-F238E27FC236}">
                <a16:creationId xmlns:a16="http://schemas.microsoft.com/office/drawing/2014/main" id="{E3962E57-5ACD-7EE9-CB15-9F13D43198AA}"/>
              </a:ext>
            </a:extLst>
          </p:cNvPr>
          <p:cNvSpPr txBox="1">
            <a:spLocks/>
          </p:cNvSpPr>
          <p:nvPr/>
        </p:nvSpPr>
        <p:spPr>
          <a:xfrm>
            <a:off x="611578" y="3190995"/>
            <a:ext cx="3161840" cy="4191381"/>
          </a:xfrm>
          <a:prstGeom prst="rect">
            <a:avLst/>
          </a:prstGeom>
        </p:spPr>
        <p:txBody>
          <a:bodyPr vert="horz" lIns="91440" tIns="45720" rIns="91440" bIns="45720" rtlCol="0" anchor="t">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LT Pro Book"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500"/>
              </a:spcBef>
              <a:buFont typeface="Arial" panose="020B0604020202020204" pitchFamily="34" charset="0"/>
              <a:buNone/>
            </a:pPr>
            <a:endParaRPr lang="en-US" sz="2200" dirty="0">
              <a:latin typeface="Arial"/>
              <a:cs typeface="Arial"/>
            </a:endParaRPr>
          </a:p>
          <a:p>
            <a:pPr marL="0" indent="0">
              <a:spcBef>
                <a:spcPts val="500"/>
              </a:spcBef>
              <a:buFont typeface="Arial" panose="020B0604020202020204" pitchFamily="34" charset="0"/>
              <a:buNone/>
            </a:pPr>
            <a:r>
              <a:rPr lang="en-US" sz="2200" dirty="0">
                <a:latin typeface="Arial"/>
                <a:cs typeface="Arial"/>
              </a:rPr>
              <a:t>Other Activities in Zamfara are not co-located with the State</a:t>
            </a:r>
          </a:p>
          <a:p>
            <a:pPr marL="0" indent="0">
              <a:spcBef>
                <a:spcPts val="500"/>
              </a:spcBef>
              <a:buFont typeface="Arial" panose="020B0604020202020204" pitchFamily="34" charset="0"/>
              <a:buNone/>
            </a:pPr>
            <a:endParaRPr lang="en-US" sz="2400" dirty="0"/>
          </a:p>
          <a:p>
            <a:pPr>
              <a:spcBef>
                <a:spcPts val="500"/>
              </a:spcBef>
            </a:pPr>
            <a:endParaRPr lang="en-US" sz="2400" dirty="0"/>
          </a:p>
          <a:p>
            <a:pPr marL="0" indent="0">
              <a:spcBef>
                <a:spcPts val="500"/>
              </a:spcBef>
              <a:buFont typeface="Arial" panose="020B0604020202020204" pitchFamily="34" charset="0"/>
              <a:buNone/>
            </a:pPr>
            <a:endParaRPr lang="en-US" sz="2400" dirty="0"/>
          </a:p>
          <a:p>
            <a:pPr marL="514350" indent="-514350">
              <a:spcBef>
                <a:spcPts val="500"/>
              </a:spcBef>
              <a:buFont typeface="+mj-lt"/>
              <a:buAutoNum type="arabicPeriod"/>
            </a:pPr>
            <a:endParaRPr lang="en-US" sz="2400" dirty="0"/>
          </a:p>
          <a:p>
            <a:pPr marL="0" indent="0">
              <a:spcBef>
                <a:spcPts val="500"/>
              </a:spcBef>
              <a:buFont typeface="Arial" panose="020B0604020202020204" pitchFamily="34" charset="0"/>
              <a:buNone/>
            </a:pPr>
            <a:endParaRPr lang="en-US" sz="2400" dirty="0"/>
          </a:p>
        </p:txBody>
      </p:sp>
      <p:sp>
        <p:nvSpPr>
          <p:cNvPr id="8" name="Arrow: Right 7" descr="Arrow points to right">
            <a:extLst>
              <a:ext uri="{FF2B5EF4-FFF2-40B4-BE49-F238E27FC236}">
                <a16:creationId xmlns:a16="http://schemas.microsoft.com/office/drawing/2014/main" id="{331D9322-12D1-48B9-BD42-BAE2E3DB50C3}"/>
              </a:ext>
            </a:extLst>
          </p:cNvPr>
          <p:cNvSpPr/>
          <p:nvPr/>
        </p:nvSpPr>
        <p:spPr>
          <a:xfrm>
            <a:off x="4046441" y="3690330"/>
            <a:ext cx="440107" cy="191449"/>
          </a:xfrm>
          <a:prstGeom prst="rightArrow">
            <a:avLst/>
          </a:prstGeom>
          <a:solidFill>
            <a:srgbClr val="F2A13E"/>
          </a:solidFill>
          <a:ln>
            <a:solidFill>
              <a:srgbClr val="F2A1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CA1ECDCF-47A0-3D25-61DB-F9A998D412EB}"/>
              </a:ext>
            </a:extLst>
          </p:cNvPr>
          <p:cNvSpPr txBox="1"/>
          <p:nvPr/>
        </p:nvSpPr>
        <p:spPr>
          <a:xfrm>
            <a:off x="4759573" y="3190995"/>
            <a:ext cx="3503364" cy="1107996"/>
          </a:xfrm>
          <a:prstGeom prst="rect">
            <a:avLst/>
          </a:prstGeom>
          <a:noFill/>
        </p:spPr>
        <p:txBody>
          <a:bodyPr wrap="square" lIns="91440" tIns="45720" rIns="91440" bIns="45720" rtlCol="0" anchor="t">
            <a:spAutoFit/>
          </a:bodyPr>
          <a:lstStyle/>
          <a:p>
            <a:endParaRPr lang="en-US" sz="22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Reduced opportunity for relationship building</a:t>
            </a:r>
          </a:p>
        </p:txBody>
      </p:sp>
    </p:spTree>
    <p:extLst>
      <p:ext uri="{BB962C8B-B14F-4D97-AF65-F5344CB8AC3E}">
        <p14:creationId xmlns:p14="http://schemas.microsoft.com/office/powerpoint/2010/main" val="41641947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077874"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0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Coordination with Other Development Partners </a:t>
            </a:r>
            <a:endParaRPr kumimoji="0" lang="en-US" sz="30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endParaRP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3451" y="1641762"/>
            <a:ext cx="8077874" cy="3409936"/>
          </a:xfrm>
        </p:spPr>
        <p:txBody>
          <a:bodyPr anchor="t">
            <a:noAutofit/>
          </a:bodyPr>
          <a:lstStyle/>
          <a:p>
            <a:pPr>
              <a:spcBef>
                <a:spcPts val="600"/>
              </a:spcBef>
              <a:spcAft>
                <a:spcPts val="600"/>
              </a:spcAft>
            </a:pPr>
            <a:r>
              <a:rPr lang="en-US" sz="2400"/>
              <a:t>Through TWGs and other forums, Activities coordinate with other partners; gain insight into what others are doing to avoid duplication and address gaps.</a:t>
            </a:r>
          </a:p>
          <a:p>
            <a:pPr>
              <a:spcBef>
                <a:spcPts val="600"/>
              </a:spcBef>
              <a:spcAft>
                <a:spcPts val="600"/>
              </a:spcAft>
            </a:pPr>
            <a:r>
              <a:rPr lang="en-US" sz="2400"/>
              <a:t>Different mandates of other partners can make coordination a challenge.</a:t>
            </a:r>
          </a:p>
          <a:p>
            <a:pPr>
              <a:spcBef>
                <a:spcPts val="600"/>
              </a:spcBef>
              <a:spcAft>
                <a:spcPts val="600"/>
              </a:spcAft>
            </a:pPr>
            <a:r>
              <a:rPr lang="en-US" sz="2400"/>
              <a:t>National Activity respondent reported desire for USAID to encourage other development partners to sign onto USAID MOUs so that the State can be accountable to one common and transparent platform.</a:t>
            </a:r>
          </a:p>
          <a:p>
            <a:pPr marL="0" indent="0">
              <a:spcBef>
                <a:spcPts val="600"/>
              </a:spcBef>
              <a:spcAft>
                <a:spcPts val="600"/>
              </a:spcAft>
              <a:buNone/>
            </a:pPr>
            <a:endParaRPr lang="en-US" sz="2400"/>
          </a:p>
          <a:p>
            <a:pPr>
              <a:spcBef>
                <a:spcPts val="600"/>
              </a:spcBef>
              <a:spcAft>
                <a:spcPts val="600"/>
              </a:spcAft>
            </a:pPr>
            <a:endParaRPr lang="en-US" sz="2400"/>
          </a:p>
          <a:p>
            <a:pPr marL="0" indent="0">
              <a:spcBef>
                <a:spcPts val="600"/>
              </a:spcBef>
              <a:spcAft>
                <a:spcPts val="600"/>
              </a:spcAft>
              <a:buNone/>
            </a:pPr>
            <a:endParaRPr lang="en-US" sz="2400"/>
          </a:p>
          <a:p>
            <a:pPr marL="514350" indent="-514350">
              <a:spcBef>
                <a:spcPts val="600"/>
              </a:spcBef>
              <a:spcAft>
                <a:spcPts val="600"/>
              </a:spcAft>
              <a:buFont typeface="+mj-lt"/>
              <a:buAutoNum type="arabicPeriod"/>
            </a:pPr>
            <a:endParaRPr lang="en-US" sz="2400"/>
          </a:p>
          <a:p>
            <a:pPr marL="0" indent="0">
              <a:spcBef>
                <a:spcPts val="600"/>
              </a:spcBef>
              <a:spcAft>
                <a:spcPts val="600"/>
              </a:spcAft>
              <a:buNone/>
            </a:pPr>
            <a:endParaRPr lang="en-US" sz="2400"/>
          </a:p>
        </p:txBody>
      </p:sp>
    </p:spTree>
    <p:extLst>
      <p:ext uri="{BB962C8B-B14F-4D97-AF65-F5344CB8AC3E}">
        <p14:creationId xmlns:p14="http://schemas.microsoft.com/office/powerpoint/2010/main" val="42618533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83291"/>
            <a:ext cx="7980892"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Use of Existing State Structures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572000" y="2805391"/>
            <a:ext cx="3742931" cy="3409936"/>
          </a:xfrm>
        </p:spPr>
        <p:txBody>
          <a:bodyPr anchor="t">
            <a:noAutofit/>
          </a:bodyPr>
          <a:lstStyle/>
          <a:p>
            <a:pPr marL="0" indent="0">
              <a:spcBef>
                <a:spcPts val="600"/>
              </a:spcBef>
              <a:spcAft>
                <a:spcPts val="600"/>
              </a:spcAft>
              <a:buNone/>
            </a:pPr>
            <a:r>
              <a:rPr lang="en-US" sz="2400">
                <a:latin typeface="Arial"/>
                <a:cs typeface="Arial"/>
              </a:rPr>
              <a:t>Making use of existing State structures facilitated coordination and implementation.</a:t>
            </a:r>
            <a:endParaRPr lang="en-US" sz="2400"/>
          </a:p>
          <a:p>
            <a:pPr marL="0" indent="0">
              <a:spcBef>
                <a:spcPts val="500"/>
              </a:spcBef>
              <a:buNone/>
            </a:pPr>
            <a:endParaRPr lang="en-US" sz="2400"/>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66E8666D-0376-42F4-8EC4-A16C28B8B9B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41659" y="1642683"/>
            <a:ext cx="4028911" cy="4028911"/>
          </a:xfrm>
          <a:prstGeom prst="rect">
            <a:avLst/>
          </a:prstGeom>
        </p:spPr>
      </p:pic>
    </p:spTree>
    <p:extLst>
      <p:ext uri="{BB962C8B-B14F-4D97-AF65-F5344CB8AC3E}">
        <p14:creationId xmlns:p14="http://schemas.microsoft.com/office/powerpoint/2010/main" val="1340016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1" y="805470"/>
            <a:ext cx="837515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Activity Work and Implementation Planning</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52345" y="1753110"/>
            <a:ext cx="8184985" cy="4216951"/>
          </a:xfrm>
        </p:spPr>
        <p:txBody>
          <a:bodyPr anchor="t">
            <a:noAutofit/>
          </a:bodyPr>
          <a:lstStyle/>
          <a:p>
            <a:pPr>
              <a:spcBef>
                <a:spcPts val="600"/>
              </a:spcBef>
              <a:spcAft>
                <a:spcPts val="600"/>
              </a:spcAft>
            </a:pPr>
            <a:r>
              <a:rPr lang="en-US" sz="2100" dirty="0">
                <a:latin typeface="Arial"/>
                <a:cs typeface="Arial"/>
              </a:rPr>
              <a:t>Activities share their final workplans with each other and State.</a:t>
            </a:r>
          </a:p>
          <a:p>
            <a:pPr>
              <a:spcBef>
                <a:spcPts val="600"/>
              </a:spcBef>
              <a:spcAft>
                <a:spcPts val="600"/>
              </a:spcAft>
            </a:pPr>
            <a:r>
              <a:rPr lang="en-US" sz="2000" dirty="0">
                <a:latin typeface="Arial"/>
                <a:cs typeface="Arial"/>
              </a:rPr>
              <a:t>In Zamfara, State respondents reported more involvement in Activity work planning than in the past.</a:t>
            </a:r>
          </a:p>
          <a:p>
            <a:pPr>
              <a:spcBef>
                <a:spcPts val="600"/>
              </a:spcBef>
              <a:spcAft>
                <a:spcPts val="600"/>
              </a:spcAft>
            </a:pPr>
            <a:r>
              <a:rPr lang="en-US" sz="2000" dirty="0">
                <a:latin typeface="Arial"/>
                <a:cs typeface="Arial"/>
              </a:rPr>
              <a:t>Activities also engage in monthly and quarterly implementation planning, and the State has more involvement in these plans; this also leads to greater ownership by the State.</a:t>
            </a:r>
          </a:p>
          <a:p>
            <a:pPr>
              <a:spcBef>
                <a:spcPts val="600"/>
              </a:spcBef>
              <a:spcAft>
                <a:spcPts val="600"/>
              </a:spcAft>
            </a:pPr>
            <a:endParaRPr lang="en-US" sz="2100" dirty="0">
              <a:latin typeface="Arial"/>
              <a:cs typeface="Arial"/>
            </a:endParaRPr>
          </a:p>
          <a:p>
            <a:pPr marL="0" indent="0">
              <a:spcBef>
                <a:spcPts val="500"/>
              </a:spcBef>
              <a:buNone/>
            </a:pPr>
            <a:endParaRPr lang="en-US" sz="2100" dirty="0"/>
          </a:p>
        </p:txBody>
      </p:sp>
      <p:sp>
        <p:nvSpPr>
          <p:cNvPr id="9" name="TextBox 8">
            <a:extLst>
              <a:ext uri="{FF2B5EF4-FFF2-40B4-BE49-F238E27FC236}">
                <a16:creationId xmlns:a16="http://schemas.microsoft.com/office/drawing/2014/main" id="{FEEF4785-C902-4C48-8CF4-B7AA0E35AD76}"/>
              </a:ext>
            </a:extLst>
          </p:cNvPr>
          <p:cNvSpPr txBox="1"/>
          <p:nvPr/>
        </p:nvSpPr>
        <p:spPr>
          <a:xfrm>
            <a:off x="711176" y="4184957"/>
            <a:ext cx="7826154" cy="1785104"/>
          </a:xfrm>
          <a:prstGeom prst="rect">
            <a:avLst/>
          </a:prstGeom>
          <a:solidFill>
            <a:srgbClr val="76CEE6"/>
          </a:solidFill>
        </p:spPr>
        <p:txBody>
          <a:bodyPr wrap="square" rtlCol="0">
            <a:spAutoFit/>
          </a:bodyPr>
          <a:lstStyle/>
          <a:p>
            <a:r>
              <a:rPr lang="en-US" sz="2200" i="1" dirty="0">
                <a:latin typeface="Arial" panose="020B0604020202020204" pitchFamily="34" charset="0"/>
                <a:cs typeface="Arial" panose="020B0604020202020204" pitchFamily="34" charset="0"/>
              </a:rPr>
              <a:t>“The State is satisfied because this is the first time [the] IPs sit with SMEP to deliberate on a workplan together, before it was not like that.” </a:t>
            </a:r>
          </a:p>
          <a:p>
            <a:endParaRPr lang="en-US" sz="2200" i="1" dirty="0">
              <a:latin typeface="Arial" panose="020B0604020202020204" pitchFamily="34" charset="0"/>
              <a:cs typeface="Arial" panose="020B0604020202020204" pitchFamily="34" charset="0"/>
            </a:endParaRPr>
          </a:p>
          <a:p>
            <a:r>
              <a:rPr lang="en-US" sz="2200" i="1" dirty="0">
                <a:latin typeface="Arial" panose="020B0604020202020204" pitchFamily="34" charset="0"/>
                <a:cs typeface="Arial" panose="020B0604020202020204" pitchFamily="34" charset="0"/>
              </a:rPr>
              <a:t>-Zamfara State respondent</a:t>
            </a:r>
          </a:p>
        </p:txBody>
      </p:sp>
    </p:spTree>
    <p:extLst>
      <p:ext uri="{BB962C8B-B14F-4D97-AF65-F5344CB8AC3E}">
        <p14:creationId xmlns:p14="http://schemas.microsoft.com/office/powerpoint/2010/main" val="22520638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10">
            <a:extLst>
              <a:ext uri="{FF2B5EF4-FFF2-40B4-BE49-F238E27FC236}">
                <a16:creationId xmlns:a16="http://schemas.microsoft.com/office/drawing/2014/main" id="{C9A36457-A5F4-4103-A443-02581C0918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Shape 12">
            <a:extLst>
              <a:ext uri="{FF2B5EF4-FFF2-40B4-BE49-F238E27FC236}">
                <a16:creationId xmlns:a16="http://schemas.microsoft.com/office/drawing/2014/main" id="{DC5FB7E8-B636-40FA-BE8D-48145C0F5C5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
            <a:ext cx="9144000" cy="2295238"/>
          </a:xfrm>
          <a:custGeom>
            <a:avLst/>
            <a:gdLst>
              <a:gd name="connsiteX0" fmla="*/ 12160143 w 12192000"/>
              <a:gd name="connsiteY0" fmla="*/ 831692 h 2079137"/>
              <a:gd name="connsiteX1" fmla="*/ 12159112 w 12192000"/>
              <a:gd name="connsiteY1" fmla="*/ 833361 h 2079137"/>
              <a:gd name="connsiteX2" fmla="*/ 12158912 w 12192000"/>
              <a:gd name="connsiteY2" fmla="*/ 832430 h 2079137"/>
              <a:gd name="connsiteX3" fmla="*/ 0 w 12192000"/>
              <a:gd name="connsiteY3" fmla="*/ 0 h 2079137"/>
              <a:gd name="connsiteX4" fmla="*/ 12192000 w 12192000"/>
              <a:gd name="connsiteY4" fmla="*/ 0 h 2079137"/>
              <a:gd name="connsiteX5" fmla="*/ 12192000 w 12192000"/>
              <a:gd name="connsiteY5" fmla="*/ 558063 h 2079137"/>
              <a:gd name="connsiteX6" fmla="*/ 12189259 w 12192000"/>
              <a:gd name="connsiteY6" fmla="*/ 810508 h 2079137"/>
              <a:gd name="connsiteX7" fmla="*/ 12170847 w 12192000"/>
              <a:gd name="connsiteY7" fmla="*/ 825280 h 2079137"/>
              <a:gd name="connsiteX8" fmla="*/ 12160143 w 12192000"/>
              <a:gd name="connsiteY8" fmla="*/ 831692 h 2079137"/>
              <a:gd name="connsiteX9" fmla="*/ 12163806 w 12192000"/>
              <a:gd name="connsiteY9" fmla="*/ 825759 h 2079137"/>
              <a:gd name="connsiteX10" fmla="*/ 12056557 w 12192000"/>
              <a:gd name="connsiteY10" fmla="*/ 810176 h 2079137"/>
              <a:gd name="connsiteX11" fmla="*/ 11900316 w 12192000"/>
              <a:gd name="connsiteY11" fmla="*/ 789618 h 2079137"/>
              <a:gd name="connsiteX12" fmla="*/ 11791206 w 12192000"/>
              <a:gd name="connsiteY12" fmla="*/ 824176 h 2079137"/>
              <a:gd name="connsiteX13" fmla="*/ 11659257 w 12192000"/>
              <a:gd name="connsiteY13" fmla="*/ 800841 h 2079137"/>
              <a:gd name="connsiteX14" fmla="*/ 11569789 w 12192000"/>
              <a:gd name="connsiteY14" fmla="*/ 797135 h 2079137"/>
              <a:gd name="connsiteX15" fmla="*/ 11367885 w 12192000"/>
              <a:gd name="connsiteY15" fmla="*/ 791985 h 2079137"/>
              <a:gd name="connsiteX16" fmla="*/ 11174663 w 12192000"/>
              <a:gd name="connsiteY16" fmla="*/ 788721 h 2079137"/>
              <a:gd name="connsiteX17" fmla="*/ 11068220 w 12192000"/>
              <a:gd name="connsiteY17" fmla="*/ 786994 h 2079137"/>
              <a:gd name="connsiteX18" fmla="*/ 10893266 w 12192000"/>
              <a:gd name="connsiteY18" fmla="*/ 794013 h 2079137"/>
              <a:gd name="connsiteX19" fmla="*/ 10844025 w 12192000"/>
              <a:gd name="connsiteY19" fmla="*/ 789857 h 2079137"/>
              <a:gd name="connsiteX20" fmla="*/ 10814353 w 12192000"/>
              <a:gd name="connsiteY20" fmla="*/ 789010 h 2079137"/>
              <a:gd name="connsiteX21" fmla="*/ 10748393 w 12192000"/>
              <a:gd name="connsiteY21" fmla="*/ 806738 h 2079137"/>
              <a:gd name="connsiteX22" fmla="*/ 10468256 w 12192000"/>
              <a:gd name="connsiteY22" fmla="*/ 778733 h 2079137"/>
              <a:gd name="connsiteX23" fmla="*/ 10256131 w 12192000"/>
              <a:gd name="connsiteY23" fmla="*/ 788332 h 2079137"/>
              <a:gd name="connsiteX24" fmla="*/ 10177442 w 12192000"/>
              <a:gd name="connsiteY24" fmla="*/ 777371 h 2079137"/>
              <a:gd name="connsiteX25" fmla="*/ 10006086 w 12192000"/>
              <a:gd name="connsiteY25" fmla="*/ 792651 h 2079137"/>
              <a:gd name="connsiteX26" fmla="*/ 9952382 w 12192000"/>
              <a:gd name="connsiteY26" fmla="*/ 815411 h 2079137"/>
              <a:gd name="connsiteX27" fmla="*/ 9926457 w 12192000"/>
              <a:gd name="connsiteY27" fmla="*/ 827295 h 2079137"/>
              <a:gd name="connsiteX28" fmla="*/ 9843405 w 12192000"/>
              <a:gd name="connsiteY28" fmla="*/ 867046 h 2079137"/>
              <a:gd name="connsiteX29" fmla="*/ 9830866 w 12192000"/>
              <a:gd name="connsiteY29" fmla="*/ 875047 h 2079137"/>
              <a:gd name="connsiteX30" fmla="*/ 9801807 w 12192000"/>
              <a:gd name="connsiteY30" fmla="*/ 872272 h 2079137"/>
              <a:gd name="connsiteX31" fmla="*/ 9785653 w 12192000"/>
              <a:gd name="connsiteY31" fmla="*/ 861743 h 2079137"/>
              <a:gd name="connsiteX32" fmla="*/ 9781177 w 12192000"/>
              <a:gd name="connsiteY32" fmla="*/ 864820 h 2079137"/>
              <a:gd name="connsiteX33" fmla="*/ 9768640 w 12192000"/>
              <a:gd name="connsiteY33" fmla="*/ 869379 h 2079137"/>
              <a:gd name="connsiteX34" fmla="*/ 9712211 w 12192000"/>
              <a:gd name="connsiteY34" fmla="*/ 900283 h 2079137"/>
              <a:gd name="connsiteX35" fmla="*/ 9689465 w 12192000"/>
              <a:gd name="connsiteY35" fmla="*/ 899268 h 2079137"/>
              <a:gd name="connsiteX36" fmla="*/ 9600339 w 12192000"/>
              <a:gd name="connsiteY36" fmla="*/ 922112 h 2079137"/>
              <a:gd name="connsiteX37" fmla="*/ 9582850 w 12192000"/>
              <a:gd name="connsiteY37" fmla="*/ 925510 h 2079137"/>
              <a:gd name="connsiteX38" fmla="*/ 9549638 w 12192000"/>
              <a:gd name="connsiteY38" fmla="*/ 940845 h 2079137"/>
              <a:gd name="connsiteX39" fmla="*/ 9539471 w 12192000"/>
              <a:gd name="connsiteY39" fmla="*/ 941799 h 2079137"/>
              <a:gd name="connsiteX40" fmla="*/ 9505592 w 12192000"/>
              <a:gd name="connsiteY40" fmla="*/ 955533 h 2079137"/>
              <a:gd name="connsiteX41" fmla="*/ 9432569 w 12192000"/>
              <a:gd name="connsiteY41" fmla="*/ 985377 h 2079137"/>
              <a:gd name="connsiteX42" fmla="*/ 9414216 w 12192000"/>
              <a:gd name="connsiteY42" fmla="*/ 992655 h 2079137"/>
              <a:gd name="connsiteX43" fmla="*/ 9397106 w 12192000"/>
              <a:gd name="connsiteY43" fmla="*/ 992980 h 2079137"/>
              <a:gd name="connsiteX44" fmla="*/ 9305108 w 12192000"/>
              <a:gd name="connsiteY44" fmla="*/ 1007767 h 2079137"/>
              <a:gd name="connsiteX45" fmla="*/ 9282434 w 12192000"/>
              <a:gd name="connsiteY45" fmla="*/ 1007523 h 2079137"/>
              <a:gd name="connsiteX46" fmla="*/ 9271941 w 12192000"/>
              <a:gd name="connsiteY46" fmla="*/ 1002839 h 2079137"/>
              <a:gd name="connsiteX47" fmla="*/ 9238227 w 12192000"/>
              <a:gd name="connsiteY47" fmla="*/ 1017668 h 2079137"/>
              <a:gd name="connsiteX48" fmla="*/ 9184265 w 12192000"/>
              <a:gd name="connsiteY48" fmla="*/ 1031275 h 2079137"/>
              <a:gd name="connsiteX49" fmla="*/ 9159000 w 12192000"/>
              <a:gd name="connsiteY49" fmla="*/ 1039569 h 2079137"/>
              <a:gd name="connsiteX50" fmla="*/ 9137031 w 12192000"/>
              <a:gd name="connsiteY50" fmla="*/ 1038699 h 2079137"/>
              <a:gd name="connsiteX51" fmla="*/ 9015702 w 12192000"/>
              <a:gd name="connsiteY51" fmla="*/ 1051400 h 2079137"/>
              <a:gd name="connsiteX52" fmla="*/ 8971403 w 12192000"/>
              <a:gd name="connsiteY52" fmla="*/ 1040542 h 2079137"/>
              <a:gd name="connsiteX53" fmla="*/ 8961826 w 12192000"/>
              <a:gd name="connsiteY53" fmla="*/ 1045364 h 2079137"/>
              <a:gd name="connsiteX54" fmla="*/ 8888623 w 12192000"/>
              <a:gd name="connsiteY54" fmla="*/ 1053908 h 2079137"/>
              <a:gd name="connsiteX55" fmla="*/ 8841066 w 12192000"/>
              <a:gd name="connsiteY55" fmla="*/ 1060421 h 2079137"/>
              <a:gd name="connsiteX56" fmla="*/ 8752342 w 12192000"/>
              <a:gd name="connsiteY56" fmla="*/ 1080646 h 2079137"/>
              <a:gd name="connsiteX57" fmla="*/ 8699139 w 12192000"/>
              <a:gd name="connsiteY57" fmla="*/ 1087885 h 2079137"/>
              <a:gd name="connsiteX58" fmla="*/ 8667273 w 12192000"/>
              <a:gd name="connsiteY58" fmla="*/ 1092062 h 2079137"/>
              <a:gd name="connsiteX59" fmla="*/ 8586064 w 12192000"/>
              <a:gd name="connsiteY59" fmla="*/ 1114603 h 2079137"/>
              <a:gd name="connsiteX60" fmla="*/ 8460312 w 12192000"/>
              <a:gd name="connsiteY60" fmla="*/ 1179878 h 2079137"/>
              <a:gd name="connsiteX61" fmla="*/ 8419023 w 12192000"/>
              <a:gd name="connsiteY61" fmla="*/ 1191748 h 2079137"/>
              <a:gd name="connsiteX62" fmla="*/ 8410939 w 12192000"/>
              <a:gd name="connsiteY62" fmla="*/ 1189696 h 2079137"/>
              <a:gd name="connsiteX63" fmla="*/ 8362040 w 12192000"/>
              <a:gd name="connsiteY63" fmla="*/ 1220820 h 2079137"/>
              <a:gd name="connsiteX64" fmla="*/ 8273677 w 12192000"/>
              <a:gd name="connsiteY64" fmla="*/ 1236495 h 2079137"/>
              <a:gd name="connsiteX65" fmla="*/ 8204283 w 12192000"/>
              <a:gd name="connsiteY65" fmla="*/ 1243537 h 2079137"/>
              <a:gd name="connsiteX66" fmla="*/ 8166550 w 12192000"/>
              <a:gd name="connsiteY66" fmla="*/ 1249551 h 2079137"/>
              <a:gd name="connsiteX67" fmla="*/ 8137785 w 12192000"/>
              <a:gd name="connsiteY67" fmla="*/ 1251636 h 2079137"/>
              <a:gd name="connsiteX68" fmla="*/ 8071596 w 12192000"/>
              <a:gd name="connsiteY68" fmla="*/ 1269274 h 2079137"/>
              <a:gd name="connsiteX69" fmla="*/ 7964816 w 12192000"/>
              <a:gd name="connsiteY69" fmla="*/ 1303668 h 2079137"/>
              <a:gd name="connsiteX70" fmla="*/ 7941495 w 12192000"/>
              <a:gd name="connsiteY70" fmla="*/ 1309821 h 2079137"/>
              <a:gd name="connsiteX71" fmla="*/ 7919123 w 12192000"/>
              <a:gd name="connsiteY71" fmla="*/ 1310466 h 2079137"/>
              <a:gd name="connsiteX72" fmla="*/ 7911902 w 12192000"/>
              <a:gd name="connsiteY72" fmla="*/ 1306569 h 2079137"/>
              <a:gd name="connsiteX73" fmla="*/ 7898703 w 12192000"/>
              <a:gd name="connsiteY73" fmla="*/ 1309208 h 2079137"/>
              <a:gd name="connsiteX74" fmla="*/ 7894703 w 12192000"/>
              <a:gd name="connsiteY74" fmla="*/ 1308939 h 2079137"/>
              <a:gd name="connsiteX75" fmla="*/ 7872267 w 12192000"/>
              <a:gd name="connsiteY75" fmla="*/ 1308370 h 2079137"/>
              <a:gd name="connsiteX76" fmla="*/ 7836454 w 12192000"/>
              <a:gd name="connsiteY76" fmla="*/ 1331265 h 2079137"/>
              <a:gd name="connsiteX77" fmla="*/ 7782451 w 12192000"/>
              <a:gd name="connsiteY77" fmla="*/ 1339601 h 2079137"/>
              <a:gd name="connsiteX78" fmla="*/ 7542969 w 12192000"/>
              <a:gd name="connsiteY78" fmla="*/ 1372495 h 2079137"/>
              <a:gd name="connsiteX79" fmla="*/ 7476832 w 12192000"/>
              <a:gd name="connsiteY79" fmla="*/ 1431655 h 2079137"/>
              <a:gd name="connsiteX80" fmla="*/ 7370237 w 12192000"/>
              <a:gd name="connsiteY80" fmla="*/ 1474339 h 2079137"/>
              <a:gd name="connsiteX81" fmla="*/ 7222223 w 12192000"/>
              <a:gd name="connsiteY81" fmla="*/ 1510199 h 2079137"/>
              <a:gd name="connsiteX82" fmla="*/ 7215703 w 12192000"/>
              <a:gd name="connsiteY82" fmla="*/ 1520424 h 2079137"/>
              <a:gd name="connsiteX83" fmla="*/ 7204548 w 12192000"/>
              <a:gd name="connsiteY83" fmla="*/ 1528145 h 2079137"/>
              <a:gd name="connsiteX84" fmla="*/ 7202038 w 12192000"/>
              <a:gd name="connsiteY84" fmla="*/ 1527954 h 2079137"/>
              <a:gd name="connsiteX85" fmla="*/ 7173860 w 12192000"/>
              <a:gd name="connsiteY85" fmla="*/ 1541605 h 2079137"/>
              <a:gd name="connsiteX86" fmla="*/ 7155079 w 12192000"/>
              <a:gd name="connsiteY86" fmla="*/ 1552495 h 2079137"/>
              <a:gd name="connsiteX87" fmla="*/ 7149757 w 12192000"/>
              <a:gd name="connsiteY87" fmla="*/ 1552732 h 2079137"/>
              <a:gd name="connsiteX88" fmla="*/ 7104804 w 12192000"/>
              <a:gd name="connsiteY88" fmla="*/ 1565792 h 2079137"/>
              <a:gd name="connsiteX89" fmla="*/ 7082824 w 12192000"/>
              <a:gd name="connsiteY89" fmla="*/ 1567947 h 2079137"/>
              <a:gd name="connsiteX90" fmla="*/ 7021520 w 12192000"/>
              <a:gd name="connsiteY90" fmla="*/ 1562334 h 2079137"/>
              <a:gd name="connsiteX91" fmla="*/ 6988956 w 12192000"/>
              <a:gd name="connsiteY91" fmla="*/ 1576442 h 2079137"/>
              <a:gd name="connsiteX92" fmla="*/ 6981922 w 12192000"/>
              <a:gd name="connsiteY92" fmla="*/ 1578821 h 2079137"/>
              <a:gd name="connsiteX93" fmla="*/ 6981583 w 12192000"/>
              <a:gd name="connsiteY93" fmla="*/ 1578678 h 2079137"/>
              <a:gd name="connsiteX94" fmla="*/ 6973762 w 12192000"/>
              <a:gd name="connsiteY94" fmla="*/ 1580811 h 2079137"/>
              <a:gd name="connsiteX95" fmla="*/ 6969093 w 12192000"/>
              <a:gd name="connsiteY95" fmla="*/ 1583157 h 2079137"/>
              <a:gd name="connsiteX96" fmla="*/ 6890037 w 12192000"/>
              <a:gd name="connsiteY96" fmla="*/ 1575825 h 2079137"/>
              <a:gd name="connsiteX97" fmla="*/ 6785054 w 12192000"/>
              <a:gd name="connsiteY97" fmla="*/ 1582200 h 2079137"/>
              <a:gd name="connsiteX98" fmla="*/ 6681692 w 12192000"/>
              <a:gd name="connsiteY98" fmla="*/ 1591296 h 2079137"/>
              <a:gd name="connsiteX99" fmla="*/ 6644556 w 12192000"/>
              <a:gd name="connsiteY99" fmla="*/ 1595940 h 2079137"/>
              <a:gd name="connsiteX100" fmla="*/ 6577106 w 12192000"/>
              <a:gd name="connsiteY100" fmla="*/ 1598261 h 2079137"/>
              <a:gd name="connsiteX101" fmla="*/ 6544183 w 12192000"/>
              <a:gd name="connsiteY101" fmla="*/ 1596149 h 2079137"/>
              <a:gd name="connsiteX102" fmla="*/ 6540921 w 12192000"/>
              <a:gd name="connsiteY102" fmla="*/ 1593857 h 2079137"/>
              <a:gd name="connsiteX103" fmla="*/ 6535046 w 12192000"/>
              <a:gd name="connsiteY103" fmla="*/ 1593283 h 2079137"/>
              <a:gd name="connsiteX104" fmla="*/ 6519853 w 12192000"/>
              <a:gd name="connsiteY104" fmla="*/ 1595771 h 2079137"/>
              <a:gd name="connsiteX105" fmla="*/ 6514280 w 12192000"/>
              <a:gd name="connsiteY105" fmla="*/ 1597376 h 2079137"/>
              <a:gd name="connsiteX106" fmla="*/ 6505824 w 12192000"/>
              <a:gd name="connsiteY106" fmla="*/ 1598298 h 2079137"/>
              <a:gd name="connsiteX107" fmla="*/ 6505573 w 12192000"/>
              <a:gd name="connsiteY107" fmla="*/ 1598109 h 2079137"/>
              <a:gd name="connsiteX108" fmla="*/ 6497741 w 12192000"/>
              <a:gd name="connsiteY108" fmla="*/ 1599392 h 2079137"/>
              <a:gd name="connsiteX109" fmla="*/ 6459992 w 12192000"/>
              <a:gd name="connsiteY109" fmla="*/ 1608358 h 2079137"/>
              <a:gd name="connsiteX110" fmla="*/ 6404572 w 12192000"/>
              <a:gd name="connsiteY110" fmla="*/ 1593771 h 2079137"/>
              <a:gd name="connsiteX111" fmla="*/ 6382671 w 12192000"/>
              <a:gd name="connsiteY111" fmla="*/ 1592612 h 2079137"/>
              <a:gd name="connsiteX112" fmla="*/ 6369843 w 12192000"/>
              <a:gd name="connsiteY112" fmla="*/ 1590015 h 2079137"/>
              <a:gd name="connsiteX113" fmla="*/ 6269740 w 12192000"/>
              <a:gd name="connsiteY113" fmla="*/ 1614633 h 2079137"/>
              <a:gd name="connsiteX114" fmla="*/ 6255405 w 12192000"/>
              <a:gd name="connsiteY114" fmla="*/ 1620529 h 2079137"/>
              <a:gd name="connsiteX115" fmla="*/ 6244248 w 12192000"/>
              <a:gd name="connsiteY115" fmla="*/ 1629561 h 2079137"/>
              <a:gd name="connsiteX116" fmla="*/ 6086396 w 12192000"/>
              <a:gd name="connsiteY116" fmla="*/ 1642666 h 2079137"/>
              <a:gd name="connsiteX117" fmla="*/ 5867429 w 12192000"/>
              <a:gd name="connsiteY117" fmla="*/ 1695554 h 2079137"/>
              <a:gd name="connsiteX118" fmla="*/ 5772864 w 12192000"/>
              <a:gd name="connsiteY118" fmla="*/ 1689002 h 2079137"/>
              <a:gd name="connsiteX119" fmla="*/ 5629833 w 12192000"/>
              <a:gd name="connsiteY119" fmla="*/ 1713273 h 2079137"/>
              <a:gd name="connsiteX120" fmla="*/ 5504771 w 12192000"/>
              <a:gd name="connsiteY120" fmla="*/ 1725744 h 2079137"/>
              <a:gd name="connsiteX121" fmla="*/ 5490967 w 12192000"/>
              <a:gd name="connsiteY121" fmla="*/ 1726367 h 2079137"/>
              <a:gd name="connsiteX122" fmla="*/ 5486015 w 12192000"/>
              <a:gd name="connsiteY122" fmla="*/ 1721481 h 2079137"/>
              <a:gd name="connsiteX123" fmla="*/ 5439364 w 12192000"/>
              <a:gd name="connsiteY123" fmla="*/ 1721349 h 2079137"/>
              <a:gd name="connsiteX124" fmla="*/ 5350025 w 12192000"/>
              <a:gd name="connsiteY124" fmla="*/ 1729885 h 2079137"/>
              <a:gd name="connsiteX125" fmla="*/ 5336104 w 12192000"/>
              <a:gd name="connsiteY125" fmla="*/ 1734377 h 2079137"/>
              <a:gd name="connsiteX126" fmla="*/ 5245234 w 12192000"/>
              <a:gd name="connsiteY126" fmla="*/ 1738520 h 2079137"/>
              <a:gd name="connsiteX127" fmla="*/ 5182955 w 12192000"/>
              <a:gd name="connsiteY127" fmla="*/ 1744622 h 2079137"/>
              <a:gd name="connsiteX128" fmla="*/ 5169506 w 12192000"/>
              <a:gd name="connsiteY128" fmla="*/ 1748993 h 2079137"/>
              <a:gd name="connsiteX129" fmla="*/ 5154299 w 12192000"/>
              <a:gd name="connsiteY129" fmla="*/ 1744080 h 2079137"/>
              <a:gd name="connsiteX130" fmla="*/ 5149917 w 12192000"/>
              <a:gd name="connsiteY130" fmla="*/ 1739727 h 2079137"/>
              <a:gd name="connsiteX131" fmla="*/ 5100319 w 12192000"/>
              <a:gd name="connsiteY131" fmla="*/ 1745797 h 2079137"/>
              <a:gd name="connsiteX132" fmla="*/ 5094361 w 12192000"/>
              <a:gd name="connsiteY132" fmla="*/ 1745767 h 2079137"/>
              <a:gd name="connsiteX133" fmla="*/ 5053410 w 12192000"/>
              <a:gd name="connsiteY133" fmla="*/ 1742790 h 2079137"/>
              <a:gd name="connsiteX134" fmla="*/ 4992711 w 12192000"/>
              <a:gd name="connsiteY134" fmla="*/ 1734075 h 2079137"/>
              <a:gd name="connsiteX135" fmla="*/ 4930098 w 12192000"/>
              <a:gd name="connsiteY135" fmla="*/ 1717312 h 2079137"/>
              <a:gd name="connsiteX136" fmla="*/ 4893834 w 12192000"/>
              <a:gd name="connsiteY136" fmla="*/ 1710028 h 2079137"/>
              <a:gd name="connsiteX137" fmla="*/ 4868730 w 12192000"/>
              <a:gd name="connsiteY137" fmla="*/ 1702384 h 2079137"/>
              <a:gd name="connsiteX138" fmla="*/ 4797925 w 12192000"/>
              <a:gd name="connsiteY138" fmla="*/ 1695535 h 2079137"/>
              <a:gd name="connsiteX139" fmla="*/ 4677670 w 12192000"/>
              <a:gd name="connsiteY139" fmla="*/ 1689453 h 2079137"/>
              <a:gd name="connsiteX140" fmla="*/ 4634248 w 12192000"/>
              <a:gd name="connsiteY140" fmla="*/ 1680227 h 2079137"/>
              <a:gd name="connsiteX141" fmla="*/ 4632434 w 12192000"/>
              <a:gd name="connsiteY141" fmla="*/ 1674607 h 2079137"/>
              <a:gd name="connsiteX142" fmla="*/ 4619204 w 12192000"/>
              <a:gd name="connsiteY142" fmla="*/ 1672507 h 2079137"/>
              <a:gd name="connsiteX143" fmla="*/ 4616283 w 12192000"/>
              <a:gd name="connsiteY143" fmla="*/ 1670977 h 2079137"/>
              <a:gd name="connsiteX144" fmla="*/ 4598926 w 12192000"/>
              <a:gd name="connsiteY144" fmla="*/ 1663178 h 2079137"/>
              <a:gd name="connsiteX145" fmla="*/ 4547069 w 12192000"/>
              <a:gd name="connsiteY145" fmla="*/ 1670642 h 2079137"/>
              <a:gd name="connsiteX146" fmla="*/ 4523516 w 12192000"/>
              <a:gd name="connsiteY146" fmla="*/ 1669785 h 2079137"/>
              <a:gd name="connsiteX147" fmla="*/ 4500586 w 12192000"/>
              <a:gd name="connsiteY147" fmla="*/ 1675912 h 2079137"/>
              <a:gd name="connsiteX148" fmla="*/ 4488196 w 12192000"/>
              <a:gd name="connsiteY148" fmla="*/ 1683463 h 2079137"/>
              <a:gd name="connsiteX149" fmla="*/ 4445463 w 12192000"/>
              <a:gd name="connsiteY149" fmla="*/ 1695634 h 2079137"/>
              <a:gd name="connsiteX150" fmla="*/ 4446550 w 12192000"/>
              <a:gd name="connsiteY150" fmla="*/ 1680538 h 2079137"/>
              <a:gd name="connsiteX151" fmla="*/ 4365375 w 12192000"/>
              <a:gd name="connsiteY151" fmla="*/ 1697935 h 2079137"/>
              <a:gd name="connsiteX152" fmla="*/ 4305123 w 12192000"/>
              <a:gd name="connsiteY152" fmla="*/ 1714185 h 2079137"/>
              <a:gd name="connsiteX153" fmla="*/ 4292665 w 12192000"/>
              <a:gd name="connsiteY153" fmla="*/ 1720703 h 2079137"/>
              <a:gd name="connsiteX154" fmla="*/ 4276789 w 12192000"/>
              <a:gd name="connsiteY154" fmla="*/ 1718367 h 2079137"/>
              <a:gd name="connsiteX155" fmla="*/ 4271683 w 12192000"/>
              <a:gd name="connsiteY155" fmla="*/ 1714801 h 2079137"/>
              <a:gd name="connsiteX156" fmla="*/ 4223918 w 12192000"/>
              <a:gd name="connsiteY156" fmla="*/ 1728936 h 2079137"/>
              <a:gd name="connsiteX157" fmla="*/ 4218039 w 12192000"/>
              <a:gd name="connsiteY157" fmla="*/ 1729885 h 2079137"/>
              <a:gd name="connsiteX158" fmla="*/ 4177153 w 12192000"/>
              <a:gd name="connsiteY158" fmla="*/ 1733691 h 2079137"/>
              <a:gd name="connsiteX159" fmla="*/ 4051032 w 12192000"/>
              <a:gd name="connsiteY159" fmla="*/ 1728886 h 2079137"/>
              <a:gd name="connsiteX160" fmla="*/ 4013978 w 12192000"/>
              <a:gd name="connsiteY160" fmla="*/ 1727679 h 2079137"/>
              <a:gd name="connsiteX161" fmla="*/ 3987857 w 12192000"/>
              <a:gd name="connsiteY161" fmla="*/ 1724282 h 2079137"/>
              <a:gd name="connsiteX162" fmla="*/ 3916852 w 12192000"/>
              <a:gd name="connsiteY162" fmla="*/ 1729184 h 2079137"/>
              <a:gd name="connsiteX163" fmla="*/ 3797263 w 12192000"/>
              <a:gd name="connsiteY163" fmla="*/ 1742976 h 2079137"/>
              <a:gd name="connsiteX164" fmla="*/ 3752806 w 12192000"/>
              <a:gd name="connsiteY164" fmla="*/ 1741033 h 2079137"/>
              <a:gd name="connsiteX165" fmla="*/ 3749997 w 12192000"/>
              <a:gd name="connsiteY165" fmla="*/ 1735799 h 2079137"/>
              <a:gd name="connsiteX166" fmla="*/ 3736582 w 12192000"/>
              <a:gd name="connsiteY166" fmla="*/ 1735907 h 2079137"/>
              <a:gd name="connsiteX167" fmla="*/ 3733428 w 12192000"/>
              <a:gd name="connsiteY167" fmla="*/ 1734881 h 2079137"/>
              <a:gd name="connsiteX168" fmla="*/ 3714911 w 12192000"/>
              <a:gd name="connsiteY168" fmla="*/ 1730056 h 2079137"/>
              <a:gd name="connsiteX169" fmla="*/ 3665172 w 12192000"/>
              <a:gd name="connsiteY169" fmla="*/ 1745936 h 2079137"/>
              <a:gd name="connsiteX170" fmla="*/ 3552006 w 12192000"/>
              <a:gd name="connsiteY170" fmla="*/ 1755220 h 2079137"/>
              <a:gd name="connsiteX171" fmla="*/ 3390301 w 12192000"/>
              <a:gd name="connsiteY171" fmla="*/ 1762546 h 2079137"/>
              <a:gd name="connsiteX172" fmla="*/ 3264312 w 12192000"/>
              <a:gd name="connsiteY172" fmla="*/ 1774620 h 2079137"/>
              <a:gd name="connsiteX173" fmla="*/ 3106901 w 12192000"/>
              <a:gd name="connsiteY173" fmla="*/ 1804264 h 2079137"/>
              <a:gd name="connsiteX174" fmla="*/ 2993303 w 12192000"/>
              <a:gd name="connsiteY174" fmla="*/ 1806542 h 2079137"/>
              <a:gd name="connsiteX175" fmla="*/ 2979115 w 12192000"/>
              <a:gd name="connsiteY175" fmla="*/ 1815432 h 2079137"/>
              <a:gd name="connsiteX176" fmla="*/ 2963118 w 12192000"/>
              <a:gd name="connsiteY176" fmla="*/ 1820962 h 2079137"/>
              <a:gd name="connsiteX177" fmla="*/ 2961156 w 12192000"/>
              <a:gd name="connsiteY177" fmla="*/ 1820297 h 2079137"/>
              <a:gd name="connsiteX178" fmla="*/ 2925719 w 12192000"/>
              <a:gd name="connsiteY178" fmla="*/ 1828468 h 2079137"/>
              <a:gd name="connsiteX179" fmla="*/ 2857951 w 12192000"/>
              <a:gd name="connsiteY179" fmla="*/ 1842496 h 2079137"/>
              <a:gd name="connsiteX180" fmla="*/ 2857427 w 12192000"/>
              <a:gd name="connsiteY180" fmla="*/ 1841591 h 2079137"/>
              <a:gd name="connsiteX181" fmla="*/ 2846731 w 12192000"/>
              <a:gd name="connsiteY181" fmla="*/ 1839316 h 2079137"/>
              <a:gd name="connsiteX182" fmla="*/ 2826290 w 12192000"/>
              <a:gd name="connsiteY182" fmla="*/ 1837274 h 2079137"/>
              <a:gd name="connsiteX183" fmla="*/ 2779146 w 12192000"/>
              <a:gd name="connsiteY183" fmla="*/ 1820071 h 2079137"/>
              <a:gd name="connsiteX184" fmla="*/ 2739608 w 12192000"/>
              <a:gd name="connsiteY184" fmla="*/ 1827861 h 2079137"/>
              <a:gd name="connsiteX185" fmla="*/ 2731631 w 12192000"/>
              <a:gd name="connsiteY185" fmla="*/ 1828881 h 2079137"/>
              <a:gd name="connsiteX186" fmla="*/ 2731464 w 12192000"/>
              <a:gd name="connsiteY186" fmla="*/ 1828677 h 2079137"/>
              <a:gd name="connsiteX187" fmla="*/ 2723037 w 12192000"/>
              <a:gd name="connsiteY187" fmla="*/ 1829303 h 2079137"/>
              <a:gd name="connsiteX188" fmla="*/ 2701616 w 12192000"/>
              <a:gd name="connsiteY188" fmla="*/ 1832725 h 2079137"/>
              <a:gd name="connsiteX189" fmla="*/ 2696239 w 12192000"/>
              <a:gd name="connsiteY189" fmla="*/ 1831904 h 2079137"/>
              <a:gd name="connsiteX190" fmla="*/ 2663445 w 12192000"/>
              <a:gd name="connsiteY190" fmla="*/ 1825958 h 2079137"/>
              <a:gd name="connsiteX191" fmla="*/ 2560925 w 12192000"/>
              <a:gd name="connsiteY191" fmla="*/ 1829094 h 2079137"/>
              <a:gd name="connsiteX192" fmla="*/ 2458739 w 12192000"/>
              <a:gd name="connsiteY192" fmla="*/ 1834479 h 2079137"/>
              <a:gd name="connsiteX193" fmla="*/ 2356074 w 12192000"/>
              <a:gd name="connsiteY193" fmla="*/ 1836991 h 2079137"/>
              <a:gd name="connsiteX194" fmla="*/ 2304241 w 12192000"/>
              <a:gd name="connsiteY194" fmla="*/ 1822021 h 2079137"/>
              <a:gd name="connsiteX195" fmla="*/ 2298362 w 12192000"/>
              <a:gd name="connsiteY195" fmla="*/ 1822125 h 2079137"/>
              <a:gd name="connsiteX196" fmla="*/ 2283527 w 12192000"/>
              <a:gd name="connsiteY196" fmla="*/ 1826361 h 2079137"/>
              <a:gd name="connsiteX197" fmla="*/ 2278150 w 12192000"/>
              <a:gd name="connsiteY197" fmla="*/ 1828604 h 2079137"/>
              <a:gd name="connsiteX198" fmla="*/ 2269853 w 12192000"/>
              <a:gd name="connsiteY198" fmla="*/ 1830502 h 2079137"/>
              <a:gd name="connsiteX199" fmla="*/ 2269585 w 12192000"/>
              <a:gd name="connsiteY199" fmla="*/ 1830341 h 2079137"/>
              <a:gd name="connsiteX200" fmla="*/ 2225332 w 12192000"/>
              <a:gd name="connsiteY200" fmla="*/ 1845825 h 2079137"/>
              <a:gd name="connsiteX201" fmla="*/ 2169048 w 12192000"/>
              <a:gd name="connsiteY201" fmla="*/ 1837658 h 2079137"/>
              <a:gd name="connsiteX202" fmla="*/ 2147231 w 12192000"/>
              <a:gd name="connsiteY202" fmla="*/ 1839027 h 2079137"/>
              <a:gd name="connsiteX203" fmla="*/ 2135241 w 12192000"/>
              <a:gd name="connsiteY203" fmla="*/ 1838652 h 2079137"/>
              <a:gd name="connsiteX204" fmla="*/ 2099215 w 12192000"/>
              <a:gd name="connsiteY204" fmla="*/ 1850768 h 2079137"/>
              <a:gd name="connsiteX205" fmla="*/ 2094046 w 12192000"/>
              <a:gd name="connsiteY205" fmla="*/ 1850806 h 2079137"/>
              <a:gd name="connsiteX206" fmla="*/ 2071850 w 12192000"/>
              <a:gd name="connsiteY206" fmla="*/ 1861319 h 2079137"/>
              <a:gd name="connsiteX207" fmla="*/ 2039607 w 12192000"/>
              <a:gd name="connsiteY207" fmla="*/ 1874318 h 2079137"/>
              <a:gd name="connsiteX208" fmla="*/ 2037289 w 12192000"/>
              <a:gd name="connsiteY208" fmla="*/ 1874025 h 2079137"/>
              <a:gd name="connsiteX209" fmla="*/ 2023615 w 12192000"/>
              <a:gd name="connsiteY209" fmla="*/ 1881562 h 2079137"/>
              <a:gd name="connsiteX210" fmla="*/ 1957176 w 12192000"/>
              <a:gd name="connsiteY210" fmla="*/ 1898709 h 2079137"/>
              <a:gd name="connsiteX211" fmla="*/ 1858081 w 12192000"/>
              <a:gd name="connsiteY211" fmla="*/ 1923144 h 2079137"/>
              <a:gd name="connsiteX212" fmla="*/ 1738865 w 12192000"/>
              <a:gd name="connsiteY212" fmla="*/ 1944965 h 2079137"/>
              <a:gd name="connsiteX213" fmla="*/ 1616692 w 12192000"/>
              <a:gd name="connsiteY213" fmla="*/ 1989107 h 2079137"/>
              <a:gd name="connsiteX214" fmla="*/ 1411898 w 12192000"/>
              <a:gd name="connsiteY214" fmla="*/ 2046254 h 2079137"/>
              <a:gd name="connsiteX215" fmla="*/ 1375780 w 12192000"/>
              <a:gd name="connsiteY215" fmla="*/ 2047961 h 2079137"/>
              <a:gd name="connsiteX216" fmla="*/ 1375707 w 12192000"/>
              <a:gd name="connsiteY216" fmla="*/ 2047981 h 2079137"/>
              <a:gd name="connsiteX217" fmla="*/ 1285585 w 12192000"/>
              <a:gd name="connsiteY217" fmla="*/ 2047113 h 2079137"/>
              <a:gd name="connsiteX218" fmla="*/ 1263658 w 12192000"/>
              <a:gd name="connsiteY218" fmla="*/ 2041397 h 2079137"/>
              <a:gd name="connsiteX219" fmla="*/ 1170403 w 12192000"/>
              <a:gd name="connsiteY219" fmla="*/ 2033399 h 2079137"/>
              <a:gd name="connsiteX220" fmla="*/ 1153718 w 12192000"/>
              <a:gd name="connsiteY220" fmla="*/ 2029576 h 2079137"/>
              <a:gd name="connsiteX221" fmla="*/ 1133937 w 12192000"/>
              <a:gd name="connsiteY221" fmla="*/ 2032149 h 2079137"/>
              <a:gd name="connsiteX222" fmla="*/ 1054999 w 12192000"/>
              <a:gd name="connsiteY222" fmla="*/ 2043242 h 2079137"/>
              <a:gd name="connsiteX223" fmla="*/ 1018405 w 12192000"/>
              <a:gd name="connsiteY223" fmla="*/ 2048281 h 2079137"/>
              <a:gd name="connsiteX224" fmla="*/ 1016563 w 12192000"/>
              <a:gd name="connsiteY224" fmla="*/ 2051718 h 2079137"/>
              <a:gd name="connsiteX225" fmla="*/ 1008284 w 12192000"/>
              <a:gd name="connsiteY225" fmla="*/ 2046742 h 2079137"/>
              <a:gd name="connsiteX226" fmla="*/ 981974 w 12192000"/>
              <a:gd name="connsiteY226" fmla="*/ 2048363 h 2079137"/>
              <a:gd name="connsiteX227" fmla="*/ 971903 w 12192000"/>
              <a:gd name="connsiteY227" fmla="*/ 2053484 h 2079137"/>
              <a:gd name="connsiteX228" fmla="*/ 954015 w 12192000"/>
              <a:gd name="connsiteY228" fmla="*/ 2052529 h 2079137"/>
              <a:gd name="connsiteX229" fmla="*/ 839571 w 12192000"/>
              <a:gd name="connsiteY229" fmla="*/ 2046509 h 2079137"/>
              <a:gd name="connsiteX230" fmla="*/ 823321 w 12192000"/>
              <a:gd name="connsiteY230" fmla="*/ 2054296 h 2079137"/>
              <a:gd name="connsiteX231" fmla="*/ 800990 w 12192000"/>
              <a:gd name="connsiteY231" fmla="*/ 2051523 h 2079137"/>
              <a:gd name="connsiteX232" fmla="*/ 776439 w 12192000"/>
              <a:gd name="connsiteY232" fmla="*/ 2062634 h 2079137"/>
              <a:gd name="connsiteX233" fmla="*/ 763041 w 12192000"/>
              <a:gd name="connsiteY233" fmla="*/ 2063995 h 2079137"/>
              <a:gd name="connsiteX234" fmla="*/ 757863 w 12192000"/>
              <a:gd name="connsiteY234" fmla="*/ 2065877 h 2079137"/>
              <a:gd name="connsiteX235" fmla="*/ 745053 w 12192000"/>
              <a:gd name="connsiteY235" fmla="*/ 2051831 h 2079137"/>
              <a:gd name="connsiteX236" fmla="*/ 722609 w 12192000"/>
              <a:gd name="connsiteY236" fmla="*/ 2049504 h 2079137"/>
              <a:gd name="connsiteX237" fmla="*/ 717618 w 12192000"/>
              <a:gd name="connsiteY237" fmla="*/ 2042131 h 2079137"/>
              <a:gd name="connsiteX238" fmla="*/ 703285 w 12192000"/>
              <a:gd name="connsiteY238" fmla="*/ 2046808 h 2079137"/>
              <a:gd name="connsiteX239" fmla="*/ 680199 w 12192000"/>
              <a:gd name="connsiteY239" fmla="*/ 2051947 h 2079137"/>
              <a:gd name="connsiteX240" fmla="*/ 667351 w 12192000"/>
              <a:gd name="connsiteY240" fmla="*/ 2054469 h 2079137"/>
              <a:gd name="connsiteX241" fmla="*/ 660961 w 12192000"/>
              <a:gd name="connsiteY241" fmla="*/ 2049404 h 2079137"/>
              <a:gd name="connsiteX242" fmla="*/ 638282 w 12192000"/>
              <a:gd name="connsiteY242" fmla="*/ 2060093 h 2079137"/>
              <a:gd name="connsiteX243" fmla="*/ 583551 w 12192000"/>
              <a:gd name="connsiteY243" fmla="*/ 2070197 h 2079137"/>
              <a:gd name="connsiteX244" fmla="*/ 525274 w 12192000"/>
              <a:gd name="connsiteY244" fmla="*/ 2079137 h 2079137"/>
              <a:gd name="connsiteX245" fmla="*/ 405635 w 12192000"/>
              <a:gd name="connsiteY245" fmla="*/ 2059339 h 2079137"/>
              <a:gd name="connsiteX246" fmla="*/ 281555 w 12192000"/>
              <a:gd name="connsiteY246" fmla="*/ 2022847 h 2079137"/>
              <a:gd name="connsiteX247" fmla="*/ 98513 w 12192000"/>
              <a:gd name="connsiteY247" fmla="*/ 1969504 h 2079137"/>
              <a:gd name="connsiteX248" fmla="*/ 56191 w 12192000"/>
              <a:gd name="connsiteY248" fmla="*/ 1950709 h 2079137"/>
              <a:gd name="connsiteX249" fmla="*/ 0 w 12192000"/>
              <a:gd name="connsiteY249" fmla="*/ 1935789 h 20791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Lst>
            <a:rect l="l" t="t" r="r" b="b"/>
            <a:pathLst>
              <a:path w="12192000" h="2079137">
                <a:moveTo>
                  <a:pt x="12160143" y="831692"/>
                </a:moveTo>
                <a:lnTo>
                  <a:pt x="12159112" y="833361"/>
                </a:lnTo>
                <a:cubicBezTo>
                  <a:pt x="12157915" y="833832"/>
                  <a:pt x="12157402" y="833649"/>
                  <a:pt x="12158912" y="832430"/>
                </a:cubicBezTo>
                <a:close/>
                <a:moveTo>
                  <a:pt x="0" y="0"/>
                </a:moveTo>
                <a:lnTo>
                  <a:pt x="12192000" y="0"/>
                </a:lnTo>
                <a:lnTo>
                  <a:pt x="12192000" y="558063"/>
                </a:lnTo>
                <a:lnTo>
                  <a:pt x="12189259" y="810508"/>
                </a:lnTo>
                <a:lnTo>
                  <a:pt x="12170847" y="825280"/>
                </a:lnTo>
                <a:lnTo>
                  <a:pt x="12160143" y="831692"/>
                </a:lnTo>
                <a:lnTo>
                  <a:pt x="12163806" y="825759"/>
                </a:lnTo>
                <a:cubicBezTo>
                  <a:pt x="12125449" y="821525"/>
                  <a:pt x="12082203" y="824698"/>
                  <a:pt x="12056557" y="810176"/>
                </a:cubicBezTo>
                <a:cubicBezTo>
                  <a:pt x="12050902" y="790976"/>
                  <a:pt x="11923731" y="799312"/>
                  <a:pt x="11900316" y="789618"/>
                </a:cubicBezTo>
                <a:cubicBezTo>
                  <a:pt x="11841702" y="803374"/>
                  <a:pt x="11823963" y="832645"/>
                  <a:pt x="11791206" y="824176"/>
                </a:cubicBezTo>
                <a:cubicBezTo>
                  <a:pt x="11768977" y="817380"/>
                  <a:pt x="11683857" y="828947"/>
                  <a:pt x="11659257" y="800841"/>
                </a:cubicBezTo>
                <a:cubicBezTo>
                  <a:pt x="11617173" y="818107"/>
                  <a:pt x="11602556" y="790694"/>
                  <a:pt x="11569789" y="797135"/>
                </a:cubicBezTo>
                <a:cubicBezTo>
                  <a:pt x="11498310" y="795094"/>
                  <a:pt x="11458472" y="819882"/>
                  <a:pt x="11367885" y="791985"/>
                </a:cubicBezTo>
                <a:cubicBezTo>
                  <a:pt x="11325508" y="798158"/>
                  <a:pt x="11266580" y="755023"/>
                  <a:pt x="11174663" y="788721"/>
                </a:cubicBezTo>
                <a:cubicBezTo>
                  <a:pt x="11122703" y="792192"/>
                  <a:pt x="11150009" y="775410"/>
                  <a:pt x="11068220" y="786994"/>
                </a:cubicBezTo>
                <a:cubicBezTo>
                  <a:pt x="11046931" y="759861"/>
                  <a:pt x="10919185" y="793102"/>
                  <a:pt x="10893266" y="794013"/>
                </a:cubicBezTo>
                <a:cubicBezTo>
                  <a:pt x="10874184" y="776189"/>
                  <a:pt x="10862860" y="788743"/>
                  <a:pt x="10844025" y="789857"/>
                </a:cubicBezTo>
                <a:cubicBezTo>
                  <a:pt x="10836453" y="779294"/>
                  <a:pt x="10820690" y="778184"/>
                  <a:pt x="10814353" y="789010"/>
                </a:cubicBezTo>
                <a:cubicBezTo>
                  <a:pt x="10819669" y="816016"/>
                  <a:pt x="10754019" y="789067"/>
                  <a:pt x="10748393" y="806738"/>
                </a:cubicBezTo>
                <a:cubicBezTo>
                  <a:pt x="10687156" y="807873"/>
                  <a:pt x="10550299" y="781800"/>
                  <a:pt x="10468256" y="778733"/>
                </a:cubicBezTo>
                <a:cubicBezTo>
                  <a:pt x="10436666" y="770025"/>
                  <a:pt x="10371995" y="797252"/>
                  <a:pt x="10256131" y="788332"/>
                </a:cubicBezTo>
                <a:cubicBezTo>
                  <a:pt x="10240995" y="781626"/>
                  <a:pt x="10182664" y="765742"/>
                  <a:pt x="10177442" y="777371"/>
                </a:cubicBezTo>
                <a:cubicBezTo>
                  <a:pt x="10141447" y="775683"/>
                  <a:pt x="10030323" y="810071"/>
                  <a:pt x="10006086" y="792651"/>
                </a:cubicBezTo>
                <a:cubicBezTo>
                  <a:pt x="10009448" y="818833"/>
                  <a:pt x="9960389" y="791426"/>
                  <a:pt x="9952382" y="815411"/>
                </a:cubicBezTo>
                <a:lnTo>
                  <a:pt x="9926457" y="827295"/>
                </a:lnTo>
                <a:lnTo>
                  <a:pt x="9843405" y="867046"/>
                </a:lnTo>
                <a:lnTo>
                  <a:pt x="9830866" y="875047"/>
                </a:lnTo>
                <a:lnTo>
                  <a:pt x="9801807" y="872272"/>
                </a:lnTo>
                <a:lnTo>
                  <a:pt x="9785653" y="861743"/>
                </a:lnTo>
                <a:lnTo>
                  <a:pt x="9781177" y="864820"/>
                </a:lnTo>
                <a:cubicBezTo>
                  <a:pt x="9776153" y="871003"/>
                  <a:pt x="9773556" y="874842"/>
                  <a:pt x="9768640" y="869379"/>
                </a:cubicBezTo>
                <a:lnTo>
                  <a:pt x="9712211" y="900283"/>
                </a:lnTo>
                <a:cubicBezTo>
                  <a:pt x="9706243" y="902750"/>
                  <a:pt x="9698952" y="902954"/>
                  <a:pt x="9689465" y="899268"/>
                </a:cubicBezTo>
                <a:cubicBezTo>
                  <a:pt x="9670819" y="902906"/>
                  <a:pt x="9618108" y="917739"/>
                  <a:pt x="9600339" y="922112"/>
                </a:cubicBezTo>
                <a:lnTo>
                  <a:pt x="9582850" y="925510"/>
                </a:lnTo>
                <a:cubicBezTo>
                  <a:pt x="9574400" y="928631"/>
                  <a:pt x="9556868" y="938130"/>
                  <a:pt x="9549638" y="940845"/>
                </a:cubicBezTo>
                <a:cubicBezTo>
                  <a:pt x="9543792" y="942327"/>
                  <a:pt x="9546812" y="939351"/>
                  <a:pt x="9539471" y="941799"/>
                </a:cubicBezTo>
                <a:cubicBezTo>
                  <a:pt x="9538994" y="947702"/>
                  <a:pt x="9536009" y="953248"/>
                  <a:pt x="9505592" y="955533"/>
                </a:cubicBezTo>
                <a:cubicBezTo>
                  <a:pt x="9486013" y="968563"/>
                  <a:pt x="9460860" y="978842"/>
                  <a:pt x="9432569" y="985377"/>
                </a:cubicBezTo>
                <a:cubicBezTo>
                  <a:pt x="9426990" y="980335"/>
                  <a:pt x="9418918" y="990185"/>
                  <a:pt x="9414216" y="992655"/>
                </a:cubicBezTo>
                <a:cubicBezTo>
                  <a:pt x="9412644" y="989014"/>
                  <a:pt x="9400057" y="989255"/>
                  <a:pt x="9397106" y="992980"/>
                </a:cubicBezTo>
                <a:cubicBezTo>
                  <a:pt x="9314093" y="1020862"/>
                  <a:pt x="9349678" y="978420"/>
                  <a:pt x="9305108" y="1007767"/>
                </a:cubicBezTo>
                <a:cubicBezTo>
                  <a:pt x="9296670" y="1010324"/>
                  <a:pt x="9289251" y="1009612"/>
                  <a:pt x="9282434" y="1007523"/>
                </a:cubicBezTo>
                <a:lnTo>
                  <a:pt x="9271941" y="1002839"/>
                </a:lnTo>
                <a:lnTo>
                  <a:pt x="9238227" y="1017668"/>
                </a:lnTo>
                <a:cubicBezTo>
                  <a:pt x="9221294" y="1023415"/>
                  <a:pt x="9203166" y="1027997"/>
                  <a:pt x="9184265" y="1031275"/>
                </a:cubicBezTo>
                <a:cubicBezTo>
                  <a:pt x="9178371" y="1024135"/>
                  <a:pt x="9165618" y="1036637"/>
                  <a:pt x="9159000" y="1039569"/>
                </a:cubicBezTo>
                <a:cubicBezTo>
                  <a:pt x="9157881" y="1034602"/>
                  <a:pt x="9141725" y="1033964"/>
                  <a:pt x="9137031" y="1038699"/>
                </a:cubicBezTo>
                <a:cubicBezTo>
                  <a:pt x="9023973" y="1069523"/>
                  <a:pt x="9079946" y="1015706"/>
                  <a:pt x="9015702" y="1051400"/>
                </a:cubicBezTo>
                <a:lnTo>
                  <a:pt x="8971403" y="1040542"/>
                </a:lnTo>
                <a:lnTo>
                  <a:pt x="8961826" y="1045364"/>
                </a:lnTo>
                <a:cubicBezTo>
                  <a:pt x="8922837" y="1050010"/>
                  <a:pt x="8909116" y="1040754"/>
                  <a:pt x="8888623" y="1053908"/>
                </a:cubicBezTo>
                <a:cubicBezTo>
                  <a:pt x="8850424" y="1035587"/>
                  <a:pt x="8865892" y="1054194"/>
                  <a:pt x="8841066" y="1060421"/>
                </a:cubicBezTo>
                <a:cubicBezTo>
                  <a:pt x="8818353" y="1064878"/>
                  <a:pt x="8775995" y="1076068"/>
                  <a:pt x="8752342" y="1080646"/>
                </a:cubicBezTo>
                <a:cubicBezTo>
                  <a:pt x="8736966" y="1099406"/>
                  <a:pt x="8723186" y="1079948"/>
                  <a:pt x="8699139" y="1087885"/>
                </a:cubicBezTo>
                <a:cubicBezTo>
                  <a:pt x="8688630" y="1095506"/>
                  <a:pt x="8680324" y="1097539"/>
                  <a:pt x="8667273" y="1092062"/>
                </a:cubicBezTo>
                <a:cubicBezTo>
                  <a:pt x="8619205" y="1128818"/>
                  <a:pt x="8634590" y="1097116"/>
                  <a:pt x="8586064" y="1114603"/>
                </a:cubicBezTo>
                <a:cubicBezTo>
                  <a:pt x="8544721" y="1131913"/>
                  <a:pt x="8496602" y="1145520"/>
                  <a:pt x="8460312" y="1179878"/>
                </a:cubicBezTo>
                <a:cubicBezTo>
                  <a:pt x="8454266" y="1189140"/>
                  <a:pt x="8435781" y="1194455"/>
                  <a:pt x="8419023" y="1191748"/>
                </a:cubicBezTo>
                <a:cubicBezTo>
                  <a:pt x="8416138" y="1191283"/>
                  <a:pt x="8413416" y="1190591"/>
                  <a:pt x="8410939" y="1189696"/>
                </a:cubicBezTo>
                <a:cubicBezTo>
                  <a:pt x="8390077" y="1213458"/>
                  <a:pt x="8370324" y="1205397"/>
                  <a:pt x="8362040" y="1220820"/>
                </a:cubicBezTo>
                <a:cubicBezTo>
                  <a:pt x="8320616" y="1231942"/>
                  <a:pt x="8281663" y="1222882"/>
                  <a:pt x="8273677" y="1236495"/>
                </a:cubicBezTo>
                <a:cubicBezTo>
                  <a:pt x="8251358" y="1238573"/>
                  <a:pt x="8216738" y="1228341"/>
                  <a:pt x="8204283" y="1243537"/>
                </a:cubicBezTo>
                <a:cubicBezTo>
                  <a:pt x="8198634" y="1233135"/>
                  <a:pt x="8181550" y="1254947"/>
                  <a:pt x="8166550" y="1249551"/>
                </a:cubicBezTo>
                <a:cubicBezTo>
                  <a:pt x="8155570" y="1244572"/>
                  <a:pt x="8147825" y="1250027"/>
                  <a:pt x="8137785" y="1251636"/>
                </a:cubicBezTo>
                <a:cubicBezTo>
                  <a:pt x="8123427" y="1248361"/>
                  <a:pt x="8081662" y="1261833"/>
                  <a:pt x="8071596" y="1269274"/>
                </a:cubicBezTo>
                <a:cubicBezTo>
                  <a:pt x="8048949" y="1293759"/>
                  <a:pt x="7983924" y="1284712"/>
                  <a:pt x="7964816" y="1303668"/>
                </a:cubicBezTo>
                <a:cubicBezTo>
                  <a:pt x="7957137" y="1306992"/>
                  <a:pt x="7949335" y="1308861"/>
                  <a:pt x="7941495" y="1309821"/>
                </a:cubicBezTo>
                <a:lnTo>
                  <a:pt x="7919123" y="1310466"/>
                </a:lnTo>
                <a:lnTo>
                  <a:pt x="7911902" y="1306569"/>
                </a:lnTo>
                <a:lnTo>
                  <a:pt x="7898703" y="1309208"/>
                </a:lnTo>
                <a:lnTo>
                  <a:pt x="7894703" y="1308939"/>
                </a:lnTo>
                <a:lnTo>
                  <a:pt x="7872267" y="1308370"/>
                </a:lnTo>
                <a:cubicBezTo>
                  <a:pt x="7886550" y="1330359"/>
                  <a:pt x="7812648" y="1314851"/>
                  <a:pt x="7836454" y="1331265"/>
                </a:cubicBezTo>
                <a:cubicBezTo>
                  <a:pt x="7798907" y="1336933"/>
                  <a:pt x="7831419" y="1351068"/>
                  <a:pt x="7782451" y="1339601"/>
                </a:cubicBezTo>
                <a:cubicBezTo>
                  <a:pt x="7727636" y="1365002"/>
                  <a:pt x="7583002" y="1338768"/>
                  <a:pt x="7542969" y="1372495"/>
                </a:cubicBezTo>
                <a:cubicBezTo>
                  <a:pt x="7546396" y="1360942"/>
                  <a:pt x="7492851" y="1424323"/>
                  <a:pt x="7476832" y="1431655"/>
                </a:cubicBezTo>
                <a:cubicBezTo>
                  <a:pt x="7439619" y="1443703"/>
                  <a:pt x="7425596" y="1454661"/>
                  <a:pt x="7370237" y="1474339"/>
                </a:cubicBezTo>
                <a:cubicBezTo>
                  <a:pt x="7316246" y="1485928"/>
                  <a:pt x="7281903" y="1512712"/>
                  <a:pt x="7222223" y="1510199"/>
                </a:cubicBezTo>
                <a:cubicBezTo>
                  <a:pt x="7221190" y="1514030"/>
                  <a:pt x="7218885" y="1517398"/>
                  <a:pt x="7215703" y="1520424"/>
                </a:cubicBezTo>
                <a:lnTo>
                  <a:pt x="7204548" y="1528145"/>
                </a:lnTo>
                <a:lnTo>
                  <a:pt x="7202038" y="1527954"/>
                </a:lnTo>
                <a:lnTo>
                  <a:pt x="7173860" y="1541605"/>
                </a:lnTo>
                <a:lnTo>
                  <a:pt x="7155079" y="1552495"/>
                </a:lnTo>
                <a:lnTo>
                  <a:pt x="7149757" y="1552732"/>
                </a:lnTo>
                <a:cubicBezTo>
                  <a:pt x="7141378" y="1554948"/>
                  <a:pt x="7115959" y="1563256"/>
                  <a:pt x="7104804" y="1565792"/>
                </a:cubicBezTo>
                <a:cubicBezTo>
                  <a:pt x="7099811" y="1550850"/>
                  <a:pt x="7096935" y="1561973"/>
                  <a:pt x="7082824" y="1567947"/>
                </a:cubicBezTo>
                <a:cubicBezTo>
                  <a:pt x="7071919" y="1546070"/>
                  <a:pt x="7039417" y="1570606"/>
                  <a:pt x="7021520" y="1562334"/>
                </a:cubicBezTo>
                <a:cubicBezTo>
                  <a:pt x="7011400" y="1567217"/>
                  <a:pt x="7000495" y="1571981"/>
                  <a:pt x="6988956" y="1576442"/>
                </a:cubicBezTo>
                <a:lnTo>
                  <a:pt x="6981922" y="1578821"/>
                </a:lnTo>
                <a:lnTo>
                  <a:pt x="6981583" y="1578678"/>
                </a:lnTo>
                <a:cubicBezTo>
                  <a:pt x="6979627" y="1578791"/>
                  <a:pt x="6977153" y="1579421"/>
                  <a:pt x="6973762" y="1580811"/>
                </a:cubicBezTo>
                <a:lnTo>
                  <a:pt x="6969093" y="1583157"/>
                </a:lnTo>
                <a:lnTo>
                  <a:pt x="6890037" y="1575825"/>
                </a:lnTo>
                <a:cubicBezTo>
                  <a:pt x="6849459" y="1579997"/>
                  <a:pt x="6820022" y="1566922"/>
                  <a:pt x="6785054" y="1582200"/>
                </a:cubicBezTo>
                <a:cubicBezTo>
                  <a:pt x="6747047" y="1586037"/>
                  <a:pt x="6712794" y="1582954"/>
                  <a:pt x="6681692" y="1591296"/>
                </a:cubicBezTo>
                <a:cubicBezTo>
                  <a:pt x="6667557" y="1587501"/>
                  <a:pt x="6654822" y="1586753"/>
                  <a:pt x="6644556" y="1595940"/>
                </a:cubicBezTo>
                <a:cubicBezTo>
                  <a:pt x="6608615" y="1597269"/>
                  <a:pt x="6597697" y="1587005"/>
                  <a:pt x="6577106" y="1598261"/>
                </a:cubicBezTo>
                <a:lnTo>
                  <a:pt x="6544183" y="1596149"/>
                </a:lnTo>
                <a:lnTo>
                  <a:pt x="6540921" y="1593857"/>
                </a:lnTo>
                <a:lnTo>
                  <a:pt x="6535046" y="1593283"/>
                </a:lnTo>
                <a:lnTo>
                  <a:pt x="6519853" y="1595771"/>
                </a:lnTo>
                <a:lnTo>
                  <a:pt x="6514280" y="1597376"/>
                </a:lnTo>
                <a:cubicBezTo>
                  <a:pt x="6510385" y="1598232"/>
                  <a:pt x="6507735" y="1598481"/>
                  <a:pt x="6505824" y="1598298"/>
                </a:cubicBezTo>
                <a:lnTo>
                  <a:pt x="6505573" y="1598109"/>
                </a:lnTo>
                <a:lnTo>
                  <a:pt x="6497741" y="1599392"/>
                </a:lnTo>
                <a:cubicBezTo>
                  <a:pt x="6484628" y="1602044"/>
                  <a:pt x="6471968" y="1605085"/>
                  <a:pt x="6459992" y="1608358"/>
                </a:cubicBezTo>
                <a:cubicBezTo>
                  <a:pt x="6447037" y="1597612"/>
                  <a:pt x="6404274" y="1616787"/>
                  <a:pt x="6404572" y="1593771"/>
                </a:cubicBezTo>
                <a:cubicBezTo>
                  <a:pt x="6388277" y="1597519"/>
                  <a:pt x="6380141" y="1607970"/>
                  <a:pt x="6382671" y="1592612"/>
                </a:cubicBezTo>
                <a:lnTo>
                  <a:pt x="6369843" y="1590015"/>
                </a:lnTo>
                <a:lnTo>
                  <a:pt x="6269740" y="1614633"/>
                </a:lnTo>
                <a:lnTo>
                  <a:pt x="6255405" y="1620529"/>
                </a:lnTo>
                <a:cubicBezTo>
                  <a:pt x="6250911" y="1623016"/>
                  <a:pt x="6247090" y="1625968"/>
                  <a:pt x="6244248" y="1629561"/>
                </a:cubicBezTo>
                <a:cubicBezTo>
                  <a:pt x="6188859" y="1618246"/>
                  <a:pt x="6143250" y="1639346"/>
                  <a:pt x="6086396" y="1642666"/>
                </a:cubicBezTo>
                <a:cubicBezTo>
                  <a:pt x="6024311" y="1653696"/>
                  <a:pt x="5889522" y="1686499"/>
                  <a:pt x="5867429" y="1695554"/>
                </a:cubicBezTo>
                <a:cubicBezTo>
                  <a:pt x="5848669" y="1700350"/>
                  <a:pt x="5763994" y="1699795"/>
                  <a:pt x="5772864" y="1689002"/>
                </a:cubicBezTo>
                <a:cubicBezTo>
                  <a:pt x="5718480" y="1716048"/>
                  <a:pt x="5694188" y="1696562"/>
                  <a:pt x="5629833" y="1713273"/>
                </a:cubicBezTo>
                <a:lnTo>
                  <a:pt x="5504771" y="1725744"/>
                </a:lnTo>
                <a:lnTo>
                  <a:pt x="5490967" y="1726367"/>
                </a:lnTo>
                <a:lnTo>
                  <a:pt x="5486015" y="1721481"/>
                </a:lnTo>
                <a:lnTo>
                  <a:pt x="5439364" y="1721349"/>
                </a:lnTo>
                <a:cubicBezTo>
                  <a:pt x="5418850" y="1733129"/>
                  <a:pt x="5381503" y="1725668"/>
                  <a:pt x="5350025" y="1729885"/>
                </a:cubicBezTo>
                <a:lnTo>
                  <a:pt x="5336104" y="1734377"/>
                </a:lnTo>
                <a:lnTo>
                  <a:pt x="5245234" y="1738520"/>
                </a:lnTo>
                <a:lnTo>
                  <a:pt x="5182955" y="1744622"/>
                </a:lnTo>
                <a:lnTo>
                  <a:pt x="5169506" y="1748993"/>
                </a:lnTo>
                <a:lnTo>
                  <a:pt x="5154299" y="1744080"/>
                </a:lnTo>
                <a:cubicBezTo>
                  <a:pt x="5152463" y="1742751"/>
                  <a:pt x="5150989" y="1741283"/>
                  <a:pt x="5149917" y="1739727"/>
                </a:cubicBezTo>
                <a:lnTo>
                  <a:pt x="5100319" y="1745797"/>
                </a:lnTo>
                <a:lnTo>
                  <a:pt x="5094361" y="1745767"/>
                </a:lnTo>
                <a:lnTo>
                  <a:pt x="5053410" y="1742790"/>
                </a:lnTo>
                <a:lnTo>
                  <a:pt x="4992711" y="1734075"/>
                </a:lnTo>
                <a:cubicBezTo>
                  <a:pt x="4972764" y="1728527"/>
                  <a:pt x="4955480" y="1708667"/>
                  <a:pt x="4930098" y="1717312"/>
                </a:cubicBezTo>
                <a:cubicBezTo>
                  <a:pt x="4936142" y="1706767"/>
                  <a:pt x="4900350" y="1719438"/>
                  <a:pt x="4893834" y="1710028"/>
                </a:cubicBezTo>
                <a:cubicBezTo>
                  <a:pt x="4890113" y="1702277"/>
                  <a:pt x="4878389" y="1704314"/>
                  <a:pt x="4868730" y="1702384"/>
                </a:cubicBezTo>
                <a:cubicBezTo>
                  <a:pt x="4860577" y="1694955"/>
                  <a:pt x="4813519" y="1692594"/>
                  <a:pt x="4797925" y="1695535"/>
                </a:cubicBezTo>
                <a:cubicBezTo>
                  <a:pt x="4754973" y="1708626"/>
                  <a:pt x="4712186" y="1679830"/>
                  <a:pt x="4677670" y="1689453"/>
                </a:cubicBezTo>
                <a:cubicBezTo>
                  <a:pt x="4650390" y="1686902"/>
                  <a:pt x="4641786" y="1682702"/>
                  <a:pt x="4634248" y="1680227"/>
                </a:cubicBezTo>
                <a:lnTo>
                  <a:pt x="4632434" y="1674607"/>
                </a:lnTo>
                <a:lnTo>
                  <a:pt x="4619204" y="1672507"/>
                </a:lnTo>
                <a:lnTo>
                  <a:pt x="4616283" y="1670977"/>
                </a:lnTo>
                <a:cubicBezTo>
                  <a:pt x="4610716" y="1668036"/>
                  <a:pt x="4605090" y="1665277"/>
                  <a:pt x="4598926" y="1663178"/>
                </a:cubicBezTo>
                <a:cubicBezTo>
                  <a:pt x="4588025" y="1686237"/>
                  <a:pt x="4544698" y="1649138"/>
                  <a:pt x="4547069" y="1670642"/>
                </a:cubicBezTo>
                <a:lnTo>
                  <a:pt x="4523516" y="1669785"/>
                </a:lnTo>
                <a:lnTo>
                  <a:pt x="4500586" y="1675912"/>
                </a:lnTo>
                <a:lnTo>
                  <a:pt x="4488196" y="1683463"/>
                </a:lnTo>
                <a:lnTo>
                  <a:pt x="4445463" y="1695634"/>
                </a:lnTo>
                <a:lnTo>
                  <a:pt x="4446550" y="1680538"/>
                </a:lnTo>
                <a:lnTo>
                  <a:pt x="4365375" y="1697935"/>
                </a:lnTo>
                <a:lnTo>
                  <a:pt x="4305123" y="1714185"/>
                </a:lnTo>
                <a:lnTo>
                  <a:pt x="4292665" y="1720703"/>
                </a:lnTo>
                <a:lnTo>
                  <a:pt x="4276789" y="1718367"/>
                </a:lnTo>
                <a:cubicBezTo>
                  <a:pt x="4274740" y="1717359"/>
                  <a:pt x="4273021" y="1716157"/>
                  <a:pt x="4271683" y="1714801"/>
                </a:cubicBezTo>
                <a:lnTo>
                  <a:pt x="4223918" y="1728936"/>
                </a:lnTo>
                <a:lnTo>
                  <a:pt x="4218039" y="1729885"/>
                </a:lnTo>
                <a:lnTo>
                  <a:pt x="4177153" y="1733691"/>
                </a:lnTo>
                <a:lnTo>
                  <a:pt x="4051032" y="1728886"/>
                </a:lnTo>
                <a:cubicBezTo>
                  <a:pt x="4055072" y="1717510"/>
                  <a:pt x="4022108" y="1735873"/>
                  <a:pt x="4013978" y="1727679"/>
                </a:cubicBezTo>
                <a:cubicBezTo>
                  <a:pt x="4008905" y="1720660"/>
                  <a:pt x="3997723" y="1724594"/>
                  <a:pt x="3987857" y="1724282"/>
                </a:cubicBezTo>
                <a:cubicBezTo>
                  <a:pt x="3978476" y="1718309"/>
                  <a:pt x="3931683" y="1723723"/>
                  <a:pt x="3916852" y="1729184"/>
                </a:cubicBezTo>
                <a:cubicBezTo>
                  <a:pt x="3876910" y="1749138"/>
                  <a:pt x="3829523" y="1727824"/>
                  <a:pt x="3797263" y="1742976"/>
                </a:cubicBezTo>
                <a:cubicBezTo>
                  <a:pt x="3769922" y="1744951"/>
                  <a:pt x="3760682" y="1742230"/>
                  <a:pt x="3752806" y="1741033"/>
                </a:cubicBezTo>
                <a:lnTo>
                  <a:pt x="3749997" y="1735799"/>
                </a:lnTo>
                <a:lnTo>
                  <a:pt x="3736582" y="1735907"/>
                </a:lnTo>
                <a:lnTo>
                  <a:pt x="3733428" y="1734881"/>
                </a:lnTo>
                <a:cubicBezTo>
                  <a:pt x="3727408" y="1732899"/>
                  <a:pt x="3721365" y="1731108"/>
                  <a:pt x="3714911" y="1730056"/>
                </a:cubicBezTo>
                <a:cubicBezTo>
                  <a:pt x="3708355" y="1754554"/>
                  <a:pt x="3658933" y="1725152"/>
                  <a:pt x="3665172" y="1745936"/>
                </a:cubicBezTo>
                <a:cubicBezTo>
                  <a:pt x="3628569" y="1744420"/>
                  <a:pt x="3583742" y="1775884"/>
                  <a:pt x="3552006" y="1755220"/>
                </a:cubicBezTo>
                <a:cubicBezTo>
                  <a:pt x="3497522" y="1758390"/>
                  <a:pt x="3448310" y="1757433"/>
                  <a:pt x="3390301" y="1762546"/>
                </a:cubicBezTo>
                <a:cubicBezTo>
                  <a:pt x="3345266" y="1774524"/>
                  <a:pt x="3297039" y="1758531"/>
                  <a:pt x="3264312" y="1774620"/>
                </a:cubicBezTo>
                <a:cubicBezTo>
                  <a:pt x="3212634" y="1771139"/>
                  <a:pt x="3147905" y="1780248"/>
                  <a:pt x="3106901" y="1804264"/>
                </a:cubicBezTo>
                <a:cubicBezTo>
                  <a:pt x="3051355" y="1805490"/>
                  <a:pt x="3041708" y="1820368"/>
                  <a:pt x="2993303" y="1806542"/>
                </a:cubicBezTo>
                <a:cubicBezTo>
                  <a:pt x="2989182" y="1810139"/>
                  <a:pt x="2984377" y="1813039"/>
                  <a:pt x="2979115" y="1815432"/>
                </a:cubicBezTo>
                <a:lnTo>
                  <a:pt x="2963118" y="1820962"/>
                </a:lnTo>
                <a:lnTo>
                  <a:pt x="2961156" y="1820297"/>
                </a:lnTo>
                <a:lnTo>
                  <a:pt x="2925719" y="1828468"/>
                </a:lnTo>
                <a:lnTo>
                  <a:pt x="2857951" y="1842496"/>
                </a:lnTo>
                <a:lnTo>
                  <a:pt x="2857427" y="1841591"/>
                </a:lnTo>
                <a:cubicBezTo>
                  <a:pt x="2855386" y="1839734"/>
                  <a:pt x="2852250" y="1838690"/>
                  <a:pt x="2846731" y="1839316"/>
                </a:cubicBezTo>
                <a:cubicBezTo>
                  <a:pt x="2855175" y="1823564"/>
                  <a:pt x="2843311" y="1834035"/>
                  <a:pt x="2826290" y="1837274"/>
                </a:cubicBezTo>
                <a:cubicBezTo>
                  <a:pt x="2835609" y="1813530"/>
                  <a:pt x="2787284" y="1831665"/>
                  <a:pt x="2779146" y="1820071"/>
                </a:cubicBezTo>
                <a:cubicBezTo>
                  <a:pt x="2766432" y="1822985"/>
                  <a:pt x="2753158" y="1825635"/>
                  <a:pt x="2739608" y="1827861"/>
                </a:cubicBezTo>
                <a:lnTo>
                  <a:pt x="2731631" y="1828881"/>
                </a:lnTo>
                <a:cubicBezTo>
                  <a:pt x="2731575" y="1828813"/>
                  <a:pt x="2731521" y="1828744"/>
                  <a:pt x="2731464" y="1828677"/>
                </a:cubicBezTo>
                <a:cubicBezTo>
                  <a:pt x="2729715" y="1828415"/>
                  <a:pt x="2727085" y="1828569"/>
                  <a:pt x="2723037" y="1829303"/>
                </a:cubicBezTo>
                <a:lnTo>
                  <a:pt x="2701616" y="1832725"/>
                </a:lnTo>
                <a:lnTo>
                  <a:pt x="2696239" y="1831904"/>
                </a:lnTo>
                <a:lnTo>
                  <a:pt x="2663445" y="1825958"/>
                </a:lnTo>
                <a:cubicBezTo>
                  <a:pt x="2641260" y="1825904"/>
                  <a:pt x="2595040" y="1827674"/>
                  <a:pt x="2560925" y="1829094"/>
                </a:cubicBezTo>
                <a:cubicBezTo>
                  <a:pt x="2527977" y="1836499"/>
                  <a:pt x="2496507" y="1831991"/>
                  <a:pt x="2458739" y="1834479"/>
                </a:cubicBezTo>
                <a:cubicBezTo>
                  <a:pt x="2419379" y="1848893"/>
                  <a:pt x="2396428" y="1834257"/>
                  <a:pt x="2356074" y="1836991"/>
                </a:cubicBezTo>
                <a:cubicBezTo>
                  <a:pt x="2323435" y="1857644"/>
                  <a:pt x="2325610" y="1826053"/>
                  <a:pt x="2304241" y="1822021"/>
                </a:cubicBezTo>
                <a:lnTo>
                  <a:pt x="2298362" y="1822125"/>
                </a:lnTo>
                <a:lnTo>
                  <a:pt x="2283527" y="1826361"/>
                </a:lnTo>
                <a:lnTo>
                  <a:pt x="2278150" y="1828604"/>
                </a:lnTo>
                <a:cubicBezTo>
                  <a:pt x="2274371" y="1829907"/>
                  <a:pt x="2271762" y="1830461"/>
                  <a:pt x="2269853" y="1830502"/>
                </a:cubicBezTo>
                <a:lnTo>
                  <a:pt x="2269585" y="1830341"/>
                </a:lnTo>
                <a:lnTo>
                  <a:pt x="2225332" y="1845825"/>
                </a:lnTo>
                <a:cubicBezTo>
                  <a:pt x="2211505" y="1836594"/>
                  <a:pt x="2170867" y="1860661"/>
                  <a:pt x="2169048" y="1837658"/>
                </a:cubicBezTo>
                <a:cubicBezTo>
                  <a:pt x="2153238" y="1843278"/>
                  <a:pt x="2146132" y="1854645"/>
                  <a:pt x="2147231" y="1839027"/>
                </a:cubicBezTo>
                <a:cubicBezTo>
                  <a:pt x="2141901" y="1840465"/>
                  <a:pt x="2138205" y="1840014"/>
                  <a:pt x="2135241" y="1838652"/>
                </a:cubicBezTo>
                <a:lnTo>
                  <a:pt x="2099215" y="1850768"/>
                </a:lnTo>
                <a:lnTo>
                  <a:pt x="2094046" y="1850806"/>
                </a:lnTo>
                <a:lnTo>
                  <a:pt x="2071850" y="1861319"/>
                </a:lnTo>
                <a:lnTo>
                  <a:pt x="2039607" y="1874318"/>
                </a:lnTo>
                <a:lnTo>
                  <a:pt x="2037289" y="1874025"/>
                </a:lnTo>
                <a:lnTo>
                  <a:pt x="2023615" y="1881562"/>
                </a:lnTo>
                <a:cubicBezTo>
                  <a:pt x="2019390" y="1884562"/>
                  <a:pt x="1959668" y="1894795"/>
                  <a:pt x="1957176" y="1898709"/>
                </a:cubicBezTo>
                <a:cubicBezTo>
                  <a:pt x="1901224" y="1893805"/>
                  <a:pt x="1914145" y="1913274"/>
                  <a:pt x="1858081" y="1923144"/>
                </a:cubicBezTo>
                <a:cubicBezTo>
                  <a:pt x="1819487" y="1923227"/>
                  <a:pt x="1798952" y="1929741"/>
                  <a:pt x="1738865" y="1944965"/>
                </a:cubicBezTo>
                <a:cubicBezTo>
                  <a:pt x="1698633" y="1955957"/>
                  <a:pt x="1670491" y="1978862"/>
                  <a:pt x="1616692" y="1989107"/>
                </a:cubicBezTo>
                <a:cubicBezTo>
                  <a:pt x="1565257" y="2022368"/>
                  <a:pt x="1474172" y="2022156"/>
                  <a:pt x="1411898" y="2046254"/>
                </a:cubicBezTo>
                <a:cubicBezTo>
                  <a:pt x="1380237" y="2035952"/>
                  <a:pt x="1386648" y="2042292"/>
                  <a:pt x="1375780" y="2047961"/>
                </a:cubicBezTo>
                <a:cubicBezTo>
                  <a:pt x="1375756" y="2047968"/>
                  <a:pt x="1375731" y="2047974"/>
                  <a:pt x="1375707" y="2047981"/>
                </a:cubicBezTo>
                <a:lnTo>
                  <a:pt x="1285585" y="2047113"/>
                </a:lnTo>
                <a:cubicBezTo>
                  <a:pt x="1279541" y="2043453"/>
                  <a:pt x="1272537" y="2040974"/>
                  <a:pt x="1263658" y="2041397"/>
                </a:cubicBezTo>
                <a:cubicBezTo>
                  <a:pt x="1212454" y="2058890"/>
                  <a:pt x="1258499" y="2026611"/>
                  <a:pt x="1170403" y="2033399"/>
                </a:cubicBezTo>
                <a:cubicBezTo>
                  <a:pt x="1166530" y="2036274"/>
                  <a:pt x="1154254" y="2033463"/>
                  <a:pt x="1153718" y="2029576"/>
                </a:cubicBezTo>
                <a:cubicBezTo>
                  <a:pt x="1148486" y="2030819"/>
                  <a:pt x="1137980" y="2038354"/>
                  <a:pt x="1133937" y="2032149"/>
                </a:cubicBezTo>
                <a:cubicBezTo>
                  <a:pt x="1104720" y="2031606"/>
                  <a:pt x="1077532" y="2035424"/>
                  <a:pt x="1054999" y="2043242"/>
                </a:cubicBezTo>
                <a:cubicBezTo>
                  <a:pt x="1024875" y="2038090"/>
                  <a:pt x="1020473" y="2042711"/>
                  <a:pt x="1018405" y="2048281"/>
                </a:cubicBezTo>
                <a:lnTo>
                  <a:pt x="1016563" y="2051718"/>
                </a:lnTo>
                <a:lnTo>
                  <a:pt x="1008284" y="2046742"/>
                </a:lnTo>
                <a:cubicBezTo>
                  <a:pt x="999244" y="2043620"/>
                  <a:pt x="990505" y="2044937"/>
                  <a:pt x="981974" y="2048363"/>
                </a:cubicBezTo>
                <a:lnTo>
                  <a:pt x="971903" y="2053484"/>
                </a:lnTo>
                <a:lnTo>
                  <a:pt x="954015" y="2052529"/>
                </a:lnTo>
                <a:cubicBezTo>
                  <a:pt x="931960" y="2051365"/>
                  <a:pt x="861352" y="2046214"/>
                  <a:pt x="839571" y="2046509"/>
                </a:cubicBezTo>
                <a:lnTo>
                  <a:pt x="823321" y="2054296"/>
                </a:lnTo>
                <a:lnTo>
                  <a:pt x="800990" y="2051523"/>
                </a:lnTo>
                <a:cubicBezTo>
                  <a:pt x="790723" y="2052171"/>
                  <a:pt x="782268" y="2055403"/>
                  <a:pt x="776439" y="2062634"/>
                </a:cubicBezTo>
                <a:cubicBezTo>
                  <a:pt x="773155" y="2056184"/>
                  <a:pt x="769593" y="2059253"/>
                  <a:pt x="763041" y="2063995"/>
                </a:cubicBezTo>
                <a:lnTo>
                  <a:pt x="757863" y="2065877"/>
                </a:lnTo>
                <a:lnTo>
                  <a:pt x="745053" y="2051831"/>
                </a:lnTo>
                <a:lnTo>
                  <a:pt x="722609" y="2049504"/>
                </a:lnTo>
                <a:lnTo>
                  <a:pt x="717618" y="2042131"/>
                </a:lnTo>
                <a:lnTo>
                  <a:pt x="703285" y="2046808"/>
                </a:lnTo>
                <a:cubicBezTo>
                  <a:pt x="698219" y="2048137"/>
                  <a:pt x="690058" y="2049926"/>
                  <a:pt x="680199" y="2051947"/>
                </a:cubicBezTo>
                <a:lnTo>
                  <a:pt x="667351" y="2054469"/>
                </a:lnTo>
                <a:lnTo>
                  <a:pt x="660961" y="2049404"/>
                </a:lnTo>
                <a:lnTo>
                  <a:pt x="638282" y="2060093"/>
                </a:lnTo>
                <a:lnTo>
                  <a:pt x="583551" y="2070197"/>
                </a:lnTo>
                <a:cubicBezTo>
                  <a:pt x="569268" y="2091365"/>
                  <a:pt x="529124" y="2053106"/>
                  <a:pt x="525274" y="2079137"/>
                </a:cubicBezTo>
                <a:cubicBezTo>
                  <a:pt x="506495" y="2056498"/>
                  <a:pt x="440091" y="2069666"/>
                  <a:pt x="405635" y="2059339"/>
                </a:cubicBezTo>
                <a:cubicBezTo>
                  <a:pt x="397410" y="2069278"/>
                  <a:pt x="294416" y="2032966"/>
                  <a:pt x="281555" y="2022847"/>
                </a:cubicBezTo>
                <a:cubicBezTo>
                  <a:pt x="171589" y="1986245"/>
                  <a:pt x="126791" y="1985528"/>
                  <a:pt x="98513" y="1969504"/>
                </a:cubicBezTo>
                <a:cubicBezTo>
                  <a:pt x="85544" y="1965247"/>
                  <a:pt x="73324" y="1958000"/>
                  <a:pt x="56191" y="1950709"/>
                </a:cubicBezTo>
                <a:lnTo>
                  <a:pt x="0" y="1935789"/>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852777" y="548640"/>
            <a:ext cx="7157553" cy="1188720"/>
          </a:xfrm>
          <a:prstGeom prst="rect">
            <a:avLst/>
          </a:prstGeom>
          <a:noFill/>
          <a:ln>
            <a:noFill/>
            <a:prstDash/>
          </a:ln>
          <a:effectLst/>
        </p:spPr>
        <p:txBody>
          <a:bodyPr rot="0" spcFirstLastPara="0" vertOverflow="overflow" horzOverflow="overflow" vert="horz" wrap="square" lIns="91440" tIns="45720" rIns="91440" bIns="45720" numCol="1" spcCol="0" rtlCol="0" fromWordArt="0" anchor="ctr"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ct val="0"/>
              </a:spcBef>
              <a:spcAft>
                <a:spcPts val="600"/>
              </a:spcAft>
              <a:buClrTx/>
              <a:buSzTx/>
              <a:buFont typeface="Arial" panose="020B0604020202020204" pitchFamily="34" charset="0"/>
              <a:buNone/>
              <a:tabLst/>
              <a:defRPr/>
            </a:pPr>
            <a:r>
              <a:rPr kumimoji="0" lang="en-US" sz="3200" b="1" i="0" u="none" strike="noStrike" kern="1200" cap="none" spc="0" normalizeH="0" baseline="0" noProof="0" dirty="0">
                <a:ln>
                  <a:noFill/>
                </a:ln>
                <a:solidFill>
                  <a:srgbClr val="469C7D"/>
                </a:solidFill>
                <a:effectLst/>
                <a:uLnTx/>
                <a:uFillTx/>
                <a:latin typeface="Franklin Gothic Medium"/>
                <a:ea typeface="+mj-ea"/>
                <a:cs typeface="+mj-cs"/>
              </a:rPr>
              <a:t>Fuzzy Definition of Coordination</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1002535" y="2431765"/>
            <a:ext cx="7370283" cy="3320031"/>
          </a:xfrm>
        </p:spPr>
        <p:txBody>
          <a:bodyPr vert="horz" lIns="91440" tIns="45720" rIns="91440" bIns="45720" rtlCol="0" anchor="ctr">
            <a:normAutofit/>
          </a:bodyPr>
          <a:lstStyle/>
          <a:p>
            <a:pPr marL="0" indent="0">
              <a:spcBef>
                <a:spcPts val="600"/>
              </a:spcBef>
              <a:spcAft>
                <a:spcPts val="600"/>
              </a:spcAft>
              <a:buNone/>
            </a:pPr>
            <a:r>
              <a:rPr lang="en-US" sz="3200">
                <a:solidFill>
                  <a:schemeClr val="tx1">
                    <a:lumMod val="85000"/>
                    <a:lumOff val="15000"/>
                  </a:schemeClr>
                </a:solidFill>
                <a:ea typeface="+mn-ea"/>
              </a:rPr>
              <a:t>Unclear: </a:t>
            </a:r>
          </a:p>
          <a:p>
            <a:pPr lvl="1">
              <a:spcBef>
                <a:spcPts val="600"/>
              </a:spcBef>
              <a:spcAft>
                <a:spcPts val="600"/>
              </a:spcAft>
            </a:pPr>
            <a:r>
              <a:rPr lang="en-US" sz="2800">
                <a:solidFill>
                  <a:schemeClr val="tx1">
                    <a:lumMod val="85000"/>
                    <a:lumOff val="15000"/>
                  </a:schemeClr>
                </a:solidFill>
                <a:ea typeface="+mn-ea"/>
              </a:rPr>
              <a:t>Boundaries for Activity coordination</a:t>
            </a:r>
          </a:p>
          <a:p>
            <a:pPr lvl="1">
              <a:spcBef>
                <a:spcPts val="600"/>
              </a:spcBef>
              <a:spcAft>
                <a:spcPts val="600"/>
              </a:spcAft>
            </a:pPr>
            <a:r>
              <a:rPr lang="en-US" sz="2800">
                <a:solidFill>
                  <a:schemeClr val="tx1">
                    <a:lumMod val="85000"/>
                    <a:lumOff val="15000"/>
                  </a:schemeClr>
                </a:solidFill>
                <a:ea typeface="+mn-ea"/>
              </a:rPr>
              <a:t>Responsibilities of individual Activities when implementing some joint activities</a:t>
            </a:r>
          </a:p>
          <a:p>
            <a:pPr>
              <a:spcBef>
                <a:spcPts val="600"/>
              </a:spcBef>
              <a:spcAft>
                <a:spcPts val="600"/>
              </a:spcAft>
            </a:pPr>
            <a:endParaRPr lang="en-US" sz="2400">
              <a:solidFill>
                <a:schemeClr val="tx1">
                  <a:lumMod val="85000"/>
                  <a:lumOff val="15000"/>
                </a:schemeClr>
              </a:solidFill>
              <a:ea typeface="+mn-ea"/>
            </a:endParaRPr>
          </a:p>
          <a:p>
            <a:pPr>
              <a:spcBef>
                <a:spcPts val="500"/>
              </a:spcBef>
            </a:pPr>
            <a:endParaRPr lang="en-US" sz="1700">
              <a:solidFill>
                <a:schemeClr val="tx1">
                  <a:lumMod val="85000"/>
                  <a:lumOff val="15000"/>
                </a:schemeClr>
              </a:solidFill>
              <a:latin typeface="+mn-lt"/>
              <a:ea typeface="+mn-ea"/>
              <a:cs typeface="+mn-cs"/>
            </a:endParaRPr>
          </a:p>
          <a:p>
            <a:pPr marL="0">
              <a:spcBef>
                <a:spcPts val="500"/>
              </a:spcBef>
            </a:pPr>
            <a:endParaRPr lang="en-US" sz="1700">
              <a:solidFill>
                <a:schemeClr val="tx1">
                  <a:lumMod val="85000"/>
                  <a:lumOff val="15000"/>
                </a:schemeClr>
              </a:solidFill>
              <a:latin typeface="+mn-lt"/>
              <a:ea typeface="+mn-ea"/>
              <a:cs typeface="+mn-cs"/>
            </a:endParaRPr>
          </a:p>
          <a:p>
            <a:pPr marL="514350">
              <a:spcBef>
                <a:spcPts val="500"/>
              </a:spcBef>
            </a:pPr>
            <a:endParaRPr lang="en-US" sz="1700">
              <a:solidFill>
                <a:schemeClr val="tx1">
                  <a:lumMod val="85000"/>
                  <a:lumOff val="15000"/>
                </a:schemeClr>
              </a:solidFill>
              <a:latin typeface="+mn-lt"/>
              <a:ea typeface="+mn-ea"/>
              <a:cs typeface="+mn-cs"/>
            </a:endParaRPr>
          </a:p>
          <a:p>
            <a:pPr marL="0">
              <a:spcBef>
                <a:spcPts val="500"/>
              </a:spcBef>
            </a:pPr>
            <a:endParaRPr lang="en-US" sz="1700">
              <a:solidFill>
                <a:schemeClr val="tx1">
                  <a:lumMod val="85000"/>
                  <a:lumOff val="15000"/>
                </a:schemeClr>
              </a:solidFill>
              <a:latin typeface="+mn-lt"/>
              <a:ea typeface="+mn-ea"/>
              <a:cs typeface="+mn-cs"/>
            </a:endParaRPr>
          </a:p>
        </p:txBody>
      </p:sp>
      <p:sp>
        <p:nvSpPr>
          <p:cNvPr id="15" name="Freeform: Shape 14">
            <a:extLst>
              <a:ext uri="{FF2B5EF4-FFF2-40B4-BE49-F238E27FC236}">
                <a16:creationId xmlns:a16="http://schemas.microsoft.com/office/drawing/2014/main" id="{142DCE2C-2863-46FA-9BE7-24365A24D9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668439" y="5970896"/>
            <a:ext cx="7475562" cy="887104"/>
          </a:xfrm>
          <a:custGeom>
            <a:avLst/>
            <a:gdLst>
              <a:gd name="connsiteX0" fmla="*/ 4686423 w 9517857"/>
              <a:gd name="connsiteY0" fmla="*/ 247919 h 918356"/>
              <a:gd name="connsiteX1" fmla="*/ 4689051 w 9517857"/>
              <a:gd name="connsiteY1" fmla="*/ 250968 h 918356"/>
              <a:gd name="connsiteX2" fmla="*/ 4687244 w 9517857"/>
              <a:gd name="connsiteY2" fmla="*/ 251298 h 918356"/>
              <a:gd name="connsiteX3" fmla="*/ 4685225 w 9517857"/>
              <a:gd name="connsiteY3" fmla="*/ 246530 h 918356"/>
              <a:gd name="connsiteX4" fmla="*/ 4686133 w 9517857"/>
              <a:gd name="connsiteY4" fmla="*/ 246727 h 918356"/>
              <a:gd name="connsiteX5" fmla="*/ 4686423 w 9517857"/>
              <a:gd name="connsiteY5" fmla="*/ 247919 h 918356"/>
              <a:gd name="connsiteX6" fmla="*/ 9517856 w 9517857"/>
              <a:gd name="connsiteY6" fmla="*/ 0 h 918356"/>
              <a:gd name="connsiteX7" fmla="*/ 9517857 w 9517857"/>
              <a:gd name="connsiteY7" fmla="*/ 12 h 918356"/>
              <a:gd name="connsiteX8" fmla="*/ 9517857 w 9517857"/>
              <a:gd name="connsiteY8" fmla="*/ 918356 h 918356"/>
              <a:gd name="connsiteX9" fmla="*/ 14604 w 9517857"/>
              <a:gd name="connsiteY9" fmla="*/ 918356 h 918356"/>
              <a:gd name="connsiteX10" fmla="*/ 12841 w 9517857"/>
              <a:gd name="connsiteY10" fmla="*/ 917763 h 918356"/>
              <a:gd name="connsiteX11" fmla="*/ 93 w 9517857"/>
              <a:gd name="connsiteY11" fmla="*/ 912471 h 918356"/>
              <a:gd name="connsiteX12" fmla="*/ 58674 w 9517857"/>
              <a:gd name="connsiteY12" fmla="*/ 890322 h 918356"/>
              <a:gd name="connsiteX13" fmla="*/ 275005 w 9517857"/>
              <a:gd name="connsiteY13" fmla="*/ 807229 h 918356"/>
              <a:gd name="connsiteX14" fmla="*/ 587824 w 9517857"/>
              <a:gd name="connsiteY14" fmla="*/ 798195 h 918356"/>
              <a:gd name="connsiteX15" fmla="*/ 651826 w 9517857"/>
              <a:gd name="connsiteY15" fmla="*/ 738338 h 918356"/>
              <a:gd name="connsiteX16" fmla="*/ 727985 w 9517857"/>
              <a:gd name="connsiteY16" fmla="*/ 719826 h 918356"/>
              <a:gd name="connsiteX17" fmla="*/ 778982 w 9517857"/>
              <a:gd name="connsiteY17" fmla="*/ 710142 h 918356"/>
              <a:gd name="connsiteX18" fmla="*/ 849944 w 9517857"/>
              <a:gd name="connsiteY18" fmla="*/ 717987 h 918356"/>
              <a:gd name="connsiteX19" fmla="*/ 921659 w 9517857"/>
              <a:gd name="connsiteY19" fmla="*/ 712695 h 918356"/>
              <a:gd name="connsiteX20" fmla="*/ 930946 w 9517857"/>
              <a:gd name="connsiteY20" fmla="*/ 734046 h 918356"/>
              <a:gd name="connsiteX21" fmla="*/ 986250 w 9517857"/>
              <a:gd name="connsiteY21" fmla="*/ 713530 h 918356"/>
              <a:gd name="connsiteX22" fmla="*/ 1013752 w 9517857"/>
              <a:gd name="connsiteY22" fmla="*/ 713361 h 918356"/>
              <a:gd name="connsiteX23" fmla="*/ 1023734 w 9517857"/>
              <a:gd name="connsiteY23" fmla="*/ 718571 h 918356"/>
              <a:gd name="connsiteX24" fmla="*/ 1063207 w 9517857"/>
              <a:gd name="connsiteY24" fmla="*/ 715651 h 918356"/>
              <a:gd name="connsiteX25" fmla="*/ 1081980 w 9517857"/>
              <a:gd name="connsiteY25" fmla="*/ 738455 h 918356"/>
              <a:gd name="connsiteX26" fmla="*/ 1218120 w 9517857"/>
              <a:gd name="connsiteY26" fmla="*/ 713280 h 918356"/>
              <a:gd name="connsiteX27" fmla="*/ 1397459 w 9517857"/>
              <a:gd name="connsiteY27" fmla="*/ 691190 h 918356"/>
              <a:gd name="connsiteX28" fmla="*/ 1580688 w 9517857"/>
              <a:gd name="connsiteY28" fmla="*/ 693697 h 918356"/>
              <a:gd name="connsiteX29" fmla="*/ 1772334 w 9517857"/>
              <a:gd name="connsiteY29" fmla="*/ 710640 h 918356"/>
              <a:gd name="connsiteX30" fmla="*/ 2002561 w 9517857"/>
              <a:gd name="connsiteY30" fmla="*/ 659917 h 918356"/>
              <a:gd name="connsiteX31" fmla="*/ 2135144 w 9517857"/>
              <a:gd name="connsiteY31" fmla="*/ 636501 h 918356"/>
              <a:gd name="connsiteX32" fmla="*/ 2440292 w 9517857"/>
              <a:gd name="connsiteY32" fmla="*/ 593862 h 918356"/>
              <a:gd name="connsiteX33" fmla="*/ 2547829 w 9517857"/>
              <a:gd name="connsiteY33" fmla="*/ 566150 h 918356"/>
              <a:gd name="connsiteX34" fmla="*/ 2658055 w 9517857"/>
              <a:gd name="connsiteY34" fmla="*/ 578727 h 918356"/>
              <a:gd name="connsiteX35" fmla="*/ 2693698 w 9517857"/>
              <a:gd name="connsiteY35" fmla="*/ 560029 h 918356"/>
              <a:gd name="connsiteX36" fmla="*/ 2699673 w 9517857"/>
              <a:gd name="connsiteY36" fmla="*/ 556400 h 918356"/>
              <a:gd name="connsiteX37" fmla="*/ 2727306 w 9517857"/>
              <a:gd name="connsiteY37" fmla="*/ 550698 h 918356"/>
              <a:gd name="connsiteX38" fmla="*/ 2730451 w 9517857"/>
              <a:gd name="connsiteY38" fmla="*/ 538058 h 918356"/>
              <a:gd name="connsiteX39" fmla="*/ 2768713 w 9517857"/>
              <a:gd name="connsiteY39" fmla="*/ 521575 h 918356"/>
              <a:gd name="connsiteX40" fmla="*/ 2820868 w 9517857"/>
              <a:gd name="connsiteY40" fmla="*/ 514160 h 918356"/>
              <a:gd name="connsiteX41" fmla="*/ 3073635 w 9517857"/>
              <a:gd name="connsiteY41" fmla="*/ 491294 h 918356"/>
              <a:gd name="connsiteX42" fmla="*/ 3222071 w 9517857"/>
              <a:gd name="connsiteY42" fmla="*/ 470559 h 918356"/>
              <a:gd name="connsiteX43" fmla="*/ 3274069 w 9517857"/>
              <a:gd name="connsiteY43" fmla="*/ 451605 h 918356"/>
              <a:gd name="connsiteX44" fmla="*/ 3349632 w 9517857"/>
              <a:gd name="connsiteY44" fmla="*/ 432583 h 918356"/>
              <a:gd name="connsiteX45" fmla="*/ 3479593 w 9517857"/>
              <a:gd name="connsiteY45" fmla="*/ 390437 h 918356"/>
              <a:gd name="connsiteX46" fmla="*/ 3660110 w 9517857"/>
              <a:gd name="connsiteY46" fmla="*/ 348726 h 918356"/>
              <a:gd name="connsiteX47" fmla="*/ 3750023 w 9517857"/>
              <a:gd name="connsiteY47" fmla="*/ 370678 h 918356"/>
              <a:gd name="connsiteX48" fmla="*/ 3844133 w 9517857"/>
              <a:gd name="connsiteY48" fmla="*/ 360648 h 918356"/>
              <a:gd name="connsiteX49" fmla="*/ 3913545 w 9517857"/>
              <a:gd name="connsiteY49" fmla="*/ 344235 h 918356"/>
              <a:gd name="connsiteX50" fmla="*/ 4266740 w 9517857"/>
              <a:gd name="connsiteY50" fmla="*/ 361454 h 918356"/>
              <a:gd name="connsiteX51" fmla="*/ 4430770 w 9517857"/>
              <a:gd name="connsiteY51" fmla="*/ 342643 h 918356"/>
              <a:gd name="connsiteX52" fmla="*/ 4512664 w 9517857"/>
              <a:gd name="connsiteY52" fmla="*/ 319948 h 918356"/>
              <a:gd name="connsiteX53" fmla="*/ 4616423 w 9517857"/>
              <a:gd name="connsiteY53" fmla="*/ 290914 h 918356"/>
              <a:gd name="connsiteX54" fmla="*/ 4691675 w 9517857"/>
              <a:gd name="connsiteY54" fmla="*/ 254011 h 918356"/>
              <a:gd name="connsiteX55" fmla="*/ 4689051 w 9517857"/>
              <a:gd name="connsiteY55" fmla="*/ 250968 h 918356"/>
              <a:gd name="connsiteX56" fmla="*/ 4719994 w 9517857"/>
              <a:gd name="connsiteY56" fmla="*/ 245307 h 918356"/>
              <a:gd name="connsiteX57" fmla="*/ 4752894 w 9517857"/>
              <a:gd name="connsiteY57" fmla="*/ 239875 h 918356"/>
              <a:gd name="connsiteX58" fmla="*/ 4769329 w 9517857"/>
              <a:gd name="connsiteY58" fmla="*/ 233585 h 918356"/>
              <a:gd name="connsiteX59" fmla="*/ 4775634 w 9517857"/>
              <a:gd name="connsiteY59" fmla="*/ 234063 h 918356"/>
              <a:gd name="connsiteX60" fmla="*/ 4790452 w 9517857"/>
              <a:gd name="connsiteY60" fmla="*/ 233572 h 918356"/>
              <a:gd name="connsiteX61" fmla="*/ 4789062 w 9517857"/>
              <a:gd name="connsiteY61" fmla="*/ 241924 h 918356"/>
              <a:gd name="connsiteX62" fmla="*/ 4827826 w 9517857"/>
              <a:gd name="connsiteY62" fmla="*/ 246977 h 918356"/>
              <a:gd name="connsiteX63" fmla="*/ 4892569 w 9517857"/>
              <a:gd name="connsiteY63" fmla="*/ 249933 h 918356"/>
              <a:gd name="connsiteX64" fmla="*/ 4896611 w 9517857"/>
              <a:gd name="connsiteY64" fmla="*/ 240448 h 918356"/>
              <a:gd name="connsiteX65" fmla="*/ 4917286 w 9517857"/>
              <a:gd name="connsiteY65" fmla="*/ 243659 h 918356"/>
              <a:gd name="connsiteX66" fmla="*/ 4981173 w 9517857"/>
              <a:gd name="connsiteY66" fmla="*/ 247103 h 918356"/>
              <a:gd name="connsiteX67" fmla="*/ 5060397 w 9517857"/>
              <a:gd name="connsiteY67" fmla="*/ 263688 h 918356"/>
              <a:gd name="connsiteX68" fmla="*/ 5252996 w 9517857"/>
              <a:gd name="connsiteY68" fmla="*/ 270655 h 918356"/>
              <a:gd name="connsiteX69" fmla="*/ 5358056 w 9517857"/>
              <a:gd name="connsiteY69" fmla="*/ 247248 h 918356"/>
              <a:gd name="connsiteX70" fmla="*/ 5426496 w 9517857"/>
              <a:gd name="connsiteY70" fmla="*/ 235142 h 918356"/>
              <a:gd name="connsiteX71" fmla="*/ 5497161 w 9517857"/>
              <a:gd name="connsiteY71" fmla="*/ 228808 h 918356"/>
              <a:gd name="connsiteX72" fmla="*/ 5826043 w 9517857"/>
              <a:gd name="connsiteY72" fmla="*/ 148073 h 918356"/>
              <a:gd name="connsiteX73" fmla="*/ 6013415 w 9517857"/>
              <a:gd name="connsiteY73" fmla="*/ 137316 h 918356"/>
              <a:gd name="connsiteX74" fmla="*/ 6080994 w 9517857"/>
              <a:gd name="connsiteY74" fmla="*/ 142938 h 918356"/>
              <a:gd name="connsiteX75" fmla="*/ 6194152 w 9517857"/>
              <a:gd name="connsiteY75" fmla="*/ 151772 h 918356"/>
              <a:gd name="connsiteX76" fmla="*/ 6281379 w 9517857"/>
              <a:gd name="connsiteY76" fmla="*/ 181626 h 918356"/>
              <a:gd name="connsiteX77" fmla="*/ 6374947 w 9517857"/>
              <a:gd name="connsiteY77" fmla="*/ 179799 h 918356"/>
              <a:gd name="connsiteX78" fmla="*/ 6448518 w 9517857"/>
              <a:gd name="connsiteY78" fmla="*/ 164378 h 918356"/>
              <a:gd name="connsiteX79" fmla="*/ 6544700 w 9517857"/>
              <a:gd name="connsiteY79" fmla="*/ 167161 h 918356"/>
              <a:gd name="connsiteX80" fmla="*/ 6648353 w 9517857"/>
              <a:gd name="connsiteY80" fmla="*/ 172250 h 918356"/>
              <a:gd name="connsiteX81" fmla="*/ 6736227 w 9517857"/>
              <a:gd name="connsiteY81" fmla="*/ 173216 h 918356"/>
              <a:gd name="connsiteX82" fmla="*/ 6977218 w 9517857"/>
              <a:gd name="connsiteY82" fmla="*/ 184289 h 918356"/>
              <a:gd name="connsiteX83" fmla="*/ 7065221 w 9517857"/>
              <a:gd name="connsiteY83" fmla="*/ 227531 h 918356"/>
              <a:gd name="connsiteX84" fmla="*/ 7366876 w 9517857"/>
              <a:gd name="connsiteY84" fmla="*/ 248468 h 918356"/>
              <a:gd name="connsiteX85" fmla="*/ 7565449 w 9517857"/>
              <a:gd name="connsiteY85" fmla="*/ 258950 h 918356"/>
              <a:gd name="connsiteX86" fmla="*/ 7599285 w 9517857"/>
              <a:gd name="connsiteY86" fmla="*/ 266021 h 918356"/>
              <a:gd name="connsiteX87" fmla="*/ 7644411 w 9517857"/>
              <a:gd name="connsiteY87" fmla="*/ 258986 h 918356"/>
              <a:gd name="connsiteX88" fmla="*/ 7825110 w 9517857"/>
              <a:gd name="connsiteY88" fmla="*/ 229109 h 918356"/>
              <a:gd name="connsiteX89" fmla="*/ 7965804 w 9517857"/>
              <a:gd name="connsiteY89" fmla="*/ 190545 h 918356"/>
              <a:gd name="connsiteX90" fmla="*/ 8147401 w 9517857"/>
              <a:gd name="connsiteY90" fmla="*/ 205617 h 918356"/>
              <a:gd name="connsiteX91" fmla="*/ 8256033 w 9517857"/>
              <a:gd name="connsiteY91" fmla="*/ 193713 h 918356"/>
              <a:gd name="connsiteX92" fmla="*/ 8410677 w 9517857"/>
              <a:gd name="connsiteY92" fmla="*/ 172167 h 918356"/>
              <a:gd name="connsiteX93" fmla="*/ 8617841 w 9517857"/>
              <a:gd name="connsiteY93" fmla="*/ 155167 h 918356"/>
              <a:gd name="connsiteX94" fmla="*/ 8715976 w 9517857"/>
              <a:gd name="connsiteY94" fmla="*/ 178374 h 918356"/>
              <a:gd name="connsiteX95" fmla="*/ 8778827 w 9517857"/>
              <a:gd name="connsiteY95" fmla="*/ 172936 h 918356"/>
              <a:gd name="connsiteX96" fmla="*/ 8840778 w 9517857"/>
              <a:gd name="connsiteY96" fmla="*/ 143149 h 918356"/>
              <a:gd name="connsiteX97" fmla="*/ 9010380 w 9517857"/>
              <a:gd name="connsiteY97" fmla="*/ 91891 h 918356"/>
              <a:gd name="connsiteX98" fmla="*/ 9110856 w 9517857"/>
              <a:gd name="connsiteY98" fmla="*/ 70997 h 918356"/>
              <a:gd name="connsiteX99" fmla="*/ 9268817 w 9517857"/>
              <a:gd name="connsiteY99" fmla="*/ 53082 h 918356"/>
              <a:gd name="connsiteX100" fmla="*/ 9316667 w 9517857"/>
              <a:gd name="connsiteY100" fmla="*/ 45047 h 918356"/>
              <a:gd name="connsiteX101" fmla="*/ 9428209 w 9517857"/>
              <a:gd name="connsiteY101" fmla="*/ 29923 h 9183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Lst>
            <a:rect l="l" t="t" r="r" b="b"/>
            <a:pathLst>
              <a:path w="9517857" h="918356">
                <a:moveTo>
                  <a:pt x="4686423" y="247919"/>
                </a:moveTo>
                <a:lnTo>
                  <a:pt x="4689051" y="250968"/>
                </a:lnTo>
                <a:lnTo>
                  <a:pt x="4687244" y="251298"/>
                </a:lnTo>
                <a:close/>
                <a:moveTo>
                  <a:pt x="4685225" y="246530"/>
                </a:moveTo>
                <a:cubicBezTo>
                  <a:pt x="4688837" y="243198"/>
                  <a:pt x="4687468" y="244598"/>
                  <a:pt x="4686133" y="246727"/>
                </a:cubicBezTo>
                <a:lnTo>
                  <a:pt x="4686423" y="247919"/>
                </a:lnTo>
                <a:close/>
                <a:moveTo>
                  <a:pt x="9517856" y="0"/>
                </a:moveTo>
                <a:lnTo>
                  <a:pt x="9517857" y="12"/>
                </a:lnTo>
                <a:lnTo>
                  <a:pt x="9517857" y="918356"/>
                </a:lnTo>
                <a:lnTo>
                  <a:pt x="14604" y="918356"/>
                </a:lnTo>
                <a:lnTo>
                  <a:pt x="12841" y="917763"/>
                </a:lnTo>
                <a:cubicBezTo>
                  <a:pt x="4532" y="914864"/>
                  <a:pt x="-773" y="912807"/>
                  <a:pt x="93" y="912471"/>
                </a:cubicBezTo>
                <a:cubicBezTo>
                  <a:pt x="172" y="912298"/>
                  <a:pt x="58594" y="890495"/>
                  <a:pt x="58674" y="890322"/>
                </a:cubicBezTo>
                <a:cubicBezTo>
                  <a:pt x="127436" y="929614"/>
                  <a:pt x="206243" y="828226"/>
                  <a:pt x="275005" y="807229"/>
                </a:cubicBezTo>
                <a:cubicBezTo>
                  <a:pt x="303983" y="806087"/>
                  <a:pt x="504960" y="777375"/>
                  <a:pt x="587824" y="798195"/>
                </a:cubicBezTo>
                <a:cubicBezTo>
                  <a:pt x="598733" y="769348"/>
                  <a:pt x="682904" y="785924"/>
                  <a:pt x="651826" y="738338"/>
                </a:cubicBezTo>
                <a:cubicBezTo>
                  <a:pt x="688440" y="737862"/>
                  <a:pt x="753255" y="750396"/>
                  <a:pt x="727985" y="719826"/>
                </a:cubicBezTo>
                <a:cubicBezTo>
                  <a:pt x="739648" y="718749"/>
                  <a:pt x="775717" y="715087"/>
                  <a:pt x="778982" y="710142"/>
                </a:cubicBezTo>
                <a:cubicBezTo>
                  <a:pt x="779189" y="709407"/>
                  <a:pt x="849736" y="718721"/>
                  <a:pt x="849944" y="717987"/>
                </a:cubicBezTo>
                <a:lnTo>
                  <a:pt x="921659" y="712695"/>
                </a:lnTo>
                <a:lnTo>
                  <a:pt x="930946" y="734046"/>
                </a:lnTo>
                <a:lnTo>
                  <a:pt x="986250" y="713530"/>
                </a:lnTo>
                <a:lnTo>
                  <a:pt x="1013752" y="713361"/>
                </a:lnTo>
                <a:lnTo>
                  <a:pt x="1023734" y="718571"/>
                </a:lnTo>
                <a:cubicBezTo>
                  <a:pt x="1033291" y="721276"/>
                  <a:pt x="1045398" y="721394"/>
                  <a:pt x="1063207" y="715651"/>
                </a:cubicBezTo>
                <a:lnTo>
                  <a:pt x="1081980" y="738455"/>
                </a:lnTo>
                <a:lnTo>
                  <a:pt x="1218120" y="713280"/>
                </a:lnTo>
                <a:cubicBezTo>
                  <a:pt x="1230137" y="716162"/>
                  <a:pt x="1387179" y="685179"/>
                  <a:pt x="1397459" y="691190"/>
                </a:cubicBezTo>
                <a:cubicBezTo>
                  <a:pt x="1490025" y="704984"/>
                  <a:pt x="1465878" y="715604"/>
                  <a:pt x="1580688" y="693697"/>
                </a:cubicBezTo>
                <a:cubicBezTo>
                  <a:pt x="1607067" y="704379"/>
                  <a:pt x="1719477" y="658239"/>
                  <a:pt x="1772334" y="710640"/>
                </a:cubicBezTo>
                <a:cubicBezTo>
                  <a:pt x="1745536" y="644824"/>
                  <a:pt x="1976078" y="716436"/>
                  <a:pt x="2002561" y="659917"/>
                </a:cubicBezTo>
                <a:cubicBezTo>
                  <a:pt x="2045346" y="660357"/>
                  <a:pt x="2166676" y="654391"/>
                  <a:pt x="2135144" y="636501"/>
                </a:cubicBezTo>
                <a:cubicBezTo>
                  <a:pt x="2276591" y="665055"/>
                  <a:pt x="2293173" y="591792"/>
                  <a:pt x="2440292" y="593862"/>
                </a:cubicBezTo>
                <a:cubicBezTo>
                  <a:pt x="2495160" y="534824"/>
                  <a:pt x="2473343" y="585644"/>
                  <a:pt x="2547829" y="566150"/>
                </a:cubicBezTo>
                <a:cubicBezTo>
                  <a:pt x="2545438" y="614169"/>
                  <a:pt x="2632278" y="528280"/>
                  <a:pt x="2658055" y="578727"/>
                </a:cubicBezTo>
                <a:cubicBezTo>
                  <a:pt x="2670795" y="573581"/>
                  <a:pt x="2682322" y="567005"/>
                  <a:pt x="2693698" y="560029"/>
                </a:cubicBezTo>
                <a:lnTo>
                  <a:pt x="2699673" y="556400"/>
                </a:lnTo>
                <a:lnTo>
                  <a:pt x="2727306" y="550698"/>
                </a:lnTo>
                <a:lnTo>
                  <a:pt x="2730451" y="538058"/>
                </a:lnTo>
                <a:lnTo>
                  <a:pt x="2768713" y="521575"/>
                </a:lnTo>
                <a:cubicBezTo>
                  <a:pt x="2783756" y="517104"/>
                  <a:pt x="2800788" y="514291"/>
                  <a:pt x="2820868" y="514160"/>
                </a:cubicBezTo>
                <a:cubicBezTo>
                  <a:pt x="2894791" y="532885"/>
                  <a:pt x="2981506" y="465507"/>
                  <a:pt x="3073635" y="491294"/>
                </a:cubicBezTo>
                <a:cubicBezTo>
                  <a:pt x="3106872" y="496624"/>
                  <a:pt x="3205785" y="487718"/>
                  <a:pt x="3222071" y="470559"/>
                </a:cubicBezTo>
                <a:cubicBezTo>
                  <a:pt x="3242193" y="465514"/>
                  <a:pt x="3267163" y="469136"/>
                  <a:pt x="3274069" y="451605"/>
                </a:cubicBezTo>
                <a:cubicBezTo>
                  <a:pt x="3286659" y="430165"/>
                  <a:pt x="3363648" y="455571"/>
                  <a:pt x="3349632" y="432583"/>
                </a:cubicBezTo>
                <a:cubicBezTo>
                  <a:pt x="3404182" y="449847"/>
                  <a:pt x="3438210" y="404323"/>
                  <a:pt x="3479593" y="390437"/>
                </a:cubicBezTo>
                <a:cubicBezTo>
                  <a:pt x="3523240" y="408403"/>
                  <a:pt x="3567027" y="361554"/>
                  <a:pt x="3660110" y="348726"/>
                </a:cubicBezTo>
                <a:cubicBezTo>
                  <a:pt x="3708299" y="369683"/>
                  <a:pt x="3662447" y="344775"/>
                  <a:pt x="3750023" y="370678"/>
                </a:cubicBezTo>
                <a:cubicBezTo>
                  <a:pt x="3752092" y="367132"/>
                  <a:pt x="3816880" y="365055"/>
                  <a:pt x="3844133" y="360648"/>
                </a:cubicBezTo>
                <a:cubicBezTo>
                  <a:pt x="3871386" y="356240"/>
                  <a:pt x="3882848" y="332490"/>
                  <a:pt x="3913545" y="344235"/>
                </a:cubicBezTo>
                <a:cubicBezTo>
                  <a:pt x="4050255" y="376864"/>
                  <a:pt x="4159924" y="363190"/>
                  <a:pt x="4266740" y="361454"/>
                </a:cubicBezTo>
                <a:cubicBezTo>
                  <a:pt x="4385770" y="354374"/>
                  <a:pt x="4314535" y="340143"/>
                  <a:pt x="4430770" y="342643"/>
                </a:cubicBezTo>
                <a:cubicBezTo>
                  <a:pt x="4439969" y="322594"/>
                  <a:pt x="4478290" y="314645"/>
                  <a:pt x="4512664" y="319948"/>
                </a:cubicBezTo>
                <a:cubicBezTo>
                  <a:pt x="4570011" y="315138"/>
                  <a:pt x="4549085" y="269599"/>
                  <a:pt x="4616423" y="290914"/>
                </a:cubicBezTo>
                <a:cubicBezTo>
                  <a:pt x="4599641" y="270277"/>
                  <a:pt x="4692085" y="269216"/>
                  <a:pt x="4691675" y="254011"/>
                </a:cubicBezTo>
                <a:lnTo>
                  <a:pt x="4689051" y="250968"/>
                </a:lnTo>
                <a:lnTo>
                  <a:pt x="4719994" y="245307"/>
                </a:lnTo>
                <a:cubicBezTo>
                  <a:pt x="4732635" y="242775"/>
                  <a:pt x="4745300" y="240335"/>
                  <a:pt x="4752894" y="239875"/>
                </a:cubicBezTo>
                <a:lnTo>
                  <a:pt x="4769329" y="233585"/>
                </a:lnTo>
                <a:lnTo>
                  <a:pt x="4775634" y="234063"/>
                </a:lnTo>
                <a:lnTo>
                  <a:pt x="4790452" y="233572"/>
                </a:lnTo>
                <a:cubicBezTo>
                  <a:pt x="4789989" y="236356"/>
                  <a:pt x="4789525" y="239141"/>
                  <a:pt x="4789062" y="241924"/>
                </a:cubicBezTo>
                <a:cubicBezTo>
                  <a:pt x="4786342" y="249932"/>
                  <a:pt x="4804560" y="248631"/>
                  <a:pt x="4827826" y="246977"/>
                </a:cubicBezTo>
                <a:cubicBezTo>
                  <a:pt x="4875782" y="239569"/>
                  <a:pt x="4874112" y="283413"/>
                  <a:pt x="4892569" y="249933"/>
                </a:cubicBezTo>
                <a:lnTo>
                  <a:pt x="4896611" y="240448"/>
                </a:lnTo>
                <a:lnTo>
                  <a:pt x="4917286" y="243659"/>
                </a:lnTo>
                <a:cubicBezTo>
                  <a:pt x="4923060" y="243799"/>
                  <a:pt x="4981729" y="240979"/>
                  <a:pt x="4981173" y="247103"/>
                </a:cubicBezTo>
                <a:cubicBezTo>
                  <a:pt x="5024880" y="220690"/>
                  <a:pt x="5014146" y="257963"/>
                  <a:pt x="5060397" y="263688"/>
                </a:cubicBezTo>
                <a:cubicBezTo>
                  <a:pt x="5093356" y="238589"/>
                  <a:pt x="5157892" y="275351"/>
                  <a:pt x="5252996" y="270655"/>
                </a:cubicBezTo>
                <a:cubicBezTo>
                  <a:pt x="5288840" y="241872"/>
                  <a:pt x="5287005" y="287921"/>
                  <a:pt x="5358056" y="247248"/>
                </a:cubicBezTo>
                <a:cubicBezTo>
                  <a:pt x="5361752" y="250257"/>
                  <a:pt x="5403312" y="238215"/>
                  <a:pt x="5426496" y="235142"/>
                </a:cubicBezTo>
                <a:cubicBezTo>
                  <a:pt x="5449679" y="232069"/>
                  <a:pt x="5473549" y="245611"/>
                  <a:pt x="5497161" y="228808"/>
                </a:cubicBezTo>
                <a:cubicBezTo>
                  <a:pt x="5611861" y="172767"/>
                  <a:pt x="5723211" y="165860"/>
                  <a:pt x="5826043" y="148073"/>
                </a:cubicBezTo>
                <a:cubicBezTo>
                  <a:pt x="5943127" y="133166"/>
                  <a:pt x="5872659" y="193078"/>
                  <a:pt x="6013415" y="137316"/>
                </a:cubicBezTo>
                <a:cubicBezTo>
                  <a:pt x="6031924" y="154783"/>
                  <a:pt x="6050745" y="154258"/>
                  <a:pt x="6080994" y="142938"/>
                </a:cubicBezTo>
                <a:cubicBezTo>
                  <a:pt x="6138083" y="137090"/>
                  <a:pt x="6140195" y="184383"/>
                  <a:pt x="6194152" y="151772"/>
                </a:cubicBezTo>
                <a:cubicBezTo>
                  <a:pt x="6187280" y="177783"/>
                  <a:pt x="6304222" y="153410"/>
                  <a:pt x="6281379" y="181626"/>
                </a:cubicBezTo>
                <a:cubicBezTo>
                  <a:pt x="6321899" y="201819"/>
                  <a:pt x="6335111" y="162590"/>
                  <a:pt x="6374947" y="179799"/>
                </a:cubicBezTo>
                <a:cubicBezTo>
                  <a:pt x="6417404" y="181336"/>
                  <a:pt x="6402484" y="169694"/>
                  <a:pt x="6448518" y="164378"/>
                </a:cubicBezTo>
                <a:cubicBezTo>
                  <a:pt x="6504958" y="162488"/>
                  <a:pt x="6493438" y="111203"/>
                  <a:pt x="6544700" y="167161"/>
                </a:cubicBezTo>
                <a:cubicBezTo>
                  <a:pt x="6601507" y="148697"/>
                  <a:pt x="6566269" y="164386"/>
                  <a:pt x="6648353" y="172250"/>
                </a:cubicBezTo>
                <a:cubicBezTo>
                  <a:pt x="6680008" y="155223"/>
                  <a:pt x="6707960" y="160673"/>
                  <a:pt x="6736227" y="173216"/>
                </a:cubicBezTo>
                <a:cubicBezTo>
                  <a:pt x="6813963" y="164284"/>
                  <a:pt x="6888143" y="181296"/>
                  <a:pt x="6977218" y="184289"/>
                </a:cubicBezTo>
                <a:cubicBezTo>
                  <a:pt x="7040424" y="188318"/>
                  <a:pt x="7000278" y="216835"/>
                  <a:pt x="7065221" y="227531"/>
                </a:cubicBezTo>
                <a:cubicBezTo>
                  <a:pt x="7130163" y="238228"/>
                  <a:pt x="7291878" y="238208"/>
                  <a:pt x="7366876" y="248468"/>
                </a:cubicBezTo>
                <a:cubicBezTo>
                  <a:pt x="7491356" y="206752"/>
                  <a:pt x="7367734" y="280166"/>
                  <a:pt x="7565449" y="258950"/>
                </a:cubicBezTo>
                <a:cubicBezTo>
                  <a:pt x="7575959" y="252432"/>
                  <a:pt x="7600854" y="257628"/>
                  <a:pt x="7599285" y="266021"/>
                </a:cubicBezTo>
                <a:cubicBezTo>
                  <a:pt x="7611616" y="262940"/>
                  <a:pt x="7639946" y="245819"/>
                  <a:pt x="7644411" y="258986"/>
                </a:cubicBezTo>
                <a:cubicBezTo>
                  <a:pt x="7708015" y="258012"/>
                  <a:pt x="7770249" y="247724"/>
                  <a:pt x="7825110" y="229109"/>
                </a:cubicBezTo>
                <a:cubicBezTo>
                  <a:pt x="7949762" y="247028"/>
                  <a:pt x="7921956" y="197757"/>
                  <a:pt x="7965804" y="190545"/>
                </a:cubicBezTo>
                <a:cubicBezTo>
                  <a:pt x="8039439" y="213878"/>
                  <a:pt x="8063651" y="191475"/>
                  <a:pt x="8147401" y="205617"/>
                </a:cubicBezTo>
                <a:cubicBezTo>
                  <a:pt x="8166453" y="196610"/>
                  <a:pt x="8225048" y="207099"/>
                  <a:pt x="8256033" y="193713"/>
                </a:cubicBezTo>
                <a:cubicBezTo>
                  <a:pt x="8311388" y="242017"/>
                  <a:pt x="8350376" y="178592"/>
                  <a:pt x="8410677" y="172167"/>
                </a:cubicBezTo>
                <a:cubicBezTo>
                  <a:pt x="8470978" y="165743"/>
                  <a:pt x="8572470" y="206385"/>
                  <a:pt x="8617841" y="155167"/>
                </a:cubicBezTo>
                <a:cubicBezTo>
                  <a:pt x="8646050" y="160448"/>
                  <a:pt x="8664949" y="183631"/>
                  <a:pt x="8715976" y="178374"/>
                </a:cubicBezTo>
                <a:cubicBezTo>
                  <a:pt x="8737194" y="188216"/>
                  <a:pt x="8738009" y="189511"/>
                  <a:pt x="8778827" y="172936"/>
                </a:cubicBezTo>
                <a:cubicBezTo>
                  <a:pt x="8725277" y="146372"/>
                  <a:pt x="8850819" y="175612"/>
                  <a:pt x="8840778" y="143149"/>
                </a:cubicBezTo>
                <a:cubicBezTo>
                  <a:pt x="8903519" y="121096"/>
                  <a:pt x="9021861" y="150359"/>
                  <a:pt x="9010380" y="91891"/>
                </a:cubicBezTo>
                <a:cubicBezTo>
                  <a:pt x="9027103" y="56852"/>
                  <a:pt x="9112524" y="108357"/>
                  <a:pt x="9110856" y="70997"/>
                </a:cubicBezTo>
                <a:cubicBezTo>
                  <a:pt x="9148189" y="94250"/>
                  <a:pt x="9209809" y="53285"/>
                  <a:pt x="9268817" y="53082"/>
                </a:cubicBezTo>
                <a:cubicBezTo>
                  <a:pt x="9279135" y="35997"/>
                  <a:pt x="9292736" y="36520"/>
                  <a:pt x="9316667" y="45047"/>
                </a:cubicBezTo>
                <a:cubicBezTo>
                  <a:pt x="9352186" y="45862"/>
                  <a:pt x="9390008" y="39799"/>
                  <a:pt x="9428209" y="29923"/>
                </a:cubicBezTo>
                <a:close/>
              </a:path>
            </a:pathLst>
          </a:custGeom>
          <a:solidFill>
            <a:srgbClr val="82766A">
              <a:alpha val="15000"/>
            </a:srgb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a:extLst>
              <a:ext uri="{FF2B5EF4-FFF2-40B4-BE49-F238E27FC236}">
                <a16:creationId xmlns:a16="http://schemas.microsoft.com/office/drawing/2014/main" id="{33B4705B-9E72-4ADC-A38F-E4B98C689AE1}"/>
              </a:ext>
              <a:ext uri="{C183D7F6-B498-43B3-948B-1728B52AA6E4}">
                <adec:decorative xmlns:adec="http://schemas.microsoft.com/office/drawing/2017/decorative" val="1"/>
              </a:ext>
            </a:extLst>
          </p:cNvPr>
          <p:cNvCxnSpPr>
            <a:cxnSpLocks/>
          </p:cNvCxnSpPr>
          <p:nvPr/>
        </p:nvCxnSpPr>
        <p:spPr>
          <a:xfrm>
            <a:off x="0" y="451692"/>
            <a:ext cx="91440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12" name="Group 11">
            <a:extLst>
              <a:ext uri="{FF2B5EF4-FFF2-40B4-BE49-F238E27FC236}">
                <a16:creationId xmlns:a16="http://schemas.microsoft.com/office/drawing/2014/main" id="{0F31F8AA-3BDC-4E68-80DB-73D7BF8CE939}"/>
              </a:ext>
              <a:ext uri="{C183D7F6-B498-43B3-948B-1728B52AA6E4}">
                <adec:decorative xmlns:adec="http://schemas.microsoft.com/office/drawing/2017/decorative" val="1"/>
              </a:ext>
            </a:extLst>
          </p:cNvPr>
          <p:cNvGrpSpPr/>
          <p:nvPr/>
        </p:nvGrpSpPr>
        <p:grpSpPr>
          <a:xfrm>
            <a:off x="4098534" y="224743"/>
            <a:ext cx="473466" cy="453897"/>
            <a:chOff x="8176581" y="406764"/>
            <a:chExt cx="538212" cy="515967"/>
          </a:xfrm>
        </p:grpSpPr>
        <p:sp>
          <p:nvSpPr>
            <p:cNvPr id="14" name="Rectangle 13">
              <a:extLst>
                <a:ext uri="{FF2B5EF4-FFF2-40B4-BE49-F238E27FC236}">
                  <a16:creationId xmlns:a16="http://schemas.microsoft.com/office/drawing/2014/main" id="{881643A0-9D94-4181-90C0-C6C0027BE2BE}"/>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6" name="Oval 15">
              <a:extLst>
                <a:ext uri="{FF2B5EF4-FFF2-40B4-BE49-F238E27FC236}">
                  <a16:creationId xmlns:a16="http://schemas.microsoft.com/office/drawing/2014/main" id="{8AED6E32-3BE9-437C-9408-8C417F5BD3F8}"/>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689753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59785"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34198" y="1432251"/>
            <a:ext cx="5645937"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System-Level Factors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Different Activity mechanisms and timelines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Challenges with integrated versus disease-focused programming</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Fragmentation of government offices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Limited availability of demand-side data</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Transfer of health workers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340851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93019"/>
            <a:ext cx="7959121" cy="127575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Different Activity Mechanisms and Timelines</a:t>
            </a:r>
          </a:p>
        </p:txBody>
      </p:sp>
      <p:sp>
        <p:nvSpPr>
          <p:cNvPr id="3" name="Rectangle: Rounded Corners 2">
            <a:extLst>
              <a:ext uri="{FF2B5EF4-FFF2-40B4-BE49-F238E27FC236}">
                <a16:creationId xmlns:a16="http://schemas.microsoft.com/office/drawing/2014/main" id="{212F6C49-BDDE-2917-F2A8-9CB0BC905C4F}"/>
              </a:ext>
              <a:ext uri="{C183D7F6-B498-43B3-948B-1728B52AA6E4}">
                <adec:decorative xmlns:adec="http://schemas.microsoft.com/office/drawing/2017/decorative" val="1"/>
              </a:ext>
            </a:extLst>
          </p:cNvPr>
          <p:cNvSpPr/>
          <p:nvPr/>
        </p:nvSpPr>
        <p:spPr>
          <a:xfrm>
            <a:off x="283096" y="2088213"/>
            <a:ext cx="8359975" cy="1719651"/>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4" name="Rectangle 3">
            <a:extLst>
              <a:ext uri="{FF2B5EF4-FFF2-40B4-BE49-F238E27FC236}">
                <a16:creationId xmlns:a16="http://schemas.microsoft.com/office/drawing/2014/main" id="{A625CECF-E5C1-14A7-33DA-7C23085157DD}"/>
              </a:ext>
              <a:ext uri="{C183D7F6-B498-43B3-948B-1728B52AA6E4}">
                <adec:decorative xmlns:adec="http://schemas.microsoft.com/office/drawing/2017/decorative" val="1"/>
              </a:ext>
            </a:extLst>
          </p:cNvPr>
          <p:cNvSpPr/>
          <p:nvPr/>
        </p:nvSpPr>
        <p:spPr>
          <a:xfrm>
            <a:off x="803290" y="2475135"/>
            <a:ext cx="945808" cy="945808"/>
          </a:xfrm>
          <a:prstGeom prst="rect">
            <a:avLst/>
          </a:prstGeom>
          <a:blipFill>
            <a:blip r:embed="rId3">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5" name="Freeform: Shape 4">
            <a:extLst>
              <a:ext uri="{FF2B5EF4-FFF2-40B4-BE49-F238E27FC236}">
                <a16:creationId xmlns:a16="http://schemas.microsoft.com/office/drawing/2014/main" id="{8C38382E-0B73-87FA-D5EA-090A4C27E6F8}"/>
              </a:ext>
              <a:ext uri="{C183D7F6-B498-43B3-948B-1728B52AA6E4}">
                <adec:decorative xmlns:adec="http://schemas.microsoft.com/office/drawing/2017/decorative" val="0"/>
              </a:ext>
            </a:extLst>
          </p:cNvPr>
          <p:cNvSpPr/>
          <p:nvPr/>
        </p:nvSpPr>
        <p:spPr>
          <a:xfrm>
            <a:off x="2269292" y="2088213"/>
            <a:ext cx="6373778" cy="1719651"/>
          </a:xfrm>
          <a:custGeom>
            <a:avLst/>
            <a:gdLst>
              <a:gd name="connsiteX0" fmla="*/ 0 w 6373778"/>
              <a:gd name="connsiteY0" fmla="*/ 0 h 1719651"/>
              <a:gd name="connsiteX1" fmla="*/ 6373778 w 6373778"/>
              <a:gd name="connsiteY1" fmla="*/ 0 h 1719651"/>
              <a:gd name="connsiteX2" fmla="*/ 6373778 w 6373778"/>
              <a:gd name="connsiteY2" fmla="*/ 1719651 h 1719651"/>
              <a:gd name="connsiteX3" fmla="*/ 0 w 6373778"/>
              <a:gd name="connsiteY3" fmla="*/ 1719651 h 1719651"/>
              <a:gd name="connsiteX4" fmla="*/ 0 w 6373778"/>
              <a:gd name="connsiteY4" fmla="*/ 0 h 1719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73778" h="1719651">
                <a:moveTo>
                  <a:pt x="0" y="0"/>
                </a:moveTo>
                <a:lnTo>
                  <a:pt x="6373778" y="0"/>
                </a:lnTo>
                <a:lnTo>
                  <a:pt x="6373778" y="1719651"/>
                </a:lnTo>
                <a:lnTo>
                  <a:pt x="0" y="171965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1996" tIns="181996" rIns="181996" bIns="181996"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rial"/>
                <a:cs typeface="Arial"/>
              </a:rPr>
              <a:t>Different mechanisms of Activities are a challenge because some have more flexibility; can shift things around to achieve a result while others cannot.</a:t>
            </a:r>
          </a:p>
        </p:txBody>
      </p:sp>
      <p:sp>
        <p:nvSpPr>
          <p:cNvPr id="7" name="Rectangle: Rounded Corners 6">
            <a:extLst>
              <a:ext uri="{FF2B5EF4-FFF2-40B4-BE49-F238E27FC236}">
                <a16:creationId xmlns:a16="http://schemas.microsoft.com/office/drawing/2014/main" id="{CE5A9A46-41DE-98A3-5EB2-AEB5560ED326}"/>
              </a:ext>
              <a:ext uri="{C183D7F6-B498-43B3-948B-1728B52AA6E4}">
                <adec:decorative xmlns:adec="http://schemas.microsoft.com/office/drawing/2017/decorative" val="1"/>
              </a:ext>
            </a:extLst>
          </p:cNvPr>
          <p:cNvSpPr/>
          <p:nvPr/>
        </p:nvSpPr>
        <p:spPr>
          <a:xfrm>
            <a:off x="283096" y="4237777"/>
            <a:ext cx="8359975" cy="1719651"/>
          </a:xfrm>
          <a:prstGeom prst="roundRect">
            <a:avLst>
              <a:gd name="adj" fmla="val 10000"/>
            </a:avLst>
          </a:prstGeom>
        </p:spPr>
        <p:style>
          <a:lnRef idx="0">
            <a:schemeClr val="accent1">
              <a:hueOff val="0"/>
              <a:satOff val="0"/>
              <a:lumOff val="0"/>
              <a:alphaOff val="0"/>
            </a:schemeClr>
          </a:lnRef>
          <a:fillRef idx="1">
            <a:schemeClr val="accent1">
              <a:tint val="40000"/>
              <a:hueOff val="0"/>
              <a:satOff val="0"/>
              <a:lumOff val="0"/>
              <a:alphaOff val="0"/>
            </a:schemeClr>
          </a:fillRef>
          <a:effectRef idx="0">
            <a:schemeClr val="accent1">
              <a:tint val="40000"/>
              <a:hueOff val="0"/>
              <a:satOff val="0"/>
              <a:lumOff val="0"/>
              <a:alphaOff val="0"/>
            </a:schemeClr>
          </a:effectRef>
          <a:fontRef idx="minor">
            <a:schemeClr val="dk1">
              <a:hueOff val="0"/>
              <a:satOff val="0"/>
              <a:lumOff val="0"/>
              <a:alphaOff val="0"/>
            </a:schemeClr>
          </a:fontRef>
        </p:style>
      </p:sp>
      <p:sp>
        <p:nvSpPr>
          <p:cNvPr id="8" name="Rectangle 7">
            <a:extLst>
              <a:ext uri="{FF2B5EF4-FFF2-40B4-BE49-F238E27FC236}">
                <a16:creationId xmlns:a16="http://schemas.microsoft.com/office/drawing/2014/main" id="{1C649AAD-C493-849F-DF9C-1FA380904D29}"/>
              </a:ext>
              <a:ext uri="{C183D7F6-B498-43B3-948B-1728B52AA6E4}">
                <adec:decorative xmlns:adec="http://schemas.microsoft.com/office/drawing/2017/decorative" val="1"/>
              </a:ext>
            </a:extLst>
          </p:cNvPr>
          <p:cNvSpPr/>
          <p:nvPr/>
        </p:nvSpPr>
        <p:spPr>
          <a:xfrm>
            <a:off x="803290" y="4624698"/>
            <a:ext cx="945808" cy="945808"/>
          </a:xfrm>
          <a:prstGeom prst="rect">
            <a:avLst/>
          </a:prstGeom>
          <a:blipFill>
            <a:blip r:embed="rId5">
              <a:duotone>
                <a:schemeClr val="accent2">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sp>
      <p:sp>
        <p:nvSpPr>
          <p:cNvPr id="9" name="Freeform: Shape 8">
            <a:extLst>
              <a:ext uri="{FF2B5EF4-FFF2-40B4-BE49-F238E27FC236}">
                <a16:creationId xmlns:a16="http://schemas.microsoft.com/office/drawing/2014/main" id="{36C672B6-7D2A-6B8E-239D-AD70E521247C}"/>
              </a:ext>
              <a:ext uri="{C183D7F6-B498-43B3-948B-1728B52AA6E4}">
                <adec:decorative xmlns:adec="http://schemas.microsoft.com/office/drawing/2017/decorative" val="0"/>
              </a:ext>
            </a:extLst>
          </p:cNvPr>
          <p:cNvSpPr/>
          <p:nvPr/>
        </p:nvSpPr>
        <p:spPr>
          <a:xfrm>
            <a:off x="2269292" y="4237777"/>
            <a:ext cx="6373778" cy="1719651"/>
          </a:xfrm>
          <a:custGeom>
            <a:avLst/>
            <a:gdLst>
              <a:gd name="connsiteX0" fmla="*/ 0 w 6373778"/>
              <a:gd name="connsiteY0" fmla="*/ 0 h 1719651"/>
              <a:gd name="connsiteX1" fmla="*/ 6373778 w 6373778"/>
              <a:gd name="connsiteY1" fmla="*/ 0 h 1719651"/>
              <a:gd name="connsiteX2" fmla="*/ 6373778 w 6373778"/>
              <a:gd name="connsiteY2" fmla="*/ 1719651 h 1719651"/>
              <a:gd name="connsiteX3" fmla="*/ 0 w 6373778"/>
              <a:gd name="connsiteY3" fmla="*/ 1719651 h 1719651"/>
              <a:gd name="connsiteX4" fmla="*/ 0 w 6373778"/>
              <a:gd name="connsiteY4" fmla="*/ 0 h 171965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373778" h="1719651">
                <a:moveTo>
                  <a:pt x="0" y="0"/>
                </a:moveTo>
                <a:lnTo>
                  <a:pt x="6373778" y="0"/>
                </a:lnTo>
                <a:lnTo>
                  <a:pt x="6373778" y="1719651"/>
                </a:lnTo>
                <a:lnTo>
                  <a:pt x="0" y="1719651"/>
                </a:lnTo>
                <a:lnTo>
                  <a:pt x="0" y="0"/>
                </a:lnTo>
                <a:close/>
              </a:path>
            </a:pathLst>
          </a:cu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txBody>
          <a:bodyPr spcFirstLastPara="0" vert="horz" wrap="square" lIns="181996" tIns="181996" rIns="181996" bIns="181996" numCol="1" spcCol="1270" anchor="ctr" anchorCtr="0">
            <a:noAutofit/>
          </a:bodyPr>
          <a:lstStyle/>
          <a:p>
            <a:pPr marL="0" lvl="0" indent="0" algn="l" defTabSz="889000">
              <a:lnSpc>
                <a:spcPct val="100000"/>
              </a:lnSpc>
              <a:spcBef>
                <a:spcPct val="0"/>
              </a:spcBef>
              <a:spcAft>
                <a:spcPct val="35000"/>
              </a:spcAft>
              <a:buNone/>
            </a:pPr>
            <a:r>
              <a:rPr lang="en-US" sz="2000" kern="1200" dirty="0">
                <a:latin typeface="Arial"/>
                <a:cs typeface="Arial"/>
              </a:rPr>
              <a:t>Different timelines of Activities create challenges because one activity may be in the very early stages of implementation while another is closing.</a:t>
            </a:r>
          </a:p>
        </p:txBody>
      </p:sp>
    </p:spTree>
    <p:extLst>
      <p:ext uri="{BB962C8B-B14F-4D97-AF65-F5344CB8AC3E}">
        <p14:creationId xmlns:p14="http://schemas.microsoft.com/office/powerpoint/2010/main" val="235015258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62263"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Challenges with Integrated Versus Disease-Focused Programming </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985217"/>
            <a:ext cx="5699110" cy="4880098"/>
          </a:xfrm>
        </p:spPr>
        <p:txBody>
          <a:bodyPr anchor="t">
            <a:noAutofit/>
          </a:bodyPr>
          <a:lstStyle/>
          <a:p>
            <a:pPr>
              <a:spcBef>
                <a:spcPts val="600"/>
              </a:spcBef>
              <a:spcAft>
                <a:spcPts val="600"/>
              </a:spcAft>
            </a:pPr>
            <a:r>
              <a:rPr lang="en-US" sz="2200" dirty="0">
                <a:latin typeface="Arial"/>
                <a:cs typeface="Arial"/>
              </a:rPr>
              <a:t>With malaria, selection of facilities to support is based on malaria case volume. With integrated programming, the supported facilities may not be those with the highest volume of malaria cases.</a:t>
            </a:r>
          </a:p>
          <a:p>
            <a:pPr>
              <a:spcBef>
                <a:spcPts val="600"/>
              </a:spcBef>
              <a:spcAft>
                <a:spcPts val="600"/>
              </a:spcAft>
            </a:pPr>
            <a:r>
              <a:rPr lang="en-US" sz="2200" dirty="0">
                <a:latin typeface="Arial"/>
                <a:cs typeface="Arial"/>
              </a:rPr>
              <a:t>Politics of malaria-only program vs. integrated including family planning</a:t>
            </a:r>
          </a:p>
          <a:p>
            <a:pPr>
              <a:spcBef>
                <a:spcPts val="600"/>
              </a:spcBef>
              <a:spcAft>
                <a:spcPts val="600"/>
              </a:spcAft>
            </a:pPr>
            <a:r>
              <a:rPr lang="en-US" sz="2200" dirty="0">
                <a:latin typeface="Arial"/>
                <a:cs typeface="Arial"/>
              </a:rPr>
              <a:t>Cost of delivering commodities is higher with disease-specific programming because only specific commodities are distributed, and other necessary commodities must be managed by other means.</a:t>
            </a:r>
          </a:p>
          <a:p>
            <a:pPr>
              <a:spcBef>
                <a:spcPts val="600"/>
              </a:spcBef>
              <a:spcAft>
                <a:spcPts val="600"/>
              </a:spcAft>
            </a:pPr>
            <a:endParaRPr lang="en-US" sz="2400" dirty="0">
              <a:latin typeface="Arial"/>
              <a:cs typeface="Arial"/>
            </a:endParaRPr>
          </a:p>
          <a:p>
            <a:pPr marL="0" indent="0">
              <a:spcBef>
                <a:spcPts val="500"/>
              </a:spcBef>
              <a:buNone/>
            </a:pPr>
            <a:endParaRPr lang="en-US" sz="2100" dirty="0"/>
          </a:p>
          <a:p>
            <a:pPr>
              <a:spcBef>
                <a:spcPts val="500"/>
              </a:spcBef>
            </a:pPr>
            <a:endParaRPr lang="en-US" sz="2100" dirty="0"/>
          </a:p>
          <a:p>
            <a:pPr marL="0" indent="0">
              <a:spcBef>
                <a:spcPts val="500"/>
              </a:spcBef>
              <a:buNone/>
            </a:pPr>
            <a:endParaRPr lang="en-US" sz="2100" dirty="0"/>
          </a:p>
          <a:p>
            <a:pPr marL="514350" indent="-514350">
              <a:spcBef>
                <a:spcPts val="500"/>
              </a:spcBef>
              <a:buFont typeface="+mj-lt"/>
              <a:buAutoNum type="arabicPeriod"/>
            </a:pPr>
            <a:endParaRPr lang="en-US" sz="2100" dirty="0"/>
          </a:p>
          <a:p>
            <a:pPr marL="0" indent="0">
              <a:spcBef>
                <a:spcPts val="500"/>
              </a:spcBef>
              <a:buNone/>
            </a:pPr>
            <a:endParaRPr lang="en-US" sz="2100" dirty="0"/>
          </a:p>
        </p:txBody>
      </p:sp>
      <p:sp>
        <p:nvSpPr>
          <p:cNvPr id="5" name="TextBox 4">
            <a:extLst>
              <a:ext uri="{FF2B5EF4-FFF2-40B4-BE49-F238E27FC236}">
                <a16:creationId xmlns:a16="http://schemas.microsoft.com/office/drawing/2014/main" id="{B053305B-6EED-4EC7-84C8-942781BD343A}"/>
              </a:ext>
            </a:extLst>
          </p:cNvPr>
          <p:cNvSpPr txBox="1"/>
          <p:nvPr/>
        </p:nvSpPr>
        <p:spPr>
          <a:xfrm>
            <a:off x="6227180" y="1854864"/>
            <a:ext cx="2481348" cy="3323987"/>
          </a:xfrm>
          <a:prstGeom prst="rect">
            <a:avLst/>
          </a:prstGeom>
          <a:solidFill>
            <a:srgbClr val="76CEE6"/>
          </a:solidFill>
        </p:spPr>
        <p:txBody>
          <a:bodyPr wrap="square" rtlCol="0">
            <a:spAutoFit/>
          </a:bodyPr>
          <a:lstStyle/>
          <a:p>
            <a:r>
              <a:rPr lang="en-US" sz="2400" i="1" dirty="0">
                <a:latin typeface="Arial" panose="020B0604020202020204" pitchFamily="34" charset="0"/>
                <a:cs typeface="Arial" panose="020B0604020202020204" pitchFamily="34" charset="0"/>
              </a:rPr>
              <a:t>“Family planning doesn’t get the same acceptance that a mosquito net does.” 	</a:t>
            </a:r>
          </a:p>
          <a:p>
            <a:r>
              <a:rPr lang="en-US" sz="2400" i="1" dirty="0">
                <a:latin typeface="Arial" panose="020B0604020202020204" pitchFamily="34" charset="0"/>
                <a:cs typeface="Arial" panose="020B0604020202020204" pitchFamily="34" charset="0"/>
              </a:rPr>
              <a:t>-Mission</a:t>
            </a:r>
            <a:br>
              <a:rPr lang="en-US" sz="2400" i="1" dirty="0">
                <a:latin typeface="Arial" panose="020B0604020202020204" pitchFamily="34" charset="0"/>
                <a:cs typeface="Arial" panose="020B0604020202020204" pitchFamily="34" charset="0"/>
              </a:rPr>
            </a:br>
            <a:r>
              <a:rPr lang="en-US" sz="2400" i="1" dirty="0">
                <a:latin typeface="Arial" panose="020B0604020202020204" pitchFamily="34" charset="0"/>
                <a:cs typeface="Arial" panose="020B0604020202020204" pitchFamily="34" charset="0"/>
              </a:rPr>
              <a:t> respondent</a:t>
            </a:r>
          </a:p>
          <a:p>
            <a:endParaRPr lang="en-US" dirty="0">
              <a:solidFill>
                <a:schemeClr val="bg1"/>
              </a:solidFill>
            </a:endParaRPr>
          </a:p>
        </p:txBody>
      </p:sp>
    </p:spTree>
    <p:extLst>
      <p:ext uri="{BB962C8B-B14F-4D97-AF65-F5344CB8AC3E}">
        <p14:creationId xmlns:p14="http://schemas.microsoft.com/office/powerpoint/2010/main" val="20421064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7639749"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Fragmentation of Government Offices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16720" y="1773316"/>
            <a:ext cx="4380677" cy="4021556"/>
          </a:xfrm>
        </p:spPr>
        <p:txBody>
          <a:bodyPr anchor="t">
            <a:noAutofit/>
          </a:bodyPr>
          <a:lstStyle/>
          <a:p>
            <a:pPr>
              <a:spcBef>
                <a:spcPts val="600"/>
              </a:spcBef>
              <a:spcAft>
                <a:spcPts val="600"/>
              </a:spcAft>
            </a:pPr>
            <a:r>
              <a:rPr lang="en-US" sz="2400" dirty="0">
                <a:latin typeface="Arial"/>
                <a:cs typeface="Arial"/>
              </a:rPr>
              <a:t>Fragmentation of government offices may be a bigger challenge for integrated programs than disease-focused programs.</a:t>
            </a:r>
          </a:p>
          <a:p>
            <a:pPr>
              <a:spcBef>
                <a:spcPts val="600"/>
              </a:spcBef>
              <a:spcAft>
                <a:spcPts val="600"/>
              </a:spcAft>
            </a:pPr>
            <a:endParaRPr lang="en-US" sz="2400" dirty="0"/>
          </a:p>
          <a:p>
            <a:pPr>
              <a:spcBef>
                <a:spcPts val="600"/>
              </a:spcBef>
              <a:spcAft>
                <a:spcPts val="600"/>
              </a:spcAft>
            </a:pPr>
            <a:endParaRPr lang="en-US" sz="2400" dirty="0"/>
          </a:p>
          <a:p>
            <a:pPr marL="0" indent="0">
              <a:spcBef>
                <a:spcPts val="500"/>
              </a:spcBef>
              <a:buNone/>
            </a:pPr>
            <a:endParaRPr lang="en-US" sz="2400" dirty="0"/>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sp>
        <p:nvSpPr>
          <p:cNvPr id="14" name="Arrow: Right 13" descr="arrow points right">
            <a:extLst>
              <a:ext uri="{FF2B5EF4-FFF2-40B4-BE49-F238E27FC236}">
                <a16:creationId xmlns:a16="http://schemas.microsoft.com/office/drawing/2014/main" id="{93A294A4-9F62-4551-9549-A0B5B9DF5386}"/>
              </a:ext>
            </a:extLst>
          </p:cNvPr>
          <p:cNvSpPr/>
          <p:nvPr/>
        </p:nvSpPr>
        <p:spPr>
          <a:xfrm>
            <a:off x="4392766" y="2499941"/>
            <a:ext cx="440107" cy="191449"/>
          </a:xfrm>
          <a:prstGeom prst="rightArrow">
            <a:avLst/>
          </a:prstGeom>
          <a:solidFill>
            <a:srgbClr val="F2A13E"/>
          </a:solidFill>
          <a:ln>
            <a:solidFill>
              <a:srgbClr val="F2A13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a:extLst>
              <a:ext uri="{FF2B5EF4-FFF2-40B4-BE49-F238E27FC236}">
                <a16:creationId xmlns:a16="http://schemas.microsoft.com/office/drawing/2014/main" id="{7B0B466F-C4D7-43DF-B190-96041056A613}"/>
              </a:ext>
            </a:extLst>
          </p:cNvPr>
          <p:cNvSpPr txBox="1"/>
          <p:nvPr/>
        </p:nvSpPr>
        <p:spPr>
          <a:xfrm>
            <a:off x="5188945" y="1721894"/>
            <a:ext cx="3638336" cy="1754326"/>
          </a:xfrm>
          <a:prstGeom prst="rect">
            <a:avLst/>
          </a:prstGeom>
          <a:noFill/>
        </p:spPr>
        <p:txBody>
          <a:bodyPr wrap="square" lIns="91440" tIns="45720" rIns="91440" bIns="45720" rtlCol="0" anchor="t">
            <a:spAutoFit/>
          </a:bodyPr>
          <a:lstStyle/>
          <a:p>
            <a:pPr>
              <a:lnSpc>
                <a:spcPct val="90000"/>
              </a:lnSpc>
            </a:pPr>
            <a:r>
              <a:rPr lang="en-US" sz="2400">
                <a:latin typeface="Arial"/>
                <a:cs typeface="Arial"/>
              </a:rPr>
              <a:t>Difficult to coordinate with many different agencies all together versus coordinating with each separately.</a:t>
            </a:r>
            <a:endParaRPr lang="en-US" sz="2400">
              <a:latin typeface="Arial" panose="020B0604020202020204" pitchFamily="34" charset="0"/>
              <a:cs typeface="Arial" panose="020B0604020202020204" pitchFamily="34" charset="0"/>
            </a:endParaRPr>
          </a:p>
        </p:txBody>
      </p:sp>
      <p:pic>
        <p:nvPicPr>
          <p:cNvPr id="13" name="Graphic 12">
            <a:extLst>
              <a:ext uri="{FF2B5EF4-FFF2-40B4-BE49-F238E27FC236}">
                <a16:creationId xmlns:a16="http://schemas.microsoft.com/office/drawing/2014/main" id="{B0C7C3A5-8CE3-48EF-9960-53E767D6E2C1}"/>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329218" y="3996157"/>
            <a:ext cx="1522070" cy="1522070"/>
          </a:xfrm>
          <a:prstGeom prst="rect">
            <a:avLst/>
          </a:prstGeom>
        </p:spPr>
      </p:pic>
      <p:pic>
        <p:nvPicPr>
          <p:cNvPr id="15" name="Graphic 14">
            <a:extLst>
              <a:ext uri="{FF2B5EF4-FFF2-40B4-BE49-F238E27FC236}">
                <a16:creationId xmlns:a16="http://schemas.microsoft.com/office/drawing/2014/main" id="{5369B9F6-0C68-4183-99B2-3283911A5658}"/>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851784" y="3996157"/>
            <a:ext cx="1522070" cy="1522070"/>
          </a:xfrm>
          <a:prstGeom prst="rect">
            <a:avLst/>
          </a:prstGeom>
        </p:spPr>
      </p:pic>
      <p:pic>
        <p:nvPicPr>
          <p:cNvPr id="16" name="Graphic 15">
            <a:extLst>
              <a:ext uri="{FF2B5EF4-FFF2-40B4-BE49-F238E27FC236}">
                <a16:creationId xmlns:a16="http://schemas.microsoft.com/office/drawing/2014/main" id="{015319A7-94A4-4DFF-BAFA-97DBA50FF3AE}"/>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339351" y="3996157"/>
            <a:ext cx="1531908" cy="1531908"/>
          </a:xfrm>
          <a:prstGeom prst="rect">
            <a:avLst/>
          </a:prstGeom>
        </p:spPr>
      </p:pic>
    </p:spTree>
    <p:extLst>
      <p:ext uri="{BB962C8B-B14F-4D97-AF65-F5344CB8AC3E}">
        <p14:creationId xmlns:p14="http://schemas.microsoft.com/office/powerpoint/2010/main" val="2360490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8174138"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Limited Availability of Demand-Side Data</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16719" y="1784202"/>
            <a:ext cx="4903463" cy="3409936"/>
          </a:xfrm>
        </p:spPr>
        <p:txBody>
          <a:bodyPr anchor="t">
            <a:noAutofit/>
          </a:bodyPr>
          <a:lstStyle/>
          <a:p>
            <a:pPr>
              <a:spcBef>
                <a:spcPts val="600"/>
              </a:spcBef>
              <a:spcAft>
                <a:spcPts val="600"/>
              </a:spcAft>
            </a:pPr>
            <a:r>
              <a:rPr lang="en-US" sz="2400">
                <a:latin typeface="Arial"/>
                <a:cs typeface="Arial"/>
              </a:rPr>
              <a:t>There is no routine information system for demand-side data like DHIS2 for service-level data.</a:t>
            </a:r>
          </a:p>
          <a:p>
            <a:pPr>
              <a:spcBef>
                <a:spcPts val="600"/>
              </a:spcBef>
              <a:spcAft>
                <a:spcPts val="600"/>
              </a:spcAft>
            </a:pPr>
            <a:r>
              <a:rPr lang="en-US" sz="2400">
                <a:latin typeface="Arial"/>
                <a:cs typeface="Arial"/>
              </a:rPr>
              <a:t>BA-N interprets their own monitoring data and shares it with other Activities to inform decision making.</a:t>
            </a:r>
          </a:p>
          <a:p>
            <a:pPr>
              <a:spcBef>
                <a:spcPts val="600"/>
              </a:spcBef>
              <a:spcAft>
                <a:spcPts val="600"/>
              </a:spcAft>
            </a:pPr>
            <a:r>
              <a:rPr lang="en-US" sz="2400">
                <a:latin typeface="Arial"/>
                <a:cs typeface="Arial"/>
              </a:rPr>
              <a:t>However, BA-N’s data may not be sufficient for other Activities in some cases (e.g., forecasting commodities).</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964E5F49-EE15-4870-B8A1-CE109A68B6FB}"/>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27353" y="2400598"/>
            <a:ext cx="2177143" cy="2177143"/>
          </a:xfrm>
          <a:prstGeom prst="rect">
            <a:avLst/>
          </a:prstGeom>
        </p:spPr>
      </p:pic>
    </p:spTree>
    <p:extLst>
      <p:ext uri="{BB962C8B-B14F-4D97-AF65-F5344CB8AC3E}">
        <p14:creationId xmlns:p14="http://schemas.microsoft.com/office/powerpoint/2010/main" val="2225128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7D39036-FAE8-4B73-AF1E-D1C256F0662A}"/>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Objectives</a:t>
            </a:r>
          </a:p>
        </p:txBody>
      </p:sp>
      <p:sp>
        <p:nvSpPr>
          <p:cNvPr id="2" name="Text Placeholder 1">
            <a:extLst>
              <a:ext uri="{FF2B5EF4-FFF2-40B4-BE49-F238E27FC236}">
                <a16:creationId xmlns:a16="http://schemas.microsoft.com/office/drawing/2014/main" id="{4546225F-26CB-4FDF-AC75-8050CBD18733}"/>
              </a:ext>
            </a:extLst>
          </p:cNvPr>
          <p:cNvSpPr>
            <a:spLocks noGrp="1"/>
          </p:cNvSpPr>
          <p:nvPr>
            <p:ph type="body" sz="quarter" idx="13"/>
          </p:nvPr>
        </p:nvSpPr>
        <p:spPr>
          <a:xfrm>
            <a:off x="406400" y="2038740"/>
            <a:ext cx="8292485" cy="3879046"/>
          </a:xfrm>
        </p:spPr>
        <p:txBody>
          <a:bodyPr>
            <a:normAutofit lnSpcReduction="10000"/>
          </a:bodyPr>
          <a:lstStyle/>
          <a:p>
            <a:pPr algn="l" rtl="0" fontAlgn="base">
              <a:spcAft>
                <a:spcPts val="1200"/>
              </a:spcAft>
              <a:buClr>
                <a:srgbClr val="DF810F"/>
              </a:buClr>
              <a:buFont typeface="Wingdings" panose="05000000000000000000" pitchFamily="2" charset="2"/>
              <a:buChar char="Ø"/>
            </a:pPr>
            <a:r>
              <a:rPr lang="en-US" dirty="0"/>
              <a:t>S</a:t>
            </a:r>
            <a:r>
              <a:rPr lang="en-US" sz="2800" dirty="0"/>
              <a:t>hare results from the first round of process monitoring</a:t>
            </a:r>
          </a:p>
          <a:p>
            <a:pPr algn="l" rtl="0" fontAlgn="base">
              <a:spcAft>
                <a:spcPts val="1200"/>
              </a:spcAft>
              <a:buClr>
                <a:srgbClr val="DF810F"/>
              </a:buClr>
              <a:buFont typeface="Wingdings" panose="05000000000000000000" pitchFamily="2" charset="2"/>
              <a:buChar char="Ø"/>
            </a:pPr>
            <a:r>
              <a:rPr lang="en-US" dirty="0"/>
              <a:t>Get feedback and validate results</a:t>
            </a:r>
          </a:p>
          <a:p>
            <a:pPr lvl="1" fontAlgn="base">
              <a:spcAft>
                <a:spcPts val="1200"/>
              </a:spcAft>
              <a:buClr>
                <a:srgbClr val="DF810F"/>
              </a:buClr>
              <a:buFont typeface="Wingdings" panose="05000000000000000000" pitchFamily="2" charset="2"/>
              <a:buChar char="Ø"/>
            </a:pPr>
            <a:r>
              <a:rPr lang="en-US" dirty="0"/>
              <a:t>We encourage you to put questions/comments in chat as we move through</a:t>
            </a:r>
          </a:p>
          <a:p>
            <a:pPr algn="l" rtl="0" fontAlgn="base">
              <a:spcAft>
                <a:spcPts val="1200"/>
              </a:spcAft>
              <a:buClr>
                <a:srgbClr val="DF810F"/>
              </a:buClr>
              <a:buFont typeface="Wingdings" panose="05000000000000000000" pitchFamily="2" charset="2"/>
              <a:buChar char="Ø"/>
            </a:pPr>
            <a:r>
              <a:rPr lang="en-US" dirty="0"/>
              <a:t>Stimulate joint discussions on using the results to improve program implementation and outcomes</a:t>
            </a:r>
          </a:p>
          <a:p>
            <a:pPr algn="l" rtl="0" fontAlgn="base">
              <a:spcAft>
                <a:spcPts val="1200"/>
              </a:spcAft>
              <a:buClr>
                <a:srgbClr val="DF810F"/>
              </a:buClr>
              <a:buFont typeface="Wingdings" panose="05000000000000000000" pitchFamily="2" charset="2"/>
              <a:buChar char="Ø"/>
            </a:pPr>
            <a:r>
              <a:rPr lang="en-US" dirty="0"/>
              <a:t>Share next steps in the evaluation</a:t>
            </a:r>
          </a:p>
        </p:txBody>
      </p:sp>
    </p:spTree>
    <p:extLst>
      <p:ext uri="{BB962C8B-B14F-4D97-AF65-F5344CB8AC3E}">
        <p14:creationId xmlns:p14="http://schemas.microsoft.com/office/powerpoint/2010/main" val="15174215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Transfer of Health Workers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2293346"/>
            <a:ext cx="5203371" cy="3409936"/>
          </a:xfrm>
        </p:spPr>
        <p:txBody>
          <a:bodyPr anchor="t">
            <a:noAutofit/>
          </a:bodyPr>
          <a:lstStyle/>
          <a:p>
            <a:pPr marL="0" indent="0">
              <a:spcBef>
                <a:spcPts val="500"/>
              </a:spcBef>
              <a:buNone/>
            </a:pPr>
            <a:r>
              <a:rPr lang="en-US" sz="2400"/>
              <a:t>Transfer of health workers hindered implementation as new staff needed to be trained.</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7" name="Graphic 6">
            <a:extLst>
              <a:ext uri="{FF2B5EF4-FFF2-40B4-BE49-F238E27FC236}">
                <a16:creationId xmlns:a16="http://schemas.microsoft.com/office/drawing/2014/main" id="{C9D76FED-CCF2-44D4-BD26-67F1D2F0801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566734" y="1672007"/>
            <a:ext cx="2002216" cy="2002216"/>
          </a:xfrm>
          <a:prstGeom prst="rect">
            <a:avLst/>
          </a:prstGeom>
        </p:spPr>
      </p:pic>
    </p:spTree>
    <p:extLst>
      <p:ext uri="{BB962C8B-B14F-4D97-AF65-F5344CB8AC3E}">
        <p14:creationId xmlns:p14="http://schemas.microsoft.com/office/powerpoint/2010/main" val="2071718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772726" y="1149712"/>
            <a:ext cx="5645937" cy="42899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2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Factors Related to Su</a:t>
            </a:r>
            <a:r>
              <a:rPr kumimoji="0" lang="en-US" sz="32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Times New Roman"/>
              </a:rPr>
              <a:t>stainability</a:t>
            </a:r>
            <a:endParaRPr kumimoji="0" lang="en-US" sz="3200" b="1"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Times New Roman"/>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Support for State Annual Operational Plan (AOP) process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Joint advocacy</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Ownership by the State</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Daily subsistence allowances (DSAs) and travel allowances</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Issues with coverage</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400" b="1"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809164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7881214"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Support for State AOP Process (1)</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17356" y="1868655"/>
            <a:ext cx="4247910" cy="3819324"/>
          </a:xfrm>
        </p:spPr>
        <p:txBody>
          <a:bodyPr anchor="t">
            <a:noAutofit/>
          </a:bodyPr>
          <a:lstStyle/>
          <a:p>
            <a:pPr>
              <a:spcBef>
                <a:spcPts val="600"/>
              </a:spcBef>
              <a:spcAft>
                <a:spcPts val="600"/>
              </a:spcAft>
            </a:pPr>
            <a:r>
              <a:rPr lang="en-US" sz="2400">
                <a:effectLst/>
                <a:ea typeface="Chaparral Pro"/>
              </a:rPr>
              <a:t>Activity workplans are incorporated into State AOP.</a:t>
            </a:r>
          </a:p>
          <a:p>
            <a:pPr>
              <a:spcBef>
                <a:spcPts val="600"/>
              </a:spcBef>
              <a:spcAft>
                <a:spcPts val="600"/>
              </a:spcAft>
            </a:pPr>
            <a:r>
              <a:rPr lang="en-US" sz="2400">
                <a:effectLst/>
                <a:ea typeface="Chaparral Pro"/>
              </a:rPr>
              <a:t>In Zamfara, Activities’ support focused on development of AOPs related to malaria, SBC, commodities, etc. </a:t>
            </a:r>
          </a:p>
          <a:p>
            <a:pPr>
              <a:spcBef>
                <a:spcPts val="600"/>
              </a:spcBef>
              <a:spcAft>
                <a:spcPts val="600"/>
              </a:spcAft>
            </a:pPr>
            <a:r>
              <a:rPr lang="en-US" sz="2400">
                <a:effectLst/>
                <a:ea typeface="Chaparral Pro"/>
              </a:rPr>
              <a:t>In addition, PMI-S participated in harmonization of Health Sector AOP.</a:t>
            </a:r>
            <a:endParaRPr lang="en-US" sz="2400"/>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descr="Blueprint with solid fill">
            <a:extLst>
              <a:ext uri="{FF2B5EF4-FFF2-40B4-BE49-F238E27FC236}">
                <a16:creationId xmlns:a16="http://schemas.microsoft.com/office/drawing/2014/main" id="{2AB3A5EC-DC0A-471B-9A7D-2DF8C09FBC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49408" y="2218250"/>
            <a:ext cx="2758864" cy="2758864"/>
          </a:xfrm>
          <a:prstGeom prst="rect">
            <a:avLst/>
          </a:prstGeom>
        </p:spPr>
      </p:pic>
    </p:spTree>
    <p:extLst>
      <p:ext uri="{BB962C8B-B14F-4D97-AF65-F5344CB8AC3E}">
        <p14:creationId xmlns:p14="http://schemas.microsoft.com/office/powerpoint/2010/main" val="21654428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2500"/>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Support for State AOP Process (2)</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28931" y="1642684"/>
            <a:ext cx="4282005" cy="4033721"/>
          </a:xfrm>
        </p:spPr>
        <p:txBody>
          <a:bodyPr anchor="t">
            <a:noAutofit/>
          </a:bodyPr>
          <a:lstStyle/>
          <a:p>
            <a:pPr marL="0" indent="0">
              <a:spcBef>
                <a:spcPts val="500"/>
              </a:spcBef>
              <a:buNone/>
            </a:pPr>
            <a:r>
              <a:rPr lang="en-US" sz="2400" dirty="0">
                <a:latin typeface="Arial"/>
                <a:cs typeface="Arial"/>
              </a:rPr>
              <a:t>Challenges:</a:t>
            </a:r>
          </a:p>
          <a:p>
            <a:pPr>
              <a:spcBef>
                <a:spcPts val="600"/>
              </a:spcBef>
              <a:spcAft>
                <a:spcPts val="600"/>
              </a:spcAft>
            </a:pPr>
            <a:r>
              <a:rPr lang="en-US" sz="2400" dirty="0">
                <a:solidFill>
                  <a:srgbClr val="000000"/>
                </a:solidFill>
                <a:effectLst/>
                <a:latin typeface="Arial"/>
                <a:ea typeface="Times New Roman" panose="02020603050405020304" pitchFamily="18" charset="0"/>
                <a:cs typeface="Arial"/>
              </a:rPr>
              <a:t>Time for developing harmonized AOP was limited and people coming </a:t>
            </a:r>
            <a:r>
              <a:rPr lang="en-US" sz="2400" dirty="0">
                <a:solidFill>
                  <a:srgbClr val="000000"/>
                </a:solidFill>
                <a:latin typeface="Arial"/>
                <a:ea typeface="Times New Roman" panose="02020603050405020304" pitchFamily="18" charset="0"/>
                <a:cs typeface="Arial"/>
              </a:rPr>
              <a:t>late and/or leaving</a:t>
            </a:r>
            <a:r>
              <a:rPr lang="en-US" sz="2400" dirty="0">
                <a:solidFill>
                  <a:srgbClr val="000000"/>
                </a:solidFill>
                <a:effectLst/>
                <a:latin typeface="Arial"/>
                <a:ea typeface="Times New Roman" panose="02020603050405020304" pitchFamily="18" charset="0"/>
                <a:cs typeface="Arial"/>
              </a:rPr>
              <a:t> early was a distraction.</a:t>
            </a:r>
          </a:p>
          <a:p>
            <a:pPr>
              <a:spcBef>
                <a:spcPts val="600"/>
              </a:spcBef>
              <a:spcAft>
                <a:spcPts val="600"/>
              </a:spcAft>
            </a:pPr>
            <a:r>
              <a:rPr lang="en-US" sz="2400" dirty="0">
                <a:effectLst/>
                <a:latin typeface="Arial"/>
                <a:ea typeface="Chaparral Pro"/>
                <a:cs typeface="Arial"/>
              </a:rPr>
              <a:t>High-level stakeholders absent from the AOP process in </a:t>
            </a:r>
            <a:r>
              <a:rPr lang="en-US" sz="2400" dirty="0">
                <a:latin typeface="Arial"/>
                <a:ea typeface="Chaparral Pro"/>
                <a:cs typeface="Arial"/>
              </a:rPr>
              <a:t>Zamfara </a:t>
            </a:r>
            <a:r>
              <a:rPr lang="en-US" sz="2400" dirty="0">
                <a:effectLst/>
                <a:latin typeface="Arial"/>
                <a:ea typeface="Chaparral Pro"/>
                <a:cs typeface="Arial"/>
              </a:rPr>
              <a:t>due to lack of State funding.</a:t>
            </a:r>
          </a:p>
          <a:p>
            <a:pPr>
              <a:spcBef>
                <a:spcPts val="500"/>
              </a:spcBef>
            </a:pPr>
            <a:endParaRPr lang="en-US" sz="2400" dirty="0"/>
          </a:p>
          <a:p>
            <a:pPr>
              <a:spcBef>
                <a:spcPts val="500"/>
              </a:spcBef>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pic>
        <p:nvPicPr>
          <p:cNvPr id="4" name="Graphic 3">
            <a:extLst>
              <a:ext uri="{FF2B5EF4-FFF2-40B4-BE49-F238E27FC236}">
                <a16:creationId xmlns:a16="http://schemas.microsoft.com/office/drawing/2014/main" id="{487DFBED-8807-4D8E-8684-06679DAA6E63}"/>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4992" y="2116229"/>
            <a:ext cx="2612012" cy="2612012"/>
          </a:xfrm>
          <a:prstGeom prst="rect">
            <a:avLst/>
          </a:prstGeom>
        </p:spPr>
      </p:pic>
    </p:spTree>
    <p:extLst>
      <p:ext uri="{BB962C8B-B14F-4D97-AF65-F5344CB8AC3E}">
        <p14:creationId xmlns:p14="http://schemas.microsoft.com/office/powerpoint/2010/main" val="168577887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13293" y="931929"/>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4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 Joint Advocacy</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3387552" y="2775035"/>
            <a:ext cx="5268643" cy="3745080"/>
          </a:xfrm>
        </p:spPr>
        <p:txBody>
          <a:bodyPr anchor="t">
            <a:noAutofit/>
          </a:bodyPr>
          <a:lstStyle/>
          <a:p>
            <a:pPr marL="0" indent="0">
              <a:spcBef>
                <a:spcPts val="600"/>
              </a:spcBef>
              <a:spcAft>
                <a:spcPts val="600"/>
              </a:spcAft>
              <a:buNone/>
            </a:pPr>
            <a:r>
              <a:rPr lang="en-US" sz="2400">
                <a:latin typeface="Arial"/>
                <a:cs typeface="Arial"/>
              </a:rPr>
              <a:t>Activities</a:t>
            </a:r>
            <a:r>
              <a:rPr lang="en-US" sz="2400">
                <a:effectLst/>
                <a:ea typeface="Chaparral Pro"/>
              </a:rPr>
              <a:t> cannot approach top government leadership separately. They must have a joint factsheet.</a:t>
            </a:r>
          </a:p>
          <a:p>
            <a:pPr>
              <a:spcBef>
                <a:spcPts val="500"/>
              </a:spcBef>
            </a:pPr>
            <a:endParaRPr lang="en-US" sz="2400">
              <a:effectLst/>
              <a:ea typeface="Chaparral Pro"/>
            </a:endParaRPr>
          </a:p>
          <a:p>
            <a:pPr>
              <a:spcBef>
                <a:spcPts val="500"/>
              </a:spcBef>
            </a:pPr>
            <a:endParaRPr lang="en-US" sz="2400"/>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pic>
        <p:nvPicPr>
          <p:cNvPr id="4" name="Graphic 3">
            <a:extLst>
              <a:ext uri="{FF2B5EF4-FFF2-40B4-BE49-F238E27FC236}">
                <a16:creationId xmlns:a16="http://schemas.microsoft.com/office/drawing/2014/main" id="{2AEC4918-B199-44CE-924D-3934C27808C9}"/>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72652" y="2137106"/>
            <a:ext cx="2841171" cy="2841171"/>
          </a:xfrm>
          <a:prstGeom prst="rect">
            <a:avLst/>
          </a:prstGeom>
        </p:spPr>
      </p:pic>
    </p:spTree>
    <p:extLst>
      <p:ext uri="{BB962C8B-B14F-4D97-AF65-F5344CB8AC3E}">
        <p14:creationId xmlns:p14="http://schemas.microsoft.com/office/powerpoint/2010/main" val="25307918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Ownership by the State </a:t>
            </a:r>
          </a:p>
        </p:txBody>
      </p:sp>
      <p:sp>
        <p:nvSpPr>
          <p:cNvPr id="3" name="Freeform: Shape 2">
            <a:extLst>
              <a:ext uri="{FF2B5EF4-FFF2-40B4-BE49-F238E27FC236}">
                <a16:creationId xmlns:a16="http://schemas.microsoft.com/office/drawing/2014/main" id="{B7B4BDC4-41FE-9138-A131-DA29E255A96C}"/>
              </a:ext>
            </a:extLst>
          </p:cNvPr>
          <p:cNvSpPr/>
          <p:nvPr/>
        </p:nvSpPr>
        <p:spPr>
          <a:xfrm>
            <a:off x="435471" y="1770312"/>
            <a:ext cx="7817277" cy="1253070"/>
          </a:xfrm>
          <a:custGeom>
            <a:avLst/>
            <a:gdLst>
              <a:gd name="connsiteX0" fmla="*/ 0 w 7817277"/>
              <a:gd name="connsiteY0" fmla="*/ 208849 h 1253070"/>
              <a:gd name="connsiteX1" fmla="*/ 208849 w 7817277"/>
              <a:gd name="connsiteY1" fmla="*/ 0 h 1253070"/>
              <a:gd name="connsiteX2" fmla="*/ 7608428 w 7817277"/>
              <a:gd name="connsiteY2" fmla="*/ 0 h 1253070"/>
              <a:gd name="connsiteX3" fmla="*/ 7817277 w 7817277"/>
              <a:gd name="connsiteY3" fmla="*/ 208849 h 1253070"/>
              <a:gd name="connsiteX4" fmla="*/ 7817277 w 7817277"/>
              <a:gd name="connsiteY4" fmla="*/ 1044221 h 1253070"/>
              <a:gd name="connsiteX5" fmla="*/ 7608428 w 7817277"/>
              <a:gd name="connsiteY5" fmla="*/ 1253070 h 1253070"/>
              <a:gd name="connsiteX6" fmla="*/ 208849 w 7817277"/>
              <a:gd name="connsiteY6" fmla="*/ 1253070 h 1253070"/>
              <a:gd name="connsiteX7" fmla="*/ 0 w 7817277"/>
              <a:gd name="connsiteY7" fmla="*/ 1044221 h 1253070"/>
              <a:gd name="connsiteX8" fmla="*/ 0 w 7817277"/>
              <a:gd name="connsiteY8" fmla="*/ 208849 h 1253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17277" h="1253070">
                <a:moveTo>
                  <a:pt x="0" y="208849"/>
                </a:moveTo>
                <a:cubicBezTo>
                  <a:pt x="0" y="93505"/>
                  <a:pt x="93505" y="0"/>
                  <a:pt x="208849" y="0"/>
                </a:cubicBezTo>
                <a:lnTo>
                  <a:pt x="7608428" y="0"/>
                </a:lnTo>
                <a:cubicBezTo>
                  <a:pt x="7723772" y="0"/>
                  <a:pt x="7817277" y="93505"/>
                  <a:pt x="7817277" y="208849"/>
                </a:cubicBezTo>
                <a:lnTo>
                  <a:pt x="7817277" y="1044221"/>
                </a:lnTo>
                <a:cubicBezTo>
                  <a:pt x="7817277" y="1159565"/>
                  <a:pt x="7723772" y="1253070"/>
                  <a:pt x="7608428" y="1253070"/>
                </a:cubicBezTo>
                <a:lnTo>
                  <a:pt x="208849" y="1253070"/>
                </a:lnTo>
                <a:cubicBezTo>
                  <a:pt x="93505" y="1253070"/>
                  <a:pt x="0" y="1159565"/>
                  <a:pt x="0" y="1044221"/>
                </a:cubicBezTo>
                <a:lnTo>
                  <a:pt x="0" y="208849"/>
                </a:lnTo>
                <a:close/>
              </a:path>
            </a:pathLst>
          </a:custGeom>
          <a:solidFill>
            <a:schemeClr val="accent2">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2610" tIns="152610" rIns="152610" bIns="15261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2"/>
                </a:solidFill>
                <a:latin typeface="Arial" panose="020B0604020202020204" pitchFamily="34" charset="0"/>
                <a:cs typeface="Arial" panose="020B0604020202020204" pitchFamily="34" charset="0"/>
              </a:rPr>
              <a:t>Ownership by the State, where it exists, facilitates implementation. </a:t>
            </a:r>
          </a:p>
        </p:txBody>
      </p:sp>
      <p:sp>
        <p:nvSpPr>
          <p:cNvPr id="4" name="Freeform: Shape 3">
            <a:extLst>
              <a:ext uri="{FF2B5EF4-FFF2-40B4-BE49-F238E27FC236}">
                <a16:creationId xmlns:a16="http://schemas.microsoft.com/office/drawing/2014/main" id="{93A07FD9-337D-20EB-26DE-225E67F40848}"/>
              </a:ext>
            </a:extLst>
          </p:cNvPr>
          <p:cNvSpPr/>
          <p:nvPr/>
        </p:nvSpPr>
        <p:spPr>
          <a:xfrm>
            <a:off x="435471" y="3170262"/>
            <a:ext cx="7817277" cy="1253070"/>
          </a:xfrm>
          <a:custGeom>
            <a:avLst/>
            <a:gdLst>
              <a:gd name="connsiteX0" fmla="*/ 0 w 7817277"/>
              <a:gd name="connsiteY0" fmla="*/ 208849 h 1253070"/>
              <a:gd name="connsiteX1" fmla="*/ 208849 w 7817277"/>
              <a:gd name="connsiteY1" fmla="*/ 0 h 1253070"/>
              <a:gd name="connsiteX2" fmla="*/ 7608428 w 7817277"/>
              <a:gd name="connsiteY2" fmla="*/ 0 h 1253070"/>
              <a:gd name="connsiteX3" fmla="*/ 7817277 w 7817277"/>
              <a:gd name="connsiteY3" fmla="*/ 208849 h 1253070"/>
              <a:gd name="connsiteX4" fmla="*/ 7817277 w 7817277"/>
              <a:gd name="connsiteY4" fmla="*/ 1044221 h 1253070"/>
              <a:gd name="connsiteX5" fmla="*/ 7608428 w 7817277"/>
              <a:gd name="connsiteY5" fmla="*/ 1253070 h 1253070"/>
              <a:gd name="connsiteX6" fmla="*/ 208849 w 7817277"/>
              <a:gd name="connsiteY6" fmla="*/ 1253070 h 1253070"/>
              <a:gd name="connsiteX7" fmla="*/ 0 w 7817277"/>
              <a:gd name="connsiteY7" fmla="*/ 1044221 h 1253070"/>
              <a:gd name="connsiteX8" fmla="*/ 0 w 7817277"/>
              <a:gd name="connsiteY8" fmla="*/ 208849 h 1253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17277" h="1253070">
                <a:moveTo>
                  <a:pt x="0" y="208849"/>
                </a:moveTo>
                <a:cubicBezTo>
                  <a:pt x="0" y="93505"/>
                  <a:pt x="93505" y="0"/>
                  <a:pt x="208849" y="0"/>
                </a:cubicBezTo>
                <a:lnTo>
                  <a:pt x="7608428" y="0"/>
                </a:lnTo>
                <a:cubicBezTo>
                  <a:pt x="7723772" y="0"/>
                  <a:pt x="7817277" y="93505"/>
                  <a:pt x="7817277" y="208849"/>
                </a:cubicBezTo>
                <a:lnTo>
                  <a:pt x="7817277" y="1044221"/>
                </a:lnTo>
                <a:cubicBezTo>
                  <a:pt x="7817277" y="1159565"/>
                  <a:pt x="7723772" y="1253070"/>
                  <a:pt x="7608428" y="1253070"/>
                </a:cubicBezTo>
                <a:lnTo>
                  <a:pt x="208849" y="1253070"/>
                </a:lnTo>
                <a:cubicBezTo>
                  <a:pt x="93505" y="1253070"/>
                  <a:pt x="0" y="1159565"/>
                  <a:pt x="0" y="1044221"/>
                </a:cubicBezTo>
                <a:lnTo>
                  <a:pt x="0" y="208849"/>
                </a:lnTo>
                <a:close/>
              </a:path>
            </a:pathLst>
          </a:custGeom>
          <a:solidFill>
            <a:schemeClr val="accent6">
              <a:lumMod val="20000"/>
              <a:lumOff val="8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2610" tIns="152610" rIns="152610" bIns="15261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2"/>
                </a:solidFill>
                <a:latin typeface="Arial" panose="020B0604020202020204" pitchFamily="34" charset="0"/>
                <a:cs typeface="Arial" panose="020B0604020202020204" pitchFamily="34" charset="0"/>
              </a:rPr>
              <a:t>Zamfara: Bed net and SMC campaigns were successful because the State led and committed funds.</a:t>
            </a:r>
          </a:p>
        </p:txBody>
      </p:sp>
      <p:sp>
        <p:nvSpPr>
          <p:cNvPr id="5" name="Freeform: Shape 4">
            <a:extLst>
              <a:ext uri="{FF2B5EF4-FFF2-40B4-BE49-F238E27FC236}">
                <a16:creationId xmlns:a16="http://schemas.microsoft.com/office/drawing/2014/main" id="{69A7A107-C734-1C61-36D6-0F05F61E57AB}"/>
              </a:ext>
            </a:extLst>
          </p:cNvPr>
          <p:cNvSpPr/>
          <p:nvPr/>
        </p:nvSpPr>
        <p:spPr>
          <a:xfrm>
            <a:off x="435471" y="4570212"/>
            <a:ext cx="7817277" cy="1253070"/>
          </a:xfrm>
          <a:custGeom>
            <a:avLst/>
            <a:gdLst>
              <a:gd name="connsiteX0" fmla="*/ 0 w 7817277"/>
              <a:gd name="connsiteY0" fmla="*/ 208849 h 1253070"/>
              <a:gd name="connsiteX1" fmla="*/ 208849 w 7817277"/>
              <a:gd name="connsiteY1" fmla="*/ 0 h 1253070"/>
              <a:gd name="connsiteX2" fmla="*/ 7608428 w 7817277"/>
              <a:gd name="connsiteY2" fmla="*/ 0 h 1253070"/>
              <a:gd name="connsiteX3" fmla="*/ 7817277 w 7817277"/>
              <a:gd name="connsiteY3" fmla="*/ 208849 h 1253070"/>
              <a:gd name="connsiteX4" fmla="*/ 7817277 w 7817277"/>
              <a:gd name="connsiteY4" fmla="*/ 1044221 h 1253070"/>
              <a:gd name="connsiteX5" fmla="*/ 7608428 w 7817277"/>
              <a:gd name="connsiteY5" fmla="*/ 1253070 h 1253070"/>
              <a:gd name="connsiteX6" fmla="*/ 208849 w 7817277"/>
              <a:gd name="connsiteY6" fmla="*/ 1253070 h 1253070"/>
              <a:gd name="connsiteX7" fmla="*/ 0 w 7817277"/>
              <a:gd name="connsiteY7" fmla="*/ 1044221 h 1253070"/>
              <a:gd name="connsiteX8" fmla="*/ 0 w 7817277"/>
              <a:gd name="connsiteY8" fmla="*/ 208849 h 12530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7817277" h="1253070">
                <a:moveTo>
                  <a:pt x="0" y="208849"/>
                </a:moveTo>
                <a:cubicBezTo>
                  <a:pt x="0" y="93505"/>
                  <a:pt x="93505" y="0"/>
                  <a:pt x="208849" y="0"/>
                </a:cubicBezTo>
                <a:lnTo>
                  <a:pt x="7608428" y="0"/>
                </a:lnTo>
                <a:cubicBezTo>
                  <a:pt x="7723772" y="0"/>
                  <a:pt x="7817277" y="93505"/>
                  <a:pt x="7817277" y="208849"/>
                </a:cubicBezTo>
                <a:lnTo>
                  <a:pt x="7817277" y="1044221"/>
                </a:lnTo>
                <a:cubicBezTo>
                  <a:pt x="7817277" y="1159565"/>
                  <a:pt x="7723772" y="1253070"/>
                  <a:pt x="7608428" y="1253070"/>
                </a:cubicBezTo>
                <a:lnTo>
                  <a:pt x="208849" y="1253070"/>
                </a:lnTo>
                <a:cubicBezTo>
                  <a:pt x="93505" y="1253070"/>
                  <a:pt x="0" y="1159565"/>
                  <a:pt x="0" y="1044221"/>
                </a:cubicBezTo>
                <a:lnTo>
                  <a:pt x="0" y="208849"/>
                </a:lnTo>
                <a:close/>
              </a:path>
            </a:pathLst>
          </a:custGeom>
          <a:solidFill>
            <a:schemeClr val="accent1">
              <a:lumMod val="40000"/>
              <a:lumOff val="60000"/>
            </a:schemeClr>
          </a:solidFill>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152610" tIns="152610" rIns="152610" bIns="152610" numCol="1" spcCol="1270" anchor="ctr" anchorCtr="0">
            <a:noAutofit/>
          </a:bodyPr>
          <a:lstStyle/>
          <a:p>
            <a:pPr marL="0" lvl="0" indent="0" algn="l" defTabSz="1066800">
              <a:lnSpc>
                <a:spcPct val="90000"/>
              </a:lnSpc>
              <a:spcBef>
                <a:spcPct val="0"/>
              </a:spcBef>
              <a:spcAft>
                <a:spcPct val="35000"/>
              </a:spcAft>
              <a:buNone/>
            </a:pPr>
            <a:r>
              <a:rPr lang="en-US" sz="2400" kern="1200" dirty="0">
                <a:solidFill>
                  <a:schemeClr val="tx2"/>
                </a:solidFill>
                <a:latin typeface="Arial" panose="020B0604020202020204" pitchFamily="34" charset="0"/>
                <a:cs typeface="Arial" panose="020B0604020202020204" pitchFamily="34" charset="0"/>
              </a:rPr>
              <a:t>Activity and State respondents reported lack of human resources for health (HRH), lack of State funding, and late release of State funds as challenges.</a:t>
            </a:r>
          </a:p>
        </p:txBody>
      </p:sp>
    </p:spTree>
    <p:extLst>
      <p:ext uri="{BB962C8B-B14F-4D97-AF65-F5344CB8AC3E}">
        <p14:creationId xmlns:p14="http://schemas.microsoft.com/office/powerpoint/2010/main" val="27680470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DSAs and Travel Allowances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435472" y="1782384"/>
            <a:ext cx="5317146" cy="4794686"/>
          </a:xfrm>
        </p:spPr>
        <p:txBody>
          <a:bodyPr anchor="t">
            <a:noAutofit/>
          </a:bodyPr>
          <a:lstStyle/>
          <a:p>
            <a:pPr>
              <a:spcBef>
                <a:spcPts val="600"/>
              </a:spcBef>
              <a:spcAft>
                <a:spcPts val="600"/>
              </a:spcAft>
            </a:pPr>
            <a:r>
              <a:rPr lang="en-US" sz="2400" dirty="0">
                <a:effectLst/>
                <a:latin typeface="Arial"/>
                <a:ea typeface="Chaparral Pro"/>
                <a:cs typeface="Arial"/>
              </a:rPr>
              <a:t>In Zamfara, Activities said that flat rate transport allowance was a challenge because State participants feel that they should be reimbursed based on distance travelled.</a:t>
            </a:r>
          </a:p>
          <a:p>
            <a:pPr>
              <a:spcBef>
                <a:spcPts val="600"/>
              </a:spcBef>
              <a:spcAft>
                <a:spcPts val="600"/>
              </a:spcAft>
            </a:pPr>
            <a:r>
              <a:rPr lang="en-US" sz="2400" dirty="0">
                <a:latin typeface="Arial"/>
                <a:ea typeface="Chaparral Pro"/>
                <a:cs typeface="Arial"/>
              </a:rPr>
              <a:t>Operational challenges occur when organizations apply different policies. Mission is discussing aligning procedures among </a:t>
            </a:r>
            <a:r>
              <a:rPr lang="en-US" sz="2400" dirty="0">
                <a:effectLst/>
                <a:latin typeface="Arial"/>
                <a:ea typeface="Chaparral Pro"/>
                <a:cs typeface="Arial"/>
              </a:rPr>
              <a:t>Activities</a:t>
            </a:r>
            <a:r>
              <a:rPr lang="en-US" sz="2400" dirty="0">
                <a:latin typeface="Arial"/>
                <a:ea typeface="Chaparral Pro"/>
                <a:cs typeface="Arial"/>
              </a:rPr>
              <a:t> and with other donors.</a:t>
            </a:r>
          </a:p>
          <a:p>
            <a:pPr>
              <a:spcBef>
                <a:spcPts val="0"/>
              </a:spcBef>
              <a:spcAft>
                <a:spcPts val="800"/>
              </a:spcAft>
            </a:pPr>
            <a:endParaRPr lang="en-US" sz="2400" dirty="0">
              <a:effectLst/>
              <a:ea typeface="Chaparral Pro"/>
            </a:endParaRPr>
          </a:p>
          <a:p>
            <a:pPr marL="0" indent="0">
              <a:spcBef>
                <a:spcPts val="0"/>
              </a:spcBef>
              <a:spcAft>
                <a:spcPts val="800"/>
              </a:spcAft>
              <a:buNone/>
            </a:pPr>
            <a:endParaRPr lang="en-US" sz="2400" dirty="0">
              <a:effectLst/>
              <a:ea typeface="Chaparral Pro"/>
            </a:endParaRPr>
          </a:p>
          <a:p>
            <a:pPr>
              <a:spcBef>
                <a:spcPts val="0"/>
              </a:spcBef>
              <a:spcAft>
                <a:spcPts val="800"/>
              </a:spcAft>
            </a:pPr>
            <a:endParaRPr lang="en-US" sz="2400" dirty="0">
              <a:effectLst/>
              <a:ea typeface="Chaparral Pro"/>
            </a:endParaRPr>
          </a:p>
          <a:p>
            <a:pPr>
              <a:spcBef>
                <a:spcPts val="0"/>
              </a:spcBef>
              <a:spcAft>
                <a:spcPts val="800"/>
              </a:spcAft>
            </a:pPr>
            <a:endParaRPr lang="en-US" sz="2400" dirty="0"/>
          </a:p>
          <a:p>
            <a:pPr marL="0" indent="0">
              <a:spcBef>
                <a:spcPts val="500"/>
              </a:spcBef>
              <a:buNone/>
            </a:pPr>
            <a:endParaRPr lang="en-US" sz="2400" dirty="0"/>
          </a:p>
        </p:txBody>
      </p:sp>
      <p:pic>
        <p:nvPicPr>
          <p:cNvPr id="4" name="Graphic 3">
            <a:extLst>
              <a:ext uri="{FF2B5EF4-FFF2-40B4-BE49-F238E27FC236}">
                <a16:creationId xmlns:a16="http://schemas.microsoft.com/office/drawing/2014/main" id="{1524A300-9596-420B-8B26-3D9130D0932D}"/>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073814" y="1782384"/>
            <a:ext cx="2057400" cy="2057400"/>
          </a:xfrm>
          <a:prstGeom prst="rect">
            <a:avLst/>
          </a:prstGeom>
        </p:spPr>
      </p:pic>
    </p:spTree>
    <p:extLst>
      <p:ext uri="{BB962C8B-B14F-4D97-AF65-F5344CB8AC3E}">
        <p14:creationId xmlns:p14="http://schemas.microsoft.com/office/powerpoint/2010/main" val="1054601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435472" y="805470"/>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Issues with Coverage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976476" y="1724032"/>
            <a:ext cx="3387180" cy="3409936"/>
          </a:xfrm>
        </p:spPr>
        <p:txBody>
          <a:bodyPr anchor="t">
            <a:noAutofit/>
          </a:bodyPr>
          <a:lstStyle/>
          <a:p>
            <a:pPr marL="0" indent="0">
              <a:spcBef>
                <a:spcPts val="500"/>
              </a:spcBef>
              <a:buNone/>
            </a:pPr>
            <a:r>
              <a:rPr lang="en-US" sz="2400" dirty="0">
                <a:solidFill>
                  <a:srgbClr val="000000"/>
                </a:solidFill>
                <a:effectLst/>
                <a:latin typeface="Arial"/>
                <a:ea typeface="Times New Roman" panose="02020603050405020304" pitchFamily="18" charset="0"/>
                <a:cs typeface="Arial"/>
              </a:rPr>
              <a:t>State respondents reported issues with limited implementation coverage (number of PHCs, number </a:t>
            </a:r>
            <a:r>
              <a:rPr lang="en-US" sz="2400" dirty="0">
                <a:solidFill>
                  <a:srgbClr val="000000"/>
                </a:solidFill>
                <a:latin typeface="Arial"/>
                <a:ea typeface="Times New Roman" panose="02020603050405020304" pitchFamily="18" charset="0"/>
                <a:cs typeface="Arial"/>
              </a:rPr>
              <a:t>of wards) </a:t>
            </a:r>
            <a:r>
              <a:rPr lang="en-US" sz="2400" dirty="0">
                <a:solidFill>
                  <a:srgbClr val="000000"/>
                </a:solidFill>
                <a:effectLst/>
                <a:latin typeface="Arial"/>
                <a:ea typeface="Times New Roman" panose="02020603050405020304" pitchFamily="18" charset="0"/>
                <a:cs typeface="Arial"/>
              </a:rPr>
              <a:t>which could impact the Activities</a:t>
            </a:r>
            <a:r>
              <a:rPr lang="en-US" sz="2400" dirty="0">
                <a:solidFill>
                  <a:srgbClr val="000000"/>
                </a:solidFill>
                <a:latin typeface="Arial"/>
                <a:ea typeface="Times New Roman" panose="02020603050405020304" pitchFamily="18" charset="0"/>
                <a:cs typeface="Arial"/>
              </a:rPr>
              <a:t>'</a:t>
            </a:r>
            <a:r>
              <a:rPr lang="en-US" sz="2400" dirty="0">
                <a:solidFill>
                  <a:srgbClr val="000000"/>
                </a:solidFill>
                <a:effectLst/>
                <a:latin typeface="Arial"/>
                <a:ea typeface="Times New Roman" panose="02020603050405020304" pitchFamily="18" charset="0"/>
                <a:cs typeface="Arial"/>
              </a:rPr>
              <a:t> ability to have broader impact.</a:t>
            </a:r>
            <a:endParaRPr lang="en-US" sz="2400" dirty="0">
              <a:effectLst/>
              <a:latin typeface="Arial"/>
              <a:ea typeface="Chaparral Pro"/>
              <a:cs typeface="Arial"/>
            </a:endParaRPr>
          </a:p>
          <a:p>
            <a:pPr marL="0" indent="0">
              <a:spcBef>
                <a:spcPts val="500"/>
              </a:spcBef>
              <a:buNone/>
            </a:pPr>
            <a:endParaRPr lang="en-US" sz="2400" dirty="0"/>
          </a:p>
          <a:p>
            <a:pPr marL="0" indent="0">
              <a:spcBef>
                <a:spcPts val="500"/>
              </a:spcBef>
              <a:buNone/>
            </a:pPr>
            <a:endParaRPr lang="en-US" sz="2400" dirty="0"/>
          </a:p>
          <a:p>
            <a:pPr marL="514350" indent="-514350">
              <a:spcBef>
                <a:spcPts val="500"/>
              </a:spcBef>
              <a:buFont typeface="+mj-lt"/>
              <a:buAutoNum type="arabicPeriod"/>
            </a:pPr>
            <a:endParaRPr lang="en-US" sz="2400" dirty="0"/>
          </a:p>
          <a:p>
            <a:pPr marL="0" indent="0">
              <a:spcBef>
                <a:spcPts val="500"/>
              </a:spcBef>
              <a:buNone/>
            </a:pPr>
            <a:endParaRPr lang="en-US" sz="2400" dirty="0"/>
          </a:p>
        </p:txBody>
      </p:sp>
      <p:pic>
        <p:nvPicPr>
          <p:cNvPr id="9" name="Graphic 8">
            <a:extLst>
              <a:ext uri="{FF2B5EF4-FFF2-40B4-BE49-F238E27FC236}">
                <a16:creationId xmlns:a16="http://schemas.microsoft.com/office/drawing/2014/main" id="{CBCDE4EC-B695-4661-BF45-B7AD1D9797B7}"/>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5440103" y="1911785"/>
            <a:ext cx="2489363" cy="2489363"/>
          </a:xfrm>
          <a:prstGeom prst="rect">
            <a:avLst/>
          </a:prstGeom>
        </p:spPr>
      </p:pic>
    </p:spTree>
    <p:extLst>
      <p:ext uri="{BB962C8B-B14F-4D97-AF65-F5344CB8AC3E}">
        <p14:creationId xmlns:p14="http://schemas.microsoft.com/office/powerpoint/2010/main" val="3165199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901031" y="2807160"/>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Implementation Successes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525316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24A1E3-67F8-42A4-944C-CC0F8242798B}"/>
              </a:ext>
              <a:ext uri="{C183D7F6-B498-43B3-948B-1728B52AA6E4}">
                <adec:decorative xmlns:adec="http://schemas.microsoft.com/office/drawing/2017/decorative" val="0"/>
              </a:ext>
            </a:extLst>
          </p:cNvPr>
          <p:cNvSpPr>
            <a:spLocks noGrp="1"/>
          </p:cNvSpPr>
          <p:nvPr>
            <p:ph type="title" idx="4294967295"/>
          </p:nvPr>
        </p:nvSpPr>
        <p:spPr>
          <a:xfrm>
            <a:off x="455613" y="900113"/>
            <a:ext cx="6829425" cy="83661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Implementation Successes Reported by State Respondents</a:t>
            </a:r>
          </a:p>
        </p:txBody>
      </p:sp>
      <p:sp>
        <p:nvSpPr>
          <p:cNvPr id="2" name="Text Placeholder 1">
            <a:extLst>
              <a:ext uri="{FF2B5EF4-FFF2-40B4-BE49-F238E27FC236}">
                <a16:creationId xmlns:a16="http://schemas.microsoft.com/office/drawing/2014/main" id="{DCC75E25-F235-4453-8D19-6C7C829173A9}"/>
              </a:ext>
            </a:extLst>
          </p:cNvPr>
          <p:cNvSpPr>
            <a:spLocks noGrp="1"/>
          </p:cNvSpPr>
          <p:nvPr>
            <p:ph type="body" sz="quarter" idx="13"/>
          </p:nvPr>
        </p:nvSpPr>
        <p:spPr>
          <a:xfrm>
            <a:off x="568943" y="1958386"/>
            <a:ext cx="4616039" cy="4318000"/>
          </a:xfrm>
        </p:spPr>
        <p:txBody>
          <a:bodyPr vert="horz" lIns="91440" tIns="45720" rIns="91440" bIns="45720" rtlCol="0" anchor="t">
            <a:noAutofit/>
          </a:bodyPr>
          <a:lstStyle/>
          <a:p>
            <a:pPr>
              <a:spcBef>
                <a:spcPts val="600"/>
              </a:spcBef>
              <a:spcAft>
                <a:spcPts val="600"/>
              </a:spcAft>
            </a:pPr>
            <a:r>
              <a:rPr lang="en-US" sz="2200" dirty="0">
                <a:effectLst/>
                <a:ea typeface="Chaparral Pro"/>
              </a:rPr>
              <a:t>PMI-S reactivated the Malaria TWG and the community health influencers, promoters and services (CHIPS) management working group which are vital for coordination and tracking progress. </a:t>
            </a:r>
          </a:p>
          <a:p>
            <a:pPr>
              <a:spcBef>
                <a:spcPts val="600"/>
              </a:spcBef>
              <a:spcAft>
                <a:spcPts val="600"/>
              </a:spcAft>
            </a:pPr>
            <a:r>
              <a:rPr lang="en-US" sz="2200" dirty="0"/>
              <a:t>Perceived improvement in DHIS2 and LMIS data quality: achievement of 100 percent  malaria reporting and commodity supply.</a:t>
            </a:r>
          </a:p>
          <a:p>
            <a:pPr marL="0" indent="0">
              <a:buNone/>
            </a:pPr>
            <a:endParaRPr lang="en-US" sz="2400" dirty="0"/>
          </a:p>
          <a:p>
            <a:pPr marL="0" indent="0">
              <a:buNone/>
            </a:pPr>
            <a:endParaRPr lang="en-US" sz="2400" dirty="0"/>
          </a:p>
          <a:p>
            <a:pPr marL="0" indent="0">
              <a:buNone/>
            </a:pPr>
            <a:endParaRPr lang="en-US" sz="2400" dirty="0"/>
          </a:p>
        </p:txBody>
      </p:sp>
      <p:sp>
        <p:nvSpPr>
          <p:cNvPr id="6" name="TextBox 5">
            <a:extLst>
              <a:ext uri="{FF2B5EF4-FFF2-40B4-BE49-F238E27FC236}">
                <a16:creationId xmlns:a16="http://schemas.microsoft.com/office/drawing/2014/main" id="{E38A5239-542E-42F2-8D96-ECC0B422CE3B}"/>
              </a:ext>
            </a:extLst>
          </p:cNvPr>
          <p:cNvSpPr txBox="1"/>
          <p:nvPr/>
        </p:nvSpPr>
        <p:spPr>
          <a:xfrm>
            <a:off x="5833640" y="1930619"/>
            <a:ext cx="2903461" cy="3477875"/>
          </a:xfrm>
          <a:prstGeom prst="rect">
            <a:avLst/>
          </a:prstGeom>
          <a:solidFill>
            <a:srgbClr val="F2A13E"/>
          </a:solidFill>
        </p:spPr>
        <p:txBody>
          <a:bodyPr wrap="square">
            <a:spAutoFit/>
          </a:bodyPr>
          <a:lstStyle/>
          <a:p>
            <a:pPr marL="0" marR="0">
              <a:spcBef>
                <a:spcPts val="0"/>
              </a:spcBef>
            </a:pPr>
            <a:r>
              <a:rPr lang="en-US" sz="2200" i="1">
                <a:effectLst/>
                <a:latin typeface="Arial" panose="020B0604020202020204" pitchFamily="34" charset="0"/>
                <a:ea typeface="Chaparral Pro"/>
                <a:cs typeface="Arial" panose="020B0604020202020204" pitchFamily="34" charset="0"/>
              </a:rPr>
              <a:t>SMEP is “100 percent satisfied with the [Activities] because of what they are doing and whenever the State calls for meetings, they all attend.”</a:t>
            </a:r>
          </a:p>
          <a:p>
            <a:pPr marL="0" marR="0">
              <a:spcBef>
                <a:spcPts val="0"/>
              </a:spcBef>
            </a:pPr>
            <a:endParaRPr lang="en-US" sz="2200" i="1">
              <a:latin typeface="Arial" panose="020B0604020202020204" pitchFamily="34" charset="0"/>
              <a:ea typeface="Chaparral Pro"/>
              <a:cs typeface="Arial" panose="020B0604020202020204" pitchFamily="34" charset="0"/>
            </a:endParaRPr>
          </a:p>
          <a:p>
            <a:pPr marL="0" marR="0">
              <a:spcBef>
                <a:spcPts val="0"/>
              </a:spcBef>
            </a:pPr>
            <a:r>
              <a:rPr lang="en-US" sz="2200" i="1">
                <a:effectLst/>
                <a:latin typeface="Arial" panose="020B0604020202020204" pitchFamily="34" charset="0"/>
                <a:ea typeface="Chaparral Pro"/>
                <a:cs typeface="Arial" panose="020B0604020202020204" pitchFamily="34" charset="0"/>
              </a:rPr>
              <a:t>-State respondent</a:t>
            </a:r>
          </a:p>
        </p:txBody>
      </p:sp>
    </p:spTree>
    <p:extLst>
      <p:ext uri="{BB962C8B-B14F-4D97-AF65-F5344CB8AC3E}">
        <p14:creationId xmlns:p14="http://schemas.microsoft.com/office/powerpoint/2010/main" val="31867353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815749" y="1063420"/>
            <a:ext cx="5675155" cy="6245609"/>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600"/>
              </a:spcAft>
              <a:buClrTx/>
              <a:buSzTx/>
              <a:buFontTx/>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Agenda</a:t>
            </a:r>
          </a:p>
          <a:p>
            <a:pPr marL="0" marR="0" lvl="0" indent="0" algn="l" defTabSz="914400" rtl="0" eaLnBrk="1" fontAlgn="auto" latinLnBrk="0" hangingPunct="1">
              <a:lnSpc>
                <a:spcPct val="100000"/>
              </a:lnSpc>
              <a:spcBef>
                <a:spcPts val="0"/>
              </a:spcBef>
              <a:spcAft>
                <a:spcPts val="600"/>
              </a:spcAft>
              <a:buClrTx/>
              <a:buSzTx/>
              <a:buFontTx/>
              <a:buNone/>
              <a:tabLst/>
              <a:defRPr/>
            </a:pPr>
            <a:endParaRPr kumimoji="0" lang="en-US" sz="2800" b="0" i="0" u="none" strike="noStrike" kern="1200" cap="none" spc="0" normalizeH="0" baseline="0" noProof="0" dirty="0">
              <a:ln>
                <a:noFill/>
              </a:ln>
              <a:solidFill>
                <a:srgbClr val="000000"/>
              </a:solidFill>
              <a:effectLst/>
              <a:uLnTx/>
              <a:uFillTx/>
              <a:latin typeface="Arial" panose="020B0604020202020204" pitchFamily="34" charset="0"/>
              <a:ea typeface="Franklin Gothic Medium" panose="020B0603020102020204" pitchFamily="34" charset="0"/>
              <a:cs typeface="Arial" panose="020B0604020202020204" pitchFamily="34" charset="0"/>
            </a:endParaRP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Evaluation overview</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Process monitoring</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Results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Conclusion</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Next steps</a:t>
            </a:r>
          </a:p>
          <a:p>
            <a:pPr marL="342900" marR="0" lvl="0" indent="-3429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Discussion</a:t>
            </a:r>
          </a:p>
          <a:p>
            <a:pPr marL="457200" marR="0" lvl="0" indent="-457200" algn="l" defTabSz="9144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a:p>
            <a:pPr marL="914400" marR="0" lvl="1" indent="-457200" algn="l" defTabSz="4572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000" b="0" i="0" u="none" strike="noStrike" kern="1200" cap="none" spc="0" normalizeH="0" baseline="0" noProof="0" dirty="0">
              <a:ln>
                <a:noFill/>
              </a:ln>
              <a:solidFill>
                <a:schemeClr val="tx1"/>
              </a:solidFill>
              <a:effectLst/>
              <a:uLnTx/>
              <a:uFillTx/>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8675431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D24A1E3-67F8-42A4-944C-CC0F8242798B}"/>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a:ea typeface="Franklin Gothic Medium" panose="020B0603020102020204" pitchFamily="34" charset="0"/>
                <a:cs typeface="Franklin Gothic Medium" panose="020B0603020102020204" pitchFamily="34" charset="0"/>
              </a:rPr>
              <a:t>Implementation Successes (2)</a:t>
            </a:r>
          </a:p>
        </p:txBody>
      </p:sp>
      <p:sp>
        <p:nvSpPr>
          <p:cNvPr id="2" name="Text Placeholder 1">
            <a:extLst>
              <a:ext uri="{FF2B5EF4-FFF2-40B4-BE49-F238E27FC236}">
                <a16:creationId xmlns:a16="http://schemas.microsoft.com/office/drawing/2014/main" id="{DCC75E25-F235-4453-8D19-6C7C829173A9}"/>
              </a:ext>
            </a:extLst>
          </p:cNvPr>
          <p:cNvSpPr>
            <a:spLocks noGrp="1"/>
          </p:cNvSpPr>
          <p:nvPr>
            <p:ph type="body" sz="quarter" idx="13"/>
          </p:nvPr>
        </p:nvSpPr>
        <p:spPr>
          <a:xfrm>
            <a:off x="406898" y="2008569"/>
            <a:ext cx="8292485" cy="4068764"/>
          </a:xfrm>
        </p:spPr>
        <p:txBody>
          <a:bodyPr vert="horz" lIns="91440" tIns="45720" rIns="91440" bIns="45720" rtlCol="0" anchor="t">
            <a:noAutofit/>
          </a:bodyPr>
          <a:lstStyle/>
          <a:p>
            <a:pPr>
              <a:lnSpc>
                <a:spcPct val="100000"/>
              </a:lnSpc>
            </a:pPr>
            <a:r>
              <a:rPr lang="en-US" sz="2400">
                <a:latin typeface="Arial"/>
                <a:cs typeface="Arial"/>
              </a:rPr>
              <a:t>BA-N praised for their SBC work:</a:t>
            </a:r>
          </a:p>
          <a:p>
            <a:pPr marL="0" indent="0">
              <a:lnSpc>
                <a:spcPct val="100000"/>
              </a:lnSpc>
              <a:buNone/>
            </a:pPr>
            <a:endParaRPr lang="en-US" sz="2400"/>
          </a:p>
          <a:p>
            <a:pPr marL="0" indent="0">
              <a:lnSpc>
                <a:spcPct val="100000"/>
              </a:lnSpc>
              <a:buNone/>
            </a:pPr>
            <a:endParaRPr lang="en-US" sz="2400"/>
          </a:p>
          <a:p>
            <a:pPr marL="0" indent="0">
              <a:lnSpc>
                <a:spcPct val="100000"/>
              </a:lnSpc>
              <a:buNone/>
            </a:pPr>
            <a:endParaRPr lang="en-US" sz="2400"/>
          </a:p>
          <a:p>
            <a:pPr marL="0" indent="0">
              <a:lnSpc>
                <a:spcPct val="100000"/>
              </a:lnSpc>
              <a:buNone/>
            </a:pPr>
            <a:endParaRPr lang="en-US" sz="2400"/>
          </a:p>
        </p:txBody>
      </p:sp>
      <p:sp>
        <p:nvSpPr>
          <p:cNvPr id="4" name="TextBox 3">
            <a:extLst>
              <a:ext uri="{FF2B5EF4-FFF2-40B4-BE49-F238E27FC236}">
                <a16:creationId xmlns:a16="http://schemas.microsoft.com/office/drawing/2014/main" id="{64C098B4-D3D4-41B6-B677-7A380B2FEA87}"/>
              </a:ext>
            </a:extLst>
          </p:cNvPr>
          <p:cNvSpPr txBox="1"/>
          <p:nvPr/>
        </p:nvSpPr>
        <p:spPr>
          <a:xfrm>
            <a:off x="486127" y="3011899"/>
            <a:ext cx="7789270" cy="2062103"/>
          </a:xfrm>
          <a:prstGeom prst="rect">
            <a:avLst/>
          </a:prstGeom>
          <a:solidFill>
            <a:srgbClr val="F2A13E"/>
          </a:solidFill>
        </p:spPr>
        <p:txBody>
          <a:bodyPr wrap="square" rtlCol="0">
            <a:spAutoFit/>
          </a:bodyPr>
          <a:lstStyle/>
          <a:p>
            <a:pPr marL="0" indent="0">
              <a:lnSpc>
                <a:spcPct val="100000"/>
              </a:lnSpc>
              <a:buNone/>
            </a:pPr>
            <a:r>
              <a:rPr lang="en-US" sz="2200" i="1">
                <a:effectLst/>
                <a:latin typeface="Arial" panose="020B0604020202020204" pitchFamily="34" charset="0"/>
                <a:ea typeface="Chaparral Pro"/>
                <a:cs typeface="Arial" panose="020B0604020202020204" pitchFamily="34" charset="0"/>
              </a:rPr>
              <a:t>“There is no word to use to qualify BA for what they have done … there was a national survey on malaria … and it was Zamfara that came first from all the state[s] because of the level of awareness on malaria.” </a:t>
            </a:r>
            <a:r>
              <a:rPr lang="en-US" sz="2200" i="1">
                <a:effectLst/>
                <a:latin typeface="Arial" panose="020B0604020202020204" pitchFamily="34" charset="0"/>
                <a:ea typeface="Calibri" panose="020F0502020204030204" pitchFamily="34" charset="0"/>
                <a:cs typeface="Arial" panose="020B0604020202020204" pitchFamily="34" charset="0"/>
              </a:rPr>
              <a:t> </a:t>
            </a:r>
          </a:p>
          <a:p>
            <a:pPr marL="0" indent="0">
              <a:lnSpc>
                <a:spcPct val="100000"/>
              </a:lnSpc>
              <a:buNone/>
            </a:pPr>
            <a:r>
              <a:rPr lang="en-US" sz="2200" i="1">
                <a:latin typeface="Arial" panose="020B0604020202020204" pitchFamily="34" charset="0"/>
                <a:cs typeface="Arial" panose="020B0604020202020204" pitchFamily="34" charset="0"/>
              </a:rPr>
              <a:t>-Zamfara State respondent</a:t>
            </a:r>
          </a:p>
          <a:p>
            <a:endParaRPr lang="en-US"/>
          </a:p>
        </p:txBody>
      </p:sp>
    </p:spTree>
    <p:extLst>
      <p:ext uri="{BB962C8B-B14F-4D97-AF65-F5344CB8AC3E}">
        <p14:creationId xmlns:p14="http://schemas.microsoft.com/office/powerpoint/2010/main" val="76860204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952402" y="3115384"/>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Conclusions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2706399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E1A9FA05-3C2B-41F7-B499-A6A9BA667EE0}"/>
              </a:ext>
            </a:extLst>
          </p:cNvPr>
          <p:cNvSpPr>
            <a:spLocks noGrp="1"/>
          </p:cNvSpPr>
          <p:nvPr>
            <p:ph type="title" idx="4294967295"/>
          </p:nvPr>
        </p:nvSpPr>
        <p:spPr>
          <a:xfrm>
            <a:off x="406400" y="728663"/>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Conclusion</a:t>
            </a:r>
          </a:p>
        </p:txBody>
      </p:sp>
      <p:sp>
        <p:nvSpPr>
          <p:cNvPr id="2" name="Text Placeholder 1">
            <a:extLst>
              <a:ext uri="{FF2B5EF4-FFF2-40B4-BE49-F238E27FC236}">
                <a16:creationId xmlns:a16="http://schemas.microsoft.com/office/drawing/2014/main" id="{B48894EE-16F4-4CA1-992C-F9C51DD3BDC1}"/>
              </a:ext>
            </a:extLst>
          </p:cNvPr>
          <p:cNvSpPr>
            <a:spLocks noGrp="1"/>
          </p:cNvSpPr>
          <p:nvPr>
            <p:ph type="body" sz="quarter" idx="13"/>
          </p:nvPr>
        </p:nvSpPr>
        <p:spPr>
          <a:xfrm>
            <a:off x="425757" y="1566399"/>
            <a:ext cx="8292485" cy="5291601"/>
          </a:xfrm>
        </p:spPr>
        <p:txBody>
          <a:bodyPr vert="horz" lIns="91440" tIns="45720" rIns="91440" bIns="45720" rtlCol="0" anchor="t">
            <a:noAutofit/>
          </a:bodyPr>
          <a:lstStyle/>
          <a:p>
            <a:pPr>
              <a:lnSpc>
                <a:spcPct val="110000"/>
              </a:lnSpc>
              <a:spcBef>
                <a:spcPts val="600"/>
              </a:spcBef>
              <a:spcAft>
                <a:spcPts val="600"/>
              </a:spcAft>
            </a:pPr>
            <a:r>
              <a:rPr lang="en-US" sz="2200" dirty="0">
                <a:effectLst/>
                <a:latin typeface="Arial"/>
                <a:ea typeface="Chaparral Pro"/>
                <a:cs typeface="Arial"/>
              </a:rPr>
              <a:t>Overall, coordination among the Activities and with the State is working well given the number and complexity of relationships, but competing priorities and time are common constraints.</a:t>
            </a:r>
            <a:r>
              <a:rPr lang="en-US" sz="2200" dirty="0">
                <a:latin typeface="Arial"/>
                <a:ea typeface="Chaparral Pro"/>
                <a:cs typeface="Arial"/>
              </a:rPr>
              <a:t> </a:t>
            </a:r>
            <a:endParaRPr lang="en-US" sz="2200" dirty="0">
              <a:effectLst/>
              <a:ea typeface="Chaparral Pro"/>
            </a:endParaRPr>
          </a:p>
          <a:p>
            <a:pPr>
              <a:lnSpc>
                <a:spcPct val="110000"/>
              </a:lnSpc>
              <a:spcBef>
                <a:spcPts val="600"/>
              </a:spcBef>
              <a:spcAft>
                <a:spcPts val="600"/>
              </a:spcAft>
            </a:pPr>
            <a:r>
              <a:rPr lang="en-US" sz="2200" dirty="0">
                <a:effectLst/>
                <a:latin typeface="Arial"/>
                <a:ea typeface="Chaparral Pro"/>
                <a:cs typeface="Arial"/>
              </a:rPr>
              <a:t>Many of the themes emerging from the first round of process monitoring were similar across the three states, despite their different programming approaches and the presence of a different combination of Activities in each state.</a:t>
            </a:r>
            <a:r>
              <a:rPr lang="en-US" sz="2200" dirty="0">
                <a:latin typeface="Arial"/>
                <a:ea typeface="Chaparral Pro"/>
                <a:cs typeface="Arial"/>
              </a:rPr>
              <a:t> </a:t>
            </a:r>
          </a:p>
          <a:p>
            <a:pPr>
              <a:lnSpc>
                <a:spcPct val="100000"/>
              </a:lnSpc>
              <a:spcBef>
                <a:spcPts val="600"/>
              </a:spcBef>
              <a:spcAft>
                <a:spcPts val="600"/>
              </a:spcAft>
            </a:pPr>
            <a:r>
              <a:rPr lang="en-US" sz="2000" dirty="0">
                <a:effectLst/>
                <a:latin typeface="Arial"/>
                <a:ea typeface="Chaparral Pro"/>
                <a:cs typeface="Arial"/>
              </a:rPr>
              <a:t>Lack of State funds and human resources are common constraints to increased State leadership.</a:t>
            </a:r>
            <a:r>
              <a:rPr lang="en-US" sz="2000" dirty="0">
                <a:latin typeface="Arial"/>
                <a:ea typeface="Chaparral Pro"/>
                <a:cs typeface="Arial"/>
              </a:rPr>
              <a:t> </a:t>
            </a:r>
            <a:endParaRPr lang="en-US" sz="2000" dirty="0">
              <a:effectLst/>
              <a:ea typeface="Chaparral Pro"/>
            </a:endParaRPr>
          </a:p>
          <a:p>
            <a:pPr>
              <a:lnSpc>
                <a:spcPct val="100000"/>
              </a:lnSpc>
              <a:spcBef>
                <a:spcPts val="600"/>
              </a:spcBef>
              <a:spcAft>
                <a:spcPts val="600"/>
              </a:spcAft>
            </a:pPr>
            <a:r>
              <a:rPr lang="en-US" sz="2000" dirty="0">
                <a:effectLst/>
                <a:latin typeface="Arial"/>
                <a:ea typeface="Chaparral Pro"/>
                <a:cs typeface="Arial"/>
              </a:rPr>
              <a:t>Despite this, State respondents in Zamfara pointed to many successes achieved by the </a:t>
            </a:r>
            <a:r>
              <a:rPr lang="en-US" sz="2000" dirty="0">
                <a:latin typeface="Arial"/>
                <a:cs typeface="Arial"/>
              </a:rPr>
              <a:t>Activities</a:t>
            </a:r>
            <a:r>
              <a:rPr lang="en-US" sz="2000" dirty="0">
                <a:effectLst/>
                <a:latin typeface="Arial"/>
                <a:ea typeface="Chaparral Pro"/>
                <a:cs typeface="Arial"/>
              </a:rPr>
              <a:t> and offered high praise of their work.</a:t>
            </a:r>
            <a:endParaRPr lang="en-US" sz="2000" dirty="0">
              <a:cs typeface="Arial"/>
            </a:endParaRPr>
          </a:p>
          <a:p>
            <a:pPr>
              <a:lnSpc>
                <a:spcPct val="110000"/>
              </a:lnSpc>
              <a:spcBef>
                <a:spcPts val="600"/>
              </a:spcBef>
              <a:spcAft>
                <a:spcPts val="600"/>
              </a:spcAft>
            </a:pPr>
            <a:endParaRPr lang="en-US" sz="2200" dirty="0">
              <a:ea typeface="Chaparral Pro"/>
            </a:endParaRPr>
          </a:p>
          <a:p>
            <a:endParaRPr lang="en-US" dirty="0"/>
          </a:p>
        </p:txBody>
      </p:sp>
    </p:spTree>
    <p:extLst>
      <p:ext uri="{BB962C8B-B14F-4D97-AF65-F5344CB8AC3E}">
        <p14:creationId xmlns:p14="http://schemas.microsoft.com/office/powerpoint/2010/main" val="41793732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2896244" y="3127918"/>
            <a:ext cx="4453016" cy="1401573"/>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Next steps</a:t>
            </a:r>
          </a:p>
          <a:p>
            <a:pPr marL="0" marR="0" lvl="0" indent="0" algn="l" defTabSz="914400" rtl="0" eaLnBrk="1" fontAlgn="auto" latinLnBrk="0" hangingPunct="1">
              <a:lnSpc>
                <a:spcPct val="100000"/>
              </a:lnSpc>
              <a:spcBef>
                <a:spcPts val="0"/>
              </a:spcBef>
              <a:spcAft>
                <a:spcPts val="1800"/>
              </a:spcAft>
              <a:buClrTx/>
              <a:buSzTx/>
              <a:buFontTx/>
              <a:buNone/>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7476308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D467CA5F-2F16-43AF-8256-C83C522F816C}"/>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Next Steps</a:t>
            </a:r>
          </a:p>
        </p:txBody>
      </p:sp>
      <p:pic>
        <p:nvPicPr>
          <p:cNvPr id="5" name="Graphic 4">
            <a:extLst>
              <a:ext uri="{FF2B5EF4-FFF2-40B4-BE49-F238E27FC236}">
                <a16:creationId xmlns:a16="http://schemas.microsoft.com/office/drawing/2014/main" id="{4401141C-2645-4F47-AB1A-CFA149187F55}"/>
              </a:ext>
              <a:ext uri="{C183D7F6-B498-43B3-948B-1728B52AA6E4}">
                <adec:decorative xmlns:adec="http://schemas.microsoft.com/office/drawing/2017/decorative" val="1"/>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13035" y="2560320"/>
            <a:ext cx="2773679" cy="2773679"/>
          </a:xfrm>
          <a:prstGeom prst="rect">
            <a:avLst/>
          </a:prstGeom>
        </p:spPr>
      </p:pic>
      <p:sp>
        <p:nvSpPr>
          <p:cNvPr id="7" name="Text Placeholder 1">
            <a:extLst>
              <a:ext uri="{FF2B5EF4-FFF2-40B4-BE49-F238E27FC236}">
                <a16:creationId xmlns:a16="http://schemas.microsoft.com/office/drawing/2014/main" id="{1A7AC75E-BA31-43DA-9651-21461EE34D87}"/>
              </a:ext>
            </a:extLst>
          </p:cNvPr>
          <p:cNvSpPr txBox="1">
            <a:spLocks/>
          </p:cNvSpPr>
          <p:nvPr/>
        </p:nvSpPr>
        <p:spPr>
          <a:xfrm>
            <a:off x="3278663" y="1661384"/>
            <a:ext cx="5549454" cy="4822543"/>
          </a:xfrm>
          <a:prstGeom prst="rect">
            <a:avLst/>
          </a:prstGeom>
        </p:spPr>
        <p:txBody>
          <a:bodyPr vert="horz" lIns="91440" tIns="45720" rIns="91440" bIns="45720" rtlCol="0">
            <a:normAutofit fontScale="925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Arial" panose="020B0604020202020204" pitchFamily="34" charset="0"/>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Arial" panose="020B0604020202020204" pitchFamily="34" charset="0"/>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Arial" panose="020B0604020202020204" pitchFamily="34" charset="0"/>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Century Gothic" charset="0"/>
                <a:ea typeface="Arial" panose="020B0604020202020204" pitchFamily="34" charset="0"/>
                <a:cs typeface="Century Gothic"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Futura LT Pro Book" panose="020B0502020204020303"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lvl="1">
              <a:lnSpc>
                <a:spcPct val="100000"/>
              </a:lnSpc>
              <a:spcBef>
                <a:spcPts val="600"/>
              </a:spcBef>
              <a:spcAft>
                <a:spcPts val="600"/>
              </a:spcAft>
            </a:pPr>
            <a:r>
              <a:rPr lang="en-US" sz="2600" dirty="0"/>
              <a:t>Process monitoring</a:t>
            </a:r>
          </a:p>
          <a:p>
            <a:pPr lvl="2">
              <a:lnSpc>
                <a:spcPct val="100000"/>
              </a:lnSpc>
              <a:spcBef>
                <a:spcPts val="600"/>
              </a:spcBef>
              <a:spcAft>
                <a:spcPts val="600"/>
              </a:spcAft>
            </a:pPr>
            <a:r>
              <a:rPr lang="en-US" sz="2200" dirty="0"/>
              <a:t>Second round of process monitoring in early 2022</a:t>
            </a:r>
          </a:p>
          <a:p>
            <a:pPr lvl="3">
              <a:lnSpc>
                <a:spcPct val="100000"/>
              </a:lnSpc>
              <a:spcBef>
                <a:spcPts val="600"/>
              </a:spcBef>
              <a:spcAft>
                <a:spcPts val="600"/>
              </a:spcAft>
            </a:pPr>
            <a:r>
              <a:rPr lang="en-US" sz="2000" dirty="0"/>
              <a:t>Focus on sustainability</a:t>
            </a:r>
          </a:p>
          <a:p>
            <a:pPr lvl="2">
              <a:lnSpc>
                <a:spcPct val="100000"/>
              </a:lnSpc>
              <a:spcBef>
                <a:spcPts val="600"/>
              </a:spcBef>
              <a:spcAft>
                <a:spcPts val="600"/>
              </a:spcAft>
            </a:pPr>
            <a:r>
              <a:rPr lang="en-US" sz="2200" dirty="0"/>
              <a:t>Fewer interviews </a:t>
            </a:r>
          </a:p>
          <a:p>
            <a:pPr lvl="3">
              <a:lnSpc>
                <a:spcPct val="100000"/>
              </a:lnSpc>
              <a:spcBef>
                <a:spcPts val="600"/>
              </a:spcBef>
              <a:spcAft>
                <a:spcPts val="600"/>
              </a:spcAft>
            </a:pPr>
            <a:r>
              <a:rPr lang="en-US" sz="2000" dirty="0"/>
              <a:t>We heard themes repeated early in process</a:t>
            </a:r>
          </a:p>
          <a:p>
            <a:pPr lvl="1">
              <a:lnSpc>
                <a:spcPct val="100000"/>
              </a:lnSpc>
              <a:spcBef>
                <a:spcPts val="600"/>
              </a:spcBef>
              <a:spcAft>
                <a:spcPts val="600"/>
              </a:spcAft>
            </a:pPr>
            <a:r>
              <a:rPr lang="en-US" sz="2600" dirty="0"/>
              <a:t>Organizational network analysis</a:t>
            </a:r>
          </a:p>
          <a:p>
            <a:pPr lvl="2">
              <a:lnSpc>
                <a:spcPct val="100000"/>
              </a:lnSpc>
              <a:spcBef>
                <a:spcPts val="600"/>
              </a:spcBef>
              <a:spcAft>
                <a:spcPts val="600"/>
              </a:spcAft>
            </a:pPr>
            <a:r>
              <a:rPr lang="en-US" sz="2200" dirty="0"/>
              <a:t>Follow-up for TWG membership list</a:t>
            </a:r>
          </a:p>
          <a:p>
            <a:pPr lvl="1">
              <a:lnSpc>
                <a:spcPct val="100000"/>
              </a:lnSpc>
              <a:spcBef>
                <a:spcPts val="600"/>
              </a:spcBef>
              <a:spcAft>
                <a:spcPts val="600"/>
              </a:spcAft>
            </a:pPr>
            <a:r>
              <a:rPr lang="en-US" sz="2600" dirty="0"/>
              <a:t>HFA/provider interview results in early 2022</a:t>
            </a:r>
          </a:p>
          <a:p>
            <a:pPr marL="457200" lvl="1" indent="0">
              <a:buFont typeface="Arial" panose="020B0604020202020204" pitchFamily="34" charset="0"/>
              <a:buNone/>
            </a:pPr>
            <a:endParaRPr lang="en-US" dirty="0"/>
          </a:p>
        </p:txBody>
      </p:sp>
    </p:spTree>
    <p:extLst>
      <p:ext uri="{BB962C8B-B14F-4D97-AF65-F5344CB8AC3E}">
        <p14:creationId xmlns:p14="http://schemas.microsoft.com/office/powerpoint/2010/main" val="241538136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3AA1434B-C38C-4F2F-AB77-3D6F9EAEA9D4}"/>
              </a:ext>
            </a:extLst>
          </p:cNvPr>
          <p:cNvSpPr>
            <a:spLocks noGrp="1"/>
          </p:cNvSpPr>
          <p:nvPr>
            <p:ph type="title" idx="4294967295"/>
          </p:nvPr>
        </p:nvSpPr>
        <p:spPr>
          <a:xfrm>
            <a:off x="0" y="0"/>
            <a:ext cx="9144000" cy="6858000"/>
          </a:xfrm>
          <a:prstGeom prst="rect">
            <a:avLst/>
          </a:prstGeom>
          <a:noFill/>
          <a:ln>
            <a:noFill/>
            <a:prstDash/>
          </a:ln>
          <a:effectLst/>
        </p:spPr>
        <p:txBody>
          <a:bodyPr rot="0" spcFirstLastPara="0" vertOverflow="overflow" horzOverflow="overflow" vert="horz" wrap="square" lIns="91440" tIns="1005840" rIns="91440" bIns="45720" numCol="1" spcCol="0" rtlCol="0" fromWordArt="0" anchor="ctr" anchorCtr="1" forceAA="0" compatLnSpc="1">
            <a:prstTxWarp prst="textNoShape">
              <a:avLst/>
            </a:prstTxWarp>
            <a:noAutofit/>
          </a:bodyPr>
          <a:lstStyle/>
          <a:p>
            <a:pPr marL="0" marR="0" lvl="0"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6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Questions?</a:t>
            </a:r>
          </a:p>
          <a:p>
            <a:pPr marL="0" marR="0" lvl="0"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endParaRPr kumimoji="0" lang="en-US" sz="88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90000"/>
              </a:lnSpc>
              <a:spcBef>
                <a:spcPts val="500"/>
              </a:spcBef>
              <a:spcAft>
                <a:spcPts val="0"/>
              </a:spcAft>
              <a:buClrTx/>
              <a:buSzTx/>
              <a:buFont typeface="Arial" panose="020B0604020202020204" pitchFamily="34" charset="0"/>
              <a:buNone/>
              <a:tabLst/>
              <a:defRPr/>
            </a:pPr>
            <a:r>
              <a:rPr kumimoji="0" lang="en-US" sz="6600" b="0" i="0" u="none" strike="noStrike" kern="1200" cap="none" spc="0" normalizeH="0" baseline="0" noProof="0" dirty="0">
                <a:ln>
                  <a:noFill/>
                </a:ln>
                <a:solidFill>
                  <a:schemeClr val="bg1"/>
                </a:solidFill>
                <a:effectLst/>
                <a:uLnTx/>
                <a:uFillTx/>
                <a:latin typeface="Arial" panose="020B0604020202020204" pitchFamily="34" charset="0"/>
                <a:ea typeface="+mn-ea"/>
                <a:cs typeface="Arial" panose="020B0604020202020204" pitchFamily="34" charset="0"/>
              </a:rPr>
              <a:t>Thank you.</a:t>
            </a:r>
          </a:p>
        </p:txBody>
      </p:sp>
    </p:spTree>
    <p:extLst>
      <p:ext uri="{BB962C8B-B14F-4D97-AF65-F5344CB8AC3E}">
        <p14:creationId xmlns:p14="http://schemas.microsoft.com/office/powerpoint/2010/main" val="20415308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4D28C17-5C14-41E4-8687-399DE23A79F7}"/>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Discussion/Feedback</a:t>
            </a:r>
          </a:p>
        </p:txBody>
      </p:sp>
      <p:sp>
        <p:nvSpPr>
          <p:cNvPr id="2" name="Text Placeholder 1">
            <a:extLst>
              <a:ext uri="{FF2B5EF4-FFF2-40B4-BE49-F238E27FC236}">
                <a16:creationId xmlns:a16="http://schemas.microsoft.com/office/drawing/2014/main" id="{F25F65A5-D0C3-4E99-A2E2-F141436E0084}"/>
              </a:ext>
            </a:extLst>
          </p:cNvPr>
          <p:cNvSpPr>
            <a:spLocks noGrp="1"/>
          </p:cNvSpPr>
          <p:nvPr>
            <p:ph type="body" sz="quarter" idx="13"/>
          </p:nvPr>
        </p:nvSpPr>
        <p:spPr>
          <a:xfrm>
            <a:off x="229477" y="2219768"/>
            <a:ext cx="8573329" cy="4276566"/>
          </a:xfrm>
        </p:spPr>
        <p:txBody>
          <a:bodyPr>
            <a:normAutofit/>
          </a:bodyPr>
          <a:lstStyle/>
          <a:p>
            <a:r>
              <a:rPr lang="en-US" sz="3200" dirty="0"/>
              <a:t>Please discuss in small group for 5 minutes: </a:t>
            </a:r>
          </a:p>
          <a:p>
            <a:pPr marL="0" indent="0">
              <a:buNone/>
            </a:pPr>
            <a:endParaRPr lang="en-US" sz="3200" dirty="0"/>
          </a:p>
          <a:p>
            <a:pPr lvl="1"/>
            <a:r>
              <a:rPr lang="en-US" sz="3200" dirty="0"/>
              <a:t>What in these results was most interesting to you?</a:t>
            </a:r>
          </a:p>
          <a:p>
            <a:pPr marL="457200" lvl="1" indent="0">
              <a:buNone/>
            </a:pPr>
            <a:r>
              <a:rPr lang="en-US" sz="3200" dirty="0"/>
              <a:t> </a:t>
            </a:r>
          </a:p>
          <a:p>
            <a:pPr lvl="1"/>
            <a:r>
              <a:rPr lang="en-US" sz="3200" dirty="0"/>
              <a:t>What actions might you take in response to these results?</a:t>
            </a:r>
          </a:p>
          <a:p>
            <a:endParaRPr lang="en-US" sz="3200" dirty="0"/>
          </a:p>
          <a:p>
            <a:endParaRPr lang="en-US" sz="3200" dirty="0"/>
          </a:p>
          <a:p>
            <a:endParaRPr lang="en-US" sz="3200" dirty="0"/>
          </a:p>
          <a:p>
            <a:endParaRPr lang="en-US" sz="3200" dirty="0"/>
          </a:p>
        </p:txBody>
      </p:sp>
    </p:spTree>
    <p:extLst>
      <p:ext uri="{BB962C8B-B14F-4D97-AF65-F5344CB8AC3E}">
        <p14:creationId xmlns:p14="http://schemas.microsoft.com/office/powerpoint/2010/main" val="42140132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24D28C17-5C14-41E4-8687-399DE23A79F7}"/>
              </a:ext>
            </a:extLst>
          </p:cNvPr>
          <p:cNvSpPr>
            <a:spLocks noGrp="1"/>
          </p:cNvSpPr>
          <p:nvPr>
            <p:ph type="title" idx="4294967295"/>
          </p:nvPr>
        </p:nvSpPr>
        <p:spPr>
          <a:xfrm>
            <a:off x="406400" y="1073150"/>
            <a:ext cx="6831013"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Discussion/Feedback</a:t>
            </a:r>
          </a:p>
        </p:txBody>
      </p:sp>
      <p:sp>
        <p:nvSpPr>
          <p:cNvPr id="2" name="Text Placeholder 1">
            <a:extLst>
              <a:ext uri="{FF2B5EF4-FFF2-40B4-BE49-F238E27FC236}">
                <a16:creationId xmlns:a16="http://schemas.microsoft.com/office/drawing/2014/main" id="{F25F65A5-D0C3-4E99-A2E2-F141436E0084}"/>
              </a:ext>
            </a:extLst>
          </p:cNvPr>
          <p:cNvSpPr>
            <a:spLocks noGrp="1"/>
          </p:cNvSpPr>
          <p:nvPr>
            <p:ph type="body" sz="quarter" idx="13"/>
          </p:nvPr>
        </p:nvSpPr>
        <p:spPr>
          <a:xfrm>
            <a:off x="425757" y="2356246"/>
            <a:ext cx="8292485" cy="3942954"/>
          </a:xfrm>
        </p:spPr>
        <p:txBody>
          <a:bodyPr>
            <a:normAutofit/>
          </a:bodyPr>
          <a:lstStyle/>
          <a:p>
            <a:r>
              <a:rPr lang="en-US" sz="3200"/>
              <a:t>Do these results fit with your experience?</a:t>
            </a:r>
          </a:p>
          <a:p>
            <a:pPr marL="0" indent="0">
              <a:buNone/>
            </a:pPr>
            <a:endParaRPr lang="en-US" sz="3200"/>
          </a:p>
          <a:p>
            <a:r>
              <a:rPr lang="en-US" sz="3200"/>
              <a:t>What was surprising, if anything?</a:t>
            </a:r>
          </a:p>
          <a:p>
            <a:endParaRPr lang="en-US" sz="3200"/>
          </a:p>
          <a:p>
            <a:r>
              <a:rPr lang="en-US" sz="3200"/>
              <a:t>Anything to expand on/explain further?</a:t>
            </a:r>
          </a:p>
          <a:p>
            <a:endParaRPr lang="en-US" sz="3200"/>
          </a:p>
          <a:p>
            <a:endParaRPr lang="en-US" sz="3200"/>
          </a:p>
          <a:p>
            <a:endParaRPr lang="en-US" sz="3200"/>
          </a:p>
        </p:txBody>
      </p:sp>
    </p:spTree>
    <p:extLst>
      <p:ext uri="{BB962C8B-B14F-4D97-AF65-F5344CB8AC3E}">
        <p14:creationId xmlns:p14="http://schemas.microsoft.com/office/powerpoint/2010/main" val="378734907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08FD9EE5-AF22-41F1-BAE6-ACF3C01C324E}"/>
              </a:ext>
              <a:ext uri="{C183D7F6-B498-43B3-948B-1728B52AA6E4}">
                <adec:decorative xmlns:adec="http://schemas.microsoft.com/office/drawing/2017/decorative" val="1"/>
              </a:ext>
            </a:extLst>
          </p:cNvPr>
          <p:cNvSpPr/>
          <p:nvPr/>
        </p:nvSpPr>
        <p:spPr>
          <a:xfrm>
            <a:off x="1079229" y="890853"/>
            <a:ext cx="628726" cy="634111"/>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FFA39121-3B34-477F-82F2-222ECD2A21CB}"/>
              </a:ext>
              <a:ext uri="{C183D7F6-B498-43B3-948B-1728B52AA6E4}">
                <adec:decorative xmlns:adec="http://schemas.microsoft.com/office/drawing/2017/decorative" val="1"/>
              </a:ext>
            </a:extLst>
          </p:cNvPr>
          <p:cNvSpPr/>
          <p:nvPr/>
        </p:nvSpPr>
        <p:spPr>
          <a:xfrm>
            <a:off x="1110195" y="919063"/>
            <a:ext cx="566917" cy="568286"/>
          </a:xfrm>
          <a:prstGeom prst="ellipse">
            <a:avLst/>
          </a:prstGeom>
          <a:solidFill>
            <a:srgbClr val="69BC9E"/>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1" name="Straight Connector 10">
            <a:extLst>
              <a:ext uri="{FF2B5EF4-FFF2-40B4-BE49-F238E27FC236}">
                <a16:creationId xmlns:a16="http://schemas.microsoft.com/office/drawing/2014/main" id="{337CCD23-5953-4231-BB58-6F59C2BF4876}"/>
              </a:ext>
              <a:ext uri="{C183D7F6-B498-43B3-948B-1728B52AA6E4}">
                <adec:decorative xmlns:adec="http://schemas.microsoft.com/office/drawing/2017/decorative" val="1"/>
              </a:ext>
            </a:extLst>
          </p:cNvPr>
          <p:cNvCxnSpPr>
            <a:cxnSpLocks/>
            <a:stCxn id="5" idx="0"/>
          </p:cNvCxnSpPr>
          <p:nvPr/>
        </p:nvCxnSpPr>
        <p:spPr>
          <a:xfrm flipV="1">
            <a:off x="1393592" y="0"/>
            <a:ext cx="0" cy="890853"/>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Rectangle 1">
            <a:extLst>
              <a:ext uri="{FF2B5EF4-FFF2-40B4-BE49-F238E27FC236}">
                <a16:creationId xmlns:a16="http://schemas.microsoft.com/office/drawing/2014/main" id="{DD736816-07AD-45EF-BD10-94522BAC57A0}"/>
              </a:ext>
            </a:extLst>
          </p:cNvPr>
          <p:cNvSpPr>
            <a:spLocks/>
          </p:cNvSpPr>
          <p:nvPr/>
        </p:nvSpPr>
        <p:spPr>
          <a:xfrm>
            <a:off x="837872" y="2613958"/>
            <a:ext cx="7356407" cy="2690480"/>
          </a:xfrm>
          <a:prstGeom prst="rect">
            <a:avLst/>
          </a:prstGeom>
        </p:spPr>
        <p:txBody>
          <a:bodyPr wrap="square">
            <a:spAutoFit/>
          </a:bodyPr>
          <a:lstStyle/>
          <a:p>
            <a:pPr marL="127000" marR="0" lvl="0" indent="0" algn="l" defTabSz="914400" rtl="0" eaLnBrk="1" fontAlgn="auto" latinLnBrk="0" hangingPunct="1">
              <a:lnSpc>
                <a:spcPts val="2200"/>
              </a:lnSpc>
              <a:spcBef>
                <a:spcPts val="0"/>
              </a:spcBef>
              <a:spcAft>
                <a:spcPts val="600"/>
              </a:spcAft>
              <a:buClrTx/>
              <a:buSzTx/>
              <a:buFontTx/>
              <a:buNone/>
              <a:tabLst/>
              <a:defRPr/>
            </a:pPr>
            <a:r>
              <a:rPr kumimoji="0" lang="en-US" sz="1800" b="0" i="0" u="none" strike="noStrike" kern="0" cap="none" spc="0" normalizeH="0" baseline="0" noProof="0" dirty="0">
                <a:ln>
                  <a:noFill/>
                </a:ln>
                <a:solidFill>
                  <a:schemeClr val="tx1"/>
                </a:solidFill>
                <a:effectLst/>
                <a:uLnTx/>
                <a:uFillTx/>
                <a:latin typeface="Arial" panose="020B0604020202020204" pitchFamily="34" charset="0"/>
                <a:ea typeface="+mn-ea"/>
                <a:cs typeface="Arial" panose="020B0604020202020204" pitchFamily="34" charset="0"/>
              </a:rPr>
              <a:t>This presentation was produced with the support of the United States Agency for International Development (USAID) under the terms of the Data for Impact (D4I) associate award 7200AA18LA00008, which is implemented by the Carolina Population Center at the University of North Carolina at Chapel Hill, in partnership with Palladium International, LLC; ICF Macro, Inc.; John Snow, Inc.; and Tulane University. The views expressed in this publication do not necessarily reflect the views of USAID or the United States government.</a:t>
            </a:r>
          </a:p>
          <a:p>
            <a:pPr marL="127000" marR="0" lvl="0" indent="0" algn="l" defTabSz="914400" rtl="0" eaLnBrk="1" fontAlgn="auto" latinLnBrk="0" hangingPunct="1">
              <a:lnSpc>
                <a:spcPts val="2200"/>
              </a:lnSpc>
              <a:spcBef>
                <a:spcPts val="0"/>
              </a:spcBef>
              <a:spcAft>
                <a:spcPts val="0"/>
              </a:spcAft>
              <a:buClrTx/>
              <a:buSzTx/>
              <a:buFontTx/>
              <a:buNone/>
              <a:tabLst/>
              <a:defRPr/>
            </a:pPr>
            <a:r>
              <a:rPr kumimoji="0" lang="en-US" sz="1800" b="1" i="0" u="none" strike="noStrike" kern="0" cap="none" spc="0" normalizeH="0" baseline="0" noProof="0" dirty="0">
                <a:ln>
                  <a:noFill/>
                </a:ln>
                <a:solidFill>
                  <a:srgbClr val="469C7D"/>
                </a:solidFill>
                <a:effectLst/>
                <a:uLnTx/>
                <a:uFillTx/>
                <a:latin typeface="Arial" panose="020B0604020202020204" pitchFamily="34" charset="0"/>
                <a:ea typeface="+mn-ea"/>
                <a:cs typeface="Arial" panose="020B0604020202020204" pitchFamily="34" charset="0"/>
                <a:sym typeface="Cabin"/>
                <a:hlinkClick r:id="rId2">
                  <a:extLst>
                    <a:ext uri="{A12FA001-AC4F-418D-AE19-62706E023703}">
                      <ahyp:hlinkClr xmlns:ahyp="http://schemas.microsoft.com/office/drawing/2018/hyperlinkcolor" val="tx"/>
                    </a:ext>
                  </a:extLst>
                </a:hlinkClick>
              </a:rPr>
              <a:t>www.data4impactproject.org</a:t>
            </a:r>
            <a:endParaRPr kumimoji="0" lang="en-US" sz="1800" b="1" i="0" u="none" strike="noStrike" kern="0" cap="none" spc="0" normalizeH="0" baseline="0" noProof="0" dirty="0">
              <a:ln>
                <a:noFill/>
              </a:ln>
              <a:solidFill>
                <a:srgbClr val="469C7D"/>
              </a:solidFill>
              <a:effectLst/>
              <a:uLnTx/>
              <a:uFillTx/>
              <a:latin typeface="Arial" panose="020B0604020202020204" pitchFamily="34" charset="0"/>
              <a:ea typeface="+mn-ea"/>
              <a:cs typeface="Arial" panose="020B0604020202020204" pitchFamily="34" charset="0"/>
              <a:sym typeface="Cabin"/>
            </a:endParaRPr>
          </a:p>
        </p:txBody>
      </p:sp>
      <p:grpSp>
        <p:nvGrpSpPr>
          <p:cNvPr id="9" name="Group 8">
            <a:extLst>
              <a:ext uri="{FF2B5EF4-FFF2-40B4-BE49-F238E27FC236}">
                <a16:creationId xmlns:a16="http://schemas.microsoft.com/office/drawing/2014/main" id="{48CC32AF-B29F-4419-BB36-CEA14E185CFF}"/>
              </a:ext>
              <a:ext uri="{C183D7F6-B498-43B3-948B-1728B52AA6E4}">
                <adec:decorative xmlns:adec="http://schemas.microsoft.com/office/drawing/2017/decorative" val="1"/>
              </a:ext>
            </a:extLst>
          </p:cNvPr>
          <p:cNvGrpSpPr/>
          <p:nvPr/>
        </p:nvGrpSpPr>
        <p:grpSpPr>
          <a:xfrm>
            <a:off x="6107695" y="5862835"/>
            <a:ext cx="2086584" cy="748758"/>
            <a:chOff x="1" y="48984"/>
            <a:chExt cx="2001266" cy="718135"/>
          </a:xfrm>
        </p:grpSpPr>
        <p:pic>
          <p:nvPicPr>
            <p:cNvPr id="13" name="Picture 12">
              <a:extLst>
                <a:ext uri="{FF2B5EF4-FFF2-40B4-BE49-F238E27FC236}">
                  <a16:creationId xmlns:a16="http://schemas.microsoft.com/office/drawing/2014/main" id="{66F43001-3B22-41F8-B920-3054BBED6F2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bwMode="auto">
            <a:xfrm>
              <a:off x="1" y="48984"/>
              <a:ext cx="840351" cy="718135"/>
            </a:xfrm>
            <a:prstGeom prst="rect">
              <a:avLst/>
            </a:prstGeom>
            <a:ln>
              <a:noFill/>
            </a:ln>
            <a:extLst>
              <a:ext uri="{53640926-AAD7-44D8-BBD7-CCE9431645EC}">
                <a14:shadowObscured xmlns:a14="http://schemas.microsoft.com/office/drawing/2010/main"/>
              </a:ext>
            </a:extLst>
          </p:spPr>
        </p:pic>
        <p:pic>
          <p:nvPicPr>
            <p:cNvPr id="14" name="Picture 13">
              <a:extLst>
                <a:ext uri="{FF2B5EF4-FFF2-40B4-BE49-F238E27FC236}">
                  <a16:creationId xmlns:a16="http://schemas.microsoft.com/office/drawing/2014/main" id="{686D60F6-ABA8-4E1F-8BEF-1234BEF58DB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bwMode="auto">
            <a:xfrm>
              <a:off x="913455" y="208401"/>
              <a:ext cx="1087812" cy="441084"/>
            </a:xfrm>
            <a:prstGeom prst="rect">
              <a:avLst/>
            </a:prstGeom>
            <a:ln>
              <a:noFill/>
            </a:ln>
            <a:extLst>
              <a:ext uri="{53640926-AAD7-44D8-BBD7-CCE9431645EC}">
                <a14:shadowObscured xmlns:a14="http://schemas.microsoft.com/office/drawing/2010/main"/>
              </a:ext>
            </a:extLst>
          </p:spPr>
        </p:pic>
      </p:grpSp>
    </p:spTree>
    <p:extLst>
      <p:ext uri="{BB962C8B-B14F-4D97-AF65-F5344CB8AC3E}">
        <p14:creationId xmlns:p14="http://schemas.microsoft.com/office/powerpoint/2010/main" val="28714428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0B0783E9-FDD3-4615-9228-D78E6127E40D}"/>
              </a:ext>
            </a:extLst>
          </p:cNvPr>
          <p:cNvSpPr txBox="1">
            <a:spLocks noGrp="1"/>
          </p:cNvSpPr>
          <p:nvPr>
            <p:ph type="title" idx="4294967295"/>
          </p:nvPr>
        </p:nvSpPr>
        <p:spPr>
          <a:xfrm>
            <a:off x="685137" y="743368"/>
            <a:ext cx="7773726" cy="954107"/>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2800" b="0" i="0" u="none" strike="noStrike" kern="1200" cap="none" spc="0" normalizeH="0" baseline="0" noProof="0" dirty="0">
                <a:ln>
                  <a:noFill/>
                </a:ln>
                <a:solidFill>
                  <a:srgbClr val="469C7D"/>
                </a:solidFill>
                <a:effectLst/>
                <a:uLnTx/>
                <a:uFillTx/>
                <a:latin typeface="Franklin Gothic Medium" panose="020B0603020102020204" pitchFamily="34" charset="0"/>
                <a:ea typeface="+mn-ea"/>
                <a:cs typeface="+mn-cs"/>
              </a:rPr>
              <a:t>Nigeria Health, Population, and Nutrition (HPN)  Multi-Activity Evaluation</a:t>
            </a:r>
            <a:endParaRPr kumimoji="0" lang="en-US" sz="2800" b="0" i="0" u="none" strike="noStrike" kern="1200" cap="none" spc="0" normalizeH="0" baseline="0" noProof="0" dirty="0">
              <a:ln>
                <a:noFill/>
              </a:ln>
              <a:solidFill>
                <a:srgbClr val="469C7D"/>
              </a:solidFill>
              <a:effectLst/>
              <a:uLnTx/>
              <a:uFillTx/>
              <a:latin typeface="+mn-lt"/>
              <a:ea typeface="+mn-ea"/>
              <a:cs typeface="+mn-cs"/>
            </a:endParaRP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691661" y="1875020"/>
            <a:ext cx="8077874" cy="4239612"/>
          </a:xfrm>
        </p:spPr>
        <p:txBody>
          <a:bodyPr anchor="t">
            <a:noAutofit/>
          </a:bodyPr>
          <a:lstStyle/>
          <a:p>
            <a:pPr marL="0" indent="0">
              <a:lnSpc>
                <a:spcPts val="2800"/>
              </a:lnSpc>
              <a:buNone/>
            </a:pPr>
            <a:r>
              <a:rPr lang="en-US" sz="2200" b="0" i="0">
                <a:solidFill>
                  <a:srgbClr val="000000"/>
                </a:solidFill>
                <a:effectLst/>
                <a:latin typeface="Arial"/>
                <a:cs typeface="Arial"/>
              </a:rPr>
              <a:t>Data for Impact (D4I) is conducting an outcome evaluation of four USAID/Nigeria HPN Activities with a focus on comparing the strengths and challenges of an integrated health programming approach with a disease-focused approach (malaria):</a:t>
            </a:r>
            <a:endParaRPr lang="en-US" sz="2200">
              <a:solidFill>
                <a:srgbClr val="000000"/>
              </a:solidFill>
              <a:latin typeface="Arial"/>
              <a:cs typeface="Arial"/>
            </a:endParaRPr>
          </a:p>
          <a:p>
            <a:pPr marL="515620" indent="-287020">
              <a:lnSpc>
                <a:spcPts val="2800"/>
              </a:lnSpc>
              <a:buClr>
                <a:srgbClr val="F2A13E"/>
              </a:buClr>
            </a:pPr>
            <a:r>
              <a:rPr lang="en-US" sz="2200">
                <a:effectLst/>
                <a:latin typeface="Arial"/>
                <a:ea typeface="Lustria"/>
                <a:cs typeface="Arial"/>
              </a:rPr>
              <a:t>Integrated Health Project (IHP)</a:t>
            </a:r>
          </a:p>
          <a:p>
            <a:pPr marL="515620" indent="-287020">
              <a:lnSpc>
                <a:spcPts val="2800"/>
              </a:lnSpc>
              <a:buClr>
                <a:srgbClr val="F2A13E"/>
              </a:buClr>
            </a:pPr>
            <a:r>
              <a:rPr lang="en-US" sz="2200">
                <a:effectLst/>
                <a:latin typeface="Arial"/>
                <a:ea typeface="Lustria"/>
                <a:cs typeface="Arial"/>
              </a:rPr>
              <a:t>President’s Malaria Initiative for States (PMI-S)</a:t>
            </a:r>
          </a:p>
          <a:p>
            <a:pPr marL="515620" indent="-287020">
              <a:lnSpc>
                <a:spcPts val="2800"/>
              </a:lnSpc>
              <a:buClr>
                <a:srgbClr val="F2A13E"/>
              </a:buClr>
            </a:pPr>
            <a:r>
              <a:rPr lang="en-US" sz="2200">
                <a:effectLst/>
                <a:latin typeface="Arial"/>
                <a:ea typeface="Lustria"/>
                <a:cs typeface="Arial"/>
              </a:rPr>
              <a:t>Breakthrough ACTION-Nigeria (BA-N)</a:t>
            </a:r>
          </a:p>
          <a:p>
            <a:pPr marL="515620" indent="-287020">
              <a:lnSpc>
                <a:spcPts val="2800"/>
              </a:lnSpc>
              <a:buClr>
                <a:srgbClr val="F2A13E"/>
              </a:buClr>
            </a:pPr>
            <a:r>
              <a:rPr lang="en-US" sz="2200">
                <a:effectLst/>
                <a:latin typeface="Arial"/>
                <a:ea typeface="Lustria"/>
                <a:cs typeface="Arial"/>
              </a:rPr>
              <a:t>Global Health Supply Chain Program – Procurement and Supply Management (PSM)</a:t>
            </a:r>
            <a:endParaRPr lang="en-US" sz="2200">
              <a:latin typeface="Arial"/>
              <a:cs typeface="Arial"/>
            </a:endParaRPr>
          </a:p>
          <a:p>
            <a:pPr>
              <a:spcBef>
                <a:spcPts val="500"/>
              </a:spcBef>
            </a:pPr>
            <a:endParaRPr lang="en-US" sz="2100"/>
          </a:p>
          <a:p>
            <a:pPr>
              <a:spcBef>
                <a:spcPts val="500"/>
              </a:spcBef>
            </a:pPr>
            <a:endParaRPr lang="en-US" sz="2100"/>
          </a:p>
          <a:p>
            <a:pPr marL="0" indent="0">
              <a:spcBef>
                <a:spcPts val="500"/>
              </a:spcBef>
              <a:buNone/>
            </a:pPr>
            <a:endParaRPr lang="en-US" sz="2100"/>
          </a:p>
          <a:p>
            <a:pPr marL="514350" indent="-514350">
              <a:spcBef>
                <a:spcPts val="500"/>
              </a:spcBef>
              <a:buFont typeface="+mj-lt"/>
              <a:buAutoNum type="arabicPeriod"/>
            </a:pPr>
            <a:endParaRPr lang="en-US" sz="2100"/>
          </a:p>
          <a:p>
            <a:pPr marL="0" indent="0">
              <a:spcBef>
                <a:spcPts val="500"/>
              </a:spcBef>
              <a:buNone/>
            </a:pPr>
            <a:endParaRPr lang="en-US" sz="2100"/>
          </a:p>
        </p:txBody>
      </p:sp>
      <p:sp>
        <p:nvSpPr>
          <p:cNvPr id="6" name="Text Placeholder 2">
            <a:extLst>
              <a:ext uri="{FF2B5EF4-FFF2-40B4-BE49-F238E27FC236}">
                <a16:creationId xmlns:a16="http://schemas.microsoft.com/office/drawing/2014/main" id="{8BEA2A35-DB1D-4E28-9345-2D269823C07B}"/>
              </a:ext>
              <a:ext uri="{C183D7F6-B498-43B3-948B-1728B52AA6E4}">
                <adec:decorative xmlns:adec="http://schemas.microsoft.com/office/drawing/2017/decorative" val="1"/>
              </a:ext>
            </a:extLst>
          </p:cNvPr>
          <p:cNvSpPr txBox="1">
            <a:spLocks/>
          </p:cNvSpPr>
          <p:nvPr/>
        </p:nvSpPr>
        <p:spPr>
          <a:xfrm>
            <a:off x="435472" y="805470"/>
            <a:ext cx="6830291" cy="83721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a:p>
        </p:txBody>
      </p:sp>
      <p:sp>
        <p:nvSpPr>
          <p:cNvPr id="8" name="TextBox 7">
            <a:extLst>
              <a:ext uri="{FF2B5EF4-FFF2-40B4-BE49-F238E27FC236}">
                <a16:creationId xmlns:a16="http://schemas.microsoft.com/office/drawing/2014/main" id="{D196290B-D6DF-425C-A49C-DB2D54019B4B}"/>
              </a:ext>
              <a:ext uri="{C183D7F6-B498-43B3-948B-1728B52AA6E4}">
                <adec:decorative xmlns:adec="http://schemas.microsoft.com/office/drawing/2017/decorative" val="1"/>
              </a:ext>
            </a:extLst>
          </p:cNvPr>
          <p:cNvSpPr txBox="1"/>
          <p:nvPr/>
        </p:nvSpPr>
        <p:spPr>
          <a:xfrm>
            <a:off x="815766" y="6052530"/>
            <a:ext cx="6743205" cy="425758"/>
          </a:xfrm>
          <a:prstGeom prst="rect">
            <a:avLst/>
          </a:prstGeom>
          <a:noFill/>
        </p:spPr>
        <p:txBody>
          <a:bodyPr wrap="square" rtlCol="0">
            <a:spAutoFit/>
          </a:bodyPr>
          <a:lstStyle/>
          <a:p>
            <a:pPr>
              <a:lnSpc>
                <a:spcPts val="2600"/>
              </a:lnSpc>
              <a:buSzPct val="90000"/>
            </a:pPr>
            <a:endParaRPr lang="en-US" sz="22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330966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nvPr>
        </p:nvSpPr>
        <p:spPr>
          <a:xfrm>
            <a:off x="522288" y="1082675"/>
            <a:ext cx="7974012"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fontScale="9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What do we mean by an integrated approach and a disease-focused approach?</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97878" y="2180879"/>
            <a:ext cx="7823844" cy="3828035"/>
          </a:xfrm>
        </p:spPr>
        <p:txBody>
          <a:bodyPr anchor="t">
            <a:normAutofit/>
          </a:bodyPr>
          <a:lstStyle/>
          <a:p>
            <a:pPr>
              <a:buClr>
                <a:srgbClr val="F2A13E"/>
              </a:buClr>
            </a:pPr>
            <a:r>
              <a:rPr lang="en-US" sz="2400" dirty="0">
                <a:effectLst/>
                <a:latin typeface="Arial"/>
                <a:ea typeface="Calibri" panose="020F0502020204030204" pitchFamily="34" charset="0"/>
                <a:cs typeface="Arial"/>
              </a:rPr>
              <a:t>An </a:t>
            </a:r>
            <a:r>
              <a:rPr lang="en-US" sz="2400" b="1" dirty="0">
                <a:solidFill>
                  <a:srgbClr val="469C7D"/>
                </a:solidFill>
                <a:effectLst/>
                <a:latin typeface="Arial"/>
                <a:ea typeface="Calibri" panose="020F0502020204030204" pitchFamily="34" charset="0"/>
                <a:cs typeface="Arial"/>
              </a:rPr>
              <a:t>integrated </a:t>
            </a:r>
            <a:r>
              <a:rPr lang="en-US" sz="2400" b="1" dirty="0">
                <a:solidFill>
                  <a:srgbClr val="469C7D"/>
                </a:solidFill>
                <a:latin typeface="Arial"/>
                <a:ea typeface="Calibri" panose="020F0502020204030204" pitchFamily="34" charset="0"/>
                <a:cs typeface="Arial"/>
              </a:rPr>
              <a:t>approach</a:t>
            </a:r>
            <a:r>
              <a:rPr lang="en-US" sz="2400" b="1" dirty="0">
                <a:solidFill>
                  <a:srgbClr val="469C7D"/>
                </a:solidFill>
                <a:effectLst/>
                <a:latin typeface="Arial"/>
                <a:ea typeface="Calibri" panose="020F0502020204030204" pitchFamily="34" charset="0"/>
                <a:cs typeface="Arial"/>
              </a:rPr>
              <a:t> </a:t>
            </a:r>
            <a:r>
              <a:rPr lang="en-US" sz="2400" dirty="0">
                <a:effectLst/>
                <a:latin typeface="Arial"/>
                <a:ea typeface="Calibri" panose="020F0502020204030204" pitchFamily="34" charset="0"/>
                <a:cs typeface="Arial"/>
              </a:rPr>
              <a:t>implements a fully integrated set of RMNCH and malaria interventions as well as health system strengthening interventions (IHP</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a:p>
            <a:pPr>
              <a:buClr>
                <a:srgbClr val="F2A13E"/>
              </a:buClr>
            </a:pPr>
            <a:r>
              <a:rPr lang="en-US" sz="2400" dirty="0">
                <a:effectLst/>
                <a:latin typeface="Arial"/>
                <a:ea typeface="Calibri" panose="020F0502020204030204" pitchFamily="34" charset="0"/>
                <a:cs typeface="Arial"/>
              </a:rPr>
              <a:t>In a </a:t>
            </a:r>
            <a:r>
              <a:rPr lang="en-US" sz="2400" b="1" dirty="0">
                <a:solidFill>
                  <a:srgbClr val="469C7D"/>
                </a:solidFill>
                <a:effectLst/>
                <a:latin typeface="Arial"/>
                <a:ea typeface="Calibri" panose="020F0502020204030204" pitchFamily="34" charset="0"/>
                <a:cs typeface="Arial"/>
              </a:rPr>
              <a:t>disease-focused </a:t>
            </a:r>
            <a:r>
              <a:rPr lang="en-US" sz="2400" b="1" dirty="0">
                <a:solidFill>
                  <a:srgbClr val="469C7D"/>
                </a:solidFill>
                <a:latin typeface="Arial"/>
                <a:ea typeface="Calibri" panose="020F0502020204030204" pitchFamily="34" charset="0"/>
                <a:cs typeface="Arial"/>
              </a:rPr>
              <a:t>approach</a:t>
            </a:r>
            <a:r>
              <a:rPr lang="en-US" sz="2400" dirty="0">
                <a:latin typeface="Arial"/>
                <a:ea typeface="Calibri" panose="020F0502020204030204" pitchFamily="34" charset="0"/>
                <a:cs typeface="Arial"/>
              </a:rPr>
              <a:t>,</a:t>
            </a:r>
            <a:r>
              <a:rPr lang="en-US" sz="2400" b="1" dirty="0">
                <a:solidFill>
                  <a:srgbClr val="69BC9E"/>
                </a:solidFill>
                <a:latin typeface="Arial"/>
                <a:ea typeface="Calibri" panose="020F0502020204030204" pitchFamily="34" charset="0"/>
                <a:cs typeface="Arial"/>
              </a:rPr>
              <a:t> </a:t>
            </a:r>
            <a:r>
              <a:rPr lang="en-US" sz="2400" dirty="0">
                <a:latin typeface="Arial"/>
                <a:ea typeface="Calibri" panose="020F0502020204030204" pitchFamily="34" charset="0"/>
                <a:cs typeface="Arial"/>
              </a:rPr>
              <a:t>addresses</a:t>
            </a:r>
            <a:r>
              <a:rPr lang="en-US" sz="2400" dirty="0">
                <a:effectLst/>
                <a:latin typeface="Arial"/>
                <a:ea typeface="Calibri" panose="020F0502020204030204" pitchFamily="34" charset="0"/>
                <a:cs typeface="Arial"/>
              </a:rPr>
              <a:t> one health area only and</a:t>
            </a:r>
            <a:r>
              <a:rPr lang="en-US" sz="2400" dirty="0">
                <a:latin typeface="Arial"/>
                <a:ea typeface="Calibri" panose="020F0502020204030204" pitchFamily="34" charset="0"/>
                <a:cs typeface="Arial"/>
              </a:rPr>
              <a:t>, </a:t>
            </a:r>
            <a:r>
              <a:rPr lang="en-US" sz="2400" dirty="0">
                <a:effectLst/>
                <a:latin typeface="Arial"/>
                <a:ea typeface="Calibri" panose="020F0502020204030204" pitchFamily="34" charset="0"/>
                <a:cs typeface="Arial"/>
              </a:rPr>
              <a:t>in this </a:t>
            </a:r>
            <a:r>
              <a:rPr lang="en-US" sz="2400" dirty="0">
                <a:latin typeface="Arial"/>
                <a:ea typeface="Calibri" panose="020F0502020204030204" pitchFamily="34" charset="0"/>
                <a:cs typeface="Arial"/>
              </a:rPr>
              <a:t>case,</a:t>
            </a:r>
            <a:r>
              <a:rPr lang="en-US" sz="2400" dirty="0">
                <a:effectLst/>
                <a:latin typeface="Arial"/>
                <a:ea typeface="Calibri" panose="020F0502020204030204" pitchFamily="34" charset="0"/>
                <a:cs typeface="Arial"/>
              </a:rPr>
              <a:t> the focus is on malaria (PMI-S</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a:p>
            <a:pPr>
              <a:buClr>
                <a:srgbClr val="F2A13E"/>
              </a:buClr>
            </a:pPr>
            <a:r>
              <a:rPr lang="en-US" sz="2400" dirty="0">
                <a:effectLst/>
                <a:latin typeface="Arial"/>
                <a:ea typeface="Calibri" panose="020F0502020204030204" pitchFamily="34" charset="0"/>
                <a:cs typeface="Arial"/>
              </a:rPr>
              <a:t>Both approaches also include demand creation (BA-N) and commodity procurement and distribution interventions (PSM</a:t>
            </a:r>
            <a:r>
              <a:rPr lang="en-US" sz="2400" dirty="0">
                <a:latin typeface="Arial"/>
                <a:ea typeface="Calibri" panose="020F0502020204030204" pitchFamily="34" charset="0"/>
                <a:cs typeface="Arial"/>
              </a:rPr>
              <a:t>).</a:t>
            </a:r>
            <a:endParaRPr lang="en-US" sz="2400" dirty="0">
              <a:effectLst/>
              <a:latin typeface="Arial"/>
              <a:ea typeface="Calibri" panose="020F0502020204030204" pitchFamily="34" charset="0"/>
              <a:cs typeface="Arial"/>
            </a:endParaRPr>
          </a:p>
        </p:txBody>
      </p:sp>
    </p:spTree>
    <p:extLst>
      <p:ext uri="{BB962C8B-B14F-4D97-AF65-F5344CB8AC3E}">
        <p14:creationId xmlns:p14="http://schemas.microsoft.com/office/powerpoint/2010/main" val="2702137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A2A280A-5BC7-4C57-A652-3D1884BAC1CF}"/>
              </a:ext>
            </a:extLst>
          </p:cNvPr>
          <p:cNvSpPr>
            <a:spLocks noGrp="1"/>
          </p:cNvSpPr>
          <p:nvPr>
            <p:ph type="title" idx="4294967295"/>
          </p:nvPr>
        </p:nvSpPr>
        <p:spPr>
          <a:xfrm>
            <a:off x="522288" y="738188"/>
            <a:ext cx="7974012" cy="838200"/>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Evaluation Components</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88150" y="1577018"/>
            <a:ext cx="7823844" cy="4227615"/>
          </a:xfrm>
        </p:spPr>
        <p:txBody>
          <a:bodyPr anchor="t">
            <a:normAutofit/>
          </a:bodyPr>
          <a:lstStyle/>
          <a:p>
            <a:r>
              <a:rPr lang="en-US" sz="2400" dirty="0">
                <a:effectLst/>
                <a:latin typeface="Arial"/>
                <a:ea typeface="Calibri" panose="020F0502020204030204" pitchFamily="34" charset="0"/>
                <a:cs typeface="Arial"/>
              </a:rPr>
              <a:t>Quantitative</a:t>
            </a:r>
            <a:r>
              <a:rPr lang="en-US" sz="2400" dirty="0">
                <a:latin typeface="Arial"/>
                <a:ea typeface="Calibri" panose="020F0502020204030204" pitchFamily="34" charset="0"/>
                <a:cs typeface="Arial"/>
              </a:rPr>
              <a:t>: Health facility assessment and provider interviews (baseline and endline)</a:t>
            </a:r>
          </a:p>
          <a:p>
            <a:r>
              <a:rPr lang="en-US" sz="2400" dirty="0">
                <a:latin typeface="Arial"/>
                <a:ea typeface="Calibri" panose="020F0502020204030204" pitchFamily="34" charset="0"/>
                <a:cs typeface="Arial"/>
              </a:rPr>
              <a:t>DHIS2 data analysis (annual)</a:t>
            </a:r>
          </a:p>
          <a:p>
            <a:r>
              <a:rPr lang="en-US" sz="2400" b="1" dirty="0">
                <a:solidFill>
                  <a:srgbClr val="469C7D"/>
                </a:solidFill>
                <a:latin typeface="Arial"/>
                <a:ea typeface="Calibri" panose="020F0502020204030204" pitchFamily="34" charset="0"/>
                <a:cs typeface="Arial"/>
              </a:rPr>
              <a:t>Process monitoring (annual)</a:t>
            </a:r>
          </a:p>
          <a:p>
            <a:r>
              <a:rPr lang="en-US" sz="2400" dirty="0">
                <a:latin typeface="Arial"/>
                <a:ea typeface="Calibri" panose="020F0502020204030204" pitchFamily="34" charset="0"/>
                <a:cs typeface="Arial"/>
              </a:rPr>
              <a:t>Organizational network analysis (midline and endline)</a:t>
            </a:r>
          </a:p>
          <a:p>
            <a:r>
              <a:rPr lang="en-US" sz="2400" dirty="0">
                <a:latin typeface="Arial"/>
                <a:ea typeface="Calibri" panose="020F0502020204030204" pitchFamily="34" charset="0"/>
                <a:cs typeface="Arial"/>
              </a:rPr>
              <a:t>Qualitative component with women in communities, Ward and Facility Development Committees, and health facility in-charges (midline and endline)</a:t>
            </a:r>
          </a:p>
          <a:p>
            <a:r>
              <a:rPr lang="en-US" sz="2400" dirty="0">
                <a:latin typeface="Arial"/>
                <a:ea typeface="Calibri" panose="020F0502020204030204" pitchFamily="34" charset="0"/>
                <a:cs typeface="Arial"/>
              </a:rPr>
              <a:t>Most significant change method workshop (midline)</a:t>
            </a:r>
          </a:p>
          <a:p>
            <a:r>
              <a:rPr lang="en-US" sz="2400" dirty="0">
                <a:latin typeface="Arial"/>
                <a:ea typeface="Calibri" panose="020F0502020204030204" pitchFamily="34" charset="0"/>
                <a:cs typeface="Arial"/>
              </a:rPr>
              <a:t>Costing component (annual data collection)</a:t>
            </a:r>
          </a:p>
          <a:p>
            <a:endParaRPr lang="en-US" sz="2400" dirty="0">
              <a:ea typeface="Calibri" panose="020F0502020204030204" pitchFamily="34" charset="0"/>
            </a:endParaRPr>
          </a:p>
          <a:p>
            <a:pPr marL="0" indent="0">
              <a:buNone/>
            </a:pPr>
            <a:endParaRPr lang="en-US" sz="2400" dirty="0">
              <a:ea typeface="Calibri" panose="020F0502020204030204" pitchFamily="34" charset="0"/>
            </a:endParaRPr>
          </a:p>
          <a:p>
            <a:pPr marL="0" indent="0">
              <a:buNone/>
            </a:pPr>
            <a:endParaRPr lang="en-US" sz="2400" dirty="0">
              <a:effectLst/>
              <a:ea typeface="Calibri" panose="020F0502020204030204" pitchFamily="34" charset="0"/>
            </a:endParaRPr>
          </a:p>
        </p:txBody>
      </p:sp>
    </p:spTree>
    <p:extLst>
      <p:ext uri="{BB962C8B-B14F-4D97-AF65-F5344CB8AC3E}">
        <p14:creationId xmlns:p14="http://schemas.microsoft.com/office/powerpoint/2010/main" val="38924392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7" name="Straight Connector 6">
            <a:extLst>
              <a:ext uri="{FF2B5EF4-FFF2-40B4-BE49-F238E27FC236}">
                <a16:creationId xmlns:a16="http://schemas.microsoft.com/office/drawing/2014/main" id="{CF0B6F9E-17A6-4DA4-AD77-C8013B64FFDE}"/>
              </a:ext>
              <a:ext uri="{C183D7F6-B498-43B3-948B-1728B52AA6E4}">
                <adec:decorative xmlns:adec="http://schemas.microsoft.com/office/drawing/2017/decorative" val="1"/>
              </a:ext>
            </a:extLst>
          </p:cNvPr>
          <p:cNvCxnSpPr>
            <a:cxnSpLocks/>
          </p:cNvCxnSpPr>
          <p:nvPr/>
        </p:nvCxnSpPr>
        <p:spPr>
          <a:xfrm>
            <a:off x="2196518" y="0"/>
            <a:ext cx="0" cy="685800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E3C98DBD-4493-4397-96D2-19879EFEB8C3}"/>
              </a:ext>
              <a:ext uri="{C183D7F6-B498-43B3-948B-1728B52AA6E4}">
                <adec:decorative xmlns:adec="http://schemas.microsoft.com/office/drawing/2017/decorative" val="1"/>
              </a:ext>
            </a:extLst>
          </p:cNvPr>
          <p:cNvGrpSpPr/>
          <p:nvPr/>
        </p:nvGrpSpPr>
        <p:grpSpPr>
          <a:xfrm>
            <a:off x="1946534" y="3202051"/>
            <a:ext cx="473466" cy="453897"/>
            <a:chOff x="8176581" y="406764"/>
            <a:chExt cx="538212" cy="515967"/>
          </a:xfrm>
        </p:grpSpPr>
        <p:sp>
          <p:nvSpPr>
            <p:cNvPr id="11" name="Rectangle 10">
              <a:extLst>
                <a:ext uri="{FF2B5EF4-FFF2-40B4-BE49-F238E27FC236}">
                  <a16:creationId xmlns:a16="http://schemas.microsoft.com/office/drawing/2014/main" id="{52208D5D-EEFF-4C33-8F48-397662FFF025}"/>
                </a:ext>
              </a:extLst>
            </p:cNvPr>
            <p:cNvSpPr/>
            <p:nvPr/>
          </p:nvSpPr>
          <p:spPr>
            <a:xfrm>
              <a:off x="8176581" y="406764"/>
              <a:ext cx="538212" cy="515967"/>
            </a:xfrm>
            <a:prstGeom prst="rect">
              <a:avLst/>
            </a:prstGeom>
            <a:solidFill>
              <a:srgbClr val="F2A13E"/>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n w="9525">
                  <a:solidFill>
                    <a:schemeClr val="tx1"/>
                  </a:solidFill>
                </a:ln>
              </a:endParaRPr>
            </a:p>
          </p:txBody>
        </p:sp>
        <p:sp>
          <p:nvSpPr>
            <p:cNvPr id="13" name="Oval 12">
              <a:extLst>
                <a:ext uri="{FF2B5EF4-FFF2-40B4-BE49-F238E27FC236}">
                  <a16:creationId xmlns:a16="http://schemas.microsoft.com/office/drawing/2014/main" id="{CBD286EB-481A-40BF-A2AD-9EBBDA8A643F}"/>
                </a:ext>
              </a:extLst>
            </p:cNvPr>
            <p:cNvSpPr/>
            <p:nvPr/>
          </p:nvSpPr>
          <p:spPr>
            <a:xfrm>
              <a:off x="8210523" y="429015"/>
              <a:ext cx="470328" cy="471464"/>
            </a:xfrm>
            <a:prstGeom prst="ellipse">
              <a:avLst/>
            </a:prstGeom>
            <a:solidFill>
              <a:srgbClr val="69BC9E"/>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4" name="Title 11">
            <a:extLst>
              <a:ext uri="{FF2B5EF4-FFF2-40B4-BE49-F238E27FC236}">
                <a16:creationId xmlns:a16="http://schemas.microsoft.com/office/drawing/2014/main" id="{0F4FC735-DB1B-40EA-AAE8-07F052436537}"/>
              </a:ext>
            </a:extLst>
          </p:cNvPr>
          <p:cNvSpPr txBox="1">
            <a:spLocks noGrp="1"/>
          </p:cNvSpPr>
          <p:nvPr>
            <p:ph type="title" idx="4294967295"/>
          </p:nvPr>
        </p:nvSpPr>
        <p:spPr>
          <a:xfrm>
            <a:off x="3029458" y="2126497"/>
            <a:ext cx="4453016" cy="3019752"/>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lvl1pPr algn="l" defTabSz="914400" rtl="0" eaLnBrk="1" latinLnBrk="0" hangingPunct="1">
              <a:lnSpc>
                <a:spcPts val="3800"/>
              </a:lnSpc>
              <a:spcBef>
                <a:spcPct val="0"/>
              </a:spcBef>
              <a:buNone/>
              <a:defRPr sz="3600" b="1"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stStyle>
          <a:p>
            <a:pPr marL="0" marR="0" lvl="0" indent="0" algn="l" defTabSz="914400" rtl="0" eaLnBrk="1" fontAlgn="auto" latinLnBrk="0" hangingPunct="1">
              <a:lnSpc>
                <a:spcPct val="100000"/>
              </a:lnSpc>
              <a:spcBef>
                <a:spcPts val="0"/>
              </a:spcBef>
              <a:spcAft>
                <a:spcPts val="1800"/>
              </a:spcAft>
              <a:buClrTx/>
              <a:buSzTx/>
              <a:buFontTx/>
              <a:buNone/>
              <a:tabLst/>
              <a:defRPr/>
            </a:pPr>
            <a:r>
              <a:rPr kumimoji="0" lang="en-US" sz="3600" b="1" i="0" u="none" strike="noStrike" kern="1200" cap="none" spc="0" normalizeH="0" baseline="0" noProof="0" dirty="0">
                <a:ln>
                  <a:noFill/>
                </a:ln>
                <a:solidFill>
                  <a:srgbClr val="469C7D"/>
                </a:solidFill>
                <a:effectLst/>
                <a:uLnTx/>
                <a:uFillTx/>
                <a:latin typeface="Franklin Gothic Medium"/>
                <a:ea typeface="Calibri" panose="020F0502020204030204" pitchFamily="34" charset="0"/>
                <a:cs typeface="Times New Roman"/>
              </a:rPr>
              <a:t>Process Monitoring</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Purpose</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Methods</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r>
              <a:rPr kumimoji="0" lang="en-US" sz="2800" b="0" i="0" u="none" strike="noStrike" kern="1200" cap="none" spc="0" normalizeH="0" baseline="0" noProof="0" dirty="0">
                <a:ln>
                  <a:noFill/>
                </a:ln>
                <a:solidFill>
                  <a:srgbClr val="000000"/>
                </a:solidFill>
                <a:effectLst/>
                <a:uLnTx/>
                <a:uFillTx/>
                <a:latin typeface="Arial"/>
                <a:ea typeface="Franklin Gothic Medium" panose="020B0603020102020204" pitchFamily="34" charset="0"/>
                <a:cs typeface="Arial"/>
              </a:rPr>
              <a:t>Sample</a:t>
            </a:r>
          </a:p>
          <a:p>
            <a:pPr marL="457200" marR="0" lvl="0" indent="-457200" algn="l" defTabSz="914400" rtl="0" eaLnBrk="1" fontAlgn="auto" latinLnBrk="0" hangingPunct="1">
              <a:lnSpc>
                <a:spcPct val="100000"/>
              </a:lnSpc>
              <a:spcBef>
                <a:spcPts val="0"/>
              </a:spcBef>
              <a:spcAft>
                <a:spcPts val="1800"/>
              </a:spcAft>
              <a:buClrTx/>
              <a:buSzTx/>
              <a:buFont typeface="Arial" panose="020B0604020202020204" pitchFamily="34" charset="0"/>
              <a:buChar char="•"/>
              <a:tabLst/>
              <a:defRPr/>
            </a:pPr>
            <a:endParaRPr kumimoji="0" lang="en-US" sz="2800" b="0" i="0" u="none" strike="noStrike" kern="1200" cap="none" spc="0" normalizeH="0" baseline="0" noProof="0" dirty="0">
              <a:ln>
                <a:noFill/>
              </a:ln>
              <a:solidFill>
                <a:srgbClr val="69BC9E"/>
              </a:solidFill>
              <a:effectLst/>
              <a:uLnTx/>
              <a:uFillTx/>
              <a:latin typeface="Franklin Gothic Medium" panose="020B06030201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2712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8BEA2A35-DB1D-4E28-9345-2D269823C07B}"/>
              </a:ext>
            </a:extLst>
          </p:cNvPr>
          <p:cNvSpPr txBox="1">
            <a:spLocks noGrp="1"/>
          </p:cNvSpPr>
          <p:nvPr>
            <p:ph type="title" idx="4294967295"/>
          </p:nvPr>
        </p:nvSpPr>
        <p:spPr>
          <a:xfrm>
            <a:off x="531996" y="762477"/>
            <a:ext cx="6830291" cy="837214"/>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rm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69BC9E"/>
                </a:solidFill>
                <a:latin typeface="Franklin Gothic Medium" panose="020B0603020102020204" pitchFamily="34" charset="0"/>
                <a:ea typeface="Franklin Gothic Medium" panose="020B0603020102020204" pitchFamily="34" charset="0"/>
                <a:cs typeface="Franklin Gothic Medium" panose="020B06030201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3600" b="0" i="0" u="none" strike="noStrike" kern="1200" cap="none" spc="0" normalizeH="0" baseline="0" noProof="0" dirty="0">
                <a:ln>
                  <a:noFill/>
                </a:ln>
                <a:solidFill>
                  <a:srgbClr val="469C7D"/>
                </a:solidFill>
                <a:effectLst/>
                <a:uLnTx/>
                <a:uFillTx/>
                <a:latin typeface="Franklin Gothic Medium" panose="020B0603020102020204" pitchFamily="34" charset="0"/>
                <a:ea typeface="Franklin Gothic Medium" panose="020B0603020102020204" pitchFamily="34" charset="0"/>
                <a:cs typeface="Franklin Gothic Medium" panose="020B0603020102020204" pitchFamily="34" charset="0"/>
              </a:rPr>
              <a:t>Purpose</a:t>
            </a:r>
          </a:p>
        </p:txBody>
      </p:sp>
      <p:sp>
        <p:nvSpPr>
          <p:cNvPr id="2" name="Text Placeholder 1">
            <a:extLst>
              <a:ext uri="{FF2B5EF4-FFF2-40B4-BE49-F238E27FC236}">
                <a16:creationId xmlns:a16="http://schemas.microsoft.com/office/drawing/2014/main" id="{3AA1434B-C38C-4F2F-AB77-3D6F9EAEA9D4}"/>
              </a:ext>
            </a:extLst>
          </p:cNvPr>
          <p:cNvSpPr>
            <a:spLocks noGrp="1"/>
          </p:cNvSpPr>
          <p:nvPr>
            <p:ph type="body" sz="quarter" idx="13"/>
          </p:nvPr>
        </p:nvSpPr>
        <p:spPr>
          <a:xfrm>
            <a:off x="533062" y="1481853"/>
            <a:ext cx="8078942" cy="4883321"/>
          </a:xfrm>
        </p:spPr>
        <p:txBody>
          <a:bodyPr anchor="t">
            <a:noAutofit/>
          </a:bodyPr>
          <a:lstStyle/>
          <a:p>
            <a:pPr>
              <a:lnSpc>
                <a:spcPts val="2600"/>
              </a:lnSpc>
              <a:spcBef>
                <a:spcPts val="600"/>
              </a:spcBef>
              <a:spcAft>
                <a:spcPts val="600"/>
              </a:spcAft>
            </a:pPr>
            <a:r>
              <a:rPr lang="en-US" sz="2400"/>
              <a:t>Help answer evaluation questions, monitor implementation of activities, provide contextual information</a:t>
            </a:r>
          </a:p>
          <a:p>
            <a:pPr>
              <a:lnSpc>
                <a:spcPts val="2600"/>
              </a:lnSpc>
              <a:spcBef>
                <a:spcPts val="600"/>
              </a:spcBef>
              <a:spcAft>
                <a:spcPts val="600"/>
              </a:spcAft>
            </a:pPr>
            <a:r>
              <a:rPr lang="en-US" sz="2400"/>
              <a:t>Explore validity of critical coordination and implementation assumptions identified during development of portfolio-level theory of change</a:t>
            </a:r>
          </a:p>
          <a:p>
            <a:pPr>
              <a:lnSpc>
                <a:spcPts val="2600"/>
              </a:lnSpc>
              <a:spcBef>
                <a:spcPts val="600"/>
              </a:spcBef>
              <a:spcAft>
                <a:spcPts val="600"/>
              </a:spcAft>
            </a:pPr>
            <a:r>
              <a:rPr lang="en-US" sz="2400"/>
              <a:t>Three case study states:</a:t>
            </a:r>
          </a:p>
          <a:p>
            <a:pPr lvl="1">
              <a:lnSpc>
                <a:spcPts val="2600"/>
              </a:lnSpc>
              <a:spcBef>
                <a:spcPts val="600"/>
              </a:spcBef>
              <a:buFont typeface="Courier New" panose="02070309020205020404" pitchFamily="49" charset="0"/>
              <a:buChar char="o"/>
            </a:pPr>
            <a:r>
              <a:rPr lang="en-US"/>
              <a:t>Ebonyi – Integrated approach with IHP (RMNCH), PMI-S (malaria), BA-N, IHP</a:t>
            </a:r>
          </a:p>
          <a:p>
            <a:pPr lvl="1">
              <a:lnSpc>
                <a:spcPts val="2600"/>
              </a:lnSpc>
              <a:spcBef>
                <a:spcPts val="600"/>
              </a:spcBef>
              <a:buFont typeface="Courier New" panose="02070309020205020404" pitchFamily="49" charset="0"/>
              <a:buChar char="o"/>
            </a:pPr>
            <a:r>
              <a:rPr lang="en-US"/>
              <a:t>Kebbi – Integrated approach with IHP (malaria and RMNCH), BA-N, PSM </a:t>
            </a:r>
          </a:p>
          <a:p>
            <a:pPr lvl="1">
              <a:lnSpc>
                <a:spcPts val="2600"/>
              </a:lnSpc>
              <a:spcBef>
                <a:spcPts val="600"/>
              </a:spcBef>
              <a:buFont typeface="Courier New" panose="02070309020205020404" pitchFamily="49" charset="0"/>
              <a:buChar char="o"/>
            </a:pPr>
            <a:r>
              <a:rPr lang="en-US"/>
              <a:t>Zamfara – Disease-focused approach with PMI-S (malaria), BA-N, PSM</a:t>
            </a:r>
          </a:p>
          <a:p>
            <a:pPr>
              <a:spcBef>
                <a:spcPts val="500"/>
              </a:spcBef>
            </a:pPr>
            <a:endParaRPr lang="en-US" sz="2400"/>
          </a:p>
          <a:p>
            <a:pPr marL="0" indent="0">
              <a:spcBef>
                <a:spcPts val="500"/>
              </a:spcBef>
              <a:buNone/>
            </a:pPr>
            <a:endParaRPr lang="en-US" sz="2400"/>
          </a:p>
          <a:p>
            <a:pPr marL="514350" indent="-514350">
              <a:spcBef>
                <a:spcPts val="500"/>
              </a:spcBef>
              <a:buFont typeface="+mj-lt"/>
              <a:buAutoNum type="arabicPeriod"/>
            </a:pPr>
            <a:endParaRPr lang="en-US" sz="2400"/>
          </a:p>
          <a:p>
            <a:pPr marL="0" indent="0">
              <a:spcBef>
                <a:spcPts val="500"/>
              </a:spcBef>
              <a:buNone/>
            </a:pPr>
            <a:endParaRPr lang="en-US" sz="2400"/>
          </a:p>
        </p:txBody>
      </p:sp>
    </p:spTree>
    <p:extLst>
      <p:ext uri="{BB962C8B-B14F-4D97-AF65-F5344CB8AC3E}">
        <p14:creationId xmlns:p14="http://schemas.microsoft.com/office/powerpoint/2010/main" val="113866609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5">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70FC4CD9-0568-4D74-B3D6-0F545464AD6A}">
  <we:reference id="wa104178141" version="4.3.3.0" store="en-US" storeType="OMEX"/>
  <we:alternateReferences>
    <we:reference id="wa104178141" version="4.3.3.0" store="WA104178141" storeType="OMEX"/>
  </we:alternateReferences>
  <we:properties/>
  <we:bindings/>
  <we:snapshot xmlns:r="http://schemas.openxmlformats.org/officeDocument/2006/relationships"/>
</we:webextension>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F7F1A79FFC5B9469933385D15F6111E" ma:contentTypeVersion="24" ma:contentTypeDescription="Create a new document." ma:contentTypeScope="" ma:versionID="51107024a16577ae20bf81eac3c781c0">
  <xsd:schema xmlns:xsd="http://www.w3.org/2001/XMLSchema" xmlns:xs="http://www.w3.org/2001/XMLSchema" xmlns:p="http://schemas.microsoft.com/office/2006/metadata/properties" xmlns:ns2="da5460a6-bbc2-4b3b-ab74-0656f9ce9569" xmlns:ns3="7ecd4bcd-196e-45f0-9487-40b61984338d" targetNamespace="http://schemas.microsoft.com/office/2006/metadata/properties" ma:root="true" ma:fieldsID="549512964315ea78cd7a323bd0e10407" ns2:_="" ns3:_="">
    <xsd:import namespace="da5460a6-bbc2-4b3b-ab74-0656f9ce9569"/>
    <xsd:import namespace="7ecd4bcd-196e-45f0-9487-40b61984338d"/>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DateTaken" minOccurs="0"/>
                <xsd:element ref="ns3:MediaLengthInSeconds"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Location" minOccurs="0"/>
                <xsd:element ref="ns3:date" minOccurs="0"/>
                <xsd:element ref="ns3:lcf76f155ced4ddcb4097134ff3c332f" minOccurs="0"/>
                <xsd:element ref="ns2:TaxCatchAll" minOccurs="0"/>
                <xsd:element ref="ns2:TaxKeywordTaxHTFiel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a5460a6-bbc2-4b3b-ab74-0656f9ce9569"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TaxCatchAll" ma:index="24" nillable="true" ma:displayName="Taxonomy Catch All Column" ma:hidden="true" ma:list="{938ee0a3-95a1-461a-989c-604f7cba5861}" ma:internalName="TaxCatchAll" ma:showField="CatchAllData" ma:web="da5460a6-bbc2-4b3b-ab74-0656f9ce9569">
      <xsd:complexType>
        <xsd:complexContent>
          <xsd:extension base="dms:MultiChoiceLookup">
            <xsd:sequence>
              <xsd:element name="Value" type="dms:Lookup" maxOccurs="unbounded" minOccurs="0" nillable="true"/>
            </xsd:sequence>
          </xsd:extension>
        </xsd:complexContent>
      </xsd:complexType>
    </xsd:element>
    <xsd:element name="TaxKeywordTaxHTField" ma:index="26" nillable="true" ma:taxonomy="true" ma:internalName="TaxKeywordTaxHTField" ma:taxonomyFieldName="TaxKeyword" ma:displayName="Enterprise Keywords" ma:fieldId="{23f27201-bee3-471e-b2e7-b64fd8b7ca38}" ma:taxonomyMulti="true" ma:sspId="33fdc6da-32ca-4a2b-983e-32d6a4a8ae6b" ma:termSetId="00000000-0000-0000-0000-000000000000" ma:anchorId="00000000-0000-0000-0000-000000000000" ma:open="true" ma:isKeyword="tru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ecd4bcd-196e-45f0-9487-40b61984338d"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date" ma:index="21" nillable="true" ma:displayName="date" ma:format="DateOnly" ma:internalName="date">
      <xsd:simpleType>
        <xsd:restriction base="dms:DateTime"/>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33fdc6da-32ca-4a2b-983e-32d6a4a8ae6b" ma:termSetId="09814cd3-568e-fe90-9814-8d621ff8fb84" ma:anchorId="fba54fb3-c3e1-fe81-a776-ca4b69148c4d" ma:open="true" ma:isKeyword="false">
      <xsd:complexType>
        <xsd:sequence>
          <xsd:element ref="pc:Terms" minOccurs="0" maxOccurs="1"/>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7ecd4bcd-196e-45f0-9487-40b61984338d">
      <Terms xmlns="http://schemas.microsoft.com/office/infopath/2007/PartnerControls"/>
    </lcf76f155ced4ddcb4097134ff3c332f>
    <TaxCatchAll xmlns="da5460a6-bbc2-4b3b-ab74-0656f9ce9569" xsi:nil="true"/>
    <TaxKeywordTaxHTField xmlns="da5460a6-bbc2-4b3b-ab74-0656f9ce9569">
      <Terms xmlns="http://schemas.microsoft.com/office/infopath/2007/PartnerControls"/>
    </TaxKeywordTaxHTField>
    <date xmlns="7ecd4bcd-196e-45f0-9487-40b61984338d" xsi:nil="true"/>
  </documentManagement>
</p:properties>
</file>

<file path=customXml/itemProps1.xml><?xml version="1.0" encoding="utf-8"?>
<ds:datastoreItem xmlns:ds="http://schemas.openxmlformats.org/officeDocument/2006/customXml" ds:itemID="{BAF29EA7-05DA-4A4A-88F2-145949DF6320}">
  <ds:schemaRefs>
    <ds:schemaRef ds:uri="http://schemas.microsoft.com/sharepoint/v3/contenttype/forms"/>
  </ds:schemaRefs>
</ds:datastoreItem>
</file>

<file path=customXml/itemProps2.xml><?xml version="1.0" encoding="utf-8"?>
<ds:datastoreItem xmlns:ds="http://schemas.openxmlformats.org/officeDocument/2006/customXml" ds:itemID="{21B96C23-11F5-4DB7-8AC9-3FED72263C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a5460a6-bbc2-4b3b-ab74-0656f9ce9569"/>
    <ds:schemaRef ds:uri="7ecd4bcd-196e-45f0-9487-40b6198433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997618C-39C1-426F-AB6B-EEFDD1F37CEB}">
  <ds:schemaRefs>
    <ds:schemaRef ds:uri="http://purl.org/dc/terms/"/>
    <ds:schemaRef ds:uri="http://schemas.microsoft.com/office/2006/metadata/properties"/>
    <ds:schemaRef ds:uri="http://purl.org/dc/dcmitype/"/>
    <ds:schemaRef ds:uri="fe3baf77-6198-4842-adc2-40f0425d6f83"/>
    <ds:schemaRef ds:uri="http://schemas.openxmlformats.org/package/2006/metadata/core-properties"/>
    <ds:schemaRef ds:uri="http://purl.org/dc/elements/1.1/"/>
    <ds:schemaRef ds:uri="http://schemas.microsoft.com/office/2006/documentManagement/types"/>
    <ds:schemaRef ds:uri="http://schemas.microsoft.com/office/infopath/2007/PartnerControls"/>
    <ds:schemaRef ds:uri="4406265c-6b85-40af-a0bf-224770b16f68"/>
    <ds:schemaRef ds:uri="http://www.w3.org/XML/1998/namespace"/>
    <ds:schemaRef ds:uri="7ecd4bcd-196e-45f0-9487-40b61984338d"/>
    <ds:schemaRef ds:uri="da5460a6-bbc2-4b3b-ab74-0656f9ce9569"/>
  </ds:schemaRefs>
</ds:datastoreItem>
</file>

<file path=docProps/app.xml><?xml version="1.0" encoding="utf-8"?>
<Properties xmlns="http://schemas.openxmlformats.org/officeDocument/2006/extended-properties" xmlns:vt="http://schemas.openxmlformats.org/officeDocument/2006/docPropsVTypes">
  <Template>Office Theme</Template>
  <TotalTime>91</TotalTime>
  <Words>3624</Words>
  <Application>Microsoft Office PowerPoint</Application>
  <PresentationFormat>On-screen Show (4:3)</PresentationFormat>
  <Paragraphs>448</Paragraphs>
  <Slides>48</Slides>
  <Notes>45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48</vt:i4>
      </vt:variant>
    </vt:vector>
  </HeadingPairs>
  <TitlesOfParts>
    <vt:vector size="62" baseType="lpstr">
      <vt:lpstr>Arial</vt:lpstr>
      <vt:lpstr>Arial Narrow</vt:lpstr>
      <vt:lpstr>Calibri</vt:lpstr>
      <vt:lpstr>Calibri Light</vt:lpstr>
      <vt:lpstr>Calisto MT</vt:lpstr>
      <vt:lpstr>Century Gothic</vt:lpstr>
      <vt:lpstr>Chaparral Pro</vt:lpstr>
      <vt:lpstr>Courier New</vt:lpstr>
      <vt:lpstr>Franklin Gothic Book</vt:lpstr>
      <vt:lpstr>Franklin Gothic Medium</vt:lpstr>
      <vt:lpstr>Futura LT Pro Book</vt:lpstr>
      <vt:lpstr>Times New Roman</vt:lpstr>
      <vt:lpstr>Wingdings</vt:lpstr>
      <vt:lpstr>Office Theme</vt:lpstr>
      <vt:lpstr>Nigeria Health, Population, and Nutrition (HPN)  Multi-Activity Evaluation: Zamfara Process Monitoring Results</vt:lpstr>
      <vt:lpstr>Evaluation staff</vt:lpstr>
      <vt:lpstr>Objectives</vt:lpstr>
      <vt:lpstr>Agenda  Evaluation overview Process monitoring Results Conclusion Next steps Discussion  </vt:lpstr>
      <vt:lpstr>Nigeria Health, Population, and Nutrition (HPN)  Multi-Activity Evaluation</vt:lpstr>
      <vt:lpstr>What do we mean by an integrated approach and a disease-focused approach?</vt:lpstr>
      <vt:lpstr>Evaluation Components</vt:lpstr>
      <vt:lpstr>Process Monitoring Purpose Methods Sample </vt:lpstr>
      <vt:lpstr>Purpose</vt:lpstr>
      <vt:lpstr>Evaluation questions: Process</vt:lpstr>
      <vt:lpstr>Round 1</vt:lpstr>
      <vt:lpstr>Methods</vt:lpstr>
      <vt:lpstr>Zamfara Sample</vt:lpstr>
      <vt:lpstr>Results  </vt:lpstr>
      <vt:lpstr>COVID-19 and Security Issues</vt:lpstr>
      <vt:lpstr>How did the four Activities and the State coordinate?  </vt:lpstr>
      <vt:lpstr>Coordination Structures and Processes Mandates  Coordination support from the Mission Monthly Activity coordination meetings Co-location of offices Coordination with other development partners Activity work and implementation planning Fuzzy definition of coordination     </vt:lpstr>
      <vt:lpstr> Mandates and Mission Support</vt:lpstr>
      <vt:lpstr>Monthly Activity Coordination Meetings</vt:lpstr>
      <vt:lpstr>Co-location of Offices</vt:lpstr>
      <vt:lpstr>Coordination with Other Development Partners </vt:lpstr>
      <vt:lpstr> Use of Existing State Structures</vt:lpstr>
      <vt:lpstr>Activity Work and Implementation Planning</vt:lpstr>
      <vt:lpstr>Fuzzy Definition of Coordination</vt:lpstr>
      <vt:lpstr>System-Level Factors Different Activity mechanisms and timelines Challenges with integrated versus disease-focused programming Fragmentation of government offices Limited availability of demand-side data Transfer of health workers     </vt:lpstr>
      <vt:lpstr>Different Activity Mechanisms and Timelines</vt:lpstr>
      <vt:lpstr>Challenges with Integrated Versus Disease-Focused Programming </vt:lpstr>
      <vt:lpstr>Fragmentation of Government Offices</vt:lpstr>
      <vt:lpstr>Limited Availability of Demand-Side Data</vt:lpstr>
      <vt:lpstr> Transfer of Health Workers</vt:lpstr>
      <vt:lpstr>Factors Related to Sustainability Support for State Annual Operational Plan (AOP) process Joint advocacy Ownership by the State Daily subsistence allowances (DSAs) and travel allowances Issues with coverage      </vt:lpstr>
      <vt:lpstr>Support for State AOP Process (1)</vt:lpstr>
      <vt:lpstr> Support for State AOP Process (2)</vt:lpstr>
      <vt:lpstr> Joint Advocacy</vt:lpstr>
      <vt:lpstr>Ownership by the State </vt:lpstr>
      <vt:lpstr>DSAs and Travel Allowances</vt:lpstr>
      <vt:lpstr>Issues with Coverage</vt:lpstr>
      <vt:lpstr>Implementation Successes </vt:lpstr>
      <vt:lpstr>Implementation Successes Reported by State Respondents</vt:lpstr>
      <vt:lpstr>Implementation Successes (2)</vt:lpstr>
      <vt:lpstr>Conclusions </vt:lpstr>
      <vt:lpstr>Conclusion</vt:lpstr>
      <vt:lpstr>Next steps </vt:lpstr>
      <vt:lpstr>Next Steps</vt:lpstr>
      <vt:lpstr>Questions?  Thank you.</vt:lpstr>
      <vt:lpstr>Discussion/Feedback</vt:lpstr>
      <vt:lpstr>Discussion/Feedback</vt:lpstr>
      <vt:lpstr>PowerPoint Presentation</vt:lpstr>
    </vt:vector>
  </TitlesOfParts>
  <Company>Data for Impact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Nigeria Health, Population, and Nutrition (HPN) Multi-Activity Evaluation</dc:title>
  <dc:subject>Health, Population, and Nutrition</dc:subject>
  <dc:creator>Frazier, Will</dc:creator>
  <cp:lastModifiedBy>Wilkes, Becky</cp:lastModifiedBy>
  <cp:revision>3</cp:revision>
  <dcterms:created xsi:type="dcterms:W3CDTF">2018-10-26T20:55:28Z</dcterms:created>
  <dcterms:modified xsi:type="dcterms:W3CDTF">2022-11-16T17:54:42Z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0x010100CC1E8415D818FD4485DC94F01C4AA311</vt:lpwstr>
  </property>
  <property fmtid="{D5CDD505-2E9C-101B-9397-08002B2CF9AE}" pid="3" name="TaxKeyword">
    <vt:lpwstr/>
  </property>
  <property fmtid="{D5CDD505-2E9C-101B-9397-08002B2CF9AE}" pid="4" name="MediaServiceImageTags">
    <vt:lpwstr/>
  </property>
</Properties>
</file>