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notesMasterIdLst>
    <p:notesMasterId r:id="rId53"/>
  </p:notesMasterIdLst>
  <p:sldIdLst>
    <p:sldId id="272" r:id="rId5"/>
    <p:sldId id="380" r:id="rId6"/>
    <p:sldId id="382" r:id="rId7"/>
    <p:sldId id="321" r:id="rId8"/>
    <p:sldId id="323" r:id="rId9"/>
    <p:sldId id="356" r:id="rId10"/>
    <p:sldId id="357" r:id="rId11"/>
    <p:sldId id="354" r:id="rId12"/>
    <p:sldId id="355" r:id="rId13"/>
    <p:sldId id="375" r:id="rId14"/>
    <p:sldId id="324" r:id="rId15"/>
    <p:sldId id="325" r:id="rId16"/>
    <p:sldId id="326" r:id="rId17"/>
    <p:sldId id="322" r:id="rId18"/>
    <p:sldId id="327" r:id="rId19"/>
    <p:sldId id="333" r:id="rId20"/>
    <p:sldId id="330" r:id="rId21"/>
    <p:sldId id="335" r:id="rId22"/>
    <p:sldId id="342" r:id="rId23"/>
    <p:sldId id="341" r:id="rId24"/>
    <p:sldId id="339" r:id="rId25"/>
    <p:sldId id="336" r:id="rId26"/>
    <p:sldId id="338" r:id="rId27"/>
    <p:sldId id="337" r:id="rId28"/>
    <p:sldId id="331" r:id="rId29"/>
    <p:sldId id="343" r:id="rId30"/>
    <p:sldId id="348" r:id="rId31"/>
    <p:sldId id="360" r:id="rId32"/>
    <p:sldId id="347" r:id="rId33"/>
    <p:sldId id="346" r:id="rId34"/>
    <p:sldId id="345" r:id="rId35"/>
    <p:sldId id="332" r:id="rId36"/>
    <p:sldId id="344" r:id="rId37"/>
    <p:sldId id="352" r:id="rId38"/>
    <p:sldId id="351" r:id="rId39"/>
    <p:sldId id="364" r:id="rId40"/>
    <p:sldId id="349" r:id="rId41"/>
    <p:sldId id="373" r:id="rId42"/>
    <p:sldId id="371" r:id="rId43"/>
    <p:sldId id="379" r:id="rId44"/>
    <p:sldId id="374" r:id="rId45"/>
    <p:sldId id="365" r:id="rId46"/>
    <p:sldId id="378" r:id="rId47"/>
    <p:sldId id="377" r:id="rId48"/>
    <p:sldId id="307" r:id="rId49"/>
    <p:sldId id="384" r:id="rId50"/>
    <p:sldId id="385" r:id="rId51"/>
    <p:sldId id="268"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Gill, Deborah" initials="MD" lastIdx="3" clrIdx="0"/>
  <p:cmAuthor id="2" name="Hoover, Donald Wayne" initials="HDW" lastIdx="2" clrIdx="1">
    <p:extLst>
      <p:ext uri="{19B8F6BF-5375-455C-9EA6-DF929625EA0E}">
        <p15:presenceInfo xmlns:p15="http://schemas.microsoft.com/office/powerpoint/2012/main" userId="S::whoover@ad.unc.edu::19f2b0fc-2c77-4f43-88bc-518b49e90f92" providerId="AD"/>
      </p:ext>
    </p:extLst>
  </p:cmAuthor>
  <p:cmAuthor id="3" name="Fehringer, Jessica" initials="FJ" lastIdx="16" clrIdx="2">
    <p:extLst>
      <p:ext uri="{19B8F6BF-5375-455C-9EA6-DF929625EA0E}">
        <p15:presenceInfo xmlns:p15="http://schemas.microsoft.com/office/powerpoint/2012/main" userId="S::fehringe@ad.unc.edu::e7971994-42a6-4f01-8987-fbf742ea6f9e" providerId="AD"/>
      </p:ext>
    </p:extLst>
  </p:cmAuthor>
  <p:cmAuthor id="4" name="Curtis, Sian Louise" initials="CSL" lastIdx="9" clrIdx="3">
    <p:extLst>
      <p:ext uri="{19B8F6BF-5375-455C-9EA6-DF929625EA0E}">
        <p15:presenceInfo xmlns:p15="http://schemas.microsoft.com/office/powerpoint/2012/main" userId="S::scurtis@ad.unc.edu::ba5d37e5-7eee-413f-a3aa-ab3236691dfb" providerId="AD"/>
      </p:ext>
    </p:extLst>
  </p:cmAuthor>
  <p:cmAuthor id="5" name="Markiewicz, Milissa" initials="MM" lastIdx="1" clrIdx="4">
    <p:extLst>
      <p:ext uri="{19B8F6BF-5375-455C-9EA6-DF929625EA0E}">
        <p15:presenceInfo xmlns:p15="http://schemas.microsoft.com/office/powerpoint/2012/main" userId="S::markiewi@ad.unc.edu::f92c1dc6-7142-42bd-9dd5-89e422b023ed" providerId="AD"/>
      </p:ext>
    </p:extLst>
  </p:cmAuthor>
  <p:cmAuthor id="6" name="Tremont, Gretchen Bitar" initials="TB" lastIdx="14" clrIdx="5">
    <p:extLst>
      <p:ext uri="{19B8F6BF-5375-455C-9EA6-DF929625EA0E}">
        <p15:presenceInfo xmlns:p15="http://schemas.microsoft.com/office/powerpoint/2012/main" userId="S::glbitar@ad.unc.edu::b03e7c71-df36-495a-b721-4832b2128a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9C7D"/>
    <a:srgbClr val="F6BE7A"/>
    <a:srgbClr val="DF810F"/>
    <a:srgbClr val="F2A13E"/>
    <a:srgbClr val="69BC9E"/>
    <a:srgbClr val="E6E6E6"/>
    <a:srgbClr val="76CEE6"/>
    <a:srgbClr val="44BCDC"/>
    <a:srgbClr val="ECECD2"/>
    <a:srgbClr val="9DAC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4690" autoAdjust="0"/>
  </p:normalViewPr>
  <p:slideViewPr>
    <p:cSldViewPr snapToGrid="0">
      <p:cViewPr varScale="1">
        <p:scale>
          <a:sx n="102" d="100"/>
          <a:sy n="102" d="100"/>
        </p:scale>
        <p:origin x="1884" y="114"/>
      </p:cViewPr>
      <p:guideLst>
        <p:guide orient="horz" pos="2160"/>
        <p:guide pos="480"/>
      </p:guideLst>
    </p:cSldViewPr>
  </p:slideViewPr>
  <p:outlineViewPr>
    <p:cViewPr>
      <p:scale>
        <a:sx n="33" d="100"/>
        <a:sy n="33" d="100"/>
      </p:scale>
      <p:origin x="0" y="-239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kes, Becky" userId="9bbde20d-3fc9-4ac7-be80-50a254820eaf" providerId="ADAL" clId="{A8B75FAB-C348-40CD-874C-5E05ABACF889}"/>
    <pc:docChg chg="modSld">
      <pc:chgData name="Wilkes, Becky" userId="9bbde20d-3fc9-4ac7-be80-50a254820eaf" providerId="ADAL" clId="{A8B75FAB-C348-40CD-874C-5E05ABACF889}" dt="2022-11-16T18:10:31.977" v="58" actId="207"/>
      <pc:docMkLst>
        <pc:docMk/>
      </pc:docMkLst>
      <pc:sldChg chg="modSp mod">
        <pc:chgData name="Wilkes, Becky" userId="9bbde20d-3fc9-4ac7-be80-50a254820eaf" providerId="ADAL" clId="{A8B75FAB-C348-40CD-874C-5E05ABACF889}" dt="2022-11-16T18:10:31.977" v="58" actId="207"/>
        <pc:sldMkLst>
          <pc:docMk/>
          <pc:sldMk cId="2871442897" sldId="268"/>
        </pc:sldMkLst>
        <pc:spChg chg="mod">
          <ac:chgData name="Wilkes, Becky" userId="9bbde20d-3fc9-4ac7-be80-50a254820eaf" providerId="ADAL" clId="{A8B75FAB-C348-40CD-874C-5E05ABACF889}" dt="2022-11-16T18:10:31.977" v="58" actId="207"/>
          <ac:spMkLst>
            <pc:docMk/>
            <pc:sldMk cId="2871442897" sldId="268"/>
            <ac:spMk id="2" creationId="{DD736816-07AD-45EF-BD10-94522BAC57A0}"/>
          </ac:spMkLst>
        </pc:spChg>
      </pc:sldChg>
      <pc:sldChg chg="modSp mod">
        <pc:chgData name="Wilkes, Becky" userId="9bbde20d-3fc9-4ac7-be80-50a254820eaf" providerId="ADAL" clId="{A8B75FAB-C348-40CD-874C-5E05ABACF889}" dt="2022-11-16T17:56:53.749" v="1" actId="207"/>
        <pc:sldMkLst>
          <pc:docMk/>
          <pc:sldMk cId="2218456243" sldId="272"/>
        </pc:sldMkLst>
        <pc:spChg chg="mod">
          <ac:chgData name="Wilkes, Becky" userId="9bbde20d-3fc9-4ac7-be80-50a254820eaf" providerId="ADAL" clId="{A8B75FAB-C348-40CD-874C-5E05ABACF889}" dt="2022-11-16T17:56:53.749" v="1" actId="207"/>
          <ac:spMkLst>
            <pc:docMk/>
            <pc:sldMk cId="2218456243" sldId="272"/>
            <ac:spMk id="17" creationId="{94C4BCC7-0AD1-4255-9AB9-6F3073AE072C}"/>
          </ac:spMkLst>
        </pc:spChg>
      </pc:sldChg>
      <pc:sldChg chg="modSp mod">
        <pc:chgData name="Wilkes, Becky" userId="9bbde20d-3fc9-4ac7-be80-50a254820eaf" providerId="ADAL" clId="{A8B75FAB-C348-40CD-874C-5E05ABACF889}" dt="2022-11-16T17:57:38.767" v="6" actId="207"/>
        <pc:sldMkLst>
          <pc:docMk/>
          <pc:sldMk cId="3686754311" sldId="321"/>
        </pc:sldMkLst>
        <pc:spChg chg="mod">
          <ac:chgData name="Wilkes, Becky" userId="9bbde20d-3fc9-4ac7-be80-50a254820eaf" providerId="ADAL" clId="{A8B75FAB-C348-40CD-874C-5E05ABACF889}" dt="2022-11-16T17:57:38.767" v="6" actId="207"/>
          <ac:spMkLst>
            <pc:docMk/>
            <pc:sldMk cId="3686754311" sldId="321"/>
            <ac:spMk id="14" creationId="{0F4FC735-DB1B-40EA-AAE8-07F052436537}"/>
          </ac:spMkLst>
        </pc:spChg>
      </pc:sldChg>
      <pc:sldChg chg="modSp mod">
        <pc:chgData name="Wilkes, Becky" userId="9bbde20d-3fc9-4ac7-be80-50a254820eaf" providerId="ADAL" clId="{A8B75FAB-C348-40CD-874C-5E05ABACF889}" dt="2022-11-16T17:58:36.079" v="19" actId="207"/>
        <pc:sldMkLst>
          <pc:docMk/>
          <pc:sldMk cId="295126667" sldId="322"/>
        </pc:sldMkLst>
        <pc:spChg chg="mod">
          <ac:chgData name="Wilkes, Becky" userId="9bbde20d-3fc9-4ac7-be80-50a254820eaf" providerId="ADAL" clId="{A8B75FAB-C348-40CD-874C-5E05ABACF889}" dt="2022-11-16T17:58:36.079" v="19" actId="207"/>
          <ac:spMkLst>
            <pc:docMk/>
            <pc:sldMk cId="295126667" sldId="322"/>
            <ac:spMk id="14" creationId="{0F4FC735-DB1B-40EA-AAE8-07F052436537}"/>
          </ac:spMkLst>
        </pc:spChg>
      </pc:sldChg>
      <pc:sldChg chg="modSp mod">
        <pc:chgData name="Wilkes, Becky" userId="9bbde20d-3fc9-4ac7-be80-50a254820eaf" providerId="ADAL" clId="{A8B75FAB-C348-40CD-874C-5E05ABACF889}" dt="2022-11-16T17:57:43.770" v="7" actId="207"/>
        <pc:sldMkLst>
          <pc:docMk/>
          <pc:sldMk cId="1333096600" sldId="323"/>
        </pc:sldMkLst>
        <pc:spChg chg="mod">
          <ac:chgData name="Wilkes, Becky" userId="9bbde20d-3fc9-4ac7-be80-50a254820eaf" providerId="ADAL" clId="{A8B75FAB-C348-40CD-874C-5E05ABACF889}" dt="2022-11-16T17:57:43.770" v="7" actId="207"/>
          <ac:spMkLst>
            <pc:docMk/>
            <pc:sldMk cId="1333096600" sldId="323"/>
            <ac:spMk id="7" creationId="{0B0783E9-FDD3-4615-9228-D78E6127E40D}"/>
          </ac:spMkLst>
        </pc:spChg>
      </pc:sldChg>
      <pc:sldChg chg="modSp mod">
        <pc:chgData name="Wilkes, Becky" userId="9bbde20d-3fc9-4ac7-be80-50a254820eaf" providerId="ADAL" clId="{A8B75FAB-C348-40CD-874C-5E05ABACF889}" dt="2022-11-16T17:58:25.371" v="16" actId="207"/>
        <pc:sldMkLst>
          <pc:docMk/>
          <pc:sldMk cId="1770710040" sldId="324"/>
        </pc:sldMkLst>
        <pc:spChg chg="mod">
          <ac:chgData name="Wilkes, Becky" userId="9bbde20d-3fc9-4ac7-be80-50a254820eaf" providerId="ADAL" clId="{A8B75FAB-C348-40CD-874C-5E05ABACF889}" dt="2022-11-16T17:58:25.371" v="16" actId="207"/>
          <ac:spMkLst>
            <pc:docMk/>
            <pc:sldMk cId="1770710040" sldId="324"/>
            <ac:spMk id="6" creationId="{8BEA2A35-DB1D-4E28-9345-2D269823C07B}"/>
          </ac:spMkLst>
        </pc:spChg>
      </pc:sldChg>
      <pc:sldChg chg="modSp mod">
        <pc:chgData name="Wilkes, Becky" userId="9bbde20d-3fc9-4ac7-be80-50a254820eaf" providerId="ADAL" clId="{A8B75FAB-C348-40CD-874C-5E05ABACF889}" dt="2022-11-16T17:58:29.265" v="17" actId="207"/>
        <pc:sldMkLst>
          <pc:docMk/>
          <pc:sldMk cId="2594156312" sldId="325"/>
        </pc:sldMkLst>
        <pc:spChg chg="mod">
          <ac:chgData name="Wilkes, Becky" userId="9bbde20d-3fc9-4ac7-be80-50a254820eaf" providerId="ADAL" clId="{A8B75FAB-C348-40CD-874C-5E05ABACF889}" dt="2022-11-16T17:58:29.265" v="17" actId="207"/>
          <ac:spMkLst>
            <pc:docMk/>
            <pc:sldMk cId="2594156312" sldId="325"/>
            <ac:spMk id="6" creationId="{8BEA2A35-DB1D-4E28-9345-2D269823C07B}"/>
          </ac:spMkLst>
        </pc:spChg>
      </pc:sldChg>
      <pc:sldChg chg="modSp mod">
        <pc:chgData name="Wilkes, Becky" userId="9bbde20d-3fc9-4ac7-be80-50a254820eaf" providerId="ADAL" clId="{A8B75FAB-C348-40CD-874C-5E05ABACF889}" dt="2022-11-16T17:58:33.301" v="18" actId="207"/>
        <pc:sldMkLst>
          <pc:docMk/>
          <pc:sldMk cId="685356414" sldId="326"/>
        </pc:sldMkLst>
        <pc:spChg chg="mod">
          <ac:chgData name="Wilkes, Becky" userId="9bbde20d-3fc9-4ac7-be80-50a254820eaf" providerId="ADAL" clId="{A8B75FAB-C348-40CD-874C-5E05ABACF889}" dt="2022-11-16T17:58:33.301" v="18" actId="207"/>
          <ac:spMkLst>
            <pc:docMk/>
            <pc:sldMk cId="685356414" sldId="326"/>
            <ac:spMk id="6" creationId="{8BEA2A35-DB1D-4E28-9345-2D269823C07B}"/>
          </ac:spMkLst>
        </pc:spChg>
      </pc:sldChg>
      <pc:sldChg chg="modSp mod">
        <pc:chgData name="Wilkes, Becky" userId="9bbde20d-3fc9-4ac7-be80-50a254820eaf" providerId="ADAL" clId="{A8B75FAB-C348-40CD-874C-5E05ABACF889}" dt="2022-11-16T17:58:46.794" v="21" actId="207"/>
        <pc:sldMkLst>
          <pc:docMk/>
          <pc:sldMk cId="3134642385" sldId="330"/>
        </pc:sldMkLst>
        <pc:spChg chg="mod">
          <ac:chgData name="Wilkes, Becky" userId="9bbde20d-3fc9-4ac7-be80-50a254820eaf" providerId="ADAL" clId="{A8B75FAB-C348-40CD-874C-5E05ABACF889}" dt="2022-11-16T17:58:46.794" v="21" actId="207"/>
          <ac:spMkLst>
            <pc:docMk/>
            <pc:sldMk cId="3134642385" sldId="330"/>
            <ac:spMk id="14" creationId="{0F4FC735-DB1B-40EA-AAE8-07F052436537}"/>
          </ac:spMkLst>
        </pc:spChg>
      </pc:sldChg>
      <pc:sldChg chg="modSp mod">
        <pc:chgData name="Wilkes, Becky" userId="9bbde20d-3fc9-4ac7-be80-50a254820eaf" providerId="ADAL" clId="{A8B75FAB-C348-40CD-874C-5E05ABACF889}" dt="2022-11-16T18:08:19.936" v="34" actId="207"/>
        <pc:sldMkLst>
          <pc:docMk/>
          <pc:sldMk cId="3534085181" sldId="331"/>
        </pc:sldMkLst>
        <pc:spChg chg="mod">
          <ac:chgData name="Wilkes, Becky" userId="9bbde20d-3fc9-4ac7-be80-50a254820eaf" providerId="ADAL" clId="{A8B75FAB-C348-40CD-874C-5E05ABACF889}" dt="2022-11-16T18:08:19.936" v="34" actId="207"/>
          <ac:spMkLst>
            <pc:docMk/>
            <pc:sldMk cId="3534085181" sldId="331"/>
            <ac:spMk id="14" creationId="{0F4FC735-DB1B-40EA-AAE8-07F052436537}"/>
          </ac:spMkLst>
        </pc:spChg>
      </pc:sldChg>
      <pc:sldChg chg="modSp mod">
        <pc:chgData name="Wilkes, Becky" userId="9bbde20d-3fc9-4ac7-be80-50a254820eaf" providerId="ADAL" clId="{A8B75FAB-C348-40CD-874C-5E05ABACF889}" dt="2022-11-16T18:08:59.461" v="41" actId="207"/>
        <pc:sldMkLst>
          <pc:docMk/>
          <pc:sldMk cId="2280916432" sldId="332"/>
        </pc:sldMkLst>
        <pc:spChg chg="mod">
          <ac:chgData name="Wilkes, Becky" userId="9bbde20d-3fc9-4ac7-be80-50a254820eaf" providerId="ADAL" clId="{A8B75FAB-C348-40CD-874C-5E05ABACF889}" dt="2022-11-16T18:08:59.461" v="41" actId="207"/>
          <ac:spMkLst>
            <pc:docMk/>
            <pc:sldMk cId="2280916432" sldId="332"/>
            <ac:spMk id="14" creationId="{0F4FC735-DB1B-40EA-AAE8-07F052436537}"/>
          </ac:spMkLst>
        </pc:spChg>
      </pc:sldChg>
      <pc:sldChg chg="modSp mod">
        <pc:chgData name="Wilkes, Becky" userId="9bbde20d-3fc9-4ac7-be80-50a254820eaf" providerId="ADAL" clId="{A8B75FAB-C348-40CD-874C-5E05ABACF889}" dt="2022-11-16T17:58:42.775" v="20" actId="207"/>
        <pc:sldMkLst>
          <pc:docMk/>
          <pc:sldMk cId="453094399" sldId="333"/>
        </pc:sldMkLst>
        <pc:spChg chg="mod">
          <ac:chgData name="Wilkes, Becky" userId="9bbde20d-3fc9-4ac7-be80-50a254820eaf" providerId="ADAL" clId="{A8B75FAB-C348-40CD-874C-5E05ABACF889}" dt="2022-11-16T17:58:42.775" v="20" actId="207"/>
          <ac:spMkLst>
            <pc:docMk/>
            <pc:sldMk cId="453094399" sldId="333"/>
            <ac:spMk id="6" creationId="{8BEA2A35-DB1D-4E28-9345-2D269823C07B}"/>
          </ac:spMkLst>
        </pc:spChg>
      </pc:sldChg>
      <pc:sldChg chg="modSp mod">
        <pc:chgData name="Wilkes, Becky" userId="9bbde20d-3fc9-4ac7-be80-50a254820eaf" providerId="ADAL" clId="{A8B75FAB-C348-40CD-874C-5E05ABACF889}" dt="2022-11-16T18:07:14.445" v="24" actId="207"/>
        <pc:sldMkLst>
          <pc:docMk/>
          <pc:sldMk cId="2529599837" sldId="335"/>
        </pc:sldMkLst>
        <pc:spChg chg="mod">
          <ac:chgData name="Wilkes, Becky" userId="9bbde20d-3fc9-4ac7-be80-50a254820eaf" providerId="ADAL" clId="{A8B75FAB-C348-40CD-874C-5E05ABACF889}" dt="2022-11-16T18:07:14.445" v="24" actId="207"/>
          <ac:spMkLst>
            <pc:docMk/>
            <pc:sldMk cId="2529599837" sldId="335"/>
            <ac:spMk id="2" creationId="{3AA1434B-C38C-4F2F-AB77-3D6F9EAEA9D4}"/>
          </ac:spMkLst>
        </pc:spChg>
        <pc:spChg chg="mod">
          <ac:chgData name="Wilkes, Becky" userId="9bbde20d-3fc9-4ac7-be80-50a254820eaf" providerId="ADAL" clId="{A8B75FAB-C348-40CD-874C-5E05ABACF889}" dt="2022-11-16T18:07:06.975" v="22" actId="207"/>
          <ac:spMkLst>
            <pc:docMk/>
            <pc:sldMk cId="2529599837" sldId="335"/>
            <ac:spMk id="6" creationId="{8BEA2A35-DB1D-4E28-9345-2D269823C07B}"/>
          </ac:spMkLst>
        </pc:spChg>
      </pc:sldChg>
      <pc:sldChg chg="modSp mod">
        <pc:chgData name="Wilkes, Becky" userId="9bbde20d-3fc9-4ac7-be80-50a254820eaf" providerId="ADAL" clId="{A8B75FAB-C348-40CD-874C-5E05ABACF889}" dt="2022-11-16T18:08:05.286" v="31" actId="207"/>
        <pc:sldMkLst>
          <pc:docMk/>
          <pc:sldMk cId="1340016113" sldId="336"/>
        </pc:sldMkLst>
        <pc:spChg chg="mod">
          <ac:chgData name="Wilkes, Becky" userId="9bbde20d-3fc9-4ac7-be80-50a254820eaf" providerId="ADAL" clId="{A8B75FAB-C348-40CD-874C-5E05ABACF889}" dt="2022-11-16T18:08:05.286" v="31" actId="207"/>
          <ac:spMkLst>
            <pc:docMk/>
            <pc:sldMk cId="1340016113" sldId="336"/>
            <ac:spMk id="6" creationId="{8BEA2A35-DB1D-4E28-9345-2D269823C07B}"/>
          </ac:spMkLst>
        </pc:spChg>
      </pc:sldChg>
      <pc:sldChg chg="modSp mod">
        <pc:chgData name="Wilkes, Becky" userId="9bbde20d-3fc9-4ac7-be80-50a254820eaf" providerId="ADAL" clId="{A8B75FAB-C348-40CD-874C-5E05ABACF889}" dt="2022-11-16T18:08:13.934" v="33" actId="207"/>
        <pc:sldMkLst>
          <pc:docMk/>
          <pc:sldMk cId="68975386" sldId="337"/>
        </pc:sldMkLst>
        <pc:spChg chg="mod">
          <ac:chgData name="Wilkes, Becky" userId="9bbde20d-3fc9-4ac7-be80-50a254820eaf" providerId="ADAL" clId="{A8B75FAB-C348-40CD-874C-5E05ABACF889}" dt="2022-11-16T18:08:13.934" v="33" actId="207"/>
          <ac:spMkLst>
            <pc:docMk/>
            <pc:sldMk cId="68975386" sldId="337"/>
            <ac:spMk id="6" creationId="{8BEA2A35-DB1D-4E28-9345-2D269823C07B}"/>
          </ac:spMkLst>
        </pc:spChg>
      </pc:sldChg>
      <pc:sldChg chg="modSp mod">
        <pc:chgData name="Wilkes, Becky" userId="9bbde20d-3fc9-4ac7-be80-50a254820eaf" providerId="ADAL" clId="{A8B75FAB-C348-40CD-874C-5E05ABACF889}" dt="2022-11-16T18:08:09.879" v="32" actId="207"/>
        <pc:sldMkLst>
          <pc:docMk/>
          <pc:sldMk cId="2252063837" sldId="338"/>
        </pc:sldMkLst>
        <pc:spChg chg="mod">
          <ac:chgData name="Wilkes, Becky" userId="9bbde20d-3fc9-4ac7-be80-50a254820eaf" providerId="ADAL" clId="{A8B75FAB-C348-40CD-874C-5E05ABACF889}" dt="2022-11-16T18:08:09.879" v="32" actId="207"/>
          <ac:spMkLst>
            <pc:docMk/>
            <pc:sldMk cId="2252063837" sldId="338"/>
            <ac:spMk id="6" creationId="{8BEA2A35-DB1D-4E28-9345-2D269823C07B}"/>
          </ac:spMkLst>
        </pc:spChg>
      </pc:sldChg>
      <pc:sldChg chg="modSp mod">
        <pc:chgData name="Wilkes, Becky" userId="9bbde20d-3fc9-4ac7-be80-50a254820eaf" providerId="ADAL" clId="{A8B75FAB-C348-40CD-874C-5E05ABACF889}" dt="2022-11-16T18:08:01.367" v="30" actId="207"/>
        <pc:sldMkLst>
          <pc:docMk/>
          <pc:sldMk cId="4261853395" sldId="339"/>
        </pc:sldMkLst>
        <pc:spChg chg="mod">
          <ac:chgData name="Wilkes, Becky" userId="9bbde20d-3fc9-4ac7-be80-50a254820eaf" providerId="ADAL" clId="{A8B75FAB-C348-40CD-874C-5E05ABACF889}" dt="2022-11-16T18:08:01.367" v="30" actId="207"/>
          <ac:spMkLst>
            <pc:docMk/>
            <pc:sldMk cId="4261853395" sldId="339"/>
            <ac:spMk id="6" creationId="{8BEA2A35-DB1D-4E28-9345-2D269823C07B}"/>
          </ac:spMkLst>
        </pc:spChg>
      </pc:sldChg>
      <pc:sldChg chg="modSp mod">
        <pc:chgData name="Wilkes, Becky" userId="9bbde20d-3fc9-4ac7-be80-50a254820eaf" providerId="ADAL" clId="{A8B75FAB-C348-40CD-874C-5E05ABACF889}" dt="2022-11-16T18:07:57.541" v="29" actId="207"/>
        <pc:sldMkLst>
          <pc:docMk/>
          <pc:sldMk cId="4164194786" sldId="341"/>
        </pc:sldMkLst>
        <pc:spChg chg="mod">
          <ac:chgData name="Wilkes, Becky" userId="9bbde20d-3fc9-4ac7-be80-50a254820eaf" providerId="ADAL" clId="{A8B75FAB-C348-40CD-874C-5E05ABACF889}" dt="2022-11-16T18:07:57.541" v="29" actId="207"/>
          <ac:spMkLst>
            <pc:docMk/>
            <pc:sldMk cId="4164194786" sldId="341"/>
            <ac:spMk id="6" creationId="{8BEA2A35-DB1D-4E28-9345-2D269823C07B}"/>
          </ac:spMkLst>
        </pc:spChg>
      </pc:sldChg>
      <pc:sldChg chg="modSp mod">
        <pc:chgData name="Wilkes, Becky" userId="9bbde20d-3fc9-4ac7-be80-50a254820eaf" providerId="ADAL" clId="{A8B75FAB-C348-40CD-874C-5E05ABACF889}" dt="2022-11-16T18:07:48.286" v="28" actId="207"/>
        <pc:sldMkLst>
          <pc:docMk/>
          <pc:sldMk cId="1247426398" sldId="342"/>
        </pc:sldMkLst>
        <pc:spChg chg="mod">
          <ac:chgData name="Wilkes, Becky" userId="9bbde20d-3fc9-4ac7-be80-50a254820eaf" providerId="ADAL" clId="{A8B75FAB-C348-40CD-874C-5E05ABACF889}" dt="2022-11-16T18:07:19.426" v="25" actId="207"/>
          <ac:spMkLst>
            <pc:docMk/>
            <pc:sldMk cId="1247426398" sldId="342"/>
            <ac:spMk id="2" creationId="{3AA1434B-C38C-4F2F-AB77-3D6F9EAEA9D4}"/>
          </ac:spMkLst>
        </pc:spChg>
        <pc:spChg chg="mod">
          <ac:chgData name="Wilkes, Becky" userId="9bbde20d-3fc9-4ac7-be80-50a254820eaf" providerId="ADAL" clId="{A8B75FAB-C348-40CD-874C-5E05ABACF889}" dt="2022-11-16T18:07:31.852" v="26" actId="207"/>
          <ac:spMkLst>
            <pc:docMk/>
            <pc:sldMk cId="1247426398" sldId="342"/>
            <ac:spMk id="3" creationId="{70ECEE4F-BCF0-18FE-5491-8D2C87D44705}"/>
          </ac:spMkLst>
        </pc:spChg>
        <pc:spChg chg="mod">
          <ac:chgData name="Wilkes, Becky" userId="9bbde20d-3fc9-4ac7-be80-50a254820eaf" providerId="ADAL" clId="{A8B75FAB-C348-40CD-874C-5E05ABACF889}" dt="2022-11-16T18:07:43.152" v="27" actId="207"/>
          <ac:spMkLst>
            <pc:docMk/>
            <pc:sldMk cId="1247426398" sldId="342"/>
            <ac:spMk id="6" creationId="{8BEA2A35-DB1D-4E28-9345-2D269823C07B}"/>
          </ac:spMkLst>
        </pc:spChg>
        <pc:spChg chg="mod">
          <ac:chgData name="Wilkes, Becky" userId="9bbde20d-3fc9-4ac7-be80-50a254820eaf" providerId="ADAL" clId="{A8B75FAB-C348-40CD-874C-5E05ABACF889}" dt="2022-11-16T18:07:48.286" v="28" actId="207"/>
          <ac:spMkLst>
            <pc:docMk/>
            <pc:sldMk cId="1247426398" sldId="342"/>
            <ac:spMk id="7" creationId="{117386F5-1D9B-46C8-B3A7-55D90309953B}"/>
          </ac:spMkLst>
        </pc:spChg>
      </pc:sldChg>
      <pc:sldChg chg="modSp mod">
        <pc:chgData name="Wilkes, Becky" userId="9bbde20d-3fc9-4ac7-be80-50a254820eaf" providerId="ADAL" clId="{A8B75FAB-C348-40CD-874C-5E05ABACF889}" dt="2022-11-16T18:08:23.714" v="35" actId="207"/>
        <pc:sldMkLst>
          <pc:docMk/>
          <pc:sldMk cId="2350152588" sldId="343"/>
        </pc:sldMkLst>
        <pc:spChg chg="mod">
          <ac:chgData name="Wilkes, Becky" userId="9bbde20d-3fc9-4ac7-be80-50a254820eaf" providerId="ADAL" clId="{A8B75FAB-C348-40CD-874C-5E05ABACF889}" dt="2022-11-16T18:08:23.714" v="35" actId="207"/>
          <ac:spMkLst>
            <pc:docMk/>
            <pc:sldMk cId="2350152588" sldId="343"/>
            <ac:spMk id="6" creationId="{8BEA2A35-DB1D-4E28-9345-2D269823C07B}"/>
          </ac:spMkLst>
        </pc:spChg>
      </pc:sldChg>
      <pc:sldChg chg="modSp mod">
        <pc:chgData name="Wilkes, Becky" userId="9bbde20d-3fc9-4ac7-be80-50a254820eaf" providerId="ADAL" clId="{A8B75FAB-C348-40CD-874C-5E05ABACF889}" dt="2022-11-16T18:09:03.946" v="42" actId="207"/>
        <pc:sldMkLst>
          <pc:docMk/>
          <pc:sldMk cId="2165442847" sldId="344"/>
        </pc:sldMkLst>
        <pc:spChg chg="mod">
          <ac:chgData name="Wilkes, Becky" userId="9bbde20d-3fc9-4ac7-be80-50a254820eaf" providerId="ADAL" clId="{A8B75FAB-C348-40CD-874C-5E05ABACF889}" dt="2022-11-16T18:09:03.946" v="42" actId="207"/>
          <ac:spMkLst>
            <pc:docMk/>
            <pc:sldMk cId="2165442847" sldId="344"/>
            <ac:spMk id="6" creationId="{8BEA2A35-DB1D-4E28-9345-2D269823C07B}"/>
          </ac:spMkLst>
        </pc:spChg>
      </pc:sldChg>
      <pc:sldChg chg="modSp mod">
        <pc:chgData name="Wilkes, Becky" userId="9bbde20d-3fc9-4ac7-be80-50a254820eaf" providerId="ADAL" clId="{A8B75FAB-C348-40CD-874C-5E05ABACF889}" dt="2022-11-16T18:08:54.751" v="40" actId="207"/>
        <pc:sldMkLst>
          <pc:docMk/>
          <pc:sldMk cId="2071718553" sldId="345"/>
        </pc:sldMkLst>
        <pc:spChg chg="mod">
          <ac:chgData name="Wilkes, Becky" userId="9bbde20d-3fc9-4ac7-be80-50a254820eaf" providerId="ADAL" clId="{A8B75FAB-C348-40CD-874C-5E05ABACF889}" dt="2022-11-16T18:08:54.751" v="40" actId="207"/>
          <ac:spMkLst>
            <pc:docMk/>
            <pc:sldMk cId="2071718553" sldId="345"/>
            <ac:spMk id="6" creationId="{8BEA2A35-DB1D-4E28-9345-2D269823C07B}"/>
          </ac:spMkLst>
        </pc:spChg>
      </pc:sldChg>
      <pc:sldChg chg="modSp mod">
        <pc:chgData name="Wilkes, Becky" userId="9bbde20d-3fc9-4ac7-be80-50a254820eaf" providerId="ADAL" clId="{A8B75FAB-C348-40CD-874C-5E05ABACF889}" dt="2022-11-16T18:08:50.852" v="39" actId="207"/>
        <pc:sldMkLst>
          <pc:docMk/>
          <pc:sldMk cId="2225128220" sldId="346"/>
        </pc:sldMkLst>
        <pc:spChg chg="mod">
          <ac:chgData name="Wilkes, Becky" userId="9bbde20d-3fc9-4ac7-be80-50a254820eaf" providerId="ADAL" clId="{A8B75FAB-C348-40CD-874C-5E05ABACF889}" dt="2022-11-16T18:08:50.852" v="39" actId="207"/>
          <ac:spMkLst>
            <pc:docMk/>
            <pc:sldMk cId="2225128220" sldId="346"/>
            <ac:spMk id="6" creationId="{8BEA2A35-DB1D-4E28-9345-2D269823C07B}"/>
          </ac:spMkLst>
        </pc:spChg>
      </pc:sldChg>
      <pc:sldChg chg="modSp mod">
        <pc:chgData name="Wilkes, Becky" userId="9bbde20d-3fc9-4ac7-be80-50a254820eaf" providerId="ADAL" clId="{A8B75FAB-C348-40CD-874C-5E05ABACF889}" dt="2022-11-16T18:08:46.396" v="38" actId="207"/>
        <pc:sldMkLst>
          <pc:docMk/>
          <pc:sldMk cId="2360490539" sldId="347"/>
        </pc:sldMkLst>
        <pc:spChg chg="mod">
          <ac:chgData name="Wilkes, Becky" userId="9bbde20d-3fc9-4ac7-be80-50a254820eaf" providerId="ADAL" clId="{A8B75FAB-C348-40CD-874C-5E05ABACF889}" dt="2022-11-16T18:08:46.396" v="38" actId="207"/>
          <ac:spMkLst>
            <pc:docMk/>
            <pc:sldMk cId="2360490539" sldId="347"/>
            <ac:spMk id="6" creationId="{8BEA2A35-DB1D-4E28-9345-2D269823C07B}"/>
          </ac:spMkLst>
        </pc:spChg>
      </pc:sldChg>
      <pc:sldChg chg="modSp mod">
        <pc:chgData name="Wilkes, Becky" userId="9bbde20d-3fc9-4ac7-be80-50a254820eaf" providerId="ADAL" clId="{A8B75FAB-C348-40CD-874C-5E05ABACF889}" dt="2022-11-16T18:08:29.639" v="36" actId="207"/>
        <pc:sldMkLst>
          <pc:docMk/>
          <pc:sldMk cId="2042106420" sldId="348"/>
        </pc:sldMkLst>
        <pc:spChg chg="mod">
          <ac:chgData name="Wilkes, Becky" userId="9bbde20d-3fc9-4ac7-be80-50a254820eaf" providerId="ADAL" clId="{A8B75FAB-C348-40CD-874C-5E05ABACF889}" dt="2022-11-16T18:08:29.639" v="36" actId="207"/>
          <ac:spMkLst>
            <pc:docMk/>
            <pc:sldMk cId="2042106420" sldId="348"/>
            <ac:spMk id="6" creationId="{8BEA2A35-DB1D-4E28-9345-2D269823C07B}"/>
          </ac:spMkLst>
        </pc:spChg>
      </pc:sldChg>
      <pc:sldChg chg="modSp mod">
        <pc:chgData name="Wilkes, Becky" userId="9bbde20d-3fc9-4ac7-be80-50a254820eaf" providerId="ADAL" clId="{A8B75FAB-C348-40CD-874C-5E05ABACF889}" dt="2022-11-16T18:09:36.618" v="47" actId="207"/>
        <pc:sldMkLst>
          <pc:docMk/>
          <pc:sldMk cId="316519939" sldId="349"/>
        </pc:sldMkLst>
        <pc:spChg chg="mod">
          <ac:chgData name="Wilkes, Becky" userId="9bbde20d-3fc9-4ac7-be80-50a254820eaf" providerId="ADAL" clId="{A8B75FAB-C348-40CD-874C-5E05ABACF889}" dt="2022-11-16T18:09:36.618" v="47" actId="207"/>
          <ac:spMkLst>
            <pc:docMk/>
            <pc:sldMk cId="316519939" sldId="349"/>
            <ac:spMk id="6" creationId="{8BEA2A35-DB1D-4E28-9345-2D269823C07B}"/>
          </ac:spMkLst>
        </pc:spChg>
      </pc:sldChg>
      <pc:sldChg chg="modSp mod">
        <pc:chgData name="Wilkes, Becky" userId="9bbde20d-3fc9-4ac7-be80-50a254820eaf" providerId="ADAL" clId="{A8B75FAB-C348-40CD-874C-5E05ABACF889}" dt="2022-11-16T18:09:28.206" v="45" actId="207"/>
        <pc:sldMkLst>
          <pc:docMk/>
          <pc:sldMk cId="2768047068" sldId="351"/>
        </pc:sldMkLst>
        <pc:spChg chg="mod">
          <ac:chgData name="Wilkes, Becky" userId="9bbde20d-3fc9-4ac7-be80-50a254820eaf" providerId="ADAL" clId="{A8B75FAB-C348-40CD-874C-5E05ABACF889}" dt="2022-11-16T18:09:28.206" v="45" actId="207"/>
          <ac:spMkLst>
            <pc:docMk/>
            <pc:sldMk cId="2768047068" sldId="351"/>
            <ac:spMk id="5" creationId="{5412C7EF-67E2-4296-B00B-A328250B3685}"/>
          </ac:spMkLst>
        </pc:spChg>
        <pc:spChg chg="mod">
          <ac:chgData name="Wilkes, Becky" userId="9bbde20d-3fc9-4ac7-be80-50a254820eaf" providerId="ADAL" clId="{A8B75FAB-C348-40CD-874C-5E05ABACF889}" dt="2022-11-16T18:09:11.545" v="44" actId="207"/>
          <ac:spMkLst>
            <pc:docMk/>
            <pc:sldMk cId="2768047068" sldId="351"/>
            <ac:spMk id="6" creationId="{8BEA2A35-DB1D-4E28-9345-2D269823C07B}"/>
          </ac:spMkLst>
        </pc:spChg>
      </pc:sldChg>
      <pc:sldChg chg="modSp mod">
        <pc:chgData name="Wilkes, Becky" userId="9bbde20d-3fc9-4ac7-be80-50a254820eaf" providerId="ADAL" clId="{A8B75FAB-C348-40CD-874C-5E05ABACF889}" dt="2022-11-16T18:09:08.010" v="43" actId="207"/>
        <pc:sldMkLst>
          <pc:docMk/>
          <pc:sldMk cId="2530791803" sldId="352"/>
        </pc:sldMkLst>
        <pc:spChg chg="mod">
          <ac:chgData name="Wilkes, Becky" userId="9bbde20d-3fc9-4ac7-be80-50a254820eaf" providerId="ADAL" clId="{A8B75FAB-C348-40CD-874C-5E05ABACF889}" dt="2022-11-16T18:09:08.010" v="43" actId="207"/>
          <ac:spMkLst>
            <pc:docMk/>
            <pc:sldMk cId="2530791803" sldId="352"/>
            <ac:spMk id="6" creationId="{8BEA2A35-DB1D-4E28-9345-2D269823C07B}"/>
          </ac:spMkLst>
        </pc:spChg>
      </pc:sldChg>
      <pc:sldChg chg="modSp mod">
        <pc:chgData name="Wilkes, Becky" userId="9bbde20d-3fc9-4ac7-be80-50a254820eaf" providerId="ADAL" clId="{A8B75FAB-C348-40CD-874C-5E05ABACF889}" dt="2022-11-16T17:58:11.896" v="13" actId="207"/>
        <pc:sldMkLst>
          <pc:docMk/>
          <pc:sldMk cId="732712354" sldId="354"/>
        </pc:sldMkLst>
        <pc:spChg chg="mod">
          <ac:chgData name="Wilkes, Becky" userId="9bbde20d-3fc9-4ac7-be80-50a254820eaf" providerId="ADAL" clId="{A8B75FAB-C348-40CD-874C-5E05ABACF889}" dt="2022-11-16T17:58:11.896" v="13" actId="207"/>
          <ac:spMkLst>
            <pc:docMk/>
            <pc:sldMk cId="732712354" sldId="354"/>
            <ac:spMk id="14" creationId="{0F4FC735-DB1B-40EA-AAE8-07F052436537}"/>
          </ac:spMkLst>
        </pc:spChg>
      </pc:sldChg>
      <pc:sldChg chg="modSp mod">
        <pc:chgData name="Wilkes, Becky" userId="9bbde20d-3fc9-4ac7-be80-50a254820eaf" providerId="ADAL" clId="{A8B75FAB-C348-40CD-874C-5E05ABACF889}" dt="2022-11-16T17:58:15.653" v="14" actId="207"/>
        <pc:sldMkLst>
          <pc:docMk/>
          <pc:sldMk cId="1138666098" sldId="355"/>
        </pc:sldMkLst>
        <pc:spChg chg="mod">
          <ac:chgData name="Wilkes, Becky" userId="9bbde20d-3fc9-4ac7-be80-50a254820eaf" providerId="ADAL" clId="{A8B75FAB-C348-40CD-874C-5E05ABACF889}" dt="2022-11-16T17:58:15.653" v="14" actId="207"/>
          <ac:spMkLst>
            <pc:docMk/>
            <pc:sldMk cId="1138666098" sldId="355"/>
            <ac:spMk id="6" creationId="{8BEA2A35-DB1D-4E28-9345-2D269823C07B}"/>
          </ac:spMkLst>
        </pc:spChg>
      </pc:sldChg>
      <pc:sldChg chg="modSp mod">
        <pc:chgData name="Wilkes, Becky" userId="9bbde20d-3fc9-4ac7-be80-50a254820eaf" providerId="ADAL" clId="{A8B75FAB-C348-40CD-874C-5E05ABACF889}" dt="2022-11-16T17:57:59.939" v="10" actId="207"/>
        <pc:sldMkLst>
          <pc:docMk/>
          <pc:sldMk cId="2702137641" sldId="356"/>
        </pc:sldMkLst>
        <pc:spChg chg="mod">
          <ac:chgData name="Wilkes, Becky" userId="9bbde20d-3fc9-4ac7-be80-50a254820eaf" providerId="ADAL" clId="{A8B75FAB-C348-40CD-874C-5E05ABACF889}" dt="2022-11-16T17:57:59.939" v="10" actId="207"/>
          <ac:spMkLst>
            <pc:docMk/>
            <pc:sldMk cId="2702137641" sldId="356"/>
            <ac:spMk id="2" creationId="{3AA1434B-C38C-4F2F-AB77-3D6F9EAEA9D4}"/>
          </ac:spMkLst>
        </pc:spChg>
        <pc:spChg chg="mod">
          <ac:chgData name="Wilkes, Becky" userId="9bbde20d-3fc9-4ac7-be80-50a254820eaf" providerId="ADAL" clId="{A8B75FAB-C348-40CD-874C-5E05ABACF889}" dt="2022-11-16T17:57:52.656" v="8" actId="207"/>
          <ac:spMkLst>
            <pc:docMk/>
            <pc:sldMk cId="2702137641" sldId="356"/>
            <ac:spMk id="3" creationId="{4A2A280A-5BC7-4C57-A652-3D1884BAC1CF}"/>
          </ac:spMkLst>
        </pc:spChg>
      </pc:sldChg>
      <pc:sldChg chg="modSp mod">
        <pc:chgData name="Wilkes, Becky" userId="9bbde20d-3fc9-4ac7-be80-50a254820eaf" providerId="ADAL" clId="{A8B75FAB-C348-40CD-874C-5E05ABACF889}" dt="2022-11-16T17:58:06.558" v="12" actId="207"/>
        <pc:sldMkLst>
          <pc:docMk/>
          <pc:sldMk cId="3892439293" sldId="357"/>
        </pc:sldMkLst>
        <pc:spChg chg="mod">
          <ac:chgData name="Wilkes, Becky" userId="9bbde20d-3fc9-4ac7-be80-50a254820eaf" providerId="ADAL" clId="{A8B75FAB-C348-40CD-874C-5E05ABACF889}" dt="2022-11-16T17:58:06.558" v="12" actId="207"/>
          <ac:spMkLst>
            <pc:docMk/>
            <pc:sldMk cId="3892439293" sldId="357"/>
            <ac:spMk id="2" creationId="{3AA1434B-C38C-4F2F-AB77-3D6F9EAEA9D4}"/>
          </ac:spMkLst>
        </pc:spChg>
        <pc:spChg chg="mod">
          <ac:chgData name="Wilkes, Becky" userId="9bbde20d-3fc9-4ac7-be80-50a254820eaf" providerId="ADAL" clId="{A8B75FAB-C348-40CD-874C-5E05ABACF889}" dt="2022-11-16T17:58:03.789" v="11" actId="207"/>
          <ac:spMkLst>
            <pc:docMk/>
            <pc:sldMk cId="3892439293" sldId="357"/>
            <ac:spMk id="3" creationId="{4A2A280A-5BC7-4C57-A652-3D1884BAC1CF}"/>
          </ac:spMkLst>
        </pc:spChg>
      </pc:sldChg>
      <pc:sldChg chg="modSp mod">
        <pc:chgData name="Wilkes, Becky" userId="9bbde20d-3fc9-4ac7-be80-50a254820eaf" providerId="ADAL" clId="{A8B75FAB-C348-40CD-874C-5E05ABACF889}" dt="2022-11-16T18:08:35.004" v="37" actId="207"/>
        <pc:sldMkLst>
          <pc:docMk/>
          <pc:sldMk cId="2622124855" sldId="360"/>
        </pc:sldMkLst>
        <pc:spChg chg="mod">
          <ac:chgData name="Wilkes, Becky" userId="9bbde20d-3fc9-4ac7-be80-50a254820eaf" providerId="ADAL" clId="{A8B75FAB-C348-40CD-874C-5E05ABACF889}" dt="2022-11-16T18:08:35.004" v="37" actId="207"/>
          <ac:spMkLst>
            <pc:docMk/>
            <pc:sldMk cId="2622124855" sldId="360"/>
            <ac:spMk id="6" creationId="{8BEA2A35-DB1D-4E28-9345-2D269823C07B}"/>
          </ac:spMkLst>
        </pc:spChg>
      </pc:sldChg>
      <pc:sldChg chg="modSp mod">
        <pc:chgData name="Wilkes, Becky" userId="9bbde20d-3fc9-4ac7-be80-50a254820eaf" providerId="ADAL" clId="{A8B75FAB-C348-40CD-874C-5E05ABACF889}" dt="2022-11-16T18:09:32.245" v="46" actId="207"/>
        <pc:sldMkLst>
          <pc:docMk/>
          <pc:sldMk cId="1054601139" sldId="364"/>
        </pc:sldMkLst>
        <pc:spChg chg="mod">
          <ac:chgData name="Wilkes, Becky" userId="9bbde20d-3fc9-4ac7-be80-50a254820eaf" providerId="ADAL" clId="{A8B75FAB-C348-40CD-874C-5E05ABACF889}" dt="2022-11-16T18:09:32.245" v="46" actId="207"/>
          <ac:spMkLst>
            <pc:docMk/>
            <pc:sldMk cId="1054601139" sldId="364"/>
            <ac:spMk id="6" creationId="{8BEA2A35-DB1D-4E28-9345-2D269823C07B}"/>
          </ac:spMkLst>
        </pc:spChg>
      </pc:sldChg>
      <pc:sldChg chg="modSp mod">
        <pc:chgData name="Wilkes, Becky" userId="9bbde20d-3fc9-4ac7-be80-50a254820eaf" providerId="ADAL" clId="{A8B75FAB-C348-40CD-874C-5E05ABACF889}" dt="2022-11-16T18:09:59.965" v="52" actId="207"/>
        <pc:sldMkLst>
          <pc:docMk/>
          <pc:sldMk cId="4179373228" sldId="365"/>
        </pc:sldMkLst>
        <pc:spChg chg="mod">
          <ac:chgData name="Wilkes, Becky" userId="9bbde20d-3fc9-4ac7-be80-50a254820eaf" providerId="ADAL" clId="{A8B75FAB-C348-40CD-874C-5E05ABACF889}" dt="2022-11-16T18:09:59.965" v="52" actId="207"/>
          <ac:spMkLst>
            <pc:docMk/>
            <pc:sldMk cId="4179373228" sldId="365"/>
            <ac:spMk id="3" creationId="{E1A9FA05-3C2B-41F7-B499-A6A9BA667EE0}"/>
          </ac:spMkLst>
        </pc:spChg>
      </pc:sldChg>
      <pc:sldChg chg="modSp mod">
        <pc:chgData name="Wilkes, Becky" userId="9bbde20d-3fc9-4ac7-be80-50a254820eaf" providerId="ADAL" clId="{A8B75FAB-C348-40CD-874C-5E05ABACF889}" dt="2022-11-16T18:09:45.721" v="49" actId="207"/>
        <pc:sldMkLst>
          <pc:docMk/>
          <pc:sldMk cId="3186735382" sldId="371"/>
        </pc:sldMkLst>
        <pc:spChg chg="mod">
          <ac:chgData name="Wilkes, Becky" userId="9bbde20d-3fc9-4ac7-be80-50a254820eaf" providerId="ADAL" clId="{A8B75FAB-C348-40CD-874C-5E05ABACF889}" dt="2022-11-16T18:09:45.721" v="49" actId="207"/>
          <ac:spMkLst>
            <pc:docMk/>
            <pc:sldMk cId="3186735382" sldId="371"/>
            <ac:spMk id="3" creationId="{2D24A1E3-67F8-42A4-944C-CC0F8242798B}"/>
          </ac:spMkLst>
        </pc:spChg>
      </pc:sldChg>
      <pc:sldChg chg="modSp mod">
        <pc:chgData name="Wilkes, Becky" userId="9bbde20d-3fc9-4ac7-be80-50a254820eaf" providerId="ADAL" clId="{A8B75FAB-C348-40CD-874C-5E05ABACF889}" dt="2022-11-16T18:09:40.389" v="48" actId="207"/>
        <pc:sldMkLst>
          <pc:docMk/>
          <pc:sldMk cId="2352531679" sldId="373"/>
        </pc:sldMkLst>
        <pc:spChg chg="mod">
          <ac:chgData name="Wilkes, Becky" userId="9bbde20d-3fc9-4ac7-be80-50a254820eaf" providerId="ADAL" clId="{A8B75FAB-C348-40CD-874C-5E05ABACF889}" dt="2022-11-16T18:09:40.389" v="48" actId="207"/>
          <ac:spMkLst>
            <pc:docMk/>
            <pc:sldMk cId="2352531679" sldId="373"/>
            <ac:spMk id="14" creationId="{0F4FC735-DB1B-40EA-AAE8-07F052436537}"/>
          </ac:spMkLst>
        </pc:spChg>
      </pc:sldChg>
      <pc:sldChg chg="modSp mod">
        <pc:chgData name="Wilkes, Becky" userId="9bbde20d-3fc9-4ac7-be80-50a254820eaf" providerId="ADAL" clId="{A8B75FAB-C348-40CD-874C-5E05ABACF889}" dt="2022-11-16T18:09:56.349" v="51" actId="207"/>
        <pc:sldMkLst>
          <pc:docMk/>
          <pc:sldMk cId="4270639910" sldId="374"/>
        </pc:sldMkLst>
        <pc:spChg chg="mod">
          <ac:chgData name="Wilkes, Becky" userId="9bbde20d-3fc9-4ac7-be80-50a254820eaf" providerId="ADAL" clId="{A8B75FAB-C348-40CD-874C-5E05ABACF889}" dt="2022-11-16T18:09:56.349" v="51" actId="207"/>
          <ac:spMkLst>
            <pc:docMk/>
            <pc:sldMk cId="4270639910" sldId="374"/>
            <ac:spMk id="14" creationId="{0F4FC735-DB1B-40EA-AAE8-07F052436537}"/>
          </ac:spMkLst>
        </pc:spChg>
      </pc:sldChg>
      <pc:sldChg chg="modSp mod">
        <pc:chgData name="Wilkes, Becky" userId="9bbde20d-3fc9-4ac7-be80-50a254820eaf" providerId="ADAL" clId="{A8B75FAB-C348-40CD-874C-5E05ABACF889}" dt="2022-11-16T17:58:20.635" v="15" actId="207"/>
        <pc:sldMkLst>
          <pc:docMk/>
          <pc:sldMk cId="4145819099" sldId="375"/>
        </pc:sldMkLst>
        <pc:spChg chg="mod">
          <ac:chgData name="Wilkes, Becky" userId="9bbde20d-3fc9-4ac7-be80-50a254820eaf" providerId="ADAL" clId="{A8B75FAB-C348-40CD-874C-5E05ABACF889}" dt="2022-11-16T17:58:20.635" v="15" actId="207"/>
          <ac:spMkLst>
            <pc:docMk/>
            <pc:sldMk cId="4145819099" sldId="375"/>
            <ac:spMk id="6" creationId="{8BEA2A35-DB1D-4E28-9345-2D269823C07B}"/>
          </ac:spMkLst>
        </pc:spChg>
      </pc:sldChg>
      <pc:sldChg chg="modSp mod">
        <pc:chgData name="Wilkes, Becky" userId="9bbde20d-3fc9-4ac7-be80-50a254820eaf" providerId="ADAL" clId="{A8B75FAB-C348-40CD-874C-5E05ABACF889}" dt="2022-11-16T18:10:14.851" v="55" actId="207"/>
        <pc:sldMkLst>
          <pc:docMk/>
          <pc:sldMk cId="914262999" sldId="377"/>
        </pc:sldMkLst>
        <pc:spChg chg="mod">
          <ac:chgData name="Wilkes, Becky" userId="9bbde20d-3fc9-4ac7-be80-50a254820eaf" providerId="ADAL" clId="{A8B75FAB-C348-40CD-874C-5E05ABACF889}" dt="2022-11-16T18:10:14.851" v="55" actId="207"/>
          <ac:spMkLst>
            <pc:docMk/>
            <pc:sldMk cId="914262999" sldId="377"/>
            <ac:spMk id="3" creationId="{D467CA5F-2F16-43AF-8256-C83C522F816C}"/>
          </ac:spMkLst>
        </pc:spChg>
      </pc:sldChg>
      <pc:sldChg chg="modSp mod">
        <pc:chgData name="Wilkes, Becky" userId="9bbde20d-3fc9-4ac7-be80-50a254820eaf" providerId="ADAL" clId="{A8B75FAB-C348-40CD-874C-5E05ABACF889}" dt="2022-11-16T18:10:10.528" v="54" actId="1076"/>
        <pc:sldMkLst>
          <pc:docMk/>
          <pc:sldMk cId="2274763084" sldId="378"/>
        </pc:sldMkLst>
        <pc:spChg chg="mod">
          <ac:chgData name="Wilkes, Becky" userId="9bbde20d-3fc9-4ac7-be80-50a254820eaf" providerId="ADAL" clId="{A8B75FAB-C348-40CD-874C-5E05ABACF889}" dt="2022-11-16T18:10:10.528" v="54" actId="1076"/>
          <ac:spMkLst>
            <pc:docMk/>
            <pc:sldMk cId="2274763084" sldId="378"/>
            <ac:spMk id="14" creationId="{0F4FC735-DB1B-40EA-AAE8-07F052436537}"/>
          </ac:spMkLst>
        </pc:spChg>
      </pc:sldChg>
      <pc:sldChg chg="modSp mod">
        <pc:chgData name="Wilkes, Becky" userId="9bbde20d-3fc9-4ac7-be80-50a254820eaf" providerId="ADAL" clId="{A8B75FAB-C348-40CD-874C-5E05ABACF889}" dt="2022-11-16T18:09:50.663" v="50" actId="207"/>
        <pc:sldMkLst>
          <pc:docMk/>
          <pc:sldMk cId="2498010271" sldId="379"/>
        </pc:sldMkLst>
        <pc:spChg chg="mod">
          <ac:chgData name="Wilkes, Becky" userId="9bbde20d-3fc9-4ac7-be80-50a254820eaf" providerId="ADAL" clId="{A8B75FAB-C348-40CD-874C-5E05ABACF889}" dt="2022-11-16T18:09:50.663" v="50" actId="207"/>
          <ac:spMkLst>
            <pc:docMk/>
            <pc:sldMk cId="2498010271" sldId="379"/>
            <ac:spMk id="3" creationId="{2D24A1E3-67F8-42A4-944C-CC0F8242798B}"/>
          </ac:spMkLst>
        </pc:spChg>
      </pc:sldChg>
      <pc:sldChg chg="modSp mod">
        <pc:chgData name="Wilkes, Becky" userId="9bbde20d-3fc9-4ac7-be80-50a254820eaf" providerId="ADAL" clId="{A8B75FAB-C348-40CD-874C-5E05ABACF889}" dt="2022-11-16T17:57:14.985" v="3" actId="12"/>
        <pc:sldMkLst>
          <pc:docMk/>
          <pc:sldMk cId="2909726188" sldId="380"/>
        </pc:sldMkLst>
        <pc:spChg chg="mod">
          <ac:chgData name="Wilkes, Becky" userId="9bbde20d-3fc9-4ac7-be80-50a254820eaf" providerId="ADAL" clId="{A8B75FAB-C348-40CD-874C-5E05ABACF889}" dt="2022-11-16T17:57:14.985" v="3" actId="12"/>
          <ac:spMkLst>
            <pc:docMk/>
            <pc:sldMk cId="2909726188" sldId="380"/>
            <ac:spMk id="2" creationId="{4546225F-26CB-4FDF-AC75-8050CBD18733}"/>
          </ac:spMkLst>
        </pc:spChg>
        <pc:spChg chg="mod">
          <ac:chgData name="Wilkes, Becky" userId="9bbde20d-3fc9-4ac7-be80-50a254820eaf" providerId="ADAL" clId="{A8B75FAB-C348-40CD-874C-5E05ABACF889}" dt="2022-11-16T17:57:04.450" v="2" actId="207"/>
          <ac:spMkLst>
            <pc:docMk/>
            <pc:sldMk cId="2909726188" sldId="380"/>
            <ac:spMk id="3" creationId="{D7D39036-FAE8-4B73-AF1E-D1C256F0662A}"/>
          </ac:spMkLst>
        </pc:spChg>
      </pc:sldChg>
      <pc:sldChg chg="modSp mod">
        <pc:chgData name="Wilkes, Becky" userId="9bbde20d-3fc9-4ac7-be80-50a254820eaf" providerId="ADAL" clId="{A8B75FAB-C348-40CD-874C-5E05ABACF889}" dt="2022-11-16T17:57:34.372" v="5" actId="12"/>
        <pc:sldMkLst>
          <pc:docMk/>
          <pc:sldMk cId="1517421564" sldId="382"/>
        </pc:sldMkLst>
        <pc:spChg chg="mod">
          <ac:chgData name="Wilkes, Becky" userId="9bbde20d-3fc9-4ac7-be80-50a254820eaf" providerId="ADAL" clId="{A8B75FAB-C348-40CD-874C-5E05ABACF889}" dt="2022-11-16T17:57:34.372" v="5" actId="12"/>
          <ac:spMkLst>
            <pc:docMk/>
            <pc:sldMk cId="1517421564" sldId="382"/>
            <ac:spMk id="2" creationId="{4546225F-26CB-4FDF-AC75-8050CBD18733}"/>
          </ac:spMkLst>
        </pc:spChg>
        <pc:spChg chg="mod">
          <ac:chgData name="Wilkes, Becky" userId="9bbde20d-3fc9-4ac7-be80-50a254820eaf" providerId="ADAL" clId="{A8B75FAB-C348-40CD-874C-5E05ABACF889}" dt="2022-11-16T17:57:19.166" v="4" actId="207"/>
          <ac:spMkLst>
            <pc:docMk/>
            <pc:sldMk cId="1517421564" sldId="382"/>
            <ac:spMk id="3" creationId="{D7D39036-FAE8-4B73-AF1E-D1C256F0662A}"/>
          </ac:spMkLst>
        </pc:spChg>
      </pc:sldChg>
      <pc:sldChg chg="modSp mod">
        <pc:chgData name="Wilkes, Becky" userId="9bbde20d-3fc9-4ac7-be80-50a254820eaf" providerId="ADAL" clId="{A8B75FAB-C348-40CD-874C-5E05ABACF889}" dt="2022-11-16T18:10:20.976" v="56" actId="207"/>
        <pc:sldMkLst>
          <pc:docMk/>
          <pc:sldMk cId="4214013213" sldId="384"/>
        </pc:sldMkLst>
        <pc:spChg chg="mod">
          <ac:chgData name="Wilkes, Becky" userId="9bbde20d-3fc9-4ac7-be80-50a254820eaf" providerId="ADAL" clId="{A8B75FAB-C348-40CD-874C-5E05ABACF889}" dt="2022-11-16T18:10:20.976" v="56" actId="207"/>
          <ac:spMkLst>
            <pc:docMk/>
            <pc:sldMk cId="4214013213" sldId="384"/>
            <ac:spMk id="3" creationId="{24D28C17-5C14-41E4-8687-399DE23A79F7}"/>
          </ac:spMkLst>
        </pc:spChg>
      </pc:sldChg>
      <pc:sldChg chg="modSp mod">
        <pc:chgData name="Wilkes, Becky" userId="9bbde20d-3fc9-4ac7-be80-50a254820eaf" providerId="ADAL" clId="{A8B75FAB-C348-40CD-874C-5E05ABACF889}" dt="2022-11-16T18:10:26.253" v="57" actId="207"/>
        <pc:sldMkLst>
          <pc:docMk/>
          <pc:sldMk cId="3787349072" sldId="385"/>
        </pc:sldMkLst>
        <pc:spChg chg="mod">
          <ac:chgData name="Wilkes, Becky" userId="9bbde20d-3fc9-4ac7-be80-50a254820eaf" providerId="ADAL" clId="{A8B75FAB-C348-40CD-874C-5E05ABACF889}" dt="2022-11-16T18:10:26.253" v="57" actId="207"/>
          <ac:spMkLst>
            <pc:docMk/>
            <pc:sldMk cId="3787349072" sldId="385"/>
            <ac:spMk id="3" creationId="{24D28C17-5C14-41E4-8687-399DE23A79F7}"/>
          </ac:spMkLst>
        </pc:spChg>
      </pc:sldChg>
    </pc:docChg>
  </pc:docChgLst>
  <pc:docChgLst>
    <pc:chgData name="Ammons, Denise" userId="61c7dcbd-e9a4-4215-b4a8-e086cbae6994" providerId="ADAL" clId="{5E177A21-8F2F-4515-8715-00AA7A84D992}"/>
    <pc:docChg chg="undo custSel modSld">
      <pc:chgData name="Ammons, Denise" userId="61c7dcbd-e9a4-4215-b4a8-e086cbae6994" providerId="ADAL" clId="{5E177A21-8F2F-4515-8715-00AA7A84D992}" dt="2022-11-10T15:11:32.073" v="201"/>
      <pc:docMkLst>
        <pc:docMk/>
      </pc:docMkLst>
      <pc:sldChg chg="addSp delSp modSp mod">
        <pc:chgData name="Ammons, Denise" userId="61c7dcbd-e9a4-4215-b4a8-e086cbae6994" providerId="ADAL" clId="{5E177A21-8F2F-4515-8715-00AA7A84D992}" dt="2022-11-10T15:11:32.073" v="201"/>
        <pc:sldMkLst>
          <pc:docMk/>
          <pc:sldMk cId="2871442897" sldId="268"/>
        </pc:sldMkLst>
        <pc:spChg chg="mod">
          <ac:chgData name="Ammons, Denise" userId="61c7dcbd-e9a4-4215-b4a8-e086cbae6994" providerId="ADAL" clId="{5E177A21-8F2F-4515-8715-00AA7A84D992}" dt="2022-11-09T21:31:50.996" v="184" actId="33553"/>
          <ac:spMkLst>
            <pc:docMk/>
            <pc:sldMk cId="2871442897" sldId="268"/>
            <ac:spMk id="2" creationId="{DD736816-07AD-45EF-BD10-94522BAC57A0}"/>
          </ac:spMkLst>
        </pc:spChg>
        <pc:spChg chg="mod ord">
          <ac:chgData name="Ammons, Denise" userId="61c7dcbd-e9a4-4215-b4a8-e086cbae6994" providerId="ADAL" clId="{5E177A21-8F2F-4515-8715-00AA7A84D992}" dt="2022-11-09T21:29:04.249" v="120" actId="962"/>
          <ac:spMkLst>
            <pc:docMk/>
            <pc:sldMk cId="2871442897" sldId="268"/>
            <ac:spMk id="5" creationId="{08FD9EE5-AF22-41F1-BAE6-ACF3C01C324E}"/>
          </ac:spMkLst>
        </pc:spChg>
        <pc:spChg chg="mod">
          <ac:chgData name="Ammons, Denise" userId="61c7dcbd-e9a4-4215-b4a8-e086cbae6994" providerId="ADAL" clId="{5E177A21-8F2F-4515-8715-00AA7A84D992}" dt="2022-11-09T21:29:04.639" v="121" actId="962"/>
          <ac:spMkLst>
            <pc:docMk/>
            <pc:sldMk cId="2871442897" sldId="268"/>
            <ac:spMk id="10" creationId="{FFA39121-3B34-477F-82F2-222ECD2A21CB}"/>
          </ac:spMkLst>
        </pc:spChg>
        <pc:grpChg chg="del mod">
          <ac:chgData name="Ammons, Denise" userId="61c7dcbd-e9a4-4215-b4a8-e086cbae6994" providerId="ADAL" clId="{5E177A21-8F2F-4515-8715-00AA7A84D992}" dt="2022-11-10T15:11:30.960" v="200" actId="478"/>
          <ac:grpSpMkLst>
            <pc:docMk/>
            <pc:sldMk cId="2871442897" sldId="268"/>
            <ac:grpSpMk id="9" creationId="{48CC32AF-B29F-4419-BB36-CEA14E185CFF}"/>
          </ac:grpSpMkLst>
        </pc:grpChg>
        <pc:picChg chg="add mod">
          <ac:chgData name="Ammons, Denise" userId="61c7dcbd-e9a4-4215-b4a8-e086cbae6994" providerId="ADAL" clId="{5E177A21-8F2F-4515-8715-00AA7A84D992}" dt="2022-11-10T15:11:32.073" v="201"/>
          <ac:picMkLst>
            <pc:docMk/>
            <pc:sldMk cId="2871442897" sldId="268"/>
            <ac:picMk id="3" creationId="{5272B665-F932-599D-81C1-2FC538C942D4}"/>
          </ac:picMkLst>
        </pc:picChg>
        <pc:picChg chg="add mod">
          <ac:chgData name="Ammons, Denise" userId="61c7dcbd-e9a4-4215-b4a8-e086cbae6994" providerId="ADAL" clId="{5E177A21-8F2F-4515-8715-00AA7A84D992}" dt="2022-11-10T15:11:32.073" v="201"/>
          <ac:picMkLst>
            <pc:docMk/>
            <pc:sldMk cId="2871442897" sldId="268"/>
            <ac:picMk id="4" creationId="{D8471B1D-C537-0E21-408C-7E2B2EC8A4F3}"/>
          </ac:picMkLst>
        </pc:picChg>
        <pc:cxnChg chg="mod">
          <ac:chgData name="Ammons, Denise" userId="61c7dcbd-e9a4-4215-b4a8-e086cbae6994" providerId="ADAL" clId="{5E177A21-8F2F-4515-8715-00AA7A84D992}" dt="2022-11-09T21:29:05.064" v="122" actId="962"/>
          <ac:cxnSpMkLst>
            <pc:docMk/>
            <pc:sldMk cId="2871442897" sldId="268"/>
            <ac:cxnSpMk id="11" creationId="{337CCD23-5953-4231-BB58-6F59C2BF4876}"/>
          </ac:cxnSpMkLst>
        </pc:cxnChg>
      </pc:sldChg>
      <pc:sldChg chg="addSp delSp modSp mod">
        <pc:chgData name="Ammons, Denise" userId="61c7dcbd-e9a4-4215-b4a8-e086cbae6994" providerId="ADAL" clId="{5E177A21-8F2F-4515-8715-00AA7A84D992}" dt="2022-11-10T15:11:21.229" v="199"/>
        <pc:sldMkLst>
          <pc:docMk/>
          <pc:sldMk cId="2218456243" sldId="272"/>
        </pc:sldMkLst>
        <pc:spChg chg="mod ord">
          <ac:chgData name="Ammons, Denise" userId="61c7dcbd-e9a4-4215-b4a8-e086cbae6994" providerId="ADAL" clId="{5E177A21-8F2F-4515-8715-00AA7A84D992}" dt="2022-11-09T21:29:31.155" v="127" actId="33553"/>
          <ac:spMkLst>
            <pc:docMk/>
            <pc:sldMk cId="2218456243" sldId="272"/>
            <ac:spMk id="17" creationId="{94C4BCC7-0AD1-4255-9AB9-6F3073AE072C}"/>
          </ac:spMkLst>
        </pc:spChg>
        <pc:spChg chg="mod">
          <ac:chgData name="Ammons, Denise" userId="61c7dcbd-e9a4-4215-b4a8-e086cbae6994" providerId="ADAL" clId="{5E177A21-8F2F-4515-8715-00AA7A84D992}" dt="2022-11-09T21:19:19.040" v="4" actId="962"/>
          <ac:spMkLst>
            <pc:docMk/>
            <pc:sldMk cId="2218456243" sldId="272"/>
            <ac:spMk id="26" creationId="{FF84A852-ED7D-429D-8E7A-A708CBBD7419}"/>
          </ac:spMkLst>
        </pc:spChg>
        <pc:grpChg chg="mod">
          <ac:chgData name="Ammons, Denise" userId="61c7dcbd-e9a4-4215-b4a8-e086cbae6994" providerId="ADAL" clId="{5E177A21-8F2F-4515-8715-00AA7A84D992}" dt="2022-11-09T21:19:31.430" v="5" actId="962"/>
          <ac:grpSpMkLst>
            <pc:docMk/>
            <pc:sldMk cId="2218456243" sldId="272"/>
            <ac:grpSpMk id="2" creationId="{1D10CE03-5540-42F1-9DA0-0C720C97A862}"/>
          </ac:grpSpMkLst>
        </pc:grpChg>
        <pc:grpChg chg="del mod ord">
          <ac:chgData name="Ammons, Denise" userId="61c7dcbd-e9a4-4215-b4a8-e086cbae6994" providerId="ADAL" clId="{5E177A21-8F2F-4515-8715-00AA7A84D992}" dt="2022-11-10T15:11:20.208" v="198" actId="478"/>
          <ac:grpSpMkLst>
            <pc:docMk/>
            <pc:sldMk cId="2218456243" sldId="272"/>
            <ac:grpSpMk id="13" creationId="{EC2CE687-89D0-4DB1-8470-F32B05009831}"/>
          </ac:grpSpMkLst>
        </pc:grpChg>
        <pc:picChg chg="add del mod">
          <ac:chgData name="Ammons, Denise" userId="61c7dcbd-e9a4-4215-b4a8-e086cbae6994" providerId="ADAL" clId="{5E177A21-8F2F-4515-8715-00AA7A84D992}" dt="2022-11-10T15:11:16.889" v="197"/>
          <ac:picMkLst>
            <pc:docMk/>
            <pc:sldMk cId="2218456243" sldId="272"/>
            <ac:picMk id="3" creationId="{BE7F245E-3B0A-1315-A7C2-A4D24748D50A}"/>
          </ac:picMkLst>
        </pc:picChg>
        <pc:picChg chg="add del mod">
          <ac:chgData name="Ammons, Denise" userId="61c7dcbd-e9a4-4215-b4a8-e086cbae6994" providerId="ADAL" clId="{5E177A21-8F2F-4515-8715-00AA7A84D992}" dt="2022-11-10T15:11:16.889" v="197"/>
          <ac:picMkLst>
            <pc:docMk/>
            <pc:sldMk cId="2218456243" sldId="272"/>
            <ac:picMk id="4" creationId="{7B37F505-27CD-F19D-76D8-2104041035CE}"/>
          </ac:picMkLst>
        </pc:picChg>
        <pc:picChg chg="add mod">
          <ac:chgData name="Ammons, Denise" userId="61c7dcbd-e9a4-4215-b4a8-e086cbae6994" providerId="ADAL" clId="{5E177A21-8F2F-4515-8715-00AA7A84D992}" dt="2022-11-10T15:11:21.229" v="199"/>
          <ac:picMkLst>
            <pc:docMk/>
            <pc:sldMk cId="2218456243" sldId="272"/>
            <ac:picMk id="6" creationId="{F11E8715-D3BC-A85F-CA08-221208CC80FB}"/>
          </ac:picMkLst>
        </pc:picChg>
        <pc:picChg chg="add mod">
          <ac:chgData name="Ammons, Denise" userId="61c7dcbd-e9a4-4215-b4a8-e086cbae6994" providerId="ADAL" clId="{5E177A21-8F2F-4515-8715-00AA7A84D992}" dt="2022-11-10T15:11:21.229" v="199"/>
          <ac:picMkLst>
            <pc:docMk/>
            <pc:sldMk cId="2218456243" sldId="272"/>
            <ac:picMk id="7" creationId="{ECC14B97-D1DB-187F-F7FE-CDE26924AEDE}"/>
          </ac:picMkLst>
        </pc:picChg>
        <pc:cxnChg chg="mod">
          <ac:chgData name="Ammons, Denise" userId="61c7dcbd-e9a4-4215-b4a8-e086cbae6994" providerId="ADAL" clId="{5E177A21-8F2F-4515-8715-00AA7A84D992}" dt="2022-11-10T15:11:16.381" v="196" actId="1076"/>
          <ac:cxnSpMkLst>
            <pc:docMk/>
            <pc:sldMk cId="2218456243" sldId="272"/>
            <ac:cxnSpMk id="15" creationId="{242FD14A-4E67-41C2-8A57-C27EC659A9E8}"/>
          </ac:cxnSpMkLst>
        </pc:cxnChg>
        <pc:cxnChg chg="mod">
          <ac:chgData name="Ammons, Denise" userId="61c7dcbd-e9a4-4215-b4a8-e086cbae6994" providerId="ADAL" clId="{5E177A21-8F2F-4515-8715-00AA7A84D992}" dt="2022-11-09T21:19:17.966" v="2" actId="962"/>
          <ac:cxnSpMkLst>
            <pc:docMk/>
            <pc:sldMk cId="2218456243" sldId="272"/>
            <ac:cxnSpMk id="19" creationId="{B774478E-513F-4775-8DA3-13F013D75054}"/>
          </ac:cxnSpMkLst>
        </pc:cxnChg>
      </pc:sldChg>
      <pc:sldChg chg="modSp mod">
        <pc:chgData name="Ammons, Denise" userId="61c7dcbd-e9a4-4215-b4a8-e086cbae6994" providerId="ADAL" clId="{5E177A21-8F2F-4515-8715-00AA7A84D992}" dt="2022-11-09T21:31:45.135" v="181" actId="33553"/>
        <pc:sldMkLst>
          <pc:docMk/>
          <pc:sldMk cId="2278514014" sldId="307"/>
        </pc:sldMkLst>
        <pc:spChg chg="mod">
          <ac:chgData name="Ammons, Denise" userId="61c7dcbd-e9a4-4215-b4a8-e086cbae6994" providerId="ADAL" clId="{5E177A21-8F2F-4515-8715-00AA7A84D992}" dt="2022-11-09T21:31:45.135" v="181" actId="33553"/>
          <ac:spMkLst>
            <pc:docMk/>
            <pc:sldMk cId="2278514014" sldId="307"/>
            <ac:spMk id="2" creationId="{3AA1434B-C38C-4F2F-AB77-3D6F9EAEA9D4}"/>
          </ac:spMkLst>
        </pc:spChg>
      </pc:sldChg>
      <pc:sldChg chg="modSp mod">
        <pc:chgData name="Ammons, Denise" userId="61c7dcbd-e9a4-4215-b4a8-e086cbae6994" providerId="ADAL" clId="{5E177A21-8F2F-4515-8715-00AA7A84D992}" dt="2022-11-09T21:29:41.166" v="130" actId="33553"/>
        <pc:sldMkLst>
          <pc:docMk/>
          <pc:sldMk cId="3686754311" sldId="321"/>
        </pc:sldMkLst>
        <pc:spChg chg="mod ord">
          <ac:chgData name="Ammons, Denise" userId="61c7dcbd-e9a4-4215-b4a8-e086cbae6994" providerId="ADAL" clId="{5E177A21-8F2F-4515-8715-00AA7A84D992}" dt="2022-11-09T21:29:41.166" v="130" actId="33553"/>
          <ac:spMkLst>
            <pc:docMk/>
            <pc:sldMk cId="3686754311" sldId="321"/>
            <ac:spMk id="14" creationId="{0F4FC735-DB1B-40EA-AAE8-07F052436537}"/>
          </ac:spMkLst>
        </pc:spChg>
        <pc:grpChg chg="mod">
          <ac:chgData name="Ammons, Denise" userId="61c7dcbd-e9a4-4215-b4a8-e086cbae6994" providerId="ADAL" clId="{5E177A21-8F2F-4515-8715-00AA7A84D992}" dt="2022-11-09T21:20:43.829" v="12" actId="962"/>
          <ac:grpSpMkLst>
            <pc:docMk/>
            <pc:sldMk cId="3686754311" sldId="321"/>
            <ac:grpSpMk id="9" creationId="{E3C98DBD-4493-4397-96D2-19879EFEB8C3}"/>
          </ac:grpSpMkLst>
        </pc:grpChg>
        <pc:cxnChg chg="mod">
          <ac:chgData name="Ammons, Denise" userId="61c7dcbd-e9a4-4215-b4a8-e086cbae6994" providerId="ADAL" clId="{5E177A21-8F2F-4515-8715-00AA7A84D992}" dt="2022-11-09T21:20:44.438" v="13" actId="962"/>
          <ac:cxnSpMkLst>
            <pc:docMk/>
            <pc:sldMk cId="3686754311" sldId="321"/>
            <ac:cxnSpMk id="7" creationId="{CF0B6F9E-17A6-4DA4-AD77-C8013B64FFDE}"/>
          </ac:cxnSpMkLst>
        </pc:cxnChg>
      </pc:sldChg>
      <pc:sldChg chg="modSp mod">
        <pc:chgData name="Ammons, Denise" userId="61c7dcbd-e9a4-4215-b4a8-e086cbae6994" providerId="ADAL" clId="{5E177A21-8F2F-4515-8715-00AA7A84D992}" dt="2022-11-09T21:30:03.084" v="141" actId="33553"/>
        <pc:sldMkLst>
          <pc:docMk/>
          <pc:sldMk cId="295126667" sldId="322"/>
        </pc:sldMkLst>
        <pc:spChg chg="mod">
          <ac:chgData name="Ammons, Denise" userId="61c7dcbd-e9a4-4215-b4a8-e086cbae6994" providerId="ADAL" clId="{5E177A21-8F2F-4515-8715-00AA7A84D992}" dt="2022-11-09T21:30:03.084" v="141" actId="33553"/>
          <ac:spMkLst>
            <pc:docMk/>
            <pc:sldMk cId="295126667" sldId="322"/>
            <ac:spMk id="14" creationId="{0F4FC735-DB1B-40EA-AAE8-07F052436537}"/>
          </ac:spMkLst>
        </pc:spChg>
        <pc:grpChg chg="mod">
          <ac:chgData name="Ammons, Denise" userId="61c7dcbd-e9a4-4215-b4a8-e086cbae6994" providerId="ADAL" clId="{5E177A21-8F2F-4515-8715-00AA7A84D992}" dt="2022-11-09T21:21:57.061" v="31" actId="962"/>
          <ac:grpSpMkLst>
            <pc:docMk/>
            <pc:sldMk cId="295126667" sldId="322"/>
            <ac:grpSpMk id="9" creationId="{E3C98DBD-4493-4397-96D2-19879EFEB8C3}"/>
          </ac:grpSpMkLst>
        </pc:grpChg>
        <pc:cxnChg chg="mod">
          <ac:chgData name="Ammons, Denise" userId="61c7dcbd-e9a4-4215-b4a8-e086cbae6994" providerId="ADAL" clId="{5E177A21-8F2F-4515-8715-00AA7A84D992}" dt="2022-11-09T21:21:57.550" v="32" actId="962"/>
          <ac:cxnSpMkLst>
            <pc:docMk/>
            <pc:sldMk cId="295126667" sldId="322"/>
            <ac:cxnSpMk id="7" creationId="{CF0B6F9E-17A6-4DA4-AD77-C8013B64FFDE}"/>
          </ac:cxnSpMkLst>
        </pc:cxnChg>
      </pc:sldChg>
      <pc:sldChg chg="modSp mod">
        <pc:chgData name="Ammons, Denise" userId="61c7dcbd-e9a4-4215-b4a8-e086cbae6994" providerId="ADAL" clId="{5E177A21-8F2F-4515-8715-00AA7A84D992}" dt="2022-11-09T21:29:42.789" v="131" actId="33553"/>
        <pc:sldMkLst>
          <pc:docMk/>
          <pc:sldMk cId="1333096600" sldId="323"/>
        </pc:sldMkLst>
        <pc:spChg chg="mod">
          <ac:chgData name="Ammons, Denise" userId="61c7dcbd-e9a4-4215-b4a8-e086cbae6994" providerId="ADAL" clId="{5E177A21-8F2F-4515-8715-00AA7A84D992}" dt="2022-11-09T21:21:03.522" v="16" actId="962"/>
          <ac:spMkLst>
            <pc:docMk/>
            <pc:sldMk cId="1333096600" sldId="323"/>
            <ac:spMk id="6" creationId="{8BEA2A35-DB1D-4E28-9345-2D269823C07B}"/>
          </ac:spMkLst>
        </pc:spChg>
        <pc:spChg chg="mod ord">
          <ac:chgData name="Ammons, Denise" userId="61c7dcbd-e9a4-4215-b4a8-e086cbae6994" providerId="ADAL" clId="{5E177A21-8F2F-4515-8715-00AA7A84D992}" dt="2022-11-09T21:29:42.789" v="131" actId="33553"/>
          <ac:spMkLst>
            <pc:docMk/>
            <pc:sldMk cId="1333096600" sldId="323"/>
            <ac:spMk id="7" creationId="{0B0783E9-FDD3-4615-9228-D78E6127E40D}"/>
          </ac:spMkLst>
        </pc:spChg>
        <pc:spChg chg="mod">
          <ac:chgData name="Ammons, Denise" userId="61c7dcbd-e9a4-4215-b4a8-e086cbae6994" providerId="ADAL" clId="{5E177A21-8F2F-4515-8715-00AA7A84D992}" dt="2022-11-09T21:21:03.889" v="17" actId="962"/>
          <ac:spMkLst>
            <pc:docMk/>
            <pc:sldMk cId="1333096600" sldId="323"/>
            <ac:spMk id="8" creationId="{D196290B-D6DF-425C-A49C-DB2D54019B4B}"/>
          </ac:spMkLst>
        </pc:spChg>
      </pc:sldChg>
      <pc:sldChg chg="modSp mod">
        <pc:chgData name="Ammons, Denise" userId="61c7dcbd-e9a4-4215-b4a8-e086cbae6994" providerId="ADAL" clId="{5E177A21-8F2F-4515-8715-00AA7A84D992}" dt="2022-11-09T21:29:57.576" v="138" actId="33553"/>
        <pc:sldMkLst>
          <pc:docMk/>
          <pc:sldMk cId="1770710040" sldId="324"/>
        </pc:sldMkLst>
        <pc:spChg chg="mod ord">
          <ac:chgData name="Ammons, Denise" userId="61c7dcbd-e9a4-4215-b4a8-e086cbae6994" providerId="ADAL" clId="{5E177A21-8F2F-4515-8715-00AA7A84D992}" dt="2022-11-09T21:29:57.576" v="138" actId="33553"/>
          <ac:spMkLst>
            <pc:docMk/>
            <pc:sldMk cId="1770710040" sldId="324"/>
            <ac:spMk id="6" creationId="{8BEA2A35-DB1D-4E28-9345-2D269823C07B}"/>
          </ac:spMkLst>
        </pc:spChg>
        <pc:picChg chg="mod">
          <ac:chgData name="Ammons, Denise" userId="61c7dcbd-e9a4-4215-b4a8-e086cbae6994" providerId="ADAL" clId="{5E177A21-8F2F-4515-8715-00AA7A84D992}" dt="2022-11-09T21:21:39.649" v="26" actId="962"/>
          <ac:picMkLst>
            <pc:docMk/>
            <pc:sldMk cId="1770710040" sldId="324"/>
            <ac:picMk id="4" creationId="{0EF88B60-2759-49C5-9E6A-3E7F7A2698F4}"/>
          </ac:picMkLst>
        </pc:picChg>
      </pc:sldChg>
      <pc:sldChg chg="modSp mod">
        <pc:chgData name="Ammons, Denise" userId="61c7dcbd-e9a4-4215-b4a8-e086cbae6994" providerId="ADAL" clId="{5E177A21-8F2F-4515-8715-00AA7A84D992}" dt="2022-11-09T21:29:59.212" v="139" actId="33553"/>
        <pc:sldMkLst>
          <pc:docMk/>
          <pc:sldMk cId="2594156312" sldId="325"/>
        </pc:sldMkLst>
        <pc:spChg chg="mod ord">
          <ac:chgData name="Ammons, Denise" userId="61c7dcbd-e9a4-4215-b4a8-e086cbae6994" providerId="ADAL" clId="{5E177A21-8F2F-4515-8715-00AA7A84D992}" dt="2022-11-09T21:29:59.212" v="139" actId="33553"/>
          <ac:spMkLst>
            <pc:docMk/>
            <pc:sldMk cId="2594156312" sldId="325"/>
            <ac:spMk id="6" creationId="{8BEA2A35-DB1D-4E28-9345-2D269823C07B}"/>
          </ac:spMkLst>
        </pc:spChg>
      </pc:sldChg>
      <pc:sldChg chg="modSp mod">
        <pc:chgData name="Ammons, Denise" userId="61c7dcbd-e9a4-4215-b4a8-e086cbae6994" providerId="ADAL" clId="{5E177A21-8F2F-4515-8715-00AA7A84D992}" dt="2022-11-09T21:30:01.199" v="140" actId="33553"/>
        <pc:sldMkLst>
          <pc:docMk/>
          <pc:sldMk cId="685356414" sldId="326"/>
        </pc:sldMkLst>
        <pc:spChg chg="mod ord">
          <ac:chgData name="Ammons, Denise" userId="61c7dcbd-e9a4-4215-b4a8-e086cbae6994" providerId="ADAL" clId="{5E177A21-8F2F-4515-8715-00AA7A84D992}" dt="2022-11-09T21:30:01.199" v="140" actId="33553"/>
          <ac:spMkLst>
            <pc:docMk/>
            <pc:sldMk cId="685356414" sldId="326"/>
            <ac:spMk id="6" creationId="{8BEA2A35-DB1D-4E28-9345-2D269823C07B}"/>
          </ac:spMkLst>
        </pc:spChg>
        <pc:picChg chg="mod">
          <ac:chgData name="Ammons, Denise" userId="61c7dcbd-e9a4-4215-b4a8-e086cbae6994" providerId="ADAL" clId="{5E177A21-8F2F-4515-8715-00AA7A84D992}" dt="2022-11-09T21:21:51.433" v="29" actId="962"/>
          <ac:picMkLst>
            <pc:docMk/>
            <pc:sldMk cId="685356414" sldId="326"/>
            <ac:picMk id="7" creationId="{43BA106E-AE81-4062-9CA0-3B02A97E6A3B}"/>
          </ac:picMkLst>
        </pc:picChg>
      </pc:sldChg>
      <pc:sldChg chg="modSp mod">
        <pc:chgData name="Ammons, Denise" userId="61c7dcbd-e9a4-4215-b4a8-e086cbae6994" providerId="ADAL" clId="{5E177A21-8F2F-4515-8715-00AA7A84D992}" dt="2022-11-09T21:30:05.075" v="142" actId="33553"/>
        <pc:sldMkLst>
          <pc:docMk/>
          <pc:sldMk cId="62856864" sldId="327"/>
        </pc:sldMkLst>
        <pc:spChg chg="mod">
          <ac:chgData name="Ammons, Denise" userId="61c7dcbd-e9a4-4215-b4a8-e086cbae6994" providerId="ADAL" clId="{5E177A21-8F2F-4515-8715-00AA7A84D992}" dt="2022-11-09T21:30:05.075" v="142" actId="33553"/>
          <ac:spMkLst>
            <pc:docMk/>
            <pc:sldMk cId="62856864" sldId="327"/>
            <ac:spMk id="6" creationId="{8BEA2A35-DB1D-4E28-9345-2D269823C07B}"/>
          </ac:spMkLst>
        </pc:spChg>
      </pc:sldChg>
      <pc:sldChg chg="modSp mod">
        <pc:chgData name="Ammons, Denise" userId="61c7dcbd-e9a4-4215-b4a8-e086cbae6994" providerId="ADAL" clId="{5E177A21-8F2F-4515-8715-00AA7A84D992}" dt="2022-11-09T21:30:15.143" v="144" actId="33553"/>
        <pc:sldMkLst>
          <pc:docMk/>
          <pc:sldMk cId="3134642385" sldId="330"/>
        </pc:sldMkLst>
        <pc:spChg chg="mod">
          <ac:chgData name="Ammons, Denise" userId="61c7dcbd-e9a4-4215-b4a8-e086cbae6994" providerId="ADAL" clId="{5E177A21-8F2F-4515-8715-00AA7A84D992}" dt="2022-11-09T21:30:15.143" v="144" actId="33553"/>
          <ac:spMkLst>
            <pc:docMk/>
            <pc:sldMk cId="3134642385" sldId="330"/>
            <ac:spMk id="14" creationId="{0F4FC735-DB1B-40EA-AAE8-07F052436537}"/>
          </ac:spMkLst>
        </pc:spChg>
        <pc:grpChg chg="mod">
          <ac:chgData name="Ammons, Denise" userId="61c7dcbd-e9a4-4215-b4a8-e086cbae6994" providerId="ADAL" clId="{5E177A21-8F2F-4515-8715-00AA7A84D992}" dt="2022-11-09T21:23:05.631" v="37" actId="962"/>
          <ac:grpSpMkLst>
            <pc:docMk/>
            <pc:sldMk cId="3134642385" sldId="330"/>
            <ac:grpSpMk id="9" creationId="{E3C98DBD-4493-4397-96D2-19879EFEB8C3}"/>
          </ac:grpSpMkLst>
        </pc:grpChg>
        <pc:cxnChg chg="mod">
          <ac:chgData name="Ammons, Denise" userId="61c7dcbd-e9a4-4215-b4a8-e086cbae6994" providerId="ADAL" clId="{5E177A21-8F2F-4515-8715-00AA7A84D992}" dt="2022-11-09T21:23:05.973" v="38" actId="962"/>
          <ac:cxnSpMkLst>
            <pc:docMk/>
            <pc:sldMk cId="3134642385" sldId="330"/>
            <ac:cxnSpMk id="7" creationId="{CF0B6F9E-17A6-4DA4-AD77-C8013B64FFDE}"/>
          </ac:cxnSpMkLst>
        </pc:cxnChg>
      </pc:sldChg>
      <pc:sldChg chg="modSp mod">
        <pc:chgData name="Ammons, Denise" userId="61c7dcbd-e9a4-4215-b4a8-e086cbae6994" providerId="ADAL" clId="{5E177A21-8F2F-4515-8715-00AA7A84D992}" dt="2022-11-09T21:30:31.527" v="152" actId="33553"/>
        <pc:sldMkLst>
          <pc:docMk/>
          <pc:sldMk cId="3534085181" sldId="331"/>
        </pc:sldMkLst>
        <pc:spChg chg="mod">
          <ac:chgData name="Ammons, Denise" userId="61c7dcbd-e9a4-4215-b4a8-e086cbae6994" providerId="ADAL" clId="{5E177A21-8F2F-4515-8715-00AA7A84D992}" dt="2022-11-09T21:30:31.527" v="152" actId="33553"/>
          <ac:spMkLst>
            <pc:docMk/>
            <pc:sldMk cId="3534085181" sldId="331"/>
            <ac:spMk id="14" creationId="{0F4FC735-DB1B-40EA-AAE8-07F052436537}"/>
          </ac:spMkLst>
        </pc:spChg>
        <pc:grpChg chg="mod">
          <ac:chgData name="Ammons, Denise" userId="61c7dcbd-e9a4-4215-b4a8-e086cbae6994" providerId="ADAL" clId="{5E177A21-8F2F-4515-8715-00AA7A84D992}" dt="2022-11-09T21:24:49.509" v="60" actId="962"/>
          <ac:grpSpMkLst>
            <pc:docMk/>
            <pc:sldMk cId="3534085181" sldId="331"/>
            <ac:grpSpMk id="9" creationId="{E3C98DBD-4493-4397-96D2-19879EFEB8C3}"/>
          </ac:grpSpMkLst>
        </pc:grpChg>
        <pc:cxnChg chg="mod">
          <ac:chgData name="Ammons, Denise" userId="61c7dcbd-e9a4-4215-b4a8-e086cbae6994" providerId="ADAL" clId="{5E177A21-8F2F-4515-8715-00AA7A84D992}" dt="2022-11-09T21:24:49.174" v="59" actId="962"/>
          <ac:cxnSpMkLst>
            <pc:docMk/>
            <pc:sldMk cId="3534085181" sldId="331"/>
            <ac:cxnSpMk id="7" creationId="{CF0B6F9E-17A6-4DA4-AD77-C8013B64FFDE}"/>
          </ac:cxnSpMkLst>
        </pc:cxnChg>
      </pc:sldChg>
      <pc:sldChg chg="modSp mod">
        <pc:chgData name="Ammons, Denise" userId="61c7dcbd-e9a4-4215-b4a8-e086cbae6994" providerId="ADAL" clId="{5E177A21-8F2F-4515-8715-00AA7A84D992}" dt="2022-11-09T21:31:09.716" v="166" actId="33553"/>
        <pc:sldMkLst>
          <pc:docMk/>
          <pc:sldMk cId="2280916432" sldId="332"/>
        </pc:sldMkLst>
        <pc:spChg chg="mod ord">
          <ac:chgData name="Ammons, Denise" userId="61c7dcbd-e9a4-4215-b4a8-e086cbae6994" providerId="ADAL" clId="{5E177A21-8F2F-4515-8715-00AA7A84D992}" dt="2022-11-09T21:31:09.716" v="166" actId="33553"/>
          <ac:spMkLst>
            <pc:docMk/>
            <pc:sldMk cId="2280916432" sldId="332"/>
            <ac:spMk id="14" creationId="{0F4FC735-DB1B-40EA-AAE8-07F052436537}"/>
          </ac:spMkLst>
        </pc:spChg>
        <pc:grpChg chg="mod">
          <ac:chgData name="Ammons, Denise" userId="61c7dcbd-e9a4-4215-b4a8-e086cbae6994" providerId="ADAL" clId="{5E177A21-8F2F-4515-8715-00AA7A84D992}" dt="2022-11-09T21:27:14.062" v="91" actId="962"/>
          <ac:grpSpMkLst>
            <pc:docMk/>
            <pc:sldMk cId="2280916432" sldId="332"/>
            <ac:grpSpMk id="9" creationId="{E3C98DBD-4493-4397-96D2-19879EFEB8C3}"/>
          </ac:grpSpMkLst>
        </pc:grpChg>
        <pc:cxnChg chg="mod">
          <ac:chgData name="Ammons, Denise" userId="61c7dcbd-e9a4-4215-b4a8-e086cbae6994" providerId="ADAL" clId="{5E177A21-8F2F-4515-8715-00AA7A84D992}" dt="2022-11-09T21:27:21.534" v="93" actId="962"/>
          <ac:cxnSpMkLst>
            <pc:docMk/>
            <pc:sldMk cId="2280916432" sldId="332"/>
            <ac:cxnSpMk id="7" creationId="{CF0B6F9E-17A6-4DA4-AD77-C8013B64FFDE}"/>
          </ac:cxnSpMkLst>
        </pc:cxnChg>
      </pc:sldChg>
      <pc:sldChg chg="addSp delSp modSp mod">
        <pc:chgData name="Ammons, Denise" userId="61c7dcbd-e9a4-4215-b4a8-e086cbae6994" providerId="ADAL" clId="{5E177A21-8F2F-4515-8715-00AA7A84D992}" dt="2022-11-10T15:10:34.992" v="193" actId="207"/>
        <pc:sldMkLst>
          <pc:docMk/>
          <pc:sldMk cId="453094399" sldId="333"/>
        </pc:sldMkLst>
        <pc:spChg chg="add del mod">
          <ac:chgData name="Ammons, Denise" userId="61c7dcbd-e9a4-4215-b4a8-e086cbae6994" providerId="ADAL" clId="{5E177A21-8F2F-4515-8715-00AA7A84D992}" dt="2022-11-10T15:10:24.429" v="192" actId="478"/>
          <ac:spMkLst>
            <pc:docMk/>
            <pc:sldMk cId="453094399" sldId="333"/>
            <ac:spMk id="2" creationId="{86B36224-5CBB-E8FC-4574-5C04179D80B5}"/>
          </ac:spMkLst>
        </pc:spChg>
        <pc:spChg chg="mod topLvl">
          <ac:chgData name="Ammons, Denise" userId="61c7dcbd-e9a4-4215-b4a8-e086cbae6994" providerId="ADAL" clId="{5E177A21-8F2F-4515-8715-00AA7A84D992}" dt="2022-11-10T15:10:34.992" v="193" actId="207"/>
          <ac:spMkLst>
            <pc:docMk/>
            <pc:sldMk cId="453094399" sldId="333"/>
            <ac:spMk id="3" creationId="{6B64D815-11D5-0FDC-91CF-761B34C05E7A}"/>
          </ac:spMkLst>
        </pc:spChg>
        <pc:spChg chg="mod topLvl">
          <ac:chgData name="Ammons, Denise" userId="61c7dcbd-e9a4-4215-b4a8-e086cbae6994" providerId="ADAL" clId="{5E177A21-8F2F-4515-8715-00AA7A84D992}" dt="2022-11-10T15:10:34.992" v="193" actId="207"/>
          <ac:spMkLst>
            <pc:docMk/>
            <pc:sldMk cId="453094399" sldId="333"/>
            <ac:spMk id="5" creationId="{FE615118-EB65-1170-72BD-60A5EA5BCB9D}"/>
          </ac:spMkLst>
        </pc:spChg>
        <pc:spChg chg="mod">
          <ac:chgData name="Ammons, Denise" userId="61c7dcbd-e9a4-4215-b4a8-e086cbae6994" providerId="ADAL" clId="{5E177A21-8F2F-4515-8715-00AA7A84D992}" dt="2022-11-09T21:30:12.135" v="143" actId="33553"/>
          <ac:spMkLst>
            <pc:docMk/>
            <pc:sldMk cId="453094399" sldId="333"/>
            <ac:spMk id="6" creationId="{8BEA2A35-DB1D-4E28-9345-2D269823C07B}"/>
          </ac:spMkLst>
        </pc:spChg>
        <pc:spChg chg="mod topLvl">
          <ac:chgData name="Ammons, Denise" userId="61c7dcbd-e9a4-4215-b4a8-e086cbae6994" providerId="ADAL" clId="{5E177A21-8F2F-4515-8715-00AA7A84D992}" dt="2022-11-10T15:10:34.992" v="193" actId="207"/>
          <ac:spMkLst>
            <pc:docMk/>
            <pc:sldMk cId="453094399" sldId="333"/>
            <ac:spMk id="7" creationId="{538AF32C-12A3-26A3-6FC6-2F66B92D3F8D}"/>
          </ac:spMkLst>
        </pc:spChg>
        <pc:spChg chg="add del mod">
          <ac:chgData name="Ammons, Denise" userId="61c7dcbd-e9a4-4215-b4a8-e086cbae6994" providerId="ADAL" clId="{5E177A21-8F2F-4515-8715-00AA7A84D992}" dt="2022-11-10T15:10:24.429" v="192" actId="478"/>
          <ac:spMkLst>
            <pc:docMk/>
            <pc:sldMk cId="453094399" sldId="333"/>
            <ac:spMk id="8" creationId="{F6CBF5E3-AD0C-6046-6232-CFA649C6BE81}"/>
          </ac:spMkLst>
        </pc:spChg>
        <pc:spChg chg="add del mod">
          <ac:chgData name="Ammons, Denise" userId="61c7dcbd-e9a4-4215-b4a8-e086cbae6994" providerId="ADAL" clId="{5E177A21-8F2F-4515-8715-00AA7A84D992}" dt="2022-11-10T15:10:24.429" v="192" actId="478"/>
          <ac:spMkLst>
            <pc:docMk/>
            <pc:sldMk cId="453094399" sldId="333"/>
            <ac:spMk id="9" creationId="{A38F9F33-3BE4-BE89-E6D0-357F67D9D7DA}"/>
          </ac:spMkLst>
        </pc:spChg>
        <pc:grpChg chg="del mod">
          <ac:chgData name="Ammons, Denise" userId="61c7dcbd-e9a4-4215-b4a8-e086cbae6994" providerId="ADAL" clId="{5E177A21-8F2F-4515-8715-00AA7A84D992}" dt="2022-11-09T21:22:45.149" v="34" actId="165"/>
          <ac:grpSpMkLst>
            <pc:docMk/>
            <pc:sldMk cId="453094399" sldId="333"/>
            <ac:grpSpMk id="2" creationId="{E9DD5F5B-8AD3-0F3B-B761-7D7961C65AF4}"/>
          </ac:grpSpMkLst>
        </pc:grpChg>
        <pc:graphicFrameChg chg="del">
          <ac:chgData name="Ammons, Denise" userId="61c7dcbd-e9a4-4215-b4a8-e086cbae6994" providerId="ADAL" clId="{5E177A21-8F2F-4515-8715-00AA7A84D992}" dt="2022-11-09T21:22:40.686" v="33" actId="18245"/>
          <ac:graphicFrameMkLst>
            <pc:docMk/>
            <pc:sldMk cId="453094399" sldId="333"/>
            <ac:graphicFrameMk id="8" creationId="{64D29EDD-24DB-4F8B-A432-310D1193FE31}"/>
          </ac:graphicFrameMkLst>
        </pc:graphicFrameChg>
        <pc:picChg chg="mod">
          <ac:chgData name="Ammons, Denise" userId="61c7dcbd-e9a4-4215-b4a8-e086cbae6994" providerId="ADAL" clId="{5E177A21-8F2F-4515-8715-00AA7A84D992}" dt="2022-11-09T21:22:57.640" v="36" actId="962"/>
          <ac:picMkLst>
            <pc:docMk/>
            <pc:sldMk cId="453094399" sldId="333"/>
            <ac:picMk id="4" creationId="{7FF90AE5-5ACA-4989-9D4B-E4A98FF06EBA}"/>
          </ac:picMkLst>
        </pc:picChg>
      </pc:sldChg>
      <pc:sldChg chg="modSp mod">
        <pc:chgData name="Ammons, Denise" userId="61c7dcbd-e9a4-4215-b4a8-e086cbae6994" providerId="ADAL" clId="{5E177A21-8F2F-4515-8715-00AA7A84D992}" dt="2022-11-09T21:30:17.363" v="145" actId="33553"/>
        <pc:sldMkLst>
          <pc:docMk/>
          <pc:sldMk cId="2529599837" sldId="335"/>
        </pc:sldMkLst>
        <pc:spChg chg="ord">
          <ac:chgData name="Ammons, Denise" userId="61c7dcbd-e9a4-4215-b4a8-e086cbae6994" providerId="ADAL" clId="{5E177A21-8F2F-4515-8715-00AA7A84D992}" dt="2022-11-09T21:23:12.021" v="41" actId="13244"/>
          <ac:spMkLst>
            <pc:docMk/>
            <pc:sldMk cId="2529599837" sldId="335"/>
            <ac:spMk id="2" creationId="{3AA1434B-C38C-4F2F-AB77-3D6F9EAEA9D4}"/>
          </ac:spMkLst>
        </pc:spChg>
        <pc:spChg chg="mod">
          <ac:chgData name="Ammons, Denise" userId="61c7dcbd-e9a4-4215-b4a8-e086cbae6994" providerId="ADAL" clId="{5E177A21-8F2F-4515-8715-00AA7A84D992}" dt="2022-11-09T21:30:17.363" v="145" actId="33553"/>
          <ac:spMkLst>
            <pc:docMk/>
            <pc:sldMk cId="2529599837" sldId="335"/>
            <ac:spMk id="6" creationId="{8BEA2A35-DB1D-4E28-9345-2D269823C07B}"/>
          </ac:spMkLst>
        </pc:spChg>
        <pc:picChg chg="mod">
          <ac:chgData name="Ammons, Denise" userId="61c7dcbd-e9a4-4215-b4a8-e086cbae6994" providerId="ADAL" clId="{5E177A21-8F2F-4515-8715-00AA7A84D992}" dt="2022-11-09T21:23:09.041" v="39" actId="962"/>
          <ac:picMkLst>
            <pc:docMk/>
            <pc:sldMk cId="2529599837" sldId="335"/>
            <ac:picMk id="7" creationId="{920654B4-B7E0-40DC-8D89-2AF369A75B11}"/>
          </ac:picMkLst>
        </pc:picChg>
        <pc:picChg chg="mod">
          <ac:chgData name="Ammons, Denise" userId="61c7dcbd-e9a4-4215-b4a8-e086cbae6994" providerId="ADAL" clId="{5E177A21-8F2F-4515-8715-00AA7A84D992}" dt="2022-11-09T21:23:09.431" v="40" actId="962"/>
          <ac:picMkLst>
            <pc:docMk/>
            <pc:sldMk cId="2529599837" sldId="335"/>
            <ac:picMk id="79" creationId="{169FB432-509F-432C-AE3C-9774064C5A33}"/>
          </ac:picMkLst>
        </pc:picChg>
      </pc:sldChg>
      <pc:sldChg chg="modSp mod">
        <pc:chgData name="Ammons, Denise" userId="61c7dcbd-e9a4-4215-b4a8-e086cbae6994" providerId="ADAL" clId="{5E177A21-8F2F-4515-8715-00AA7A84D992}" dt="2022-11-09T21:32:15.816" v="185" actId="962"/>
        <pc:sldMkLst>
          <pc:docMk/>
          <pc:sldMk cId="1340016113" sldId="336"/>
        </pc:sldMkLst>
        <pc:spChg chg="ord">
          <ac:chgData name="Ammons, Denise" userId="61c7dcbd-e9a4-4215-b4a8-e086cbae6994" providerId="ADAL" clId="{5E177A21-8F2F-4515-8715-00AA7A84D992}" dt="2022-11-09T21:24:18.334" v="52" actId="13244"/>
          <ac:spMkLst>
            <pc:docMk/>
            <pc:sldMk cId="1340016113" sldId="336"/>
            <ac:spMk id="2" creationId="{3AA1434B-C38C-4F2F-AB77-3D6F9EAEA9D4}"/>
          </ac:spMkLst>
        </pc:spChg>
        <pc:spChg chg="mod">
          <ac:chgData name="Ammons, Denise" userId="61c7dcbd-e9a4-4215-b4a8-e086cbae6994" providerId="ADAL" clId="{5E177A21-8F2F-4515-8715-00AA7A84D992}" dt="2022-11-09T21:30:25.516" v="149" actId="33553"/>
          <ac:spMkLst>
            <pc:docMk/>
            <pc:sldMk cId="1340016113" sldId="336"/>
            <ac:spMk id="6" creationId="{8BEA2A35-DB1D-4E28-9345-2D269823C07B}"/>
          </ac:spMkLst>
        </pc:spChg>
        <pc:picChg chg="mod">
          <ac:chgData name="Ammons, Denise" userId="61c7dcbd-e9a4-4215-b4a8-e086cbae6994" providerId="ADAL" clId="{5E177A21-8F2F-4515-8715-00AA7A84D992}" dt="2022-11-09T21:32:15.816" v="185" actId="962"/>
          <ac:picMkLst>
            <pc:docMk/>
            <pc:sldMk cId="1340016113" sldId="336"/>
            <ac:picMk id="4" creationId="{66E8666D-0376-42F4-8EC4-A16C28B8B9B5}"/>
          </ac:picMkLst>
        </pc:picChg>
      </pc:sldChg>
      <pc:sldChg chg="modSp mod">
        <pc:chgData name="Ammons, Denise" userId="61c7dcbd-e9a4-4215-b4a8-e086cbae6994" providerId="ADAL" clId="{5E177A21-8F2F-4515-8715-00AA7A84D992}" dt="2022-11-10T14:50:10.700" v="186" actId="207"/>
        <pc:sldMkLst>
          <pc:docMk/>
          <pc:sldMk cId="68975386" sldId="337"/>
        </pc:sldMkLst>
        <pc:spChg chg="mod">
          <ac:chgData name="Ammons, Denise" userId="61c7dcbd-e9a4-4215-b4a8-e086cbae6994" providerId="ADAL" clId="{5E177A21-8F2F-4515-8715-00AA7A84D992}" dt="2022-11-10T14:50:10.700" v="186" actId="207"/>
          <ac:spMkLst>
            <pc:docMk/>
            <pc:sldMk cId="68975386" sldId="337"/>
            <ac:spMk id="6" creationId="{8BEA2A35-DB1D-4E28-9345-2D269823C07B}"/>
          </ac:spMkLst>
        </pc:spChg>
        <pc:grpChg chg="mod">
          <ac:chgData name="Ammons, Denise" userId="61c7dcbd-e9a4-4215-b4a8-e086cbae6994" providerId="ADAL" clId="{5E177A21-8F2F-4515-8715-00AA7A84D992}" dt="2022-11-09T21:24:43.229" v="58" actId="962"/>
          <ac:grpSpMkLst>
            <pc:docMk/>
            <pc:sldMk cId="68975386" sldId="337"/>
            <ac:grpSpMk id="12" creationId="{0F31F8AA-3BDC-4E68-80DB-73D7BF8CE939}"/>
          </ac:grpSpMkLst>
        </pc:grpChg>
        <pc:cxnChg chg="mod">
          <ac:chgData name="Ammons, Denise" userId="61c7dcbd-e9a4-4215-b4a8-e086cbae6994" providerId="ADAL" clId="{5E177A21-8F2F-4515-8715-00AA7A84D992}" dt="2022-11-09T21:24:41.728" v="57" actId="962"/>
          <ac:cxnSpMkLst>
            <pc:docMk/>
            <pc:sldMk cId="68975386" sldId="337"/>
            <ac:cxnSpMk id="10" creationId="{33B4705B-9E72-4ADC-A38F-E4B98C689AE1}"/>
          </ac:cxnSpMkLst>
        </pc:cxnChg>
      </pc:sldChg>
      <pc:sldChg chg="modSp mod">
        <pc:chgData name="Ammons, Denise" userId="61c7dcbd-e9a4-4215-b4a8-e086cbae6994" providerId="ADAL" clId="{5E177A21-8F2F-4515-8715-00AA7A84D992}" dt="2022-11-09T21:30:26.892" v="150" actId="33553"/>
        <pc:sldMkLst>
          <pc:docMk/>
          <pc:sldMk cId="2252063837" sldId="338"/>
        </pc:sldMkLst>
        <pc:spChg chg="mod ord">
          <ac:chgData name="Ammons, Denise" userId="61c7dcbd-e9a4-4215-b4a8-e086cbae6994" providerId="ADAL" clId="{5E177A21-8F2F-4515-8715-00AA7A84D992}" dt="2022-11-09T21:30:26.892" v="150" actId="33553"/>
          <ac:spMkLst>
            <pc:docMk/>
            <pc:sldMk cId="2252063837" sldId="338"/>
            <ac:spMk id="6" creationId="{8BEA2A35-DB1D-4E28-9345-2D269823C07B}"/>
          </ac:spMkLst>
        </pc:spChg>
        <pc:picChg chg="mod">
          <ac:chgData name="Ammons, Denise" userId="61c7dcbd-e9a4-4215-b4a8-e086cbae6994" providerId="ADAL" clId="{5E177A21-8F2F-4515-8715-00AA7A84D992}" dt="2022-11-09T21:24:21.771" v="53" actId="962"/>
          <ac:picMkLst>
            <pc:docMk/>
            <pc:sldMk cId="2252063837" sldId="338"/>
            <ac:picMk id="4" creationId="{4A1A339C-B1B2-4C9F-9B27-88E0F3A4A39B}"/>
          </ac:picMkLst>
        </pc:picChg>
      </pc:sldChg>
      <pc:sldChg chg="modSp mod">
        <pc:chgData name="Ammons, Denise" userId="61c7dcbd-e9a4-4215-b4a8-e086cbae6994" providerId="ADAL" clId="{5E177A21-8F2F-4515-8715-00AA7A84D992}" dt="2022-11-09T21:30:23.942" v="148" actId="33553"/>
        <pc:sldMkLst>
          <pc:docMk/>
          <pc:sldMk cId="4261853395" sldId="339"/>
        </pc:sldMkLst>
        <pc:spChg chg="mod ord">
          <ac:chgData name="Ammons, Denise" userId="61c7dcbd-e9a4-4215-b4a8-e086cbae6994" providerId="ADAL" clId="{5E177A21-8F2F-4515-8715-00AA7A84D992}" dt="2022-11-09T21:30:23.942" v="148" actId="33553"/>
          <ac:spMkLst>
            <pc:docMk/>
            <pc:sldMk cId="4261853395" sldId="339"/>
            <ac:spMk id="6" creationId="{8BEA2A35-DB1D-4E28-9345-2D269823C07B}"/>
          </ac:spMkLst>
        </pc:spChg>
      </pc:sldChg>
      <pc:sldChg chg="modSp mod">
        <pc:chgData name="Ammons, Denise" userId="61c7dcbd-e9a4-4215-b4a8-e086cbae6994" providerId="ADAL" clId="{5E177A21-8F2F-4515-8715-00AA7A84D992}" dt="2022-11-09T21:30:19.711" v="146" actId="33553"/>
        <pc:sldMkLst>
          <pc:docMk/>
          <pc:sldMk cId="4164194786" sldId="341"/>
        </pc:sldMkLst>
        <pc:spChg chg="mod ord">
          <ac:chgData name="Ammons, Denise" userId="61c7dcbd-e9a4-4215-b4a8-e086cbae6994" providerId="ADAL" clId="{5E177A21-8F2F-4515-8715-00AA7A84D992}" dt="2022-11-09T21:30:19.711" v="146" actId="33553"/>
          <ac:spMkLst>
            <pc:docMk/>
            <pc:sldMk cId="4164194786" sldId="341"/>
            <ac:spMk id="6" creationId="{8BEA2A35-DB1D-4E28-9345-2D269823C07B}"/>
          </ac:spMkLst>
        </pc:spChg>
        <pc:picChg chg="mod">
          <ac:chgData name="Ammons, Denise" userId="61c7dcbd-e9a4-4215-b4a8-e086cbae6994" providerId="ADAL" clId="{5E177A21-8F2F-4515-8715-00AA7A84D992}" dt="2022-11-09T21:24:08.148" v="50" actId="962"/>
          <ac:picMkLst>
            <pc:docMk/>
            <pc:sldMk cId="4164194786" sldId="341"/>
            <ac:picMk id="4" creationId="{A9DFD9FC-9F78-4139-9E98-4F235ACC5E44}"/>
          </ac:picMkLst>
        </pc:picChg>
      </pc:sldChg>
      <pc:sldChg chg="addSp modSp mod">
        <pc:chgData name="Ammons, Denise" userId="61c7dcbd-e9a4-4215-b4a8-e086cbae6994" providerId="ADAL" clId="{5E177A21-8F2F-4515-8715-00AA7A84D992}" dt="2022-11-09T21:30:21.785" v="147" actId="33553"/>
        <pc:sldMkLst>
          <pc:docMk/>
          <pc:sldMk cId="1247426398" sldId="342"/>
        </pc:sldMkLst>
        <pc:spChg chg="mod">
          <ac:chgData name="Ammons, Denise" userId="61c7dcbd-e9a4-4215-b4a8-e086cbae6994" providerId="ADAL" clId="{5E177A21-8F2F-4515-8715-00AA7A84D992}" dt="2022-11-09T21:23:54.620" v="47" actId="14100"/>
          <ac:spMkLst>
            <pc:docMk/>
            <pc:sldMk cId="1247426398" sldId="342"/>
            <ac:spMk id="2" creationId="{3AA1434B-C38C-4F2F-AB77-3D6F9EAEA9D4}"/>
          </ac:spMkLst>
        </pc:spChg>
        <pc:spChg chg="add mod ord">
          <ac:chgData name="Ammons, Denise" userId="61c7dcbd-e9a4-4215-b4a8-e086cbae6994" providerId="ADAL" clId="{5E177A21-8F2F-4515-8715-00AA7A84D992}" dt="2022-11-09T21:23:59.832" v="48" actId="13244"/>
          <ac:spMkLst>
            <pc:docMk/>
            <pc:sldMk cId="1247426398" sldId="342"/>
            <ac:spMk id="3" creationId="{70ECEE4F-BCF0-18FE-5491-8D2C87D44705}"/>
          </ac:spMkLst>
        </pc:spChg>
        <pc:spChg chg="mod ord">
          <ac:chgData name="Ammons, Denise" userId="61c7dcbd-e9a4-4215-b4a8-e086cbae6994" providerId="ADAL" clId="{5E177A21-8F2F-4515-8715-00AA7A84D992}" dt="2022-11-09T21:30:21.785" v="147" actId="33553"/>
          <ac:spMkLst>
            <pc:docMk/>
            <pc:sldMk cId="1247426398" sldId="342"/>
            <ac:spMk id="6" creationId="{8BEA2A35-DB1D-4E28-9345-2D269823C07B}"/>
          </ac:spMkLst>
        </pc:spChg>
      </pc:sldChg>
      <pc:sldChg chg="delSp modSp mod">
        <pc:chgData name="Ammons, Denise" userId="61c7dcbd-e9a4-4215-b4a8-e086cbae6994" providerId="ADAL" clId="{5E177A21-8F2F-4515-8715-00AA7A84D992}" dt="2022-11-09T21:30:34.478" v="154" actId="27636"/>
        <pc:sldMkLst>
          <pc:docMk/>
          <pc:sldMk cId="2350152588" sldId="343"/>
        </pc:sldMkLst>
        <pc:spChg chg="mod topLvl">
          <ac:chgData name="Ammons, Denise" userId="61c7dcbd-e9a4-4215-b4a8-e086cbae6994" providerId="ADAL" clId="{5E177A21-8F2F-4515-8715-00AA7A84D992}" dt="2022-11-09T21:25:23.321" v="65" actId="962"/>
          <ac:spMkLst>
            <pc:docMk/>
            <pc:sldMk cId="2350152588" sldId="343"/>
            <ac:spMk id="3" creationId="{F5628228-7359-AC0F-6466-74AD551FFF7E}"/>
          </ac:spMkLst>
        </pc:spChg>
        <pc:spChg chg="mod topLvl">
          <ac:chgData name="Ammons, Denise" userId="61c7dcbd-e9a4-4215-b4a8-e086cbae6994" providerId="ADAL" clId="{5E177A21-8F2F-4515-8715-00AA7A84D992}" dt="2022-11-09T21:25:24.613" v="66" actId="962"/>
          <ac:spMkLst>
            <pc:docMk/>
            <pc:sldMk cId="2350152588" sldId="343"/>
            <ac:spMk id="4" creationId="{E5903763-9C68-D290-E9D6-F406A91A9B49}"/>
          </ac:spMkLst>
        </pc:spChg>
        <pc:spChg chg="mod ord topLvl">
          <ac:chgData name="Ammons, Denise" userId="61c7dcbd-e9a4-4215-b4a8-e086cbae6994" providerId="ADAL" clId="{5E177A21-8F2F-4515-8715-00AA7A84D992}" dt="2022-11-09T21:25:21.690" v="64" actId="13244"/>
          <ac:spMkLst>
            <pc:docMk/>
            <pc:sldMk cId="2350152588" sldId="343"/>
            <ac:spMk id="5" creationId="{6C9BA492-A73C-2452-849C-44D9811466C6}"/>
          </ac:spMkLst>
        </pc:spChg>
        <pc:spChg chg="mod">
          <ac:chgData name="Ammons, Denise" userId="61c7dcbd-e9a4-4215-b4a8-e086cbae6994" providerId="ADAL" clId="{5E177A21-8F2F-4515-8715-00AA7A84D992}" dt="2022-11-09T21:30:34.478" v="154" actId="27636"/>
          <ac:spMkLst>
            <pc:docMk/>
            <pc:sldMk cId="2350152588" sldId="343"/>
            <ac:spMk id="6" creationId="{8BEA2A35-DB1D-4E28-9345-2D269823C07B}"/>
          </ac:spMkLst>
        </pc:spChg>
        <pc:spChg chg="mod topLvl">
          <ac:chgData name="Ammons, Denise" userId="61c7dcbd-e9a4-4215-b4a8-e086cbae6994" providerId="ADAL" clId="{5E177A21-8F2F-4515-8715-00AA7A84D992}" dt="2022-11-09T21:25:26.115" v="67" actId="962"/>
          <ac:spMkLst>
            <pc:docMk/>
            <pc:sldMk cId="2350152588" sldId="343"/>
            <ac:spMk id="7" creationId="{78D50F20-FECC-08DA-11B1-77DE2F3C35D4}"/>
          </ac:spMkLst>
        </pc:spChg>
        <pc:spChg chg="mod topLvl">
          <ac:chgData name="Ammons, Denise" userId="61c7dcbd-e9a4-4215-b4a8-e086cbae6994" providerId="ADAL" clId="{5E177A21-8F2F-4515-8715-00AA7A84D992}" dt="2022-11-09T21:25:27.716" v="68" actId="962"/>
          <ac:spMkLst>
            <pc:docMk/>
            <pc:sldMk cId="2350152588" sldId="343"/>
            <ac:spMk id="8" creationId="{7ACA7358-481D-694F-9544-AB81F82284D9}"/>
          </ac:spMkLst>
        </pc:spChg>
        <pc:spChg chg="mod topLvl">
          <ac:chgData name="Ammons, Denise" userId="61c7dcbd-e9a4-4215-b4a8-e086cbae6994" providerId="ADAL" clId="{5E177A21-8F2F-4515-8715-00AA7A84D992}" dt="2022-11-09T21:25:10.377" v="62" actId="165"/>
          <ac:spMkLst>
            <pc:docMk/>
            <pc:sldMk cId="2350152588" sldId="343"/>
            <ac:spMk id="9" creationId="{4016EFC6-B41A-03C1-2362-D939DC9ACB55}"/>
          </ac:spMkLst>
        </pc:spChg>
        <pc:grpChg chg="del mod">
          <ac:chgData name="Ammons, Denise" userId="61c7dcbd-e9a4-4215-b4a8-e086cbae6994" providerId="ADAL" clId="{5E177A21-8F2F-4515-8715-00AA7A84D992}" dt="2022-11-09T21:25:10.377" v="62" actId="165"/>
          <ac:grpSpMkLst>
            <pc:docMk/>
            <pc:sldMk cId="2350152588" sldId="343"/>
            <ac:grpSpMk id="2" creationId="{7F249B42-CE3C-EFBA-74D8-D459EE1CB5E9}"/>
          </ac:grpSpMkLst>
        </pc:grpChg>
        <pc:graphicFrameChg chg="del">
          <ac:chgData name="Ammons, Denise" userId="61c7dcbd-e9a4-4215-b4a8-e086cbae6994" providerId="ADAL" clId="{5E177A21-8F2F-4515-8715-00AA7A84D992}" dt="2022-11-09T21:25:05.149" v="61" actId="18245"/>
          <ac:graphicFrameMkLst>
            <pc:docMk/>
            <pc:sldMk cId="2350152588" sldId="343"/>
            <ac:graphicFrameMk id="18" creationId="{F81520BB-0FF8-4141-8690-726D22AF1657}"/>
          </ac:graphicFrameMkLst>
        </pc:graphicFrameChg>
      </pc:sldChg>
      <pc:sldChg chg="modSp mod">
        <pc:chgData name="Ammons, Denise" userId="61c7dcbd-e9a4-4215-b4a8-e086cbae6994" providerId="ADAL" clId="{5E177A21-8F2F-4515-8715-00AA7A84D992}" dt="2022-11-09T21:31:12.635" v="167" actId="33553"/>
        <pc:sldMkLst>
          <pc:docMk/>
          <pc:sldMk cId="2165442847" sldId="344"/>
        </pc:sldMkLst>
        <pc:spChg chg="mod ord">
          <ac:chgData name="Ammons, Denise" userId="61c7dcbd-e9a4-4215-b4a8-e086cbae6994" providerId="ADAL" clId="{5E177A21-8F2F-4515-8715-00AA7A84D992}" dt="2022-11-09T21:31:12.635" v="167" actId="33553"/>
          <ac:spMkLst>
            <pc:docMk/>
            <pc:sldMk cId="2165442847" sldId="344"/>
            <ac:spMk id="6" creationId="{8BEA2A35-DB1D-4E28-9345-2D269823C07B}"/>
          </ac:spMkLst>
        </pc:spChg>
        <pc:picChg chg="mod">
          <ac:chgData name="Ammons, Denise" userId="61c7dcbd-e9a4-4215-b4a8-e086cbae6994" providerId="ADAL" clId="{5E177A21-8F2F-4515-8715-00AA7A84D992}" dt="2022-11-09T21:27:30.910" v="95" actId="962"/>
          <ac:picMkLst>
            <pc:docMk/>
            <pc:sldMk cId="2165442847" sldId="344"/>
            <ac:picMk id="4" creationId="{2AB3A5EC-DC0A-471B-9A7D-2DF8C09FBC6E}"/>
          </ac:picMkLst>
        </pc:picChg>
      </pc:sldChg>
      <pc:sldChg chg="modSp mod">
        <pc:chgData name="Ammons, Denise" userId="61c7dcbd-e9a4-4215-b4a8-e086cbae6994" providerId="ADAL" clId="{5E177A21-8F2F-4515-8715-00AA7A84D992}" dt="2022-11-09T21:31:07.515" v="165" actId="33553"/>
        <pc:sldMkLst>
          <pc:docMk/>
          <pc:sldMk cId="2071718553" sldId="345"/>
        </pc:sldMkLst>
        <pc:spChg chg="mod ord">
          <ac:chgData name="Ammons, Denise" userId="61c7dcbd-e9a4-4215-b4a8-e086cbae6994" providerId="ADAL" clId="{5E177A21-8F2F-4515-8715-00AA7A84D992}" dt="2022-11-09T21:31:07.515" v="165" actId="33553"/>
          <ac:spMkLst>
            <pc:docMk/>
            <pc:sldMk cId="2071718553" sldId="345"/>
            <ac:spMk id="6" creationId="{8BEA2A35-DB1D-4E28-9345-2D269823C07B}"/>
          </ac:spMkLst>
        </pc:spChg>
        <pc:picChg chg="mod">
          <ac:chgData name="Ammons, Denise" userId="61c7dcbd-e9a4-4215-b4a8-e086cbae6994" providerId="ADAL" clId="{5E177A21-8F2F-4515-8715-00AA7A84D992}" dt="2022-11-09T21:27:08.049" v="89" actId="962"/>
          <ac:picMkLst>
            <pc:docMk/>
            <pc:sldMk cId="2071718553" sldId="345"/>
            <ac:picMk id="7" creationId="{C9D76FED-CCF2-44D4-BD26-67F1D2F08017}"/>
          </ac:picMkLst>
        </pc:picChg>
      </pc:sldChg>
      <pc:sldChg chg="modSp mod">
        <pc:chgData name="Ammons, Denise" userId="61c7dcbd-e9a4-4215-b4a8-e086cbae6994" providerId="ADAL" clId="{5E177A21-8F2F-4515-8715-00AA7A84D992}" dt="2022-11-09T21:31:04.868" v="164" actId="33553"/>
        <pc:sldMkLst>
          <pc:docMk/>
          <pc:sldMk cId="2225128220" sldId="346"/>
        </pc:sldMkLst>
        <pc:spChg chg="mod ord">
          <ac:chgData name="Ammons, Denise" userId="61c7dcbd-e9a4-4215-b4a8-e086cbae6994" providerId="ADAL" clId="{5E177A21-8F2F-4515-8715-00AA7A84D992}" dt="2022-11-09T21:31:04.868" v="164" actId="33553"/>
          <ac:spMkLst>
            <pc:docMk/>
            <pc:sldMk cId="2225128220" sldId="346"/>
            <ac:spMk id="6" creationId="{8BEA2A35-DB1D-4E28-9345-2D269823C07B}"/>
          </ac:spMkLst>
        </pc:spChg>
        <pc:picChg chg="mod">
          <ac:chgData name="Ammons, Denise" userId="61c7dcbd-e9a4-4215-b4a8-e086cbae6994" providerId="ADAL" clId="{5E177A21-8F2F-4515-8715-00AA7A84D992}" dt="2022-11-09T21:27:00.585" v="86" actId="962"/>
          <ac:picMkLst>
            <pc:docMk/>
            <pc:sldMk cId="2225128220" sldId="346"/>
            <ac:picMk id="4" creationId="{964E5F49-EE15-4870-B8A1-CE109A68B6FB}"/>
          </ac:picMkLst>
        </pc:picChg>
      </pc:sldChg>
      <pc:sldChg chg="addSp modSp mod">
        <pc:chgData name="Ammons, Denise" userId="61c7dcbd-e9a4-4215-b4a8-e086cbae6994" providerId="ADAL" clId="{5E177A21-8F2F-4515-8715-00AA7A84D992}" dt="2022-11-09T21:31:02.179" v="163" actId="33553"/>
        <pc:sldMkLst>
          <pc:docMk/>
          <pc:sldMk cId="2360490539" sldId="347"/>
        </pc:sldMkLst>
        <pc:spChg chg="mod">
          <ac:chgData name="Ammons, Denise" userId="61c7dcbd-e9a4-4215-b4a8-e086cbae6994" providerId="ADAL" clId="{5E177A21-8F2F-4515-8715-00AA7A84D992}" dt="2022-11-09T21:26:51.711" v="85" actId="552"/>
          <ac:spMkLst>
            <pc:docMk/>
            <pc:sldMk cId="2360490539" sldId="347"/>
            <ac:spMk id="2" creationId="{3AA1434B-C38C-4F2F-AB77-3D6F9EAEA9D4}"/>
          </ac:spMkLst>
        </pc:spChg>
        <pc:spChg chg="add mod">
          <ac:chgData name="Ammons, Denise" userId="61c7dcbd-e9a4-4215-b4a8-e086cbae6994" providerId="ADAL" clId="{5E177A21-8F2F-4515-8715-00AA7A84D992}" dt="2022-11-09T21:26:51.711" v="85" actId="552"/>
          <ac:spMkLst>
            <pc:docMk/>
            <pc:sldMk cId="2360490539" sldId="347"/>
            <ac:spMk id="3" creationId="{E3FEA4EA-E3BA-CD84-E5C8-55EE99A2D7DB}"/>
          </ac:spMkLst>
        </pc:spChg>
        <pc:spChg chg="mod ord">
          <ac:chgData name="Ammons, Denise" userId="61c7dcbd-e9a4-4215-b4a8-e086cbae6994" providerId="ADAL" clId="{5E177A21-8F2F-4515-8715-00AA7A84D992}" dt="2022-11-09T21:31:02.179" v="163" actId="33553"/>
          <ac:spMkLst>
            <pc:docMk/>
            <pc:sldMk cId="2360490539" sldId="347"/>
            <ac:spMk id="6" creationId="{8BEA2A35-DB1D-4E28-9345-2D269823C07B}"/>
          </ac:spMkLst>
        </pc:spChg>
        <pc:spChg chg="mod ord">
          <ac:chgData name="Ammons, Denise" userId="61c7dcbd-e9a4-4215-b4a8-e086cbae6994" providerId="ADAL" clId="{5E177A21-8F2F-4515-8715-00AA7A84D992}" dt="2022-11-09T21:26:12.852" v="77" actId="962"/>
          <ac:spMkLst>
            <pc:docMk/>
            <pc:sldMk cId="2360490539" sldId="347"/>
            <ac:spMk id="14" creationId="{93A294A4-9F62-4551-9549-A0B5B9DF5386}"/>
          </ac:spMkLst>
        </pc:spChg>
        <pc:picChg chg="mod">
          <ac:chgData name="Ammons, Denise" userId="61c7dcbd-e9a4-4215-b4a8-e086cbae6994" providerId="ADAL" clId="{5E177A21-8F2F-4515-8715-00AA7A84D992}" dt="2022-11-09T21:26:16.537" v="78" actId="962"/>
          <ac:picMkLst>
            <pc:docMk/>
            <pc:sldMk cId="2360490539" sldId="347"/>
            <ac:picMk id="13" creationId="{B0C7C3A5-8CE3-48EF-9960-53E767D6E2C1}"/>
          </ac:picMkLst>
        </pc:picChg>
        <pc:picChg chg="mod">
          <ac:chgData name="Ammons, Denise" userId="61c7dcbd-e9a4-4215-b4a8-e086cbae6994" providerId="ADAL" clId="{5E177A21-8F2F-4515-8715-00AA7A84D992}" dt="2022-11-09T21:26:16.890" v="79" actId="962"/>
          <ac:picMkLst>
            <pc:docMk/>
            <pc:sldMk cId="2360490539" sldId="347"/>
            <ac:picMk id="15" creationId="{5369B9F6-0C68-4183-99B2-3283911A5658}"/>
          </ac:picMkLst>
        </pc:picChg>
        <pc:picChg chg="mod">
          <ac:chgData name="Ammons, Denise" userId="61c7dcbd-e9a4-4215-b4a8-e086cbae6994" providerId="ADAL" clId="{5E177A21-8F2F-4515-8715-00AA7A84D992}" dt="2022-11-09T21:26:17.235" v="80" actId="962"/>
          <ac:picMkLst>
            <pc:docMk/>
            <pc:sldMk cId="2360490539" sldId="347"/>
            <ac:picMk id="16" creationId="{015319A7-94A4-4DFF-BAFA-97DBA50FF3AE}"/>
          </ac:picMkLst>
        </pc:picChg>
      </pc:sldChg>
      <pc:sldChg chg="modSp mod">
        <pc:chgData name="Ammons, Denise" userId="61c7dcbd-e9a4-4215-b4a8-e086cbae6994" providerId="ADAL" clId="{5E177A21-8F2F-4515-8715-00AA7A84D992}" dt="2022-11-09T21:30:44.298" v="160" actId="27636"/>
        <pc:sldMkLst>
          <pc:docMk/>
          <pc:sldMk cId="2042106420" sldId="348"/>
        </pc:sldMkLst>
        <pc:spChg chg="mod ord">
          <ac:chgData name="Ammons, Denise" userId="61c7dcbd-e9a4-4215-b4a8-e086cbae6994" providerId="ADAL" clId="{5E177A21-8F2F-4515-8715-00AA7A84D992}" dt="2022-11-09T21:30:44.298" v="160" actId="27636"/>
          <ac:spMkLst>
            <pc:docMk/>
            <pc:sldMk cId="2042106420" sldId="348"/>
            <ac:spMk id="6" creationId="{8BEA2A35-DB1D-4E28-9345-2D269823C07B}"/>
          </ac:spMkLst>
        </pc:spChg>
        <pc:picChg chg="mod">
          <ac:chgData name="Ammons, Denise" userId="61c7dcbd-e9a4-4215-b4a8-e086cbae6994" providerId="ADAL" clId="{5E177A21-8F2F-4515-8715-00AA7A84D992}" dt="2022-11-09T21:25:37.655" v="70" actId="962"/>
          <ac:picMkLst>
            <pc:docMk/>
            <pc:sldMk cId="2042106420" sldId="348"/>
            <ac:picMk id="4" creationId="{79798A66-115D-46D3-9396-1D88F7A9F980}"/>
          </ac:picMkLst>
        </pc:picChg>
      </pc:sldChg>
      <pc:sldChg chg="modSp mod">
        <pc:chgData name="Ammons, Denise" userId="61c7dcbd-e9a4-4215-b4a8-e086cbae6994" providerId="ADAL" clId="{5E177A21-8F2F-4515-8715-00AA7A84D992}" dt="2022-11-09T21:31:23.384" v="171" actId="33553"/>
        <pc:sldMkLst>
          <pc:docMk/>
          <pc:sldMk cId="316519939" sldId="349"/>
        </pc:sldMkLst>
        <pc:spChg chg="ord">
          <ac:chgData name="Ammons, Denise" userId="61c7dcbd-e9a4-4215-b4a8-e086cbae6994" providerId="ADAL" clId="{5E177A21-8F2F-4515-8715-00AA7A84D992}" dt="2022-11-09T21:27:55.106" v="101" actId="13244"/>
          <ac:spMkLst>
            <pc:docMk/>
            <pc:sldMk cId="316519939" sldId="349"/>
            <ac:spMk id="2" creationId="{3AA1434B-C38C-4F2F-AB77-3D6F9EAEA9D4}"/>
          </ac:spMkLst>
        </pc:spChg>
        <pc:spChg chg="mod">
          <ac:chgData name="Ammons, Denise" userId="61c7dcbd-e9a4-4215-b4a8-e086cbae6994" providerId="ADAL" clId="{5E177A21-8F2F-4515-8715-00AA7A84D992}" dt="2022-11-09T21:31:23.384" v="171" actId="33553"/>
          <ac:spMkLst>
            <pc:docMk/>
            <pc:sldMk cId="316519939" sldId="349"/>
            <ac:spMk id="6" creationId="{8BEA2A35-DB1D-4E28-9345-2D269823C07B}"/>
          </ac:spMkLst>
        </pc:spChg>
        <pc:picChg chg="mod">
          <ac:chgData name="Ammons, Denise" userId="61c7dcbd-e9a4-4215-b4a8-e086cbae6994" providerId="ADAL" clId="{5E177A21-8F2F-4515-8715-00AA7A84D992}" dt="2022-11-09T21:27:53.091" v="100" actId="962"/>
          <ac:picMkLst>
            <pc:docMk/>
            <pc:sldMk cId="316519939" sldId="349"/>
            <ac:picMk id="9" creationId="{CBCDE4EC-B695-4661-BF45-B7AD1D9797B7}"/>
          </ac:picMkLst>
        </pc:picChg>
      </pc:sldChg>
      <pc:sldChg chg="modSp mod">
        <pc:chgData name="Ammons, Denise" userId="61c7dcbd-e9a4-4215-b4a8-e086cbae6994" providerId="ADAL" clId="{5E177A21-8F2F-4515-8715-00AA7A84D992}" dt="2022-11-09T21:31:17.198" v="169" actId="33553"/>
        <pc:sldMkLst>
          <pc:docMk/>
          <pc:sldMk cId="2768047068" sldId="351"/>
        </pc:sldMkLst>
        <pc:spChg chg="ord">
          <ac:chgData name="Ammons, Denise" userId="61c7dcbd-e9a4-4215-b4a8-e086cbae6994" providerId="ADAL" clId="{5E177A21-8F2F-4515-8715-00AA7A84D992}" dt="2022-11-09T21:27:43.839" v="98" actId="13244"/>
          <ac:spMkLst>
            <pc:docMk/>
            <pc:sldMk cId="2768047068" sldId="351"/>
            <ac:spMk id="2" creationId="{3AA1434B-C38C-4F2F-AB77-3D6F9EAEA9D4}"/>
          </ac:spMkLst>
        </pc:spChg>
        <pc:spChg chg="mod">
          <ac:chgData name="Ammons, Denise" userId="61c7dcbd-e9a4-4215-b4a8-e086cbae6994" providerId="ADAL" clId="{5E177A21-8F2F-4515-8715-00AA7A84D992}" dt="2022-11-09T21:31:17.198" v="169" actId="33553"/>
          <ac:spMkLst>
            <pc:docMk/>
            <pc:sldMk cId="2768047068" sldId="351"/>
            <ac:spMk id="6" creationId="{8BEA2A35-DB1D-4E28-9345-2D269823C07B}"/>
          </ac:spMkLst>
        </pc:spChg>
      </pc:sldChg>
      <pc:sldChg chg="modSp mod">
        <pc:chgData name="Ammons, Denise" userId="61c7dcbd-e9a4-4215-b4a8-e086cbae6994" providerId="ADAL" clId="{5E177A21-8F2F-4515-8715-00AA7A84D992}" dt="2022-11-09T21:31:15.082" v="168" actId="33553"/>
        <pc:sldMkLst>
          <pc:docMk/>
          <pc:sldMk cId="2530791803" sldId="352"/>
        </pc:sldMkLst>
        <pc:spChg chg="ord">
          <ac:chgData name="Ammons, Denise" userId="61c7dcbd-e9a4-4215-b4a8-e086cbae6994" providerId="ADAL" clId="{5E177A21-8F2F-4515-8715-00AA7A84D992}" dt="2022-11-09T21:27:36.627" v="97" actId="13244"/>
          <ac:spMkLst>
            <pc:docMk/>
            <pc:sldMk cId="2530791803" sldId="352"/>
            <ac:spMk id="2" creationId="{3AA1434B-C38C-4F2F-AB77-3D6F9EAEA9D4}"/>
          </ac:spMkLst>
        </pc:spChg>
        <pc:spChg chg="mod">
          <ac:chgData name="Ammons, Denise" userId="61c7dcbd-e9a4-4215-b4a8-e086cbae6994" providerId="ADAL" clId="{5E177A21-8F2F-4515-8715-00AA7A84D992}" dt="2022-11-09T21:31:15.082" v="168" actId="33553"/>
          <ac:spMkLst>
            <pc:docMk/>
            <pc:sldMk cId="2530791803" sldId="352"/>
            <ac:spMk id="6" creationId="{8BEA2A35-DB1D-4E28-9345-2D269823C07B}"/>
          </ac:spMkLst>
        </pc:spChg>
        <pc:picChg chg="mod">
          <ac:chgData name="Ammons, Denise" userId="61c7dcbd-e9a4-4215-b4a8-e086cbae6994" providerId="ADAL" clId="{5E177A21-8F2F-4515-8715-00AA7A84D992}" dt="2022-11-09T21:27:34.484" v="96" actId="962"/>
          <ac:picMkLst>
            <pc:docMk/>
            <pc:sldMk cId="2530791803" sldId="352"/>
            <ac:picMk id="4" creationId="{2AEC4918-B199-44CE-924D-3934C27808C9}"/>
          </ac:picMkLst>
        </pc:picChg>
      </pc:sldChg>
      <pc:sldChg chg="modSp mod">
        <pc:chgData name="Ammons, Denise" userId="61c7dcbd-e9a4-4215-b4a8-e086cbae6994" providerId="ADAL" clId="{5E177A21-8F2F-4515-8715-00AA7A84D992}" dt="2022-11-09T21:29:50.068" v="135" actId="33553"/>
        <pc:sldMkLst>
          <pc:docMk/>
          <pc:sldMk cId="732712354" sldId="354"/>
        </pc:sldMkLst>
        <pc:spChg chg="mod ord">
          <ac:chgData name="Ammons, Denise" userId="61c7dcbd-e9a4-4215-b4a8-e086cbae6994" providerId="ADAL" clId="{5E177A21-8F2F-4515-8715-00AA7A84D992}" dt="2022-11-09T21:29:50.068" v="135" actId="33553"/>
          <ac:spMkLst>
            <pc:docMk/>
            <pc:sldMk cId="732712354" sldId="354"/>
            <ac:spMk id="14" creationId="{0F4FC735-DB1B-40EA-AAE8-07F052436537}"/>
          </ac:spMkLst>
        </pc:spChg>
        <pc:grpChg chg="mod">
          <ac:chgData name="Ammons, Denise" userId="61c7dcbd-e9a4-4215-b4a8-e086cbae6994" providerId="ADAL" clId="{5E177A21-8F2F-4515-8715-00AA7A84D992}" dt="2022-11-09T21:21:20.140" v="21" actId="962"/>
          <ac:grpSpMkLst>
            <pc:docMk/>
            <pc:sldMk cId="732712354" sldId="354"/>
            <ac:grpSpMk id="9" creationId="{E3C98DBD-4493-4397-96D2-19879EFEB8C3}"/>
          </ac:grpSpMkLst>
        </pc:grpChg>
        <pc:cxnChg chg="mod">
          <ac:chgData name="Ammons, Denise" userId="61c7dcbd-e9a4-4215-b4a8-e086cbae6994" providerId="ADAL" clId="{5E177A21-8F2F-4515-8715-00AA7A84D992}" dt="2022-11-09T21:21:19.660" v="20" actId="962"/>
          <ac:cxnSpMkLst>
            <pc:docMk/>
            <pc:sldMk cId="732712354" sldId="354"/>
            <ac:cxnSpMk id="7" creationId="{CF0B6F9E-17A6-4DA4-AD77-C8013B64FFDE}"/>
          </ac:cxnSpMkLst>
        </pc:cxnChg>
      </pc:sldChg>
      <pc:sldChg chg="modSp mod">
        <pc:chgData name="Ammons, Denise" userId="61c7dcbd-e9a4-4215-b4a8-e086cbae6994" providerId="ADAL" clId="{5E177A21-8F2F-4515-8715-00AA7A84D992}" dt="2022-11-09T21:29:52.059" v="136" actId="33553"/>
        <pc:sldMkLst>
          <pc:docMk/>
          <pc:sldMk cId="1138666098" sldId="355"/>
        </pc:sldMkLst>
        <pc:spChg chg="ord">
          <ac:chgData name="Ammons, Denise" userId="61c7dcbd-e9a4-4215-b4a8-e086cbae6994" providerId="ADAL" clId="{5E177A21-8F2F-4515-8715-00AA7A84D992}" dt="2022-11-09T21:21:27.134" v="23" actId="13244"/>
          <ac:spMkLst>
            <pc:docMk/>
            <pc:sldMk cId="1138666098" sldId="355"/>
            <ac:spMk id="2" creationId="{3AA1434B-C38C-4F2F-AB77-3D6F9EAEA9D4}"/>
          </ac:spMkLst>
        </pc:spChg>
        <pc:spChg chg="mod">
          <ac:chgData name="Ammons, Denise" userId="61c7dcbd-e9a4-4215-b4a8-e086cbae6994" providerId="ADAL" clId="{5E177A21-8F2F-4515-8715-00AA7A84D992}" dt="2022-11-09T21:29:52.059" v="136" actId="33553"/>
          <ac:spMkLst>
            <pc:docMk/>
            <pc:sldMk cId="1138666098" sldId="355"/>
            <ac:spMk id="6" creationId="{8BEA2A35-DB1D-4E28-9345-2D269823C07B}"/>
          </ac:spMkLst>
        </pc:spChg>
      </pc:sldChg>
      <pc:sldChg chg="modSp mod">
        <pc:chgData name="Ammons, Denise" userId="61c7dcbd-e9a4-4215-b4a8-e086cbae6994" providerId="ADAL" clId="{5E177A21-8F2F-4515-8715-00AA7A84D992}" dt="2022-11-09T21:29:44.675" v="133" actId="27636"/>
        <pc:sldMkLst>
          <pc:docMk/>
          <pc:sldMk cId="2702137641" sldId="356"/>
        </pc:sldMkLst>
        <pc:spChg chg="mod ord">
          <ac:chgData name="Ammons, Denise" userId="61c7dcbd-e9a4-4215-b4a8-e086cbae6994" providerId="ADAL" clId="{5E177A21-8F2F-4515-8715-00AA7A84D992}" dt="2022-11-09T21:29:44.675" v="133" actId="27636"/>
          <ac:spMkLst>
            <pc:docMk/>
            <pc:sldMk cId="2702137641" sldId="356"/>
            <ac:spMk id="3" creationId="{4A2A280A-5BC7-4C57-A652-3D1884BAC1CF}"/>
          </ac:spMkLst>
        </pc:spChg>
      </pc:sldChg>
      <pc:sldChg chg="modSp mod">
        <pc:chgData name="Ammons, Denise" userId="61c7dcbd-e9a4-4215-b4a8-e086cbae6994" providerId="ADAL" clId="{5E177A21-8F2F-4515-8715-00AA7A84D992}" dt="2022-11-09T21:29:47.874" v="134" actId="33553"/>
        <pc:sldMkLst>
          <pc:docMk/>
          <pc:sldMk cId="3892439293" sldId="357"/>
        </pc:sldMkLst>
        <pc:spChg chg="ord">
          <ac:chgData name="Ammons, Denise" userId="61c7dcbd-e9a4-4215-b4a8-e086cbae6994" providerId="ADAL" clId="{5E177A21-8F2F-4515-8715-00AA7A84D992}" dt="2022-11-09T21:21:15.968" v="19" actId="13244"/>
          <ac:spMkLst>
            <pc:docMk/>
            <pc:sldMk cId="3892439293" sldId="357"/>
            <ac:spMk id="2" creationId="{3AA1434B-C38C-4F2F-AB77-3D6F9EAEA9D4}"/>
          </ac:spMkLst>
        </pc:spChg>
        <pc:spChg chg="mod">
          <ac:chgData name="Ammons, Denise" userId="61c7dcbd-e9a4-4215-b4a8-e086cbae6994" providerId="ADAL" clId="{5E177A21-8F2F-4515-8715-00AA7A84D992}" dt="2022-11-09T21:29:47.874" v="134" actId="33553"/>
          <ac:spMkLst>
            <pc:docMk/>
            <pc:sldMk cId="3892439293" sldId="357"/>
            <ac:spMk id="3" creationId="{4A2A280A-5BC7-4C57-A652-3D1884BAC1CF}"/>
          </ac:spMkLst>
        </pc:spChg>
      </pc:sldChg>
      <pc:sldChg chg="modSp mod">
        <pc:chgData name="Ammons, Denise" userId="61c7dcbd-e9a4-4215-b4a8-e086cbae6994" providerId="ADAL" clId="{5E177A21-8F2F-4515-8715-00AA7A84D992}" dt="2022-11-09T21:30:55.582" v="162" actId="27636"/>
        <pc:sldMkLst>
          <pc:docMk/>
          <pc:sldMk cId="2622124855" sldId="360"/>
        </pc:sldMkLst>
        <pc:spChg chg="ord">
          <ac:chgData name="Ammons, Denise" userId="61c7dcbd-e9a4-4215-b4a8-e086cbae6994" providerId="ADAL" clId="{5E177A21-8F2F-4515-8715-00AA7A84D992}" dt="2022-11-09T21:25:44.974" v="71" actId="13244"/>
          <ac:spMkLst>
            <pc:docMk/>
            <pc:sldMk cId="2622124855" sldId="360"/>
            <ac:spMk id="2" creationId="{3AA1434B-C38C-4F2F-AB77-3D6F9EAEA9D4}"/>
          </ac:spMkLst>
        </pc:spChg>
        <pc:spChg chg="mod">
          <ac:chgData name="Ammons, Denise" userId="61c7dcbd-e9a4-4215-b4a8-e086cbae6994" providerId="ADAL" clId="{5E177A21-8F2F-4515-8715-00AA7A84D992}" dt="2022-11-09T21:30:55.582" v="162" actId="27636"/>
          <ac:spMkLst>
            <pc:docMk/>
            <pc:sldMk cId="2622124855" sldId="360"/>
            <ac:spMk id="6" creationId="{8BEA2A35-DB1D-4E28-9345-2D269823C07B}"/>
          </ac:spMkLst>
        </pc:spChg>
      </pc:sldChg>
      <pc:sldChg chg="modSp mod">
        <pc:chgData name="Ammons, Denise" userId="61c7dcbd-e9a4-4215-b4a8-e086cbae6994" providerId="ADAL" clId="{5E177A21-8F2F-4515-8715-00AA7A84D992}" dt="2022-11-09T21:31:21.531" v="170" actId="33553"/>
        <pc:sldMkLst>
          <pc:docMk/>
          <pc:sldMk cId="1054601139" sldId="364"/>
        </pc:sldMkLst>
        <pc:spChg chg="ord">
          <ac:chgData name="Ammons, Denise" userId="61c7dcbd-e9a4-4215-b4a8-e086cbae6994" providerId="ADAL" clId="{5E177A21-8F2F-4515-8715-00AA7A84D992}" dt="2022-11-09T21:27:49.663" v="99" actId="13244"/>
          <ac:spMkLst>
            <pc:docMk/>
            <pc:sldMk cId="1054601139" sldId="364"/>
            <ac:spMk id="2" creationId="{3AA1434B-C38C-4F2F-AB77-3D6F9EAEA9D4}"/>
          </ac:spMkLst>
        </pc:spChg>
        <pc:spChg chg="mod">
          <ac:chgData name="Ammons, Denise" userId="61c7dcbd-e9a4-4215-b4a8-e086cbae6994" providerId="ADAL" clId="{5E177A21-8F2F-4515-8715-00AA7A84D992}" dt="2022-11-09T21:31:21.531" v="170" actId="33553"/>
          <ac:spMkLst>
            <pc:docMk/>
            <pc:sldMk cId="1054601139" sldId="364"/>
            <ac:spMk id="6" creationId="{8BEA2A35-DB1D-4E28-9345-2D269823C07B}"/>
          </ac:spMkLst>
        </pc:spChg>
      </pc:sldChg>
      <pc:sldChg chg="modSp mod">
        <pc:chgData name="Ammons, Denise" userId="61c7dcbd-e9a4-4215-b4a8-e086cbae6994" providerId="ADAL" clId="{5E177A21-8F2F-4515-8715-00AA7A84D992}" dt="2022-11-09T21:31:34.494" v="178" actId="33553"/>
        <pc:sldMkLst>
          <pc:docMk/>
          <pc:sldMk cId="4179373228" sldId="365"/>
        </pc:sldMkLst>
        <pc:spChg chg="mod ord">
          <ac:chgData name="Ammons, Denise" userId="61c7dcbd-e9a4-4215-b4a8-e086cbae6994" providerId="ADAL" clId="{5E177A21-8F2F-4515-8715-00AA7A84D992}" dt="2022-11-09T21:31:34.494" v="178" actId="33553"/>
          <ac:spMkLst>
            <pc:docMk/>
            <pc:sldMk cId="4179373228" sldId="365"/>
            <ac:spMk id="3" creationId="{E1A9FA05-3C2B-41F7-B499-A6A9BA667EE0}"/>
          </ac:spMkLst>
        </pc:spChg>
      </pc:sldChg>
      <pc:sldChg chg="modSp mod">
        <pc:chgData name="Ammons, Denise" userId="61c7dcbd-e9a4-4215-b4a8-e086cbae6994" providerId="ADAL" clId="{5E177A21-8F2F-4515-8715-00AA7A84D992}" dt="2022-11-09T21:31:27.177" v="174" actId="27636"/>
        <pc:sldMkLst>
          <pc:docMk/>
          <pc:sldMk cId="3186735382" sldId="371"/>
        </pc:sldMkLst>
        <pc:spChg chg="ord">
          <ac:chgData name="Ammons, Denise" userId="61c7dcbd-e9a4-4215-b4a8-e086cbae6994" providerId="ADAL" clId="{5E177A21-8F2F-4515-8715-00AA7A84D992}" dt="2022-11-09T21:28:08.472" v="104" actId="13244"/>
          <ac:spMkLst>
            <pc:docMk/>
            <pc:sldMk cId="3186735382" sldId="371"/>
            <ac:spMk id="2" creationId="{DCC75E25-F235-4453-8D19-6C7C829173A9}"/>
          </ac:spMkLst>
        </pc:spChg>
        <pc:spChg chg="mod">
          <ac:chgData name="Ammons, Denise" userId="61c7dcbd-e9a4-4215-b4a8-e086cbae6994" providerId="ADAL" clId="{5E177A21-8F2F-4515-8715-00AA7A84D992}" dt="2022-11-09T21:31:27.177" v="174" actId="27636"/>
          <ac:spMkLst>
            <pc:docMk/>
            <pc:sldMk cId="3186735382" sldId="371"/>
            <ac:spMk id="3" creationId="{2D24A1E3-67F8-42A4-944C-CC0F8242798B}"/>
          </ac:spMkLst>
        </pc:spChg>
      </pc:sldChg>
      <pc:sldChg chg="modSp mod">
        <pc:chgData name="Ammons, Denise" userId="61c7dcbd-e9a4-4215-b4a8-e086cbae6994" providerId="ADAL" clId="{5E177A21-8F2F-4515-8715-00AA7A84D992}" dt="2022-11-09T21:31:25.154" v="172" actId="33553"/>
        <pc:sldMkLst>
          <pc:docMk/>
          <pc:sldMk cId="2352531679" sldId="373"/>
        </pc:sldMkLst>
        <pc:spChg chg="mod">
          <ac:chgData name="Ammons, Denise" userId="61c7dcbd-e9a4-4215-b4a8-e086cbae6994" providerId="ADAL" clId="{5E177A21-8F2F-4515-8715-00AA7A84D992}" dt="2022-11-09T21:31:25.154" v="172" actId="33553"/>
          <ac:spMkLst>
            <pc:docMk/>
            <pc:sldMk cId="2352531679" sldId="373"/>
            <ac:spMk id="14" creationId="{0F4FC735-DB1B-40EA-AAE8-07F052436537}"/>
          </ac:spMkLst>
        </pc:spChg>
        <pc:grpChg chg="mod">
          <ac:chgData name="Ammons, Denise" userId="61c7dcbd-e9a4-4215-b4a8-e086cbae6994" providerId="ADAL" clId="{5E177A21-8F2F-4515-8715-00AA7A84D992}" dt="2022-11-09T21:27:58.151" v="102" actId="962"/>
          <ac:grpSpMkLst>
            <pc:docMk/>
            <pc:sldMk cId="2352531679" sldId="373"/>
            <ac:grpSpMk id="9" creationId="{E3C98DBD-4493-4397-96D2-19879EFEB8C3}"/>
          </ac:grpSpMkLst>
        </pc:grpChg>
        <pc:cxnChg chg="mod">
          <ac:chgData name="Ammons, Denise" userId="61c7dcbd-e9a4-4215-b4a8-e086cbae6994" providerId="ADAL" clId="{5E177A21-8F2F-4515-8715-00AA7A84D992}" dt="2022-11-09T21:27:58.528" v="103" actId="962"/>
          <ac:cxnSpMkLst>
            <pc:docMk/>
            <pc:sldMk cId="2352531679" sldId="373"/>
            <ac:cxnSpMk id="7" creationId="{CF0B6F9E-17A6-4DA4-AD77-C8013B64FFDE}"/>
          </ac:cxnSpMkLst>
        </pc:cxnChg>
      </pc:sldChg>
      <pc:sldChg chg="modSp mod">
        <pc:chgData name="Ammons, Denise" userId="61c7dcbd-e9a4-4215-b4a8-e086cbae6994" providerId="ADAL" clId="{5E177A21-8F2F-4515-8715-00AA7A84D992}" dt="2022-11-09T21:31:32.451" v="177" actId="33553"/>
        <pc:sldMkLst>
          <pc:docMk/>
          <pc:sldMk cId="4270639910" sldId="374"/>
        </pc:sldMkLst>
        <pc:spChg chg="mod">
          <ac:chgData name="Ammons, Denise" userId="61c7dcbd-e9a4-4215-b4a8-e086cbae6994" providerId="ADAL" clId="{5E177A21-8F2F-4515-8715-00AA7A84D992}" dt="2022-11-09T21:31:32.451" v="177" actId="33553"/>
          <ac:spMkLst>
            <pc:docMk/>
            <pc:sldMk cId="4270639910" sldId="374"/>
            <ac:spMk id="14" creationId="{0F4FC735-DB1B-40EA-AAE8-07F052436537}"/>
          </ac:spMkLst>
        </pc:spChg>
        <pc:grpChg chg="mod">
          <ac:chgData name="Ammons, Denise" userId="61c7dcbd-e9a4-4215-b4a8-e086cbae6994" providerId="ADAL" clId="{5E177A21-8F2F-4515-8715-00AA7A84D992}" dt="2022-11-09T21:28:19.510" v="107" actId="962"/>
          <ac:grpSpMkLst>
            <pc:docMk/>
            <pc:sldMk cId="4270639910" sldId="374"/>
            <ac:grpSpMk id="9" creationId="{E3C98DBD-4493-4397-96D2-19879EFEB8C3}"/>
          </ac:grpSpMkLst>
        </pc:grpChg>
        <pc:cxnChg chg="mod">
          <ac:chgData name="Ammons, Denise" userId="61c7dcbd-e9a4-4215-b4a8-e086cbae6994" providerId="ADAL" clId="{5E177A21-8F2F-4515-8715-00AA7A84D992}" dt="2022-11-09T21:28:20.281" v="108" actId="962"/>
          <ac:cxnSpMkLst>
            <pc:docMk/>
            <pc:sldMk cId="4270639910" sldId="374"/>
            <ac:cxnSpMk id="7" creationId="{CF0B6F9E-17A6-4DA4-AD77-C8013B64FFDE}"/>
          </ac:cxnSpMkLst>
        </pc:cxnChg>
      </pc:sldChg>
      <pc:sldChg chg="modSp mod">
        <pc:chgData name="Ammons, Denise" userId="61c7dcbd-e9a4-4215-b4a8-e086cbae6994" providerId="ADAL" clId="{5E177A21-8F2F-4515-8715-00AA7A84D992}" dt="2022-11-09T21:29:54.730" v="137" actId="33553"/>
        <pc:sldMkLst>
          <pc:docMk/>
          <pc:sldMk cId="4145819099" sldId="375"/>
        </pc:sldMkLst>
        <pc:spChg chg="mod ord">
          <ac:chgData name="Ammons, Denise" userId="61c7dcbd-e9a4-4215-b4a8-e086cbae6994" providerId="ADAL" clId="{5E177A21-8F2F-4515-8715-00AA7A84D992}" dt="2022-11-09T21:29:54.730" v="137" actId="33553"/>
          <ac:spMkLst>
            <pc:docMk/>
            <pc:sldMk cId="4145819099" sldId="375"/>
            <ac:spMk id="6" creationId="{8BEA2A35-DB1D-4E28-9345-2D269823C07B}"/>
          </ac:spMkLst>
        </pc:spChg>
        <pc:picChg chg="mod">
          <ac:chgData name="Ammons, Denise" userId="61c7dcbd-e9a4-4215-b4a8-e086cbae6994" providerId="ADAL" clId="{5E177A21-8F2F-4515-8715-00AA7A84D992}" dt="2022-11-09T21:21:33.328" v="24" actId="962"/>
          <ac:picMkLst>
            <pc:docMk/>
            <pc:sldMk cId="4145819099" sldId="375"/>
            <ac:picMk id="5" creationId="{E1666BA4-D1AE-4AD9-8574-023D932089B9}"/>
          </ac:picMkLst>
        </pc:picChg>
      </pc:sldChg>
      <pc:sldChg chg="modSp mod">
        <pc:chgData name="Ammons, Denise" userId="61c7dcbd-e9a4-4215-b4a8-e086cbae6994" providerId="ADAL" clId="{5E177A21-8F2F-4515-8715-00AA7A84D992}" dt="2022-11-09T21:31:38.861" v="180" actId="33553"/>
        <pc:sldMkLst>
          <pc:docMk/>
          <pc:sldMk cId="914262999" sldId="377"/>
        </pc:sldMkLst>
        <pc:spChg chg="mod">
          <ac:chgData name="Ammons, Denise" userId="61c7dcbd-e9a4-4215-b4a8-e086cbae6994" providerId="ADAL" clId="{5E177A21-8F2F-4515-8715-00AA7A84D992}" dt="2022-11-09T21:31:38.861" v="180" actId="33553"/>
          <ac:spMkLst>
            <pc:docMk/>
            <pc:sldMk cId="914262999" sldId="377"/>
            <ac:spMk id="3" creationId="{D467CA5F-2F16-43AF-8256-C83C522F816C}"/>
          </ac:spMkLst>
        </pc:spChg>
        <pc:spChg chg="mod">
          <ac:chgData name="Ammons, Denise" userId="61c7dcbd-e9a4-4215-b4a8-e086cbae6994" providerId="ADAL" clId="{5E177A21-8F2F-4515-8715-00AA7A84D992}" dt="2022-11-09T21:28:38.915" v="115" actId="962"/>
          <ac:spMkLst>
            <pc:docMk/>
            <pc:sldMk cId="914262999" sldId="377"/>
            <ac:spMk id="7" creationId="{1A7AC75E-BA31-43DA-9651-21461EE34D87}"/>
          </ac:spMkLst>
        </pc:spChg>
        <pc:picChg chg="mod">
          <ac:chgData name="Ammons, Denise" userId="61c7dcbd-e9a4-4215-b4a8-e086cbae6994" providerId="ADAL" clId="{5E177A21-8F2F-4515-8715-00AA7A84D992}" dt="2022-11-09T21:28:38.093" v="113" actId="962"/>
          <ac:picMkLst>
            <pc:docMk/>
            <pc:sldMk cId="914262999" sldId="377"/>
            <ac:picMk id="5" creationId="{4401141C-2645-4F47-AB1A-CFA149187F55}"/>
          </ac:picMkLst>
        </pc:picChg>
      </pc:sldChg>
      <pc:sldChg chg="modSp mod">
        <pc:chgData name="Ammons, Denise" userId="61c7dcbd-e9a4-4215-b4a8-e086cbae6994" providerId="ADAL" clId="{5E177A21-8F2F-4515-8715-00AA7A84D992}" dt="2022-11-09T21:31:36.638" v="179" actId="33553"/>
        <pc:sldMkLst>
          <pc:docMk/>
          <pc:sldMk cId="2274763084" sldId="378"/>
        </pc:sldMkLst>
        <pc:spChg chg="mod">
          <ac:chgData name="Ammons, Denise" userId="61c7dcbd-e9a4-4215-b4a8-e086cbae6994" providerId="ADAL" clId="{5E177A21-8F2F-4515-8715-00AA7A84D992}" dt="2022-11-09T21:31:36.638" v="179" actId="33553"/>
          <ac:spMkLst>
            <pc:docMk/>
            <pc:sldMk cId="2274763084" sldId="378"/>
            <ac:spMk id="14" creationId="{0F4FC735-DB1B-40EA-AAE8-07F052436537}"/>
          </ac:spMkLst>
        </pc:spChg>
        <pc:grpChg chg="mod">
          <ac:chgData name="Ammons, Denise" userId="61c7dcbd-e9a4-4215-b4a8-e086cbae6994" providerId="ADAL" clId="{5E177A21-8F2F-4515-8715-00AA7A84D992}" dt="2022-11-09T21:28:28.558" v="110" actId="962"/>
          <ac:grpSpMkLst>
            <pc:docMk/>
            <pc:sldMk cId="2274763084" sldId="378"/>
            <ac:grpSpMk id="9" creationId="{E3C98DBD-4493-4397-96D2-19879EFEB8C3}"/>
          </ac:grpSpMkLst>
        </pc:grpChg>
        <pc:cxnChg chg="mod">
          <ac:chgData name="Ammons, Denise" userId="61c7dcbd-e9a4-4215-b4a8-e086cbae6994" providerId="ADAL" clId="{5E177A21-8F2F-4515-8715-00AA7A84D992}" dt="2022-11-09T21:28:30.210" v="111" actId="962"/>
          <ac:cxnSpMkLst>
            <pc:docMk/>
            <pc:sldMk cId="2274763084" sldId="378"/>
            <ac:cxnSpMk id="7" creationId="{CF0B6F9E-17A6-4DA4-AD77-C8013B64FFDE}"/>
          </ac:cxnSpMkLst>
        </pc:cxnChg>
      </pc:sldChg>
      <pc:sldChg chg="modSp mod">
        <pc:chgData name="Ammons, Denise" userId="61c7dcbd-e9a4-4215-b4a8-e086cbae6994" providerId="ADAL" clId="{5E177A21-8F2F-4515-8715-00AA7A84D992}" dt="2022-11-09T21:31:29.730" v="176" actId="27636"/>
        <pc:sldMkLst>
          <pc:docMk/>
          <pc:sldMk cId="2498010271" sldId="379"/>
        </pc:sldMkLst>
        <pc:spChg chg="ord">
          <ac:chgData name="Ammons, Denise" userId="61c7dcbd-e9a4-4215-b4a8-e086cbae6994" providerId="ADAL" clId="{5E177A21-8F2F-4515-8715-00AA7A84D992}" dt="2022-11-09T21:28:14.760" v="105" actId="13244"/>
          <ac:spMkLst>
            <pc:docMk/>
            <pc:sldMk cId="2498010271" sldId="379"/>
            <ac:spMk id="2" creationId="{DCC75E25-F235-4453-8D19-6C7C829173A9}"/>
          </ac:spMkLst>
        </pc:spChg>
        <pc:spChg chg="mod">
          <ac:chgData name="Ammons, Denise" userId="61c7dcbd-e9a4-4215-b4a8-e086cbae6994" providerId="ADAL" clId="{5E177A21-8F2F-4515-8715-00AA7A84D992}" dt="2022-11-09T21:31:29.730" v="176" actId="27636"/>
          <ac:spMkLst>
            <pc:docMk/>
            <pc:sldMk cId="2498010271" sldId="379"/>
            <ac:spMk id="3" creationId="{2D24A1E3-67F8-42A4-944C-CC0F8242798B}"/>
          </ac:spMkLst>
        </pc:spChg>
        <pc:picChg chg="mod">
          <ac:chgData name="Ammons, Denise" userId="61c7dcbd-e9a4-4215-b4a8-e086cbae6994" providerId="ADAL" clId="{5E177A21-8F2F-4515-8715-00AA7A84D992}" dt="2022-11-09T21:28:15.779" v="106" actId="962"/>
          <ac:picMkLst>
            <pc:docMk/>
            <pc:sldMk cId="2498010271" sldId="379"/>
            <ac:picMk id="6" creationId="{739703B7-3DA4-444C-A8DF-6121AA777A6C}"/>
          </ac:picMkLst>
        </pc:picChg>
      </pc:sldChg>
      <pc:sldChg chg="modSp mod">
        <pc:chgData name="Ammons, Denise" userId="61c7dcbd-e9a4-4215-b4a8-e086cbae6994" providerId="ADAL" clId="{5E177A21-8F2F-4515-8715-00AA7A84D992}" dt="2022-11-09T21:29:35.134" v="128" actId="33553"/>
        <pc:sldMkLst>
          <pc:docMk/>
          <pc:sldMk cId="2909726188" sldId="380"/>
        </pc:sldMkLst>
        <pc:spChg chg="mod ord">
          <ac:chgData name="Ammons, Denise" userId="61c7dcbd-e9a4-4215-b4a8-e086cbae6994" providerId="ADAL" clId="{5E177A21-8F2F-4515-8715-00AA7A84D992}" dt="2022-11-09T21:29:35.134" v="128" actId="33553"/>
          <ac:spMkLst>
            <pc:docMk/>
            <pc:sldMk cId="2909726188" sldId="380"/>
            <ac:spMk id="3" creationId="{D7D39036-FAE8-4B73-AF1E-D1C256F0662A}"/>
          </ac:spMkLst>
        </pc:spChg>
      </pc:sldChg>
      <pc:sldChg chg="modSp mod">
        <pc:chgData name="Ammons, Denise" userId="61c7dcbd-e9a4-4215-b4a8-e086cbae6994" providerId="ADAL" clId="{5E177A21-8F2F-4515-8715-00AA7A84D992}" dt="2022-11-09T21:29:38.115" v="129" actId="33553"/>
        <pc:sldMkLst>
          <pc:docMk/>
          <pc:sldMk cId="1517421564" sldId="382"/>
        </pc:sldMkLst>
        <pc:spChg chg="mod ord">
          <ac:chgData name="Ammons, Denise" userId="61c7dcbd-e9a4-4215-b4a8-e086cbae6994" providerId="ADAL" clId="{5E177A21-8F2F-4515-8715-00AA7A84D992}" dt="2022-11-09T21:29:38.115" v="129" actId="33553"/>
          <ac:spMkLst>
            <pc:docMk/>
            <pc:sldMk cId="1517421564" sldId="382"/>
            <ac:spMk id="3" creationId="{D7D39036-FAE8-4B73-AF1E-D1C256F0662A}"/>
          </ac:spMkLst>
        </pc:spChg>
      </pc:sldChg>
      <pc:sldChg chg="modSp mod">
        <pc:chgData name="Ammons, Denise" userId="61c7dcbd-e9a4-4215-b4a8-e086cbae6994" providerId="ADAL" clId="{5E177A21-8F2F-4515-8715-00AA7A84D992}" dt="2022-11-09T21:31:47.269" v="182" actId="33553"/>
        <pc:sldMkLst>
          <pc:docMk/>
          <pc:sldMk cId="4214013213" sldId="384"/>
        </pc:sldMkLst>
        <pc:spChg chg="mod ord">
          <ac:chgData name="Ammons, Denise" userId="61c7dcbd-e9a4-4215-b4a8-e086cbae6994" providerId="ADAL" clId="{5E177A21-8F2F-4515-8715-00AA7A84D992}" dt="2022-11-09T21:31:47.269" v="182" actId="33553"/>
          <ac:spMkLst>
            <pc:docMk/>
            <pc:sldMk cId="4214013213" sldId="384"/>
            <ac:spMk id="3" creationId="{24D28C17-5C14-41E4-8687-399DE23A79F7}"/>
          </ac:spMkLst>
        </pc:spChg>
      </pc:sldChg>
      <pc:sldChg chg="modSp mod">
        <pc:chgData name="Ammons, Denise" userId="61c7dcbd-e9a4-4215-b4a8-e086cbae6994" providerId="ADAL" clId="{5E177A21-8F2F-4515-8715-00AA7A84D992}" dt="2022-11-09T21:31:48.983" v="183" actId="33553"/>
        <pc:sldMkLst>
          <pc:docMk/>
          <pc:sldMk cId="3787349072" sldId="385"/>
        </pc:sldMkLst>
        <pc:spChg chg="mod ord">
          <ac:chgData name="Ammons, Denise" userId="61c7dcbd-e9a4-4215-b4a8-e086cbae6994" providerId="ADAL" clId="{5E177A21-8F2F-4515-8715-00AA7A84D992}" dt="2022-11-09T21:31:48.983" v="183" actId="33553"/>
          <ac:spMkLst>
            <pc:docMk/>
            <pc:sldMk cId="3787349072" sldId="385"/>
            <ac:spMk id="3" creationId="{24D28C17-5C14-41E4-8687-399DE23A79F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84C0B-17AF-4709-AE67-84602328F327}" type="datetimeFigureOut">
              <a:rPr lang="en-US" smtClean="0"/>
              <a:t>11/16/2022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4951A-C821-40A5-B369-1334C448680D}" type="slidenum">
              <a:rPr lang="en-US" smtClean="0"/>
              <a:t>‹#›</a:t>
            </a:fld>
            <a:endParaRPr lang="en-US"/>
          </a:p>
        </p:txBody>
      </p:sp>
    </p:spTree>
    <p:extLst>
      <p:ext uri="{BB962C8B-B14F-4D97-AF65-F5344CB8AC3E}">
        <p14:creationId xmlns:p14="http://schemas.microsoft.com/office/powerpoint/2010/main" val="168904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cs typeface="Calibri"/>
              </a:rPr>
              <a:t>Thank you for joining us today for this results validation meeting.</a:t>
            </a:r>
          </a:p>
          <a:p>
            <a:endParaRPr lang="en-US">
              <a:cs typeface="Calibri"/>
            </a:endParaRPr>
          </a:p>
          <a:p>
            <a:r>
              <a:rPr lang="en-US">
                <a:cs typeface="Calibri"/>
              </a:rPr>
              <a:t>Today we will share results from the first round of the evaluation’s process monitoring and have time for discussion. </a:t>
            </a:r>
          </a:p>
          <a:p>
            <a:endParaRPr lang="en-US">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cs typeface="Calibri"/>
              </a:rPr>
              <a:t>The idea after today is for you to take these results back to your teams to discuss them and to consider and implement appropriate solutions. </a:t>
            </a:r>
            <a:endParaRPr lang="en-US"/>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594951A-C821-40A5-B369-1334C448680D}" type="slidenum">
              <a:rPr lang="en-US" smtClean="0"/>
              <a:t>1</a:t>
            </a:fld>
            <a:endParaRPr lang="en-US"/>
          </a:p>
        </p:txBody>
      </p:sp>
    </p:spTree>
    <p:extLst>
      <p:ext uri="{BB962C8B-B14F-4D97-AF65-F5344CB8AC3E}">
        <p14:creationId xmlns:p14="http://schemas.microsoft.com/office/powerpoint/2010/main" val="3314620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11</a:t>
            </a:fld>
            <a:endParaRPr lang="en-US"/>
          </a:p>
        </p:txBody>
      </p:sp>
    </p:spTree>
    <p:extLst>
      <p:ext uri="{BB962C8B-B14F-4D97-AF65-F5344CB8AC3E}">
        <p14:creationId xmlns:p14="http://schemas.microsoft.com/office/powerpoint/2010/main" val="589644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Responses are perceptions of respondents</a:t>
            </a:r>
          </a:p>
        </p:txBody>
      </p:sp>
      <p:sp>
        <p:nvSpPr>
          <p:cNvPr id="4" name="Slide Number Placeholder 3"/>
          <p:cNvSpPr>
            <a:spLocks noGrp="1"/>
          </p:cNvSpPr>
          <p:nvPr>
            <p:ph type="sldNum" sz="quarter" idx="5"/>
          </p:nvPr>
        </p:nvSpPr>
        <p:spPr/>
        <p:txBody>
          <a:bodyPr/>
          <a:lstStyle/>
          <a:p>
            <a:fld id="{E47A372E-3A9C-4592-A4AB-BFCB501E424E}" type="slidenum">
              <a:rPr lang="en-US" smtClean="0"/>
              <a:t>12</a:t>
            </a:fld>
            <a:endParaRPr lang="en-US"/>
          </a:p>
        </p:txBody>
      </p:sp>
    </p:spTree>
    <p:extLst>
      <p:ext uri="{BB962C8B-B14F-4D97-AF65-F5344CB8AC3E}">
        <p14:creationId xmlns:p14="http://schemas.microsoft.com/office/powerpoint/2010/main" val="3638883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 Senior gov officials one did not have time. Tried to have equal numbers but couldn't because were a lot more men.</a:t>
            </a:r>
          </a:p>
        </p:txBody>
      </p:sp>
      <p:sp>
        <p:nvSpPr>
          <p:cNvPr id="4" name="Slide Number Placeholder 3"/>
          <p:cNvSpPr>
            <a:spLocks noGrp="1"/>
          </p:cNvSpPr>
          <p:nvPr>
            <p:ph type="sldNum" sz="quarter" idx="5"/>
          </p:nvPr>
        </p:nvSpPr>
        <p:spPr/>
        <p:txBody>
          <a:bodyPr/>
          <a:lstStyle/>
          <a:p>
            <a:fld id="{E47A372E-3A9C-4592-A4AB-BFCB501E424E}" type="slidenum">
              <a:rPr lang="en-US" smtClean="0"/>
              <a:t>13</a:t>
            </a:fld>
            <a:endParaRPr lang="en-US"/>
          </a:p>
        </p:txBody>
      </p:sp>
    </p:spTree>
    <p:extLst>
      <p:ext uri="{BB962C8B-B14F-4D97-AF65-F5344CB8AC3E}">
        <p14:creationId xmlns:p14="http://schemas.microsoft.com/office/powerpoint/2010/main" val="2349044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14</a:t>
            </a:fld>
            <a:endParaRPr lang="en-US"/>
          </a:p>
        </p:txBody>
      </p:sp>
    </p:spTree>
    <p:extLst>
      <p:ext uri="{BB962C8B-B14F-4D97-AF65-F5344CB8AC3E}">
        <p14:creationId xmlns:p14="http://schemas.microsoft.com/office/powerpoint/2010/main" val="304556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ts val="2600"/>
              </a:lnSpc>
              <a:spcBef>
                <a:spcPts val="600"/>
              </a:spcBef>
              <a:spcAft>
                <a:spcPts val="0"/>
              </a:spcAft>
              <a:buClrTx/>
              <a:buSzPct val="90000"/>
              <a:buFontTx/>
              <a:buNone/>
              <a:tabLst/>
              <a:defRPr/>
            </a:pPr>
            <a:r>
              <a:rPr lang="en-US" sz="1200">
                <a:ea typeface="+mn-ea"/>
              </a:rPr>
              <a:t>First, we want to highlight that the study examined coordination and collaboration during extraordinary times given global COVID pandemic.</a:t>
            </a:r>
          </a:p>
          <a:p>
            <a:pPr>
              <a:lnSpc>
                <a:spcPts val="2600"/>
              </a:lnSpc>
              <a:spcBef>
                <a:spcPts val="600"/>
              </a:spcBef>
              <a:buSzPct val="90000"/>
            </a:pPr>
            <a:endParaRPr lang="en-US" sz="1200"/>
          </a:p>
          <a:p>
            <a:pPr>
              <a:lnSpc>
                <a:spcPts val="2600"/>
              </a:lnSpc>
              <a:spcBef>
                <a:spcPts val="600"/>
              </a:spcBef>
              <a:buSzPct val="90000"/>
            </a:pPr>
            <a:r>
              <a:rPr lang="en-US" sz="1200"/>
              <a:t>COVID hindered coordination and planning meetings as many had to be conducted virtually and Internet connectivity was problematic.</a:t>
            </a:r>
          </a:p>
          <a:p>
            <a:pPr>
              <a:lnSpc>
                <a:spcPts val="2600"/>
              </a:lnSpc>
              <a:spcBef>
                <a:spcPts val="600"/>
              </a:spcBef>
              <a:buSzPct val="90000"/>
            </a:pPr>
            <a:r>
              <a:rPr lang="en-US" sz="1200"/>
              <a:t>COVID-19 also hindered implementation. </a:t>
            </a:r>
          </a:p>
          <a:p>
            <a:pPr>
              <a:lnSpc>
                <a:spcPts val="2600"/>
              </a:lnSpc>
              <a:spcBef>
                <a:spcPts val="600"/>
              </a:spcBef>
              <a:buSzPct val="90000"/>
            </a:pPr>
            <a:r>
              <a:rPr lang="en-US" sz="1200"/>
              <a:t>Security issues (kidnapping, banditry, and violence) in Kebbi and Zamfara impacted implementation. </a:t>
            </a:r>
          </a:p>
          <a:p>
            <a:pPr>
              <a:lnSpc>
                <a:spcPts val="2600"/>
              </a:lnSpc>
              <a:spcBef>
                <a:spcPts val="600"/>
              </a:spcBef>
              <a:buSzPct val="90000"/>
            </a:pPr>
            <a:r>
              <a:rPr lang="en-US" sz="1200"/>
              <a:t>Effect of COVID-19 and insecurity may have impacted BA-N more that other IPs due to community-based nature of their work. </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15</a:t>
            </a:fld>
            <a:endParaRPr lang="en-US"/>
          </a:p>
        </p:txBody>
      </p:sp>
    </p:spTree>
    <p:extLst>
      <p:ext uri="{BB962C8B-B14F-4D97-AF65-F5344CB8AC3E}">
        <p14:creationId xmlns:p14="http://schemas.microsoft.com/office/powerpoint/2010/main" val="1372848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t>Next, one of the main questions we were looking at was How the three activities and the State coordinated.</a:t>
            </a:r>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effectLst/>
                <a:latin typeface="Calisto MT" panose="02040603050505030304" pitchFamily="18" charset="0"/>
                <a:ea typeface="Chaparral Pro"/>
                <a:cs typeface="Chaparral Pro"/>
              </a:rPr>
              <a:t>The PHCDA want more coordination going forward with IHP (monthly or quarterly meetings).</a:t>
            </a:r>
          </a:p>
          <a:p>
            <a:pPr marL="0" indent="0">
              <a:buFont typeface="Arial" panose="020B0604020202020204" pitchFamily="34" charset="0"/>
              <a:buNone/>
            </a:pPr>
            <a:endParaRPr lang="en-US"/>
          </a:p>
          <a:p>
            <a:pPr marL="0" indent="0">
              <a:buFont typeface="Arial" panose="020B0604020202020204" pitchFamily="34" charset="0"/>
              <a:buNone/>
            </a:pPr>
            <a:endParaRPr lang="en-US"/>
          </a:p>
          <a:p>
            <a:pPr marL="171450" indent="-171450">
              <a:buFont typeface="Arial" panose="020B0604020202020204" pitchFamily="34" charset="0"/>
              <a:buChar char="•"/>
            </a:pPr>
            <a:r>
              <a:rPr lang="en-US"/>
              <a:t>Officers from the Mission visit the field to get a sense of IP monthly meetings: typical agenda, what IPs discuss.  Another purpose is to see how they can advance or complement what the  IPs are doing.</a:t>
            </a:r>
          </a:p>
          <a:p>
            <a:pPr marL="171450" indent="-171450">
              <a:buFont typeface="Arial" panose="020B0604020202020204" pitchFamily="34" charset="0"/>
              <a:buChar char="•"/>
            </a:pPr>
            <a:r>
              <a:rPr lang="en-US"/>
              <a:t>State TWGs – multiple IPs participate in the various TWGs. Build capacity of members and ensure action points are followed up on</a:t>
            </a:r>
          </a:p>
          <a:p>
            <a:pPr marL="171450" indent="-171450">
              <a:buFont typeface="Arial" panose="020B0604020202020204" pitchFamily="34" charset="0"/>
              <a:buChar char="•"/>
            </a:pPr>
            <a:r>
              <a:rPr lang="en-US"/>
              <a:t>At the national level, the IPs have monthly coordination meetings to align strategies and implementation approaches</a:t>
            </a:r>
          </a:p>
          <a:p>
            <a:pPr marL="171450" indent="-171450">
              <a:buFont typeface="Arial" panose="020B0604020202020204" pitchFamily="34" charset="0"/>
              <a:buChar char="•"/>
            </a:pPr>
            <a:r>
              <a:rPr lang="en-US"/>
              <a:t>Mission staff noted that attending the national-level TWGs enables their technical staff to have insight into government priorities, which helps them prioritize where the IPs should focus energy and resources</a:t>
            </a:r>
          </a:p>
          <a:p>
            <a:pPr marL="171450" indent="-171450">
              <a:buFont typeface="Arial" panose="020B0604020202020204" pitchFamily="34" charset="0"/>
              <a:buChar char="•"/>
            </a:pPr>
            <a:r>
              <a:rPr lang="en-US"/>
              <a:t>At both the state and national level, participation in TWGs helps strengthen coordination with other donors.</a:t>
            </a:r>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effectLst/>
                <a:latin typeface="Calisto MT" panose="02040603050505030304" pitchFamily="18" charset="0"/>
                <a:ea typeface="Chaparral Pro"/>
                <a:cs typeface="Chaparral Pro"/>
              </a:rPr>
              <a:t>In Kebbi, the Activities reported that coordination meetings with the State allowed the State to see the individual contributions of each Activity and how their work is harmonized. Activity respondents said that coordination with the State through the various TWGs works well.</a:t>
            </a:r>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16</a:t>
            </a:fld>
            <a:endParaRPr lang="en-US"/>
          </a:p>
        </p:txBody>
      </p:sp>
    </p:spTree>
    <p:extLst>
      <p:ext uri="{BB962C8B-B14F-4D97-AF65-F5344CB8AC3E}">
        <p14:creationId xmlns:p14="http://schemas.microsoft.com/office/powerpoint/2010/main" val="837898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There were a number of themes that emerged from the process monitoring on how the activities and the state coordinated and we have grouped them into main themes.  The first group of themes was about coordination structures and processes.</a:t>
            </a:r>
          </a:p>
        </p:txBody>
      </p:sp>
      <p:sp>
        <p:nvSpPr>
          <p:cNvPr id="4" name="Slide Number Placeholder 3"/>
          <p:cNvSpPr>
            <a:spLocks noGrp="1"/>
          </p:cNvSpPr>
          <p:nvPr>
            <p:ph type="sldNum" sz="quarter" idx="5"/>
          </p:nvPr>
        </p:nvSpPr>
        <p:spPr/>
        <p:txBody>
          <a:bodyPr/>
          <a:lstStyle/>
          <a:p>
            <a:fld id="{D594951A-C821-40A5-B369-1334C448680D}" type="slidenum">
              <a:rPr lang="en-US" smtClean="0"/>
              <a:t>17</a:t>
            </a:fld>
            <a:endParaRPr lang="en-US"/>
          </a:p>
        </p:txBody>
      </p:sp>
    </p:spTree>
    <p:extLst>
      <p:ext uri="{BB962C8B-B14F-4D97-AF65-F5344CB8AC3E}">
        <p14:creationId xmlns:p14="http://schemas.microsoft.com/office/powerpoint/2010/main" val="1299964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a:spcBef>
                <a:spcPts val="500"/>
              </a:spcBef>
            </a:pPr>
            <a:r>
              <a:rPr lang="en-US" sz="1200"/>
              <a:t>IPs have mandate from USAID to coordinate and collaborate.</a:t>
            </a:r>
          </a:p>
          <a:p>
            <a:pPr>
              <a:spcBef>
                <a:spcPts val="500"/>
              </a:spcBef>
            </a:pPr>
            <a:endParaRPr lang="en-US" sz="1200"/>
          </a:p>
          <a:p>
            <a:pPr marL="0" indent="0">
              <a:buFont typeface="Arial" panose="020B0604020202020204" pitchFamily="34" charset="0"/>
              <a:buNone/>
            </a:pPr>
            <a:r>
              <a:rPr lang="en-US" sz="1200"/>
              <a:t>Individual mandates prioritize, service delivery, demand creation, and commodity security.</a:t>
            </a: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18</a:t>
            </a:fld>
            <a:endParaRPr lang="en-US"/>
          </a:p>
        </p:txBody>
      </p:sp>
    </p:spTree>
    <p:extLst>
      <p:ext uri="{BB962C8B-B14F-4D97-AF65-F5344CB8AC3E}">
        <p14:creationId xmlns:p14="http://schemas.microsoft.com/office/powerpoint/2010/main" val="1287389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t>Activity and State respondents in Kebbi noted that coordination could be more robust.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t>In between meetings Activities have ad hoc meetings and use WhatsApp</a:t>
            </a:r>
          </a:p>
          <a:p>
            <a:pPr marL="0" marR="0" lvl="0" indent="0">
              <a:lnSpc>
                <a:spcPts val="1350"/>
              </a:lnSpc>
              <a:spcBef>
                <a:spcPts val="0"/>
              </a:spcBef>
              <a:spcAft>
                <a:spcPts val="0"/>
              </a:spcAft>
              <a:buFont typeface="Symbol" panose="05050102010706020507" pitchFamily="18" charset="2"/>
              <a:buNone/>
            </a:pPr>
            <a:endParaRPr lang="en-US" sz="1200">
              <a:effectLst/>
              <a:latin typeface="+mn-lt"/>
              <a:ea typeface="+mn-ea"/>
              <a:cs typeface="+mn-cs"/>
            </a:endParaRPr>
          </a:p>
          <a:p>
            <a:pPr marL="0" marR="0" lvl="0" indent="0">
              <a:lnSpc>
                <a:spcPts val="1350"/>
              </a:lnSpc>
              <a:spcBef>
                <a:spcPts val="0"/>
              </a:spcBef>
              <a:spcAft>
                <a:spcPts val="0"/>
              </a:spcAft>
              <a:buFont typeface="Symbol" panose="05050102010706020507" pitchFamily="18" charset="2"/>
              <a:buNone/>
            </a:pPr>
            <a:r>
              <a:rPr lang="en-US" sz="1800">
                <a:effectLst/>
                <a:latin typeface="Calisto MT" panose="02040603050505030304" pitchFamily="18" charset="0"/>
                <a:ea typeface="Chaparral Pro"/>
                <a:cs typeface="Chaparral Pro"/>
              </a:rPr>
              <a:t>The State would like USAID to sit together with them to enhance harmonization.</a:t>
            </a:r>
          </a:p>
        </p:txBody>
      </p:sp>
      <p:sp>
        <p:nvSpPr>
          <p:cNvPr id="4" name="Slide Number Placeholder 3"/>
          <p:cNvSpPr>
            <a:spLocks noGrp="1"/>
          </p:cNvSpPr>
          <p:nvPr>
            <p:ph type="sldNum" sz="quarter" idx="5"/>
          </p:nvPr>
        </p:nvSpPr>
        <p:spPr/>
        <p:txBody>
          <a:bodyPr/>
          <a:lstStyle/>
          <a:p>
            <a:fld id="{E47A372E-3A9C-4592-A4AB-BFCB501E424E}" type="slidenum">
              <a:rPr lang="en-US" smtClean="0"/>
              <a:t>19</a:t>
            </a:fld>
            <a:endParaRPr lang="en-US"/>
          </a:p>
        </p:txBody>
      </p:sp>
    </p:spTree>
    <p:extLst>
      <p:ext uri="{BB962C8B-B14F-4D97-AF65-F5344CB8AC3E}">
        <p14:creationId xmlns:p14="http://schemas.microsoft.com/office/powerpoint/2010/main" val="3172065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marR="0">
              <a:lnSpc>
                <a:spcPts val="1350"/>
              </a:lnSpc>
              <a:spcBef>
                <a:spcPts val="0"/>
              </a:spcBef>
              <a:spcAft>
                <a:spcPts val="600"/>
              </a:spcAft>
            </a:pPr>
            <a:r>
              <a:rPr lang="en-US" sz="1800">
                <a:effectLst/>
                <a:latin typeface="Calisto MT" panose="02040603050505030304" pitchFamily="18" charset="0"/>
                <a:ea typeface="Chaparral Pro"/>
                <a:cs typeface="Chaparral Pro"/>
              </a:rPr>
              <a:t>Both Activity and State respondents stated that the co-location of offices helps with communication and coordination. Some State respondents noted that the PSM is temporarily co-located with BA-N and IHP due to a fire. Normally, PSM is co-located with the LMCU. State respondents appreciated PSM’s co-location with the LMCU because the activity provides direct technical support. IHP also has offices embedded in three LGAs, which facilitates communication and coordination with the State at that level.</a:t>
            </a:r>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20</a:t>
            </a:fld>
            <a:endParaRPr lang="en-US"/>
          </a:p>
        </p:txBody>
      </p:sp>
    </p:spTree>
    <p:extLst>
      <p:ext uri="{BB962C8B-B14F-4D97-AF65-F5344CB8AC3E}">
        <p14:creationId xmlns:p14="http://schemas.microsoft.com/office/powerpoint/2010/main" val="273603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Our objectives today are to</a:t>
            </a:r>
          </a:p>
          <a:p>
            <a:pPr algn="l" rtl="0" fontAlgn="base">
              <a:spcAft>
                <a:spcPts val="1200"/>
              </a:spcAft>
              <a:buClr>
                <a:srgbClr val="F9A23D"/>
              </a:buClr>
              <a:buFont typeface="Wingdings" panose="05000000000000000000" pitchFamily="2" charset="2"/>
              <a:buChar char="Ø"/>
            </a:pPr>
            <a:r>
              <a:rPr lang="en-US"/>
              <a:t>S</a:t>
            </a:r>
            <a:r>
              <a:rPr lang="en-US" sz="1200"/>
              <a:t>hare results from the first round of process monitoring</a:t>
            </a:r>
          </a:p>
          <a:p>
            <a:pPr algn="l" rtl="0" fontAlgn="base">
              <a:spcAft>
                <a:spcPts val="1200"/>
              </a:spcAft>
              <a:buClr>
                <a:srgbClr val="F9A23D"/>
              </a:buClr>
              <a:buFont typeface="Wingdings" panose="05000000000000000000" pitchFamily="2" charset="2"/>
              <a:buChar char="Ø"/>
            </a:pPr>
            <a:endParaRPr lang="en-US"/>
          </a:p>
          <a:p>
            <a:pPr algn="l" rtl="0" fontAlgn="base">
              <a:spcAft>
                <a:spcPts val="1200"/>
              </a:spcAft>
              <a:buClr>
                <a:srgbClr val="F9A23D"/>
              </a:buClr>
              <a:buFont typeface="Wingdings" panose="05000000000000000000" pitchFamily="2" charset="2"/>
              <a:buChar char="Ø"/>
            </a:pPr>
            <a:r>
              <a:rPr lang="en-US"/>
              <a:t>Get feedback and validate results</a:t>
            </a:r>
          </a:p>
          <a:p>
            <a:pPr algn="l" rtl="0" fontAlgn="base">
              <a:spcAft>
                <a:spcPts val="1200"/>
              </a:spcAft>
              <a:buClr>
                <a:srgbClr val="F9A23D"/>
              </a:buClr>
              <a:buFont typeface="Wingdings" panose="05000000000000000000" pitchFamily="2" charset="2"/>
              <a:buChar char="Ø"/>
            </a:pPr>
            <a:endParaRPr lang="en-US" sz="1200"/>
          </a:p>
          <a:p>
            <a:pPr marL="0" marR="0" lvl="0" indent="0" algn="l" defTabSz="914400" rtl="0" eaLnBrk="1" fontAlgn="base" latinLnBrk="0" hangingPunct="1">
              <a:lnSpc>
                <a:spcPct val="100000"/>
              </a:lnSpc>
              <a:spcBef>
                <a:spcPts val="0"/>
              </a:spcBef>
              <a:spcAft>
                <a:spcPts val="1200"/>
              </a:spcAft>
              <a:buClr>
                <a:srgbClr val="F9A23D"/>
              </a:buClr>
              <a:buSzTx/>
              <a:buFont typeface="Wingdings" panose="05000000000000000000" pitchFamily="2" charset="2"/>
              <a:buNone/>
              <a:tabLst/>
              <a:defRPr/>
            </a:pPr>
            <a:r>
              <a:rPr lang="en-US"/>
              <a:t>This is an ongoing process and we are interested to hear what is still valid versus what has changed. </a:t>
            </a:r>
          </a:p>
          <a:p>
            <a:pPr algn="l" rtl="0" fontAlgn="base">
              <a:spcAft>
                <a:spcPts val="1200"/>
              </a:spcAft>
              <a:buClr>
                <a:srgbClr val="F9A23D"/>
              </a:buClr>
              <a:buFont typeface="Wingdings" panose="05000000000000000000" pitchFamily="2" charset="2"/>
              <a:buChar char="Ø"/>
            </a:pPr>
            <a:endParaRPr lang="en-US" sz="1200"/>
          </a:p>
          <a:p>
            <a:pPr algn="l" rtl="0" fontAlgn="base">
              <a:spcAft>
                <a:spcPts val="1200"/>
              </a:spcAft>
              <a:buClr>
                <a:srgbClr val="F9A23D"/>
              </a:buClr>
              <a:buFont typeface="Wingdings" panose="05000000000000000000" pitchFamily="2" charset="2"/>
              <a:buChar char="Ø"/>
            </a:pPr>
            <a:r>
              <a:rPr lang="en-US"/>
              <a:t>Stimulate joint discussions on using the results to improve program implementation and outcomes</a:t>
            </a:r>
          </a:p>
          <a:p>
            <a:pPr marL="0" marR="0" lvl="0" indent="0" algn="l" defTabSz="914400" rtl="0" eaLnBrk="1" fontAlgn="base" latinLnBrk="0" hangingPunct="1">
              <a:lnSpc>
                <a:spcPct val="100000"/>
              </a:lnSpc>
              <a:spcBef>
                <a:spcPts val="0"/>
              </a:spcBef>
              <a:spcAft>
                <a:spcPts val="1200"/>
              </a:spcAft>
              <a:buClr>
                <a:srgbClr val="F9A23D"/>
              </a:buClr>
              <a:buSzTx/>
              <a:buFont typeface="Wingdings" panose="05000000000000000000" pitchFamily="2" charset="2"/>
              <a:buNone/>
              <a:tabLst/>
              <a:defRPr/>
            </a:pPr>
            <a:endParaRPr lang="en-US"/>
          </a:p>
          <a:p>
            <a:pPr marL="0" marR="0" lvl="0" indent="0" algn="l" defTabSz="914400" rtl="0" eaLnBrk="1" fontAlgn="base" latinLnBrk="0" hangingPunct="1">
              <a:lnSpc>
                <a:spcPct val="100000"/>
              </a:lnSpc>
              <a:spcBef>
                <a:spcPts val="0"/>
              </a:spcBef>
              <a:spcAft>
                <a:spcPts val="1200"/>
              </a:spcAft>
              <a:buClr>
                <a:srgbClr val="F9A23D"/>
              </a:buClr>
              <a:buSzTx/>
              <a:buFont typeface="Wingdings" panose="05000000000000000000" pitchFamily="2" charset="2"/>
              <a:buNone/>
              <a:tabLst/>
              <a:defRPr/>
            </a:pPr>
            <a:r>
              <a:rPr lang="en-US"/>
              <a:t>We see this meeting as a tool to promote discussion and understanding.</a:t>
            </a:r>
          </a:p>
          <a:p>
            <a:pPr algn="l" rtl="0" fontAlgn="base">
              <a:spcAft>
                <a:spcPts val="1200"/>
              </a:spcAft>
              <a:buClr>
                <a:srgbClr val="F9A23D"/>
              </a:buClr>
              <a:buFont typeface="Wingdings" panose="05000000000000000000" pitchFamily="2" charset="2"/>
              <a:buChar char="Ø"/>
            </a:pPr>
            <a:endParaRPr lang="en-US"/>
          </a:p>
          <a:p>
            <a:pPr algn="l" rtl="0" fontAlgn="base">
              <a:spcAft>
                <a:spcPts val="1200"/>
              </a:spcAft>
              <a:buClr>
                <a:srgbClr val="F9A23D"/>
              </a:buClr>
              <a:buFont typeface="Wingdings" panose="05000000000000000000" pitchFamily="2" charset="2"/>
              <a:buChar char="Ø"/>
            </a:pPr>
            <a:r>
              <a:rPr lang="en-US"/>
              <a:t>Share next steps in the evaluation</a:t>
            </a:r>
          </a:p>
          <a:p>
            <a:endParaRPr lang="en-US"/>
          </a:p>
          <a:p>
            <a:endParaRPr lang="en-US"/>
          </a:p>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3</a:t>
            </a:fld>
            <a:endParaRPr lang="en-US"/>
          </a:p>
        </p:txBody>
      </p:sp>
    </p:spTree>
    <p:extLst>
      <p:ext uri="{BB962C8B-B14F-4D97-AF65-F5344CB8AC3E}">
        <p14:creationId xmlns:p14="http://schemas.microsoft.com/office/powerpoint/2010/main" val="38258343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A national Activity respondent said they would like USAID to encourage other development partners to sign onto USAID MOUs so that the State can be accountable to one common and transparent platform.</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Mission respondent: </a:t>
            </a:r>
            <a:r>
              <a:rPr lang="en-US" sz="1800">
                <a:solidFill>
                  <a:srgbClr val="264E59"/>
                </a:solidFill>
                <a:effectLst/>
                <a:latin typeface="Arial Narrow" panose="020B0606020202030204" pitchFamily="34" charset="0"/>
                <a:ea typeface="Times New Roman" panose="02020603050405020304" pitchFamily="18" charset="0"/>
                <a:cs typeface="Times New Roman" panose="02020603050405020304" pitchFamily="18" charset="0"/>
              </a:rPr>
              <a:t>the different development partners in a State can have different mandates that can make it challenging for each to make the technical or programmatic changes that they would like, such as harmonizing SBC messages. They explained that it is counterproductive when different donors in the same State are looking at similar behaviors but communicating slightly different messages to the same audience. As a result, they felt coordination with other development partners needs to be a priority.</a:t>
            </a:r>
            <a:endParaRPr lang="en-US" sz="1800">
              <a:effectLst/>
              <a:latin typeface="Calisto MT" panose="02040603050505030304" pitchFamily="18" charset="0"/>
              <a:ea typeface="Chaparral Pro"/>
              <a:cs typeface="Chaparral Pro"/>
            </a:endParaRP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21</a:t>
            </a:fld>
            <a:endParaRPr lang="en-US"/>
          </a:p>
        </p:txBody>
      </p:sp>
    </p:spTree>
    <p:extLst>
      <p:ext uri="{BB962C8B-B14F-4D97-AF65-F5344CB8AC3E}">
        <p14:creationId xmlns:p14="http://schemas.microsoft.com/office/powerpoint/2010/main" val="2559799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a:effectLst/>
                <a:latin typeface="Calisto MT" panose="02040603050505030304" pitchFamily="18" charset="0"/>
                <a:ea typeface="Chaparral Pro"/>
                <a:cs typeface="Chaparral Pro"/>
              </a:rPr>
              <a:t>BA-N collaborated with the State to create the Advocacy Core Group (ACG). Key members are religious leaders, the wife of the State Governor, and the Emir of Gwandu. The ACG works to change providers’ behavior that is preventing women from attending antenatal care or delivering at health facilities. The Activities leverage the ACG to see top government officials.</a:t>
            </a:r>
          </a:p>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22</a:t>
            </a:fld>
            <a:endParaRPr lang="en-US"/>
          </a:p>
        </p:txBody>
      </p:sp>
    </p:spTree>
    <p:extLst>
      <p:ext uri="{BB962C8B-B14F-4D97-AF65-F5344CB8AC3E}">
        <p14:creationId xmlns:p14="http://schemas.microsoft.com/office/powerpoint/2010/main" val="31015109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a:effectLst/>
                <a:latin typeface="Chaparral Pro"/>
                <a:ea typeface="Chaparral Pro"/>
                <a:cs typeface="Chaparral Pro"/>
              </a:rPr>
              <a:t>Further down the line, not as much state involvement, but state would still like to be involved. Different perceptions of where that boundary should be.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a:effectLst/>
              <a:latin typeface="Chaparral Pro"/>
              <a:ea typeface="Chaparral Pro"/>
              <a:cs typeface="Chaparral Pro"/>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a:effectLst/>
                <a:latin typeface="Chaparral Pro"/>
                <a:ea typeface="Chaparral Pro"/>
                <a:cs typeface="Chaparral Pro"/>
              </a:rPr>
              <a:t>IHP respondents reported that the State was more involved in the development of IHP’s previous workplan. Much of the current year’s workplan was repeated from the previous year. IHP developed the workplan and shared the final document with the State. </a:t>
            </a:r>
            <a:r>
              <a:rPr lang="en-US" sz="1800">
                <a:effectLst/>
                <a:latin typeface="Calisto MT" panose="02040603050505030304" pitchFamily="18" charset="0"/>
                <a:ea typeface="Chaparral Pro"/>
                <a:cs typeface="Chaparral Pro"/>
              </a:rPr>
              <a:t>A State respondent reported that IHP’s final workplan was not shared with the PHCDA.</a:t>
            </a:r>
            <a:endParaRPr lang="en-US" sz="1800">
              <a:effectLst/>
              <a:latin typeface="Chaparral Pro"/>
              <a:ea typeface="Chaparral Pro"/>
              <a:cs typeface="Chaparral Pro"/>
            </a:endParaRPr>
          </a:p>
          <a:p>
            <a:pPr marL="0" indent="0">
              <a:buFont typeface="Arial" panose="020B0604020202020204" pitchFamily="34" charset="0"/>
              <a:buNone/>
            </a:pPr>
            <a:endParaRPr lang="en-US" sz="1800">
              <a:effectLst/>
              <a:latin typeface="Chaparral Pro"/>
            </a:endParaRPr>
          </a:p>
          <a:p>
            <a:pPr marL="0" indent="0">
              <a:buFont typeface="Arial" panose="020B0604020202020204" pitchFamily="34" charset="0"/>
              <a:buNone/>
            </a:pPr>
            <a:r>
              <a:rPr lang="en-US" sz="1800">
                <a:effectLst/>
                <a:latin typeface="Chaparral Pro"/>
                <a:ea typeface="Chaparral Pro"/>
                <a:cs typeface="Chaparral Pro"/>
              </a:rPr>
              <a:t>BA-N reviewed the 2019 plan and determined which activities to carry forward. This time, the State was not involved</a:t>
            </a:r>
          </a:p>
          <a:p>
            <a:pPr marL="0" indent="0">
              <a:buFont typeface="Arial" panose="020B0604020202020204" pitchFamily="34" charset="0"/>
              <a:buNone/>
            </a:pPr>
            <a:endParaRPr lang="en-US" sz="1800">
              <a:effectLst/>
              <a:latin typeface="Chaparral Pro"/>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a:effectLst/>
                <a:latin typeface="Calisto MT" panose="02040603050505030304" pitchFamily="18" charset="0"/>
                <a:ea typeface="Chaparral Pro"/>
                <a:cs typeface="Chaparral Pro"/>
              </a:rPr>
              <a:t>PSM is active in 36 States. Its workplans are developed at the central level. Most of the activities in the State plan are routine (e.g., bimonthly Logistics Management Information System [LMIS] review meeting, last mile distribution monitoring, proof of delivery review). There may be a few small additions and/or subtractions to this routine workplan in each State plan, which are communicated by the PSM Regional Director. The PSM workplan is aligned with the State AOP because the routine activities of PSM are aligned with the LCMU.</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a:effectLst/>
              <a:latin typeface="Calisto MT" panose="02040603050505030304" pitchFamily="18" charset="0"/>
              <a:ea typeface="Chaparral Pro"/>
              <a:cs typeface="Chaparral Pro"/>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800">
              <a:effectLst/>
              <a:latin typeface="Calisto MT" panose="02040603050505030304" pitchFamily="18" charset="0"/>
              <a:ea typeface="Chaparral Pro"/>
              <a:cs typeface="Chaparral Pro"/>
            </a:endParaRPr>
          </a:p>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23</a:t>
            </a:fld>
            <a:endParaRPr lang="en-US"/>
          </a:p>
        </p:txBody>
      </p:sp>
    </p:spTree>
    <p:extLst>
      <p:ext uri="{BB962C8B-B14F-4D97-AF65-F5344CB8AC3E}">
        <p14:creationId xmlns:p14="http://schemas.microsoft.com/office/powerpoint/2010/main" val="337535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600"/>
              </a:spcAft>
            </a:pPr>
            <a:r>
              <a:rPr lang="en-US" sz="1200">
                <a:solidFill>
                  <a:schemeClr val="tx1">
                    <a:lumMod val="85000"/>
                    <a:lumOff val="15000"/>
                  </a:schemeClr>
                </a:solidFill>
                <a:ea typeface="+mn-ea"/>
              </a:rPr>
              <a:t>Another theme was having a fuzzy definition of coordination.  For example, A national Activity respondent stated there are no clear boundaries for IP coordination and felt that USAID defining the approach more fully would be helpful.</a:t>
            </a:r>
          </a:p>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24</a:t>
            </a:fld>
            <a:endParaRPr lang="en-US"/>
          </a:p>
        </p:txBody>
      </p:sp>
    </p:spTree>
    <p:extLst>
      <p:ext uri="{BB962C8B-B14F-4D97-AF65-F5344CB8AC3E}">
        <p14:creationId xmlns:p14="http://schemas.microsoft.com/office/powerpoint/2010/main" val="22158400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second set of main themes that emerged were System-level factors.</a:t>
            </a:r>
          </a:p>
        </p:txBody>
      </p:sp>
      <p:sp>
        <p:nvSpPr>
          <p:cNvPr id="4" name="Slide Number Placeholder 3"/>
          <p:cNvSpPr>
            <a:spLocks noGrp="1"/>
          </p:cNvSpPr>
          <p:nvPr>
            <p:ph type="sldNum" sz="quarter" idx="5"/>
          </p:nvPr>
        </p:nvSpPr>
        <p:spPr/>
        <p:txBody>
          <a:bodyPr/>
          <a:lstStyle/>
          <a:p>
            <a:fld id="{D594951A-C821-40A5-B369-1334C448680D}" type="slidenum">
              <a:rPr lang="en-US" smtClean="0"/>
              <a:t>25</a:t>
            </a:fld>
            <a:endParaRPr lang="en-US"/>
          </a:p>
        </p:txBody>
      </p:sp>
    </p:spTree>
    <p:extLst>
      <p:ext uri="{BB962C8B-B14F-4D97-AF65-F5344CB8AC3E}">
        <p14:creationId xmlns:p14="http://schemas.microsoft.com/office/powerpoint/2010/main" val="7521156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26</a:t>
            </a:fld>
            <a:endParaRPr lang="en-US"/>
          </a:p>
        </p:txBody>
      </p:sp>
    </p:spTree>
    <p:extLst>
      <p:ext uri="{BB962C8B-B14F-4D97-AF65-F5344CB8AC3E}">
        <p14:creationId xmlns:p14="http://schemas.microsoft.com/office/powerpoint/2010/main" val="3324663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r>
              <a:rPr lang="en-US"/>
              <a:t>Another example of how mandates constrain coordination</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27</a:t>
            </a:fld>
            <a:endParaRPr lang="en-US"/>
          </a:p>
        </p:txBody>
      </p:sp>
    </p:spTree>
    <p:extLst>
      <p:ext uri="{BB962C8B-B14F-4D97-AF65-F5344CB8AC3E}">
        <p14:creationId xmlns:p14="http://schemas.microsoft.com/office/powerpoint/2010/main" val="1329227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a:t>An Activity coming in with just a malaria program may have wider acceptance than one coming with malaria and family planning. </a:t>
            </a:r>
          </a:p>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28</a:t>
            </a:fld>
            <a:endParaRPr lang="en-US"/>
          </a:p>
        </p:txBody>
      </p:sp>
    </p:spTree>
    <p:extLst>
      <p:ext uri="{BB962C8B-B14F-4D97-AF65-F5344CB8AC3E}">
        <p14:creationId xmlns:p14="http://schemas.microsoft.com/office/powerpoint/2010/main" val="36339706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Calisto MT" panose="02040603050505030304" pitchFamily="18" charset="0"/>
                <a:ea typeface="Chaparral Pro"/>
                <a:cs typeface="Chaparral Pro"/>
              </a:rPr>
              <a:t>In Kebbi, a State respondent suggested that all IHP work should go through the PHCDA because IHP is tasked with improving primary health care. They said that IHP coordinated some activities with SMOH and KECHEMA that they believed should have been coordinated by the PHCDA. These concerns may partly reflect fragmentation of government agencies, as reported by a national </a:t>
            </a:r>
            <a:r>
              <a:rPr lang="en-US" sz="1800"/>
              <a:t>Activity</a:t>
            </a:r>
            <a:r>
              <a:rPr lang="en-US" sz="1800">
                <a:effectLst/>
                <a:latin typeface="Calisto MT" panose="02040603050505030304" pitchFamily="18" charset="0"/>
                <a:ea typeface="Chaparral Pro"/>
                <a:cs typeface="Chaparral Pro"/>
              </a:rPr>
              <a:t> respondent, and different expectations about the roles of different agencies that affect IHP’s activity implementation when working across an integrated portfolio. </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29</a:t>
            </a:fld>
            <a:endParaRPr lang="en-US"/>
          </a:p>
        </p:txBody>
      </p:sp>
    </p:spTree>
    <p:extLst>
      <p:ext uri="{BB962C8B-B14F-4D97-AF65-F5344CB8AC3E}">
        <p14:creationId xmlns:p14="http://schemas.microsoft.com/office/powerpoint/2010/main" val="41976141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No routine system for demand-side data as there is for service delivery data in the DHIS2. </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30</a:t>
            </a:fld>
            <a:endParaRPr lang="en-US"/>
          </a:p>
        </p:txBody>
      </p:sp>
    </p:spTree>
    <p:extLst>
      <p:ext uri="{BB962C8B-B14F-4D97-AF65-F5344CB8AC3E}">
        <p14:creationId xmlns:p14="http://schemas.microsoft.com/office/powerpoint/2010/main" val="3162311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a:t>
            </a:fld>
            <a:endParaRPr lang="en-US"/>
          </a:p>
        </p:txBody>
      </p:sp>
    </p:spTree>
    <p:extLst>
      <p:ext uri="{BB962C8B-B14F-4D97-AF65-F5344CB8AC3E}">
        <p14:creationId xmlns:p14="http://schemas.microsoft.com/office/powerpoint/2010/main" val="26944730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31</a:t>
            </a:fld>
            <a:endParaRPr lang="en-US"/>
          </a:p>
        </p:txBody>
      </p:sp>
    </p:spTree>
    <p:extLst>
      <p:ext uri="{BB962C8B-B14F-4D97-AF65-F5344CB8AC3E}">
        <p14:creationId xmlns:p14="http://schemas.microsoft.com/office/powerpoint/2010/main" val="35496405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32</a:t>
            </a:fld>
            <a:endParaRPr lang="en-US"/>
          </a:p>
        </p:txBody>
      </p:sp>
    </p:spTree>
    <p:extLst>
      <p:ext uri="{BB962C8B-B14F-4D97-AF65-F5344CB8AC3E}">
        <p14:creationId xmlns:p14="http://schemas.microsoft.com/office/powerpoint/2010/main" val="15470230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33</a:t>
            </a:fld>
            <a:endParaRPr lang="en-US"/>
          </a:p>
        </p:txBody>
      </p:sp>
    </p:spTree>
    <p:extLst>
      <p:ext uri="{BB962C8B-B14F-4D97-AF65-F5344CB8AC3E}">
        <p14:creationId xmlns:p14="http://schemas.microsoft.com/office/powerpoint/2010/main" val="2336208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ea typeface="Chaparral Pro"/>
              </a:rPr>
              <a:t>Activities cannot approach top government leadership separately. They must have a joint factsheet which shows how each Activity contributes to service delivery, demand generation, and logistics.</a:t>
            </a:r>
          </a:p>
          <a:p>
            <a:endParaRPr lang="en-US"/>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000000"/>
                </a:solidFill>
                <a:effectLst/>
                <a:ea typeface="Times New Roman" panose="02020603050405020304" pitchFamily="18" charset="0"/>
              </a:rPr>
              <a:t>Kebbi: State noted that </a:t>
            </a:r>
            <a:r>
              <a:rPr lang="en-US" sz="1200">
                <a:effectLst/>
                <a:ea typeface="Chaparral Pro"/>
              </a:rPr>
              <a:t>PSM and other Activities played key role in advocating for State to create budget line for LMCU. Previously, the LMCU did not have a budget and therefore could not take ownership of activities.</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34</a:t>
            </a:fld>
            <a:endParaRPr lang="en-US"/>
          </a:p>
        </p:txBody>
      </p:sp>
    </p:spTree>
    <p:extLst>
      <p:ext uri="{BB962C8B-B14F-4D97-AF65-F5344CB8AC3E}">
        <p14:creationId xmlns:p14="http://schemas.microsoft.com/office/powerpoint/2010/main" val="26123861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35</a:t>
            </a:fld>
            <a:endParaRPr lang="en-US"/>
          </a:p>
        </p:txBody>
      </p:sp>
    </p:spTree>
    <p:extLst>
      <p:ext uri="{BB962C8B-B14F-4D97-AF65-F5344CB8AC3E}">
        <p14:creationId xmlns:p14="http://schemas.microsoft.com/office/powerpoint/2010/main" val="9561794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ea typeface="Chaparral Pro"/>
              </a:rPr>
              <a:t>Kebbi State respondents commented that IHP does not provide DSAs like other partners.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a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ea typeface="Chaparral Pro"/>
              </a:rPr>
              <a:t>A Mission respondent noted that the IPs come from different organizations and operational challenges occur when organizations apply different policies, for example if one has a transport allowance for certain kinds of events and another does not.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a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ea typeface="Chaparral Pro"/>
              </a:rPr>
              <a:t>Mission staff are having conversations about travel allowances and DSAs—how to align them among IPs and other donors.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000000"/>
                </a:solidFill>
                <a:effectLst/>
                <a:ea typeface="Times New Roman" panose="02020603050405020304" pitchFamily="18" charset="0"/>
              </a:rPr>
              <a:t>We understand that, since we did this research, this situation may have changed. Our next round of data collection in early 2022 will get updated information.</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a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effectLst/>
              <a:ea typeface="Chaparral Pro"/>
            </a:endParaRP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36</a:t>
            </a:fld>
            <a:endParaRPr lang="en-US"/>
          </a:p>
        </p:txBody>
      </p:sp>
    </p:spTree>
    <p:extLst>
      <p:ext uri="{BB962C8B-B14F-4D97-AF65-F5344CB8AC3E}">
        <p14:creationId xmlns:p14="http://schemas.microsoft.com/office/powerpoint/2010/main" val="31566163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37</a:t>
            </a:fld>
            <a:endParaRPr lang="en-US"/>
          </a:p>
        </p:txBody>
      </p:sp>
    </p:spTree>
    <p:extLst>
      <p:ext uri="{BB962C8B-B14F-4D97-AF65-F5344CB8AC3E}">
        <p14:creationId xmlns:p14="http://schemas.microsoft.com/office/powerpoint/2010/main" val="30719502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38</a:t>
            </a:fld>
            <a:endParaRPr lang="en-US"/>
          </a:p>
        </p:txBody>
      </p:sp>
    </p:spTree>
    <p:extLst>
      <p:ext uri="{BB962C8B-B14F-4D97-AF65-F5344CB8AC3E}">
        <p14:creationId xmlns:p14="http://schemas.microsoft.com/office/powerpoint/2010/main" val="25571385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ts val="1350"/>
              </a:lnSpc>
              <a:spcBef>
                <a:spcPts val="0"/>
              </a:spcBef>
              <a:spcAft>
                <a:spcPts val="0"/>
              </a:spcAft>
              <a:buFont typeface="Symbol" panose="05050102010706020507" pitchFamily="18" charset="2"/>
              <a:buChar char=""/>
            </a:pPr>
            <a:r>
              <a:rPr lang="en-US" sz="1800">
                <a:effectLst/>
                <a:latin typeface="Calisto MT" panose="02040603050505030304" pitchFamily="18" charset="0"/>
                <a:ea typeface="Chaparral Pro"/>
                <a:cs typeface="Chaparral Pro"/>
              </a:rPr>
              <a:t>Community empowerment for women is improving, (e.g., some have motorcycles, grinding machines, sewing machines, and domestic animals).</a:t>
            </a:r>
          </a:p>
          <a:p>
            <a:pPr marL="342900" marR="0" lvl="0" indent="-342900">
              <a:lnSpc>
                <a:spcPts val="1350"/>
              </a:lnSpc>
              <a:spcBef>
                <a:spcPts val="0"/>
              </a:spcBef>
              <a:spcAft>
                <a:spcPts val="0"/>
              </a:spcAft>
              <a:buFont typeface="Symbol" panose="05050102010706020507" pitchFamily="18" charset="2"/>
              <a:buChar char=""/>
            </a:pPr>
            <a:endParaRPr lang="en-US" sz="1800">
              <a:effectLst/>
              <a:latin typeface="Calisto MT" panose="02040603050505030304" pitchFamily="18" charset="0"/>
              <a:ea typeface="Chaparral Pro"/>
              <a:cs typeface="Chaparral Pro"/>
            </a:endParaRPr>
          </a:p>
        </p:txBody>
      </p:sp>
      <p:sp>
        <p:nvSpPr>
          <p:cNvPr id="4" name="Slide Number Placeholder 3"/>
          <p:cNvSpPr>
            <a:spLocks noGrp="1"/>
          </p:cNvSpPr>
          <p:nvPr>
            <p:ph type="sldNum" sz="quarter" idx="5"/>
          </p:nvPr>
        </p:nvSpPr>
        <p:spPr/>
        <p:txBody>
          <a:bodyPr/>
          <a:lstStyle/>
          <a:p>
            <a:fld id="{D594951A-C821-40A5-B369-1334C448680D}" type="slidenum">
              <a:rPr lang="en-US" smtClean="0"/>
              <a:t>39</a:t>
            </a:fld>
            <a:endParaRPr lang="en-US"/>
          </a:p>
        </p:txBody>
      </p:sp>
    </p:spTree>
    <p:extLst>
      <p:ext uri="{BB962C8B-B14F-4D97-AF65-F5344CB8AC3E}">
        <p14:creationId xmlns:p14="http://schemas.microsoft.com/office/powerpoint/2010/main" val="39946545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ts val="1350"/>
              </a:lnSpc>
              <a:spcBef>
                <a:spcPts val="0"/>
              </a:spcBef>
              <a:spcAft>
                <a:spcPts val="0"/>
              </a:spcAft>
              <a:buFont typeface="Symbol" panose="05050102010706020507" pitchFamily="18" charset="2"/>
              <a:buChar char=""/>
            </a:pPr>
            <a:r>
              <a:rPr lang="en-US" sz="1800">
                <a:effectLst/>
                <a:latin typeface="Calisto MT" panose="02040603050505030304" pitchFamily="18" charset="0"/>
                <a:ea typeface="Chaparral Pro"/>
                <a:cs typeface="Chaparral Pro"/>
              </a:rPr>
              <a:t>PSM is a strong project and commodity supply is very good.</a:t>
            </a:r>
          </a:p>
          <a:p>
            <a:pPr marL="342900" marR="0" lvl="0" indent="-342900">
              <a:lnSpc>
                <a:spcPts val="1350"/>
              </a:lnSpc>
              <a:spcBef>
                <a:spcPts val="0"/>
              </a:spcBef>
              <a:spcAft>
                <a:spcPts val="0"/>
              </a:spcAft>
              <a:buFont typeface="Symbol" panose="05050102010706020507" pitchFamily="18" charset="2"/>
              <a:buChar char=""/>
            </a:pPr>
            <a:r>
              <a:rPr lang="en-US" sz="1800">
                <a:effectLst/>
                <a:latin typeface="Calisto MT" panose="02040603050505030304" pitchFamily="18" charset="0"/>
                <a:ea typeface="Chaparral Pro"/>
                <a:cs typeface="Chaparral Pro"/>
              </a:rPr>
              <a:t>The reporting rate for family planning commodities has increased to 100 percent under PSM, whereas before it was between two percent and ten percent.</a:t>
            </a:r>
          </a:p>
          <a:p>
            <a:pPr marL="342900" marR="0" lvl="0" indent="-342900">
              <a:lnSpc>
                <a:spcPts val="1350"/>
              </a:lnSpc>
              <a:spcBef>
                <a:spcPts val="0"/>
              </a:spcBef>
              <a:spcAft>
                <a:spcPts val="0"/>
              </a:spcAft>
              <a:buFont typeface="Symbol" panose="05050102010706020507" pitchFamily="18" charset="2"/>
              <a:buChar char=""/>
            </a:pPr>
            <a:r>
              <a:rPr lang="en-US" sz="1800">
                <a:effectLst/>
                <a:latin typeface="Calisto MT" panose="02040603050505030304" pitchFamily="18" charset="0"/>
                <a:ea typeface="Chaparral Pro"/>
                <a:cs typeface="Chaparral Pro"/>
              </a:rPr>
              <a:t>PSM and other Activities played a key role in ensuring that the State created a budget line for the LMCU. Previously, the LMCU did not have a budget and could not take ownership of activities.</a:t>
            </a:r>
          </a:p>
        </p:txBody>
      </p:sp>
      <p:sp>
        <p:nvSpPr>
          <p:cNvPr id="4" name="Slide Number Placeholder 3"/>
          <p:cNvSpPr>
            <a:spLocks noGrp="1"/>
          </p:cNvSpPr>
          <p:nvPr>
            <p:ph type="sldNum" sz="quarter" idx="5"/>
          </p:nvPr>
        </p:nvSpPr>
        <p:spPr/>
        <p:txBody>
          <a:bodyPr/>
          <a:lstStyle/>
          <a:p>
            <a:fld id="{D594951A-C821-40A5-B369-1334C448680D}" type="slidenum">
              <a:rPr lang="en-US" smtClean="0"/>
              <a:t>40</a:t>
            </a:fld>
            <a:endParaRPr lang="en-US"/>
          </a:p>
        </p:txBody>
      </p:sp>
    </p:spTree>
    <p:extLst>
      <p:ext uri="{BB962C8B-B14F-4D97-AF65-F5344CB8AC3E}">
        <p14:creationId xmlns:p14="http://schemas.microsoft.com/office/powerpoint/2010/main" val="2564002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Define activity</a:t>
            </a:r>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5</a:t>
            </a:fld>
            <a:endParaRPr lang="en-US"/>
          </a:p>
        </p:txBody>
      </p:sp>
    </p:spTree>
    <p:extLst>
      <p:ext uri="{BB962C8B-B14F-4D97-AF65-F5344CB8AC3E}">
        <p14:creationId xmlns:p14="http://schemas.microsoft.com/office/powerpoint/2010/main" val="2359871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41</a:t>
            </a:fld>
            <a:endParaRPr lang="en-US"/>
          </a:p>
        </p:txBody>
      </p:sp>
    </p:spTree>
    <p:extLst>
      <p:ext uri="{BB962C8B-B14F-4D97-AF65-F5344CB8AC3E}">
        <p14:creationId xmlns:p14="http://schemas.microsoft.com/office/powerpoint/2010/main" val="19920174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42</a:t>
            </a:fld>
            <a:endParaRPr lang="en-US"/>
          </a:p>
        </p:txBody>
      </p:sp>
    </p:spTree>
    <p:extLst>
      <p:ext uri="{BB962C8B-B14F-4D97-AF65-F5344CB8AC3E}">
        <p14:creationId xmlns:p14="http://schemas.microsoft.com/office/powerpoint/2010/main" val="5483073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43</a:t>
            </a:fld>
            <a:endParaRPr lang="en-US"/>
          </a:p>
        </p:txBody>
      </p:sp>
    </p:spTree>
    <p:extLst>
      <p:ext uri="{BB962C8B-B14F-4D97-AF65-F5344CB8AC3E}">
        <p14:creationId xmlns:p14="http://schemas.microsoft.com/office/powerpoint/2010/main" val="14325930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0" i="0">
              <a:solidFill>
                <a:srgbClr val="000000"/>
              </a:solidFill>
              <a:effectLst/>
              <a:latin typeface="Times New Roman" panose="02020603050405020304" pitchFamily="18" charset="0"/>
            </a:endParaRPr>
          </a:p>
          <a:p>
            <a:r>
              <a:rPr lang="en-US" sz="1800" b="0" i="0">
                <a:solidFill>
                  <a:srgbClr val="000000"/>
                </a:solidFill>
                <a:effectLst/>
                <a:latin typeface="Times New Roman" panose="02020603050405020304" pitchFamily="18" charset="0"/>
              </a:rPr>
              <a:t>We will apply ONA methods to gather data to help us understand how the activities and state actors are collaborating and coordinating efforts. Actors such as IP and MOH staff in Abuja, Ebonyi, Kebbi and Zamfara, in addition to other stakeholders identified by USAID, will be surveyed to assess connections and engagement between the various stakeholders. D4I has previously tested tools that will be adapted for this purpose to map the stakeholder networks and depict relationships between organizations. The ONA method will be used to gather information systematically from organizations to characterize the network by measures such as density (number of links among organizations as a proportion of all possible links), centrality (the degree to which a high proportion of links are with a single or few organizations), and reciprocity (the proportion of mutual ties—e.g., organizations that refer clients to each other or share resources with each other) (Reynolds, Curran, &amp; Thomas, 2014). We plan to conduct ONA early in Year 2 of the evaluation and then again in the final year of the evaluation, at a minimum. Having ONA data at multiple time points will contribute to our understanding of how collaboration between the activities and state organizations evolves over time as they work to improve health outcomes.  </a:t>
            </a:r>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44</a:t>
            </a:fld>
            <a:endParaRPr lang="en-US"/>
          </a:p>
        </p:txBody>
      </p:sp>
    </p:spTree>
    <p:extLst>
      <p:ext uri="{BB962C8B-B14F-4D97-AF65-F5344CB8AC3E}">
        <p14:creationId xmlns:p14="http://schemas.microsoft.com/office/powerpoint/2010/main" val="200913947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45</a:t>
            </a:fld>
            <a:endParaRPr lang="en-US"/>
          </a:p>
        </p:txBody>
      </p:sp>
    </p:spTree>
    <p:extLst>
      <p:ext uri="{BB962C8B-B14F-4D97-AF65-F5344CB8AC3E}">
        <p14:creationId xmlns:p14="http://schemas.microsoft.com/office/powerpoint/2010/main" val="301540775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46</a:t>
            </a:fld>
            <a:endParaRPr lang="en-US"/>
          </a:p>
        </p:txBody>
      </p:sp>
    </p:spTree>
    <p:extLst>
      <p:ext uri="{BB962C8B-B14F-4D97-AF65-F5344CB8AC3E}">
        <p14:creationId xmlns:p14="http://schemas.microsoft.com/office/powerpoint/2010/main" val="30896844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47</a:t>
            </a:fld>
            <a:endParaRPr lang="en-US"/>
          </a:p>
        </p:txBody>
      </p:sp>
    </p:spTree>
    <p:extLst>
      <p:ext uri="{BB962C8B-B14F-4D97-AF65-F5344CB8AC3E}">
        <p14:creationId xmlns:p14="http://schemas.microsoft.com/office/powerpoint/2010/main" val="1755880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On this slide we define what we mean by an integrated approach and a disease-focused approach in the context of this evaluation, based on the original SOW document developed by USAID (read from slide). </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6</a:t>
            </a:fld>
            <a:endParaRPr lang="en-US"/>
          </a:p>
        </p:txBody>
      </p:sp>
    </p:spTree>
    <p:extLst>
      <p:ext uri="{BB962C8B-B14F-4D97-AF65-F5344CB8AC3E}">
        <p14:creationId xmlns:p14="http://schemas.microsoft.com/office/powerpoint/2010/main" val="2991729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7</a:t>
            </a:fld>
            <a:endParaRPr lang="en-US"/>
          </a:p>
        </p:txBody>
      </p:sp>
    </p:spTree>
    <p:extLst>
      <p:ext uri="{BB962C8B-B14F-4D97-AF65-F5344CB8AC3E}">
        <p14:creationId xmlns:p14="http://schemas.microsoft.com/office/powerpoint/2010/main" val="3399801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8</a:t>
            </a:fld>
            <a:endParaRPr lang="en-US"/>
          </a:p>
        </p:txBody>
      </p:sp>
    </p:spTree>
    <p:extLst>
      <p:ext uri="{BB962C8B-B14F-4D97-AF65-F5344CB8AC3E}">
        <p14:creationId xmlns:p14="http://schemas.microsoft.com/office/powerpoint/2010/main" val="2003674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AT this stage we are mostly addressing point 2</a:t>
            </a:r>
          </a:p>
        </p:txBody>
      </p:sp>
      <p:sp>
        <p:nvSpPr>
          <p:cNvPr id="4" name="Slide Number Placeholder 3"/>
          <p:cNvSpPr>
            <a:spLocks noGrp="1"/>
          </p:cNvSpPr>
          <p:nvPr>
            <p:ph type="sldNum" sz="quarter" idx="5"/>
          </p:nvPr>
        </p:nvSpPr>
        <p:spPr/>
        <p:txBody>
          <a:bodyPr/>
          <a:lstStyle/>
          <a:p>
            <a:fld id="{E47A372E-3A9C-4592-A4AB-BFCB501E424E}" type="slidenum">
              <a:rPr lang="en-US" smtClean="0"/>
              <a:t>9</a:t>
            </a:fld>
            <a:endParaRPr lang="en-US"/>
          </a:p>
        </p:txBody>
      </p:sp>
    </p:spTree>
    <p:extLst>
      <p:ext uri="{BB962C8B-B14F-4D97-AF65-F5344CB8AC3E}">
        <p14:creationId xmlns:p14="http://schemas.microsoft.com/office/powerpoint/2010/main" val="3919436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SC: Added this to remind people what the relevant overarching evaluation questions are. Don’t think we need to spend long on it.</a:t>
            </a:r>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10</a:t>
            </a:fld>
            <a:endParaRPr lang="en-US"/>
          </a:p>
        </p:txBody>
      </p:sp>
    </p:spTree>
    <p:extLst>
      <p:ext uri="{BB962C8B-B14F-4D97-AF65-F5344CB8AC3E}">
        <p14:creationId xmlns:p14="http://schemas.microsoft.com/office/powerpoint/2010/main" val="358730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2911974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813133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1421784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spTree>
    <p:extLst>
      <p:ext uri="{BB962C8B-B14F-4D97-AF65-F5344CB8AC3E}">
        <p14:creationId xmlns:p14="http://schemas.microsoft.com/office/powerpoint/2010/main" val="3051839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2" name="Picture 1" descr="A picture containing icon&#10;&#10;Description automatically generated">
            <a:extLst>
              <a:ext uri="{FF2B5EF4-FFF2-40B4-BE49-F238E27FC236}">
                <a16:creationId xmlns:a16="http://schemas.microsoft.com/office/drawing/2014/main" id="{CCBFB2CF-8C16-40AE-B2C7-C9F7AD922E96}"/>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7540" r="6298"/>
          <a:stretch/>
        </p:blipFill>
        <p:spPr>
          <a:xfrm>
            <a:off x="-1" y="0"/>
            <a:ext cx="9144001" cy="6858000"/>
          </a:xfrm>
          <a:prstGeom prst="rect">
            <a:avLst/>
          </a:prstGeom>
        </p:spPr>
      </p:pic>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spTree>
    <p:extLst>
      <p:ext uri="{BB962C8B-B14F-4D97-AF65-F5344CB8AC3E}">
        <p14:creationId xmlns:p14="http://schemas.microsoft.com/office/powerpoint/2010/main" val="2955797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5122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42846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D97AB7-CD57-4758-B926-F1D4AE9BA1D7}"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49362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D97AB7-CD57-4758-B926-F1D4AE9BA1D7}" type="datetimeFigureOut">
              <a:rPr lang="en-US" smtClean="0"/>
              <a:t>11/16/2022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478574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D97AB7-CD57-4758-B926-F1D4AE9BA1D7}" type="datetimeFigureOut">
              <a:rPr lang="en-US" smtClean="0"/>
              <a:t>11/16/2022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66342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97AB7-CD57-4758-B926-F1D4AE9BA1D7}" type="datetimeFigureOut">
              <a:rPr lang="en-US" smtClean="0"/>
              <a:t>11/16/2022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1463553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D97AB7-CD57-4758-B926-F1D4AE9BA1D7}"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27195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D97AB7-CD57-4758-B926-F1D4AE9BA1D7}"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254214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97AB7-CD57-4758-B926-F1D4AE9BA1D7}" type="datetimeFigureOut">
              <a:rPr lang="en-US" smtClean="0"/>
              <a:t>11/16/2022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400B6-482C-47B2-BD9E-6E04E0E8B0FE}" type="slidenum">
              <a:rPr lang="en-US" smtClean="0"/>
              <a:t>‹#›</a:t>
            </a:fld>
            <a:endParaRPr lang="en-US"/>
          </a:p>
        </p:txBody>
      </p:sp>
    </p:spTree>
    <p:extLst>
      <p:ext uri="{BB962C8B-B14F-4D97-AF65-F5344CB8AC3E}">
        <p14:creationId xmlns:p14="http://schemas.microsoft.com/office/powerpoint/2010/main" val="3777128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tiff"/></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9.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1.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17.sv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11.svg"/></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image" Target="../media/image19.sv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5.xml"/><Relationship Id="rId1" Type="http://schemas.openxmlformats.org/officeDocument/2006/relationships/slideLayout" Target="../slideLayouts/slideLayout12.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6.xml"/><Relationship Id="rId1" Type="http://schemas.openxmlformats.org/officeDocument/2006/relationships/slideLayout" Target="../slideLayouts/slideLayout12.xml"/><Relationship Id="rId4" Type="http://schemas.openxmlformats.org/officeDocument/2006/relationships/image" Target="../media/image25.sv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8.xml"/><Relationship Id="rId1" Type="http://schemas.openxmlformats.org/officeDocument/2006/relationships/slideLayout" Target="../slideLayouts/slideLayout12.xml"/><Relationship Id="rId4" Type="http://schemas.openxmlformats.org/officeDocument/2006/relationships/image" Target="../media/image27.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9.xml"/><Relationship Id="rId1" Type="http://schemas.openxmlformats.org/officeDocument/2006/relationships/slideLayout" Target="../slideLayouts/slideLayout12.xml"/><Relationship Id="rId4" Type="http://schemas.openxmlformats.org/officeDocument/2006/relationships/image" Target="../media/image29.svg"/></Relationships>
</file>

<file path=ppt/slides/_rels/slide3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0.xml"/><Relationship Id="rId1" Type="http://schemas.openxmlformats.org/officeDocument/2006/relationships/slideLayout" Target="../slideLayouts/slideLayout12.xml"/><Relationship Id="rId4" Type="http://schemas.openxmlformats.org/officeDocument/2006/relationships/image" Target="../media/image31.sv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2.xml"/><Relationship Id="rId1" Type="http://schemas.openxmlformats.org/officeDocument/2006/relationships/slideLayout" Target="../slideLayouts/slideLayout12.xml"/><Relationship Id="rId4" Type="http://schemas.openxmlformats.org/officeDocument/2006/relationships/image" Target="../media/image19.svg"/></Relationships>
</file>

<file path=ppt/slides/_rels/slide3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3.xml"/><Relationship Id="rId1" Type="http://schemas.openxmlformats.org/officeDocument/2006/relationships/slideLayout" Target="../slideLayouts/slideLayout12.xml"/><Relationship Id="rId4" Type="http://schemas.openxmlformats.org/officeDocument/2006/relationships/image" Target="../media/image33.sv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6.xml"/><Relationship Id="rId1" Type="http://schemas.openxmlformats.org/officeDocument/2006/relationships/slideLayout" Target="../slideLayouts/slideLayout12.xml"/><Relationship Id="rId4" Type="http://schemas.openxmlformats.org/officeDocument/2006/relationships/image" Target="../media/image35.sv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9.xml"/><Relationship Id="rId1" Type="http://schemas.openxmlformats.org/officeDocument/2006/relationships/slideLayout" Target="../slideLayouts/slideLayout12.xml"/><Relationship Id="rId4" Type="http://schemas.openxmlformats.org/officeDocument/2006/relationships/image" Target="../media/image37.sv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43.xml"/><Relationship Id="rId1" Type="http://schemas.openxmlformats.org/officeDocument/2006/relationships/slideLayout" Target="../slideLayouts/slideLayout12.xml"/><Relationship Id="rId4" Type="http://schemas.openxmlformats.org/officeDocument/2006/relationships/image" Target="../media/image39.sv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dataforimpactproject.org/" TargetMode="External"/><Relationship Id="rId1" Type="http://schemas.openxmlformats.org/officeDocument/2006/relationships/slideLayout" Target="../slideLayouts/slideLayout7.xml"/><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94C4BCC7-0AD1-4255-9AB9-6F3073AE072C}"/>
              </a:ext>
            </a:extLst>
          </p:cNvPr>
          <p:cNvSpPr txBox="1">
            <a:spLocks noGrp="1"/>
          </p:cNvSpPr>
          <p:nvPr>
            <p:ph type="title" idx="4294967295"/>
          </p:nvPr>
        </p:nvSpPr>
        <p:spPr>
          <a:xfrm>
            <a:off x="898186" y="814141"/>
            <a:ext cx="7463790" cy="323165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469C7D"/>
                </a:solidFill>
                <a:effectLst/>
                <a:uLnTx/>
                <a:uFillTx/>
                <a:latin typeface="Franklin Gothic Medium" panose="020B0603020102020204" pitchFamily="34" charset="0"/>
                <a:ea typeface="+mn-ea"/>
                <a:cs typeface="+mn-cs"/>
              </a:rPr>
              <a:t>Nigeria Health, Population, and Nutrition (HPN)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469C7D"/>
                </a:solidFill>
                <a:effectLst/>
                <a:uLnTx/>
                <a:uFillTx/>
                <a:latin typeface="Franklin Gothic Medium" panose="020B0603020102020204" pitchFamily="34" charset="0"/>
                <a:ea typeface="+mn-ea"/>
                <a:cs typeface="+mn-cs"/>
              </a:rPr>
              <a:t>Multi-Activity Evaluation: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DF810F"/>
                </a:solidFill>
                <a:effectLst/>
                <a:uLnTx/>
                <a:uFillTx/>
                <a:latin typeface="Franklin Gothic Medium" panose="020B0603020102020204" pitchFamily="34" charset="0"/>
                <a:ea typeface="+mn-ea"/>
                <a:cs typeface="+mn-cs"/>
              </a:rPr>
              <a:t>Kebbi Process Monitoring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DF810F"/>
                </a:solidFill>
                <a:effectLst/>
                <a:uLnTx/>
                <a:uFillTx/>
                <a:latin typeface="Franklin Gothic Medium" panose="020B0603020102020204" pitchFamily="34" charset="0"/>
                <a:ea typeface="+mn-ea"/>
                <a:cs typeface="+mn-cs"/>
              </a:rPr>
              <a:t>Results Validation</a:t>
            </a:r>
          </a:p>
        </p:txBody>
      </p:sp>
      <p:cxnSp>
        <p:nvCxnSpPr>
          <p:cNvPr id="15" name="Straight Connector 14">
            <a:extLst>
              <a:ext uri="{FF2B5EF4-FFF2-40B4-BE49-F238E27FC236}">
                <a16:creationId xmlns:a16="http://schemas.microsoft.com/office/drawing/2014/main" id="{242FD14A-4E67-41C2-8A57-C27EC659A9E8}"/>
              </a:ext>
              <a:ext uri="{C183D7F6-B498-43B3-948B-1728B52AA6E4}">
                <adec:decorative xmlns:adec="http://schemas.microsoft.com/office/drawing/2017/decorative" val="1"/>
              </a:ext>
            </a:extLst>
          </p:cNvPr>
          <p:cNvCxnSpPr>
            <a:cxnSpLocks/>
          </p:cNvCxnSpPr>
          <p:nvPr/>
        </p:nvCxnSpPr>
        <p:spPr>
          <a:xfrm>
            <a:off x="4778874" y="4256246"/>
            <a:ext cx="43196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774478E-513F-4775-8DA3-13F013D75054}"/>
              </a:ext>
              <a:ext uri="{C183D7F6-B498-43B3-948B-1728B52AA6E4}">
                <adec:decorative xmlns:adec="http://schemas.microsoft.com/office/drawing/2017/decorative" val="1"/>
              </a:ext>
            </a:extLst>
          </p:cNvPr>
          <p:cNvCxnSpPr>
            <a:cxnSpLocks/>
          </p:cNvCxnSpPr>
          <p:nvPr/>
        </p:nvCxnSpPr>
        <p:spPr>
          <a:xfrm>
            <a:off x="45480" y="4253014"/>
            <a:ext cx="43196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 Placeholder 2">
            <a:extLst>
              <a:ext uri="{FF2B5EF4-FFF2-40B4-BE49-F238E27FC236}">
                <a16:creationId xmlns:a16="http://schemas.microsoft.com/office/drawing/2014/main" id="{FF84A852-ED7D-429D-8E7A-A708CBBD7419}"/>
              </a:ext>
              <a:ext uri="{C183D7F6-B498-43B3-948B-1728B52AA6E4}">
                <adec:decorative xmlns:adec="http://schemas.microsoft.com/office/drawing/2017/decorative" val="1"/>
              </a:ext>
            </a:extLst>
          </p:cNvPr>
          <p:cNvSpPr txBox="1">
            <a:spLocks/>
          </p:cNvSpPr>
          <p:nvPr/>
        </p:nvSpPr>
        <p:spPr>
          <a:xfrm>
            <a:off x="622958" y="4711601"/>
            <a:ext cx="8283834" cy="1236725"/>
          </a:xfrm>
          <a:prstGeom prst="rect">
            <a:avLst/>
          </a:prstGeom>
        </p:spPr>
        <p:txBody>
          <a:bodyPr vert="horz" lIns="91440" tIns="45720" rIns="91440" bIns="45720" rtlCol="0" anchor="ctr"/>
          <a:lstStyle>
            <a:defPPr>
              <a:defRPr lang="en-US"/>
            </a:defPPr>
            <a:lvl1pPr marL="0" algn="ctr" defTabSz="457200" rtl="0" eaLnBrk="1" latinLnBrk="0" hangingPunct="1">
              <a:defRPr sz="3400" kern="12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endParaRPr lang="en-US" sz="2600" b="1"/>
          </a:p>
        </p:txBody>
      </p:sp>
      <p:sp>
        <p:nvSpPr>
          <p:cNvPr id="27" name="Text Placeholder 4">
            <a:extLst>
              <a:ext uri="{FF2B5EF4-FFF2-40B4-BE49-F238E27FC236}">
                <a16:creationId xmlns:a16="http://schemas.microsoft.com/office/drawing/2014/main" id="{361D5EF9-B10A-43D2-8486-B6816CD7CDED}"/>
              </a:ext>
            </a:extLst>
          </p:cNvPr>
          <p:cNvSpPr txBox="1">
            <a:spLocks/>
          </p:cNvSpPr>
          <p:nvPr/>
        </p:nvSpPr>
        <p:spPr>
          <a:xfrm>
            <a:off x="898186" y="5065699"/>
            <a:ext cx="6248891" cy="772822"/>
          </a:xfrm>
          <a:prstGeom prst="rect">
            <a:avLst/>
          </a:prstGeom>
        </p:spPr>
        <p:txBody>
          <a:bodyPr lIns="91440" tIns="45720" rIns="91440" bIns="45720" anchor="t"/>
          <a:lstStyle>
            <a:lvl1pPr marL="0" marR="0" indent="0" algn="l" defTabSz="914400" rtl="0" eaLnBrk="1" fontAlgn="auto" latinLnBrk="0" hangingPunct="1">
              <a:lnSpc>
                <a:spcPct val="100000"/>
              </a:lnSpc>
              <a:spcBef>
                <a:spcPts val="0"/>
              </a:spcBef>
              <a:spcAft>
                <a:spcPts val="0"/>
              </a:spcAft>
              <a:buClrTx/>
              <a:buSzTx/>
              <a:buFontTx/>
              <a:buNone/>
              <a:tabLst/>
              <a:defRPr sz="1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Century Gothic" charset="0"/>
                <a:ea typeface="Arial" panose="020B0604020202020204" pitchFamily="34" charset="0"/>
                <a:cs typeface="Century Gothic"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Century Gothic" charset="0"/>
                <a:ea typeface="Arial" panose="020B0604020202020204" pitchFamily="34" charset="0"/>
                <a:cs typeface="Century Gothic" charset="0"/>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Century Gothic" charset="0"/>
                <a:ea typeface="Arial" panose="020B0604020202020204" pitchFamily="34" charset="0"/>
                <a:cs typeface="Century 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rial"/>
                <a:cs typeface="Arial"/>
              </a:rPr>
              <a:t>December 2021</a:t>
            </a:r>
          </a:p>
        </p:txBody>
      </p:sp>
      <p:grpSp>
        <p:nvGrpSpPr>
          <p:cNvPr id="2" name="Group 1">
            <a:extLst>
              <a:ext uri="{FF2B5EF4-FFF2-40B4-BE49-F238E27FC236}">
                <a16:creationId xmlns:a16="http://schemas.microsoft.com/office/drawing/2014/main" id="{1D10CE03-5540-42F1-9DA0-0C720C97A862}"/>
              </a:ext>
              <a:ext uri="{C183D7F6-B498-43B3-948B-1728B52AA6E4}">
                <adec:decorative xmlns:adec="http://schemas.microsoft.com/office/drawing/2017/decorative" val="1"/>
              </a:ext>
            </a:extLst>
          </p:cNvPr>
          <p:cNvGrpSpPr/>
          <p:nvPr/>
        </p:nvGrpSpPr>
        <p:grpSpPr>
          <a:xfrm>
            <a:off x="4321268" y="4045796"/>
            <a:ext cx="473466" cy="453897"/>
            <a:chOff x="8176581" y="406764"/>
            <a:chExt cx="538212" cy="515967"/>
          </a:xfrm>
        </p:grpSpPr>
        <p:sp>
          <p:nvSpPr>
            <p:cNvPr id="5" name="Rectangle 4">
              <a:extLst>
                <a:ext uri="{FF2B5EF4-FFF2-40B4-BE49-F238E27FC236}">
                  <a16:creationId xmlns:a16="http://schemas.microsoft.com/office/drawing/2014/main" id="{08FD9EE5-AF22-41F1-BAE6-ACF3C01C324E}"/>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0" name="Oval 9">
              <a:extLst>
                <a:ext uri="{FF2B5EF4-FFF2-40B4-BE49-F238E27FC236}">
                  <a16:creationId xmlns:a16="http://schemas.microsoft.com/office/drawing/2014/main" id="{FFA39121-3B34-477F-82F2-222ECD2A21CB}"/>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 name="Picture 5" descr="USAID logo">
            <a:extLst>
              <a:ext uri="{FF2B5EF4-FFF2-40B4-BE49-F238E27FC236}">
                <a16:creationId xmlns:a16="http://schemas.microsoft.com/office/drawing/2014/main" id="{F11E8715-D3BC-A85F-CA08-221208CC80F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6455391" y="5722433"/>
            <a:ext cx="1092977" cy="934030"/>
          </a:xfrm>
          <a:prstGeom prst="rect">
            <a:avLst/>
          </a:prstGeom>
          <a:ln>
            <a:noFill/>
          </a:ln>
          <a:extLst>
            <a:ext uri="{53640926-AAD7-44D8-BBD7-CCE9431645EC}">
              <a14:shadowObscured xmlns:a14="http://schemas.microsoft.com/office/drawing/2010/main"/>
            </a:ext>
          </a:extLst>
        </p:spPr>
      </p:pic>
      <p:pic>
        <p:nvPicPr>
          <p:cNvPr id="7" name="Picture 6" descr="Data for Impact logo">
            <a:extLst>
              <a:ext uri="{FF2B5EF4-FFF2-40B4-BE49-F238E27FC236}">
                <a16:creationId xmlns:a16="http://schemas.microsoft.com/office/drawing/2014/main" id="{ECC14B97-D1DB-187F-F7FE-CDE26924AE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7749013" y="6088594"/>
            <a:ext cx="957133" cy="38810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18456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Evaluation questions: Process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7047" y="1719300"/>
            <a:ext cx="7628380" cy="3409936"/>
          </a:xfrm>
        </p:spPr>
        <p:txBody>
          <a:bodyPr anchor="t">
            <a:noAutofit/>
          </a:bodyPr>
          <a:lstStyle/>
          <a:p>
            <a:pPr marL="0" indent="0">
              <a:lnSpc>
                <a:spcPts val="2600"/>
              </a:lnSpc>
              <a:spcBef>
                <a:spcPts val="500"/>
              </a:spcBef>
              <a:spcAft>
                <a:spcPts val="1200"/>
              </a:spcAft>
              <a:buSzPct val="90000"/>
              <a:buNone/>
            </a:pPr>
            <a:r>
              <a:rPr lang="en-US" sz="2200">
                <a:latin typeface="Arial"/>
                <a:cs typeface="Arial"/>
              </a:rPr>
              <a:t>How, and to what extent, did the four Activities and the government collaborate and coordinate to achieve desired health and service delivery outcomes?</a:t>
            </a:r>
            <a:endParaRPr lang="en-US">
              <a:latin typeface="Arial"/>
              <a:cs typeface="Arial"/>
            </a:endParaRPr>
          </a:p>
          <a:p>
            <a:pPr marL="971550" lvl="1" indent="-396875">
              <a:buSzPct val="90000"/>
            </a:pPr>
            <a:r>
              <a:rPr lang="en-US" sz="2000">
                <a:latin typeface="Arial"/>
                <a:cs typeface="Arial"/>
              </a:rPr>
              <a:t>What factors facilitated or hindered collaboration </a:t>
            </a:r>
            <a:br>
              <a:rPr lang="en-US" sz="2000"/>
            </a:br>
            <a:r>
              <a:rPr lang="en-US" sz="2000">
                <a:latin typeface="Arial"/>
                <a:cs typeface="Arial"/>
              </a:rPr>
              <a:t>and coordination?</a:t>
            </a:r>
            <a:endParaRPr lang="en-US" sz="2000"/>
          </a:p>
          <a:p>
            <a:pPr marL="971550" lvl="1" indent="-396875">
              <a:buSzPct val="90000"/>
            </a:pPr>
            <a:r>
              <a:rPr lang="en-US" sz="2000">
                <a:latin typeface="Arial"/>
                <a:cs typeface="Arial"/>
              </a:rPr>
              <a:t>What are the most critical coordination/ collaboration points?</a:t>
            </a:r>
            <a:endParaRPr lang="en-US" sz="2000"/>
          </a:p>
          <a:p>
            <a:pPr marL="0" indent="0">
              <a:lnSpc>
                <a:spcPts val="2600"/>
              </a:lnSpc>
              <a:spcBef>
                <a:spcPts val="1200"/>
              </a:spcBef>
              <a:buSzPct val="90000"/>
              <a:buNone/>
            </a:pPr>
            <a:r>
              <a:rPr lang="en-US" sz="2200">
                <a:latin typeface="Arial"/>
                <a:cs typeface="Arial"/>
              </a:rPr>
              <a:t>What factors facilitated or hindered implementation among the four activities in LGAs/states where an integrated (IHP) approach was implemented, a disease-focused (PMI-S) approach was implemented, or a combination of the two?</a:t>
            </a:r>
          </a:p>
          <a:p>
            <a:pPr marL="0" indent="0">
              <a:spcBef>
                <a:spcPts val="500"/>
              </a:spcBef>
              <a:buNone/>
            </a:pPr>
            <a:endParaRPr lang="en-US" sz="2100"/>
          </a:p>
          <a:p>
            <a:pPr marL="0" indent="0">
              <a:spcBef>
                <a:spcPts val="500"/>
              </a:spcBef>
              <a:buNone/>
            </a:pPr>
            <a:endParaRPr lang="en-US" sz="2100"/>
          </a:p>
          <a:p>
            <a:pPr marL="514350" indent="-514350">
              <a:spcBef>
                <a:spcPts val="500"/>
              </a:spcBef>
              <a:buFont typeface="+mj-lt"/>
              <a:buAutoNum type="arabicPeriod"/>
            </a:pPr>
            <a:endParaRPr lang="en-US" sz="2100"/>
          </a:p>
          <a:p>
            <a:pPr marL="0" indent="0">
              <a:spcBef>
                <a:spcPts val="500"/>
              </a:spcBef>
              <a:buNone/>
            </a:pPr>
            <a:endParaRPr lang="en-US" sz="2100"/>
          </a:p>
        </p:txBody>
      </p:sp>
      <p:pic>
        <p:nvPicPr>
          <p:cNvPr id="5" name="Graphic 4">
            <a:extLst>
              <a:ext uri="{FF2B5EF4-FFF2-40B4-BE49-F238E27FC236}">
                <a16:creationId xmlns:a16="http://schemas.microsoft.com/office/drawing/2014/main" id="{E1666BA4-D1AE-4AD9-8574-023D932089B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5764" y="4906430"/>
            <a:ext cx="1774708" cy="1774708"/>
          </a:xfrm>
          <a:prstGeom prst="rect">
            <a:avLst/>
          </a:prstGeom>
        </p:spPr>
      </p:pic>
    </p:spTree>
    <p:extLst>
      <p:ext uri="{BB962C8B-B14F-4D97-AF65-F5344CB8AC3E}">
        <p14:creationId xmlns:p14="http://schemas.microsoft.com/office/powerpoint/2010/main" val="4145819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Round 1</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630654" y="1642684"/>
            <a:ext cx="6635109" cy="3409936"/>
          </a:xfrm>
        </p:spPr>
        <p:txBody>
          <a:bodyPr anchor="t">
            <a:noAutofit/>
          </a:bodyPr>
          <a:lstStyle/>
          <a:p>
            <a:pPr marL="0" indent="0">
              <a:lnSpc>
                <a:spcPts val="2600"/>
              </a:lnSpc>
              <a:spcBef>
                <a:spcPts val="500"/>
              </a:spcBef>
              <a:buSzPct val="90000"/>
              <a:buNone/>
            </a:pPr>
            <a:r>
              <a:rPr lang="en-US" sz="2400" b="1">
                <a:latin typeface="Arial"/>
                <a:cs typeface="Arial"/>
              </a:rPr>
              <a:t>Round 1 of process monitoring occurred from January–April 2021 and focused on:</a:t>
            </a:r>
          </a:p>
          <a:p>
            <a:pPr marL="0" indent="0">
              <a:lnSpc>
                <a:spcPts val="2600"/>
              </a:lnSpc>
              <a:spcBef>
                <a:spcPts val="500"/>
              </a:spcBef>
              <a:buNone/>
            </a:pPr>
            <a:endParaRPr lang="en-US" sz="2400" b="1">
              <a:latin typeface="Arial"/>
              <a:cs typeface="Arial"/>
            </a:endParaRPr>
          </a:p>
          <a:p>
            <a:pPr>
              <a:lnSpc>
                <a:spcPts val="2600"/>
              </a:lnSpc>
              <a:spcBef>
                <a:spcPts val="600"/>
              </a:spcBef>
              <a:spcAft>
                <a:spcPts val="600"/>
              </a:spcAft>
              <a:buSzPct val="90000"/>
            </a:pPr>
            <a:r>
              <a:rPr lang="en-US" sz="2400">
                <a:latin typeface="Arial"/>
                <a:cs typeface="Arial"/>
              </a:rPr>
              <a:t>Coordination among Activities and the State </a:t>
            </a:r>
            <a:endParaRPr lang="en-US" sz="2400"/>
          </a:p>
          <a:p>
            <a:pPr>
              <a:lnSpc>
                <a:spcPts val="2600"/>
              </a:lnSpc>
              <a:spcBef>
                <a:spcPts val="600"/>
              </a:spcBef>
              <a:spcAft>
                <a:spcPts val="600"/>
              </a:spcAft>
              <a:buSzPct val="90000"/>
            </a:pPr>
            <a:r>
              <a:rPr lang="en-US" sz="2400">
                <a:latin typeface="Arial"/>
                <a:cs typeface="Arial"/>
              </a:rPr>
              <a:t>Work planning </a:t>
            </a:r>
            <a:endParaRPr lang="en-US" sz="2400"/>
          </a:p>
          <a:p>
            <a:pPr>
              <a:lnSpc>
                <a:spcPts val="2600"/>
              </a:lnSpc>
              <a:spcBef>
                <a:spcPts val="600"/>
              </a:spcBef>
              <a:spcAft>
                <a:spcPts val="600"/>
              </a:spcAft>
              <a:buSzPct val="90000"/>
            </a:pPr>
            <a:r>
              <a:rPr lang="en-US" sz="2400">
                <a:latin typeface="Arial"/>
                <a:cs typeface="Arial"/>
              </a:rPr>
              <a:t>Factors that facilitated and hindered coordination and implementation</a:t>
            </a:r>
          </a:p>
          <a:p>
            <a:pPr marL="0" indent="0">
              <a:spcBef>
                <a:spcPts val="500"/>
              </a:spcBef>
              <a:buNone/>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0EF88B60-2759-49C5-9E6A-3E7F7A2698F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42029" y="3925617"/>
            <a:ext cx="2254005" cy="2254005"/>
          </a:xfrm>
          <a:prstGeom prst="rect">
            <a:avLst/>
          </a:prstGeom>
        </p:spPr>
      </p:pic>
    </p:spTree>
    <p:extLst>
      <p:ext uri="{BB962C8B-B14F-4D97-AF65-F5344CB8AC3E}">
        <p14:creationId xmlns:p14="http://schemas.microsoft.com/office/powerpoint/2010/main" val="1770710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Methods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46266" y="1642684"/>
            <a:ext cx="7802088" cy="4021846"/>
          </a:xfrm>
        </p:spPr>
        <p:txBody>
          <a:bodyPr anchor="t">
            <a:noAutofit/>
          </a:bodyPr>
          <a:lstStyle/>
          <a:p>
            <a:pPr>
              <a:lnSpc>
                <a:spcPts val="2600"/>
              </a:lnSpc>
              <a:spcBef>
                <a:spcPts val="600"/>
              </a:spcBef>
              <a:spcAft>
                <a:spcPts val="600"/>
              </a:spcAft>
              <a:buSzPct val="90000"/>
            </a:pPr>
            <a:r>
              <a:rPr lang="en-US" sz="2400">
                <a:latin typeface="Arial"/>
                <a:cs typeface="Arial"/>
              </a:rPr>
              <a:t>Interview guides informed by Activities’ MEL plans, result areas, and portfolio-level theory of change</a:t>
            </a:r>
          </a:p>
          <a:p>
            <a:pPr>
              <a:lnSpc>
                <a:spcPts val="2600"/>
              </a:lnSpc>
              <a:spcBef>
                <a:spcPts val="600"/>
              </a:spcBef>
              <a:spcAft>
                <a:spcPts val="600"/>
              </a:spcAft>
              <a:buSzPct val="90000"/>
            </a:pPr>
            <a:r>
              <a:rPr lang="en-US" sz="2400">
                <a:latin typeface="Arial"/>
                <a:cs typeface="Arial"/>
              </a:rPr>
              <a:t>Selection of respondents was based on relevance of roles and engagement with objectives of evaluation:</a:t>
            </a:r>
          </a:p>
          <a:p>
            <a:pPr lvl="1">
              <a:lnSpc>
                <a:spcPts val="2600"/>
              </a:lnSpc>
              <a:spcBef>
                <a:spcPts val="600"/>
              </a:spcBef>
              <a:spcAft>
                <a:spcPts val="600"/>
              </a:spcAft>
              <a:buSzPct val="90000"/>
              <a:buFont typeface="Courier New" panose="02070309020205020404" pitchFamily="49" charset="0"/>
              <a:buChar char="o"/>
            </a:pPr>
            <a:r>
              <a:rPr lang="en-US">
                <a:latin typeface="Arial"/>
                <a:cs typeface="Arial"/>
              </a:rPr>
              <a:t>In each state, two respondents from each Activity and two State respondents per Activity</a:t>
            </a:r>
          </a:p>
          <a:p>
            <a:pPr lvl="1">
              <a:lnSpc>
                <a:spcPts val="2600"/>
              </a:lnSpc>
              <a:spcBef>
                <a:spcPts val="600"/>
              </a:spcBef>
              <a:spcAft>
                <a:spcPts val="600"/>
              </a:spcAft>
              <a:buSzPct val="90000"/>
              <a:buFont typeface="Courier New" panose="02070309020205020404" pitchFamily="49" charset="0"/>
              <a:buChar char="o"/>
            </a:pPr>
            <a:r>
              <a:rPr lang="en-US">
                <a:latin typeface="Arial"/>
                <a:cs typeface="Arial"/>
              </a:rPr>
              <a:t>At national level, one senior Activity staff member and one Mission staff member per Activity</a:t>
            </a:r>
          </a:p>
          <a:p>
            <a:pPr>
              <a:lnSpc>
                <a:spcPts val="2600"/>
              </a:lnSpc>
              <a:spcBef>
                <a:spcPts val="600"/>
              </a:spcBef>
              <a:spcAft>
                <a:spcPts val="600"/>
              </a:spcAft>
              <a:buSzPct val="90000"/>
            </a:pPr>
            <a:r>
              <a:rPr lang="en-US" sz="2400">
                <a:latin typeface="Arial"/>
                <a:cs typeface="Arial"/>
              </a:rPr>
              <a:t>Matrix used to analyze results and facilitate analysis across respondents and to sort data by themes </a:t>
            </a:r>
          </a:p>
          <a:p>
            <a:pPr>
              <a:lnSpc>
                <a:spcPts val="2600"/>
              </a:lnSpc>
              <a:spcBef>
                <a:spcPts val="600"/>
              </a:spcBef>
              <a:spcAft>
                <a:spcPts val="600"/>
              </a:spcAft>
              <a:buSzPct val="90000"/>
            </a:pPr>
            <a:r>
              <a:rPr lang="en-US" sz="2400">
                <a:latin typeface="Arial"/>
                <a:cs typeface="Arial"/>
              </a:rPr>
              <a:t>Note: Results are based on respondents’ perceptions</a:t>
            </a:r>
            <a:endParaRPr lang="en-US" sz="2400"/>
          </a:p>
          <a:p>
            <a:pPr marL="0" indent="0">
              <a:spcBef>
                <a:spcPts val="500"/>
              </a:spcBef>
              <a:buNone/>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spTree>
    <p:extLst>
      <p:ext uri="{BB962C8B-B14F-4D97-AF65-F5344CB8AC3E}">
        <p14:creationId xmlns:p14="http://schemas.microsoft.com/office/powerpoint/2010/main" val="2594156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Kebbi Sample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0322" y="2123688"/>
            <a:ext cx="5845966" cy="3409936"/>
          </a:xfrm>
        </p:spPr>
        <p:txBody>
          <a:bodyPr anchor="t">
            <a:noAutofit/>
          </a:bodyPr>
          <a:lstStyle/>
          <a:p>
            <a:pPr marL="0" indent="0">
              <a:lnSpc>
                <a:spcPts val="2600"/>
              </a:lnSpc>
              <a:spcBef>
                <a:spcPts val="600"/>
              </a:spcBef>
              <a:buSzPct val="90000"/>
              <a:buNone/>
            </a:pPr>
            <a:r>
              <a:rPr lang="en-US" sz="2400">
                <a:latin typeface="Arial"/>
                <a:cs typeface="Arial"/>
              </a:rPr>
              <a:t>19 of 20 targeted interviews were conducted with 16 men and 3 women:</a:t>
            </a:r>
          </a:p>
          <a:p>
            <a:pPr>
              <a:lnSpc>
                <a:spcPts val="2600"/>
              </a:lnSpc>
              <a:spcBef>
                <a:spcPts val="600"/>
              </a:spcBef>
              <a:spcAft>
                <a:spcPts val="600"/>
              </a:spcAft>
              <a:buSzPct val="90000"/>
            </a:pPr>
            <a:r>
              <a:rPr lang="en-US" sz="2400">
                <a:latin typeface="Arial"/>
                <a:cs typeface="Arial"/>
              </a:rPr>
              <a:t>6 with state-level Activity staff</a:t>
            </a:r>
          </a:p>
          <a:p>
            <a:pPr>
              <a:lnSpc>
                <a:spcPts val="2600"/>
              </a:lnSpc>
              <a:spcBef>
                <a:spcPts val="600"/>
              </a:spcBef>
              <a:spcAft>
                <a:spcPts val="600"/>
              </a:spcAft>
              <a:buSzPct val="90000"/>
            </a:pPr>
            <a:r>
              <a:rPr lang="en-US" sz="2400">
                <a:latin typeface="Arial"/>
                <a:cs typeface="Arial"/>
              </a:rPr>
              <a:t>5 of 6 with targeted State staff</a:t>
            </a:r>
          </a:p>
          <a:p>
            <a:pPr>
              <a:lnSpc>
                <a:spcPts val="2600"/>
              </a:lnSpc>
              <a:spcBef>
                <a:spcPts val="600"/>
              </a:spcBef>
              <a:spcAft>
                <a:spcPts val="600"/>
              </a:spcAft>
              <a:buSzPct val="90000"/>
            </a:pPr>
            <a:r>
              <a:rPr lang="en-US" sz="2400">
                <a:latin typeface="Arial"/>
                <a:cs typeface="Arial"/>
              </a:rPr>
              <a:t>4 with national-level Activity staff</a:t>
            </a:r>
          </a:p>
          <a:p>
            <a:pPr>
              <a:lnSpc>
                <a:spcPts val="2600"/>
              </a:lnSpc>
              <a:spcBef>
                <a:spcPts val="600"/>
              </a:spcBef>
              <a:spcAft>
                <a:spcPts val="600"/>
              </a:spcAft>
              <a:buSzPct val="90000"/>
            </a:pPr>
            <a:r>
              <a:rPr lang="en-US" sz="2400">
                <a:latin typeface="Arial"/>
                <a:cs typeface="Arial"/>
              </a:rPr>
              <a:t>4 with Mission staff</a:t>
            </a:r>
          </a:p>
          <a:p>
            <a:pPr marL="0" indent="0">
              <a:spcBef>
                <a:spcPts val="500"/>
              </a:spcBef>
              <a:buNone/>
            </a:pPr>
            <a:endParaRPr lang="en-US" sz="2100"/>
          </a:p>
          <a:p>
            <a:pPr marL="0" indent="0">
              <a:spcBef>
                <a:spcPts val="500"/>
              </a:spcBef>
              <a:buNone/>
            </a:pPr>
            <a:endParaRPr lang="en-US" sz="2100"/>
          </a:p>
          <a:p>
            <a:pPr marL="514350" indent="-514350">
              <a:spcBef>
                <a:spcPts val="500"/>
              </a:spcBef>
              <a:buFont typeface="+mj-lt"/>
              <a:buAutoNum type="arabicPeriod"/>
            </a:pPr>
            <a:endParaRPr lang="en-US" sz="2100"/>
          </a:p>
          <a:p>
            <a:pPr marL="0" indent="0">
              <a:spcBef>
                <a:spcPts val="500"/>
              </a:spcBef>
              <a:buNone/>
            </a:pPr>
            <a:endParaRPr lang="en-US" sz="2100"/>
          </a:p>
        </p:txBody>
      </p:sp>
      <p:pic>
        <p:nvPicPr>
          <p:cNvPr id="7" name="Graphic 6">
            <a:extLst>
              <a:ext uri="{FF2B5EF4-FFF2-40B4-BE49-F238E27FC236}">
                <a16:creationId xmlns:a16="http://schemas.microsoft.com/office/drawing/2014/main" id="{43BA106E-AE81-4062-9CA0-3B02A97E6A3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07956" y="2092177"/>
            <a:ext cx="2680037" cy="2680037"/>
          </a:xfrm>
          <a:prstGeom prst="rect">
            <a:avLst/>
          </a:prstGeom>
        </p:spPr>
      </p:pic>
    </p:spTree>
    <p:extLst>
      <p:ext uri="{BB962C8B-B14F-4D97-AF65-F5344CB8AC3E}">
        <p14:creationId xmlns:p14="http://schemas.microsoft.com/office/powerpoint/2010/main" val="685356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3003283" y="3087510"/>
            <a:ext cx="4803597" cy="283211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4000" b="0" i="0" u="none" strike="noStrike" kern="1200" cap="none" spc="0" normalizeH="0" baseline="0" noProof="0" dirty="0">
                <a:ln>
                  <a:noFill/>
                </a:ln>
                <a:solidFill>
                  <a:srgbClr val="469C7D"/>
                </a:solidFill>
                <a:effectLst/>
                <a:uLnTx/>
                <a:uFillTx/>
                <a:latin typeface="Franklin Gothic Medium" panose="020B0603020102020204" pitchFamily="34" charset="0"/>
                <a:ea typeface="Calibri" panose="020F0502020204030204" pitchFamily="34" charset="0"/>
                <a:cs typeface="Times New Roman" panose="02020603050405020304" pitchFamily="18" charset="0"/>
              </a:rPr>
              <a:t>Results</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36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36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126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515125" y="1153572"/>
            <a:ext cx="2400300" cy="44611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600"/>
              </a:spcAft>
              <a:buClrTx/>
              <a:buSzTx/>
              <a:buFont typeface="Arial" panose="020B0604020202020204" pitchFamily="34" charset="0"/>
              <a:buNone/>
              <a:tabLst/>
              <a:defRPr/>
            </a:pPr>
            <a:r>
              <a:rPr kumimoji="0" lang="en-US" sz="4400" b="0" i="0" u="none" strike="noStrike" kern="1200" cap="none" spc="0" normalizeH="0" baseline="0" noProof="0" dirty="0">
                <a:ln>
                  <a:noFill/>
                </a:ln>
                <a:solidFill>
                  <a:srgbClr val="FFFFFF"/>
                </a:solidFill>
                <a:effectLst/>
                <a:uLnTx/>
                <a:uFillTx/>
                <a:latin typeface="Franklin Gothic Book" panose="020B0503020102020204" pitchFamily="34" charset="0"/>
                <a:ea typeface="+mj-ea"/>
                <a:cs typeface="+mj-cs"/>
              </a:rPr>
              <a:t>COVID-19 and Security Issues</a:t>
            </a:r>
          </a:p>
        </p:txBody>
      </p:sp>
      <p:sp>
        <p:nvSpPr>
          <p:cNvPr id="29"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327094" y="936434"/>
            <a:ext cx="5188255" cy="5240529"/>
          </a:xfrm>
        </p:spPr>
        <p:txBody>
          <a:bodyPr vert="horz" lIns="91440" tIns="45720" rIns="91440" bIns="45720" rtlCol="0" anchor="ctr">
            <a:noAutofit/>
          </a:bodyPr>
          <a:lstStyle/>
          <a:p>
            <a:pPr>
              <a:spcBef>
                <a:spcPts val="600"/>
              </a:spcBef>
              <a:spcAft>
                <a:spcPts val="600"/>
              </a:spcAft>
              <a:buSzPct val="90000"/>
            </a:pPr>
            <a:endParaRPr lang="en-US" sz="2200">
              <a:ea typeface="+mn-ea"/>
            </a:endParaRPr>
          </a:p>
          <a:p>
            <a:pPr>
              <a:lnSpc>
                <a:spcPct val="110000"/>
              </a:lnSpc>
              <a:spcBef>
                <a:spcPts val="600"/>
              </a:spcBef>
              <a:spcAft>
                <a:spcPts val="600"/>
              </a:spcAft>
              <a:buSzPct val="90000"/>
            </a:pPr>
            <a:endParaRPr lang="en-US" sz="2000">
              <a:ea typeface="+mn-ea"/>
            </a:endParaRPr>
          </a:p>
          <a:p>
            <a:pPr marL="0" indent="0">
              <a:lnSpc>
                <a:spcPct val="100000"/>
              </a:lnSpc>
              <a:spcBef>
                <a:spcPts val="600"/>
              </a:spcBef>
              <a:buSzPct val="90000"/>
              <a:buNone/>
            </a:pPr>
            <a:r>
              <a:rPr lang="en-US" sz="2000">
                <a:latin typeface="Arial"/>
                <a:ea typeface="+mn-ea"/>
                <a:cs typeface="Arial"/>
              </a:rPr>
              <a:t>Study examined coordination and collaboration during extraordinary times</a:t>
            </a:r>
          </a:p>
          <a:p>
            <a:pPr>
              <a:lnSpc>
                <a:spcPct val="100000"/>
              </a:lnSpc>
              <a:spcBef>
                <a:spcPts val="600"/>
              </a:spcBef>
              <a:buSzPct val="90000"/>
            </a:pPr>
            <a:r>
              <a:rPr lang="en-US" sz="2000">
                <a:latin typeface="Arial"/>
                <a:ea typeface="+mn-ea"/>
                <a:cs typeface="Arial"/>
              </a:rPr>
              <a:t>COVID-19:</a:t>
            </a:r>
            <a:endParaRPr lang="en-US">
              <a:ea typeface="+mn-ea"/>
            </a:endParaRPr>
          </a:p>
          <a:p>
            <a:pPr marL="514350" lvl="1" indent="-285750">
              <a:lnSpc>
                <a:spcPct val="100000"/>
              </a:lnSpc>
              <a:spcBef>
                <a:spcPts val="600"/>
              </a:spcBef>
              <a:buSzPct val="90000"/>
              <a:buFont typeface="Courier New" panose="02070309020205020404" pitchFamily="49" charset="0"/>
              <a:buChar char="o"/>
            </a:pPr>
            <a:r>
              <a:rPr lang="en-US" sz="1800">
                <a:latin typeface="Arial"/>
                <a:ea typeface="+mn-ea"/>
                <a:cs typeface="Arial"/>
              </a:rPr>
              <a:t>Many coordination and planning meetings had to be conducted virtually and internet connectivity was problematic.</a:t>
            </a:r>
          </a:p>
          <a:p>
            <a:pPr marL="514350" lvl="1" indent="-285750">
              <a:lnSpc>
                <a:spcPct val="100000"/>
              </a:lnSpc>
              <a:spcBef>
                <a:spcPts val="600"/>
              </a:spcBef>
              <a:buSzPct val="90000"/>
              <a:buFont typeface="Courier New" panose="02070309020205020404" pitchFamily="49" charset="0"/>
              <a:buChar char="o"/>
            </a:pPr>
            <a:r>
              <a:rPr lang="en-US" sz="1800">
                <a:latin typeface="Arial"/>
                <a:ea typeface="+mn-ea"/>
                <a:cs typeface="Arial"/>
              </a:rPr>
              <a:t>Hindered implementation  </a:t>
            </a:r>
          </a:p>
          <a:p>
            <a:pPr>
              <a:lnSpc>
                <a:spcPct val="100000"/>
              </a:lnSpc>
              <a:spcBef>
                <a:spcPts val="600"/>
              </a:spcBef>
              <a:buSzPct val="90000"/>
            </a:pPr>
            <a:r>
              <a:rPr lang="en-US" sz="2000">
                <a:latin typeface="Arial"/>
                <a:ea typeface="+mn-ea"/>
                <a:cs typeface="Arial"/>
              </a:rPr>
              <a:t>Security issues (kidnapping, banditry, and violence) in Kebbi impacted implementation for all Activities.</a:t>
            </a:r>
            <a:endParaRPr lang="en-US" sz="2000">
              <a:ea typeface="+mn-ea"/>
            </a:endParaRPr>
          </a:p>
          <a:p>
            <a:pPr>
              <a:lnSpc>
                <a:spcPct val="100000"/>
              </a:lnSpc>
              <a:spcBef>
                <a:spcPts val="600"/>
              </a:spcBef>
              <a:buSzPct val="90000"/>
            </a:pPr>
            <a:r>
              <a:rPr lang="en-US" sz="2000">
                <a:latin typeface="Arial"/>
                <a:ea typeface="+mn-ea"/>
                <a:cs typeface="Arial"/>
              </a:rPr>
              <a:t>COVID-19 and insecurity may have impacted BA-N more than other Activities due to community-based nature of their work.</a:t>
            </a:r>
          </a:p>
          <a:p>
            <a:pPr marL="0">
              <a:spcBef>
                <a:spcPts val="600"/>
              </a:spcBef>
              <a:spcAft>
                <a:spcPts val="600"/>
              </a:spcAft>
            </a:pPr>
            <a:endParaRPr lang="en-US" sz="2200">
              <a:ea typeface="+mn-ea"/>
            </a:endParaRPr>
          </a:p>
          <a:p>
            <a:pPr marL="0">
              <a:spcBef>
                <a:spcPts val="600"/>
              </a:spcBef>
              <a:spcAft>
                <a:spcPts val="600"/>
              </a:spcAft>
            </a:pPr>
            <a:endParaRPr lang="en-US" sz="2000">
              <a:ea typeface="+mn-ea"/>
            </a:endParaRPr>
          </a:p>
          <a:p>
            <a:pPr marL="514350">
              <a:spcBef>
                <a:spcPts val="600"/>
              </a:spcBef>
              <a:spcAft>
                <a:spcPts val="600"/>
              </a:spcAft>
            </a:pPr>
            <a:endParaRPr lang="en-US" sz="2000">
              <a:ea typeface="+mn-ea"/>
            </a:endParaRPr>
          </a:p>
          <a:p>
            <a:pPr marL="0">
              <a:spcBef>
                <a:spcPts val="600"/>
              </a:spcBef>
              <a:spcAft>
                <a:spcPts val="600"/>
              </a:spcAft>
            </a:pPr>
            <a:endParaRPr lang="en-US" sz="2000">
              <a:ea typeface="+mn-ea"/>
            </a:endParaRPr>
          </a:p>
        </p:txBody>
      </p:sp>
    </p:spTree>
    <p:extLst>
      <p:ext uri="{BB962C8B-B14F-4D97-AF65-F5344CB8AC3E}">
        <p14:creationId xmlns:p14="http://schemas.microsoft.com/office/powerpoint/2010/main" val="62856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95060"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How did the three Activities and the State coordinate?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srgbClr val="F2A13E"/>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srgbClr val="69BC9E"/>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pic>
        <p:nvPicPr>
          <p:cNvPr id="4" name="Graphic 3">
            <a:extLst>
              <a:ext uri="{FF2B5EF4-FFF2-40B4-BE49-F238E27FC236}">
                <a16:creationId xmlns:a16="http://schemas.microsoft.com/office/drawing/2014/main" id="{7FF90AE5-5ACA-4989-9D4B-E4A98FF06EB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88325" y="2254983"/>
            <a:ext cx="2700715" cy="2700715"/>
          </a:xfrm>
          <a:prstGeom prst="rect">
            <a:avLst/>
          </a:prstGeom>
        </p:spPr>
      </p:pic>
      <p:sp>
        <p:nvSpPr>
          <p:cNvPr id="3" name="Freeform: Shape 2">
            <a:extLst>
              <a:ext uri="{FF2B5EF4-FFF2-40B4-BE49-F238E27FC236}">
                <a16:creationId xmlns:a16="http://schemas.microsoft.com/office/drawing/2014/main" id="{6B64D815-11D5-0FDC-91CF-761B34C05E7A}"/>
              </a:ext>
            </a:extLst>
          </p:cNvPr>
          <p:cNvSpPr/>
          <p:nvPr/>
        </p:nvSpPr>
        <p:spPr>
          <a:xfrm>
            <a:off x="530084" y="2281965"/>
            <a:ext cx="7631290" cy="1160640"/>
          </a:xfrm>
          <a:custGeom>
            <a:avLst/>
            <a:gdLst>
              <a:gd name="connsiteX0" fmla="*/ 0 w 7631290"/>
              <a:gd name="connsiteY0" fmla="*/ 193444 h 1160640"/>
              <a:gd name="connsiteX1" fmla="*/ 193444 w 7631290"/>
              <a:gd name="connsiteY1" fmla="*/ 0 h 1160640"/>
              <a:gd name="connsiteX2" fmla="*/ 7437846 w 7631290"/>
              <a:gd name="connsiteY2" fmla="*/ 0 h 1160640"/>
              <a:gd name="connsiteX3" fmla="*/ 7631290 w 7631290"/>
              <a:gd name="connsiteY3" fmla="*/ 193444 h 1160640"/>
              <a:gd name="connsiteX4" fmla="*/ 7631290 w 7631290"/>
              <a:gd name="connsiteY4" fmla="*/ 967196 h 1160640"/>
              <a:gd name="connsiteX5" fmla="*/ 7437846 w 7631290"/>
              <a:gd name="connsiteY5" fmla="*/ 1160640 h 1160640"/>
              <a:gd name="connsiteX6" fmla="*/ 193444 w 7631290"/>
              <a:gd name="connsiteY6" fmla="*/ 1160640 h 1160640"/>
              <a:gd name="connsiteX7" fmla="*/ 0 w 7631290"/>
              <a:gd name="connsiteY7" fmla="*/ 967196 h 1160640"/>
              <a:gd name="connsiteX8" fmla="*/ 0 w 7631290"/>
              <a:gd name="connsiteY8" fmla="*/ 193444 h 116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1290" h="1160640">
                <a:moveTo>
                  <a:pt x="0" y="193444"/>
                </a:moveTo>
                <a:cubicBezTo>
                  <a:pt x="0" y="86608"/>
                  <a:pt x="86608" y="0"/>
                  <a:pt x="193444" y="0"/>
                </a:cubicBezTo>
                <a:lnTo>
                  <a:pt x="7437846" y="0"/>
                </a:lnTo>
                <a:cubicBezTo>
                  <a:pt x="7544682" y="0"/>
                  <a:pt x="7631290" y="86608"/>
                  <a:pt x="7631290" y="193444"/>
                </a:cubicBezTo>
                <a:lnTo>
                  <a:pt x="7631290" y="967196"/>
                </a:lnTo>
                <a:cubicBezTo>
                  <a:pt x="7631290" y="1074032"/>
                  <a:pt x="7544682" y="1160640"/>
                  <a:pt x="7437846" y="1160640"/>
                </a:cubicBezTo>
                <a:lnTo>
                  <a:pt x="193444" y="1160640"/>
                </a:lnTo>
                <a:cubicBezTo>
                  <a:pt x="86608" y="1160640"/>
                  <a:pt x="0" y="1074032"/>
                  <a:pt x="0" y="967196"/>
                </a:cubicBezTo>
                <a:lnTo>
                  <a:pt x="0" y="193444"/>
                </a:lnTo>
                <a:close/>
              </a:path>
            </a:pathLst>
          </a:custGeom>
          <a:solidFill>
            <a:schemeClr val="accent6">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2858" tIns="132858" rIns="132858" bIns="132858" numCol="1" spcCol="1270" anchor="ctr" anchorCtr="0">
            <a:noAutofit/>
          </a:bodyPr>
          <a:lstStyle/>
          <a:p>
            <a:pPr marL="0" lvl="0" indent="0" algn="l" defTabSz="889000" rtl="0">
              <a:lnSpc>
                <a:spcPct val="90000"/>
              </a:lnSpc>
              <a:spcBef>
                <a:spcPct val="0"/>
              </a:spcBef>
              <a:spcAft>
                <a:spcPct val="35000"/>
              </a:spcAft>
              <a:buNone/>
            </a:pPr>
            <a:r>
              <a:rPr lang="en-US" sz="2000" kern="1200" dirty="0">
                <a:solidFill>
                  <a:schemeClr val="tx1"/>
                </a:solidFill>
                <a:latin typeface="Arial"/>
                <a:cs typeface="Arial"/>
              </a:rPr>
              <a:t>In all states, significant coordination among Activities and with the State (e.g., Activity monthly coordination meetings; monthly meetings with the State; Activity support of State TWGs).</a:t>
            </a:r>
          </a:p>
        </p:txBody>
      </p:sp>
      <p:sp>
        <p:nvSpPr>
          <p:cNvPr id="5" name="Freeform: Shape 4">
            <a:extLst>
              <a:ext uri="{FF2B5EF4-FFF2-40B4-BE49-F238E27FC236}">
                <a16:creationId xmlns:a16="http://schemas.microsoft.com/office/drawing/2014/main" id="{FE615118-EB65-1170-72BD-60A5EA5BCB9D}"/>
              </a:ext>
            </a:extLst>
          </p:cNvPr>
          <p:cNvSpPr/>
          <p:nvPr/>
        </p:nvSpPr>
        <p:spPr>
          <a:xfrm>
            <a:off x="530084" y="3588115"/>
            <a:ext cx="7631290" cy="1160640"/>
          </a:xfrm>
          <a:custGeom>
            <a:avLst/>
            <a:gdLst>
              <a:gd name="connsiteX0" fmla="*/ 0 w 7631290"/>
              <a:gd name="connsiteY0" fmla="*/ 193444 h 1160640"/>
              <a:gd name="connsiteX1" fmla="*/ 193444 w 7631290"/>
              <a:gd name="connsiteY1" fmla="*/ 0 h 1160640"/>
              <a:gd name="connsiteX2" fmla="*/ 7437846 w 7631290"/>
              <a:gd name="connsiteY2" fmla="*/ 0 h 1160640"/>
              <a:gd name="connsiteX3" fmla="*/ 7631290 w 7631290"/>
              <a:gd name="connsiteY3" fmla="*/ 193444 h 1160640"/>
              <a:gd name="connsiteX4" fmla="*/ 7631290 w 7631290"/>
              <a:gd name="connsiteY4" fmla="*/ 967196 h 1160640"/>
              <a:gd name="connsiteX5" fmla="*/ 7437846 w 7631290"/>
              <a:gd name="connsiteY5" fmla="*/ 1160640 h 1160640"/>
              <a:gd name="connsiteX6" fmla="*/ 193444 w 7631290"/>
              <a:gd name="connsiteY6" fmla="*/ 1160640 h 1160640"/>
              <a:gd name="connsiteX7" fmla="*/ 0 w 7631290"/>
              <a:gd name="connsiteY7" fmla="*/ 967196 h 1160640"/>
              <a:gd name="connsiteX8" fmla="*/ 0 w 7631290"/>
              <a:gd name="connsiteY8" fmla="*/ 193444 h 116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1290" h="1160640">
                <a:moveTo>
                  <a:pt x="0" y="193444"/>
                </a:moveTo>
                <a:cubicBezTo>
                  <a:pt x="0" y="86608"/>
                  <a:pt x="86608" y="0"/>
                  <a:pt x="193444" y="0"/>
                </a:cubicBezTo>
                <a:lnTo>
                  <a:pt x="7437846" y="0"/>
                </a:lnTo>
                <a:cubicBezTo>
                  <a:pt x="7544682" y="0"/>
                  <a:pt x="7631290" y="86608"/>
                  <a:pt x="7631290" y="193444"/>
                </a:cubicBezTo>
                <a:lnTo>
                  <a:pt x="7631290" y="967196"/>
                </a:lnTo>
                <a:cubicBezTo>
                  <a:pt x="7631290" y="1074032"/>
                  <a:pt x="7544682" y="1160640"/>
                  <a:pt x="7437846" y="1160640"/>
                </a:cubicBezTo>
                <a:lnTo>
                  <a:pt x="193444" y="1160640"/>
                </a:lnTo>
                <a:cubicBezTo>
                  <a:pt x="86608" y="1160640"/>
                  <a:pt x="0" y="1074032"/>
                  <a:pt x="0" y="967196"/>
                </a:cubicBezTo>
                <a:lnTo>
                  <a:pt x="0" y="193444"/>
                </a:lnTo>
                <a:close/>
              </a:path>
            </a:pathLst>
          </a:custGeom>
          <a:solidFill>
            <a:schemeClr val="accent5">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2858" tIns="132858" rIns="132858" bIns="132858"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latin typeface="Arial"/>
                <a:cs typeface="Arial"/>
              </a:rPr>
              <a:t>Activity respondents in Kebbi reported participation in over 20 State TWGs and coordination mechanisms.</a:t>
            </a:r>
          </a:p>
        </p:txBody>
      </p:sp>
      <p:sp>
        <p:nvSpPr>
          <p:cNvPr id="7" name="Freeform: Shape 6">
            <a:extLst>
              <a:ext uri="{FF2B5EF4-FFF2-40B4-BE49-F238E27FC236}">
                <a16:creationId xmlns:a16="http://schemas.microsoft.com/office/drawing/2014/main" id="{538AF32C-12A3-26A3-6FC6-2F66B92D3F8D}"/>
              </a:ext>
            </a:extLst>
          </p:cNvPr>
          <p:cNvSpPr/>
          <p:nvPr/>
        </p:nvSpPr>
        <p:spPr>
          <a:xfrm>
            <a:off x="530084" y="4927316"/>
            <a:ext cx="7631290" cy="1160640"/>
          </a:xfrm>
          <a:custGeom>
            <a:avLst/>
            <a:gdLst>
              <a:gd name="connsiteX0" fmla="*/ 0 w 7631290"/>
              <a:gd name="connsiteY0" fmla="*/ 193444 h 1160640"/>
              <a:gd name="connsiteX1" fmla="*/ 193444 w 7631290"/>
              <a:gd name="connsiteY1" fmla="*/ 0 h 1160640"/>
              <a:gd name="connsiteX2" fmla="*/ 7437846 w 7631290"/>
              <a:gd name="connsiteY2" fmla="*/ 0 h 1160640"/>
              <a:gd name="connsiteX3" fmla="*/ 7631290 w 7631290"/>
              <a:gd name="connsiteY3" fmla="*/ 193444 h 1160640"/>
              <a:gd name="connsiteX4" fmla="*/ 7631290 w 7631290"/>
              <a:gd name="connsiteY4" fmla="*/ 967196 h 1160640"/>
              <a:gd name="connsiteX5" fmla="*/ 7437846 w 7631290"/>
              <a:gd name="connsiteY5" fmla="*/ 1160640 h 1160640"/>
              <a:gd name="connsiteX6" fmla="*/ 193444 w 7631290"/>
              <a:gd name="connsiteY6" fmla="*/ 1160640 h 1160640"/>
              <a:gd name="connsiteX7" fmla="*/ 0 w 7631290"/>
              <a:gd name="connsiteY7" fmla="*/ 967196 h 1160640"/>
              <a:gd name="connsiteX8" fmla="*/ 0 w 7631290"/>
              <a:gd name="connsiteY8" fmla="*/ 193444 h 116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1290" h="1160640">
                <a:moveTo>
                  <a:pt x="0" y="193444"/>
                </a:moveTo>
                <a:cubicBezTo>
                  <a:pt x="0" y="86608"/>
                  <a:pt x="86608" y="0"/>
                  <a:pt x="193444" y="0"/>
                </a:cubicBezTo>
                <a:lnTo>
                  <a:pt x="7437846" y="0"/>
                </a:lnTo>
                <a:cubicBezTo>
                  <a:pt x="7544682" y="0"/>
                  <a:pt x="7631290" y="86608"/>
                  <a:pt x="7631290" y="193444"/>
                </a:cubicBezTo>
                <a:lnTo>
                  <a:pt x="7631290" y="967196"/>
                </a:lnTo>
                <a:cubicBezTo>
                  <a:pt x="7631290" y="1074032"/>
                  <a:pt x="7544682" y="1160640"/>
                  <a:pt x="7437846" y="1160640"/>
                </a:cubicBezTo>
                <a:lnTo>
                  <a:pt x="193444" y="1160640"/>
                </a:lnTo>
                <a:cubicBezTo>
                  <a:pt x="86608" y="1160640"/>
                  <a:pt x="0" y="1074032"/>
                  <a:pt x="0" y="967196"/>
                </a:cubicBezTo>
                <a:lnTo>
                  <a:pt x="0" y="193444"/>
                </a:lnTo>
                <a:close/>
              </a:path>
            </a:pathLst>
          </a:cu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2858" tIns="132858" rIns="132858" bIns="132858"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latin typeface="Arial"/>
                <a:cs typeface="Arial"/>
              </a:rPr>
              <a:t>At national level, Activity and Mission technical staff participate in national level TWGs and other coordination forums.</a:t>
            </a:r>
          </a:p>
        </p:txBody>
      </p:sp>
    </p:spTree>
    <p:extLst>
      <p:ext uri="{BB962C8B-B14F-4D97-AF65-F5344CB8AC3E}">
        <p14:creationId xmlns:p14="http://schemas.microsoft.com/office/powerpoint/2010/main" val="453094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797416" y="424517"/>
            <a:ext cx="5889384" cy="42899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Coordination Structures and Processes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Mandates </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Coordination support from the Mission</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Monthly Activity coordination meetings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Co-location of offices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Coordination with other development partners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Use of existing State structures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Activity work and implementation planning</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Fuzzy definition of coordination </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4642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23596" y="971725"/>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Mandates and Mission Support</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30727" y="1597756"/>
            <a:ext cx="7909888" cy="5075605"/>
          </a:xfrm>
        </p:spPr>
        <p:txBody>
          <a:bodyPr anchor="t">
            <a:noAutofit/>
          </a:bodyPr>
          <a:lstStyle/>
          <a:p>
            <a:pPr marL="0" indent="0">
              <a:spcBef>
                <a:spcPts val="500"/>
              </a:spcBef>
              <a:buNone/>
            </a:pPr>
            <a:r>
              <a:rPr lang="en-US" sz="2400" dirty="0">
                <a:solidFill>
                  <a:srgbClr val="DF810F"/>
                </a:solidFill>
                <a:latin typeface="Arial"/>
                <a:cs typeface="Arial"/>
              </a:rPr>
              <a:t>Mandates:</a:t>
            </a:r>
          </a:p>
          <a:p>
            <a:pPr>
              <a:spcBef>
                <a:spcPts val="500"/>
              </a:spcBef>
            </a:pPr>
            <a:r>
              <a:rPr lang="en-US" sz="2400" dirty="0">
                <a:latin typeface="Arial"/>
                <a:cs typeface="Arial"/>
              </a:rPr>
              <a:t>Activities’ result areas are tied together; coordination affects each Activity’s performance.</a:t>
            </a:r>
          </a:p>
          <a:p>
            <a:pPr>
              <a:spcBef>
                <a:spcPts val="500"/>
              </a:spcBef>
            </a:pPr>
            <a:r>
              <a:rPr lang="en-US" sz="2400" dirty="0">
                <a:latin typeface="Arial"/>
                <a:cs typeface="Arial"/>
              </a:rPr>
              <a:t>At the same time, each Activity has an individual mandate (service delivery, demand creation, commodity security) that they must balance with mandate to coordinate.</a:t>
            </a:r>
          </a:p>
          <a:p>
            <a:pPr marL="0" indent="0">
              <a:spcBef>
                <a:spcPts val="600"/>
              </a:spcBef>
              <a:spcAft>
                <a:spcPts val="600"/>
              </a:spcAft>
              <a:buNone/>
            </a:pPr>
            <a:r>
              <a:rPr lang="en-US" sz="2400" dirty="0">
                <a:solidFill>
                  <a:srgbClr val="DF810F"/>
                </a:solidFill>
                <a:latin typeface="Arial"/>
                <a:cs typeface="Arial"/>
              </a:rPr>
              <a:t>Mission support:</a:t>
            </a:r>
          </a:p>
          <a:p>
            <a:pPr>
              <a:spcBef>
                <a:spcPts val="600"/>
              </a:spcBef>
              <a:spcAft>
                <a:spcPts val="600"/>
              </a:spcAft>
            </a:pPr>
            <a:r>
              <a:rPr lang="en-US" sz="2400" dirty="0">
                <a:latin typeface="Arial"/>
                <a:cs typeface="Arial"/>
              </a:rPr>
              <a:t>At the national level, Activities work to resolve coordination issues before they are raised by the Mission. Mission gets involved:</a:t>
            </a:r>
          </a:p>
          <a:p>
            <a:pPr lvl="1">
              <a:spcBef>
                <a:spcPts val="600"/>
              </a:spcBef>
              <a:spcAft>
                <a:spcPts val="600"/>
              </a:spcAft>
            </a:pPr>
            <a:r>
              <a:rPr lang="en-US" sz="2000" dirty="0">
                <a:latin typeface="Arial"/>
                <a:cs typeface="Arial"/>
              </a:rPr>
              <a:t>To add value to the process or if an issue is lingering.</a:t>
            </a:r>
          </a:p>
          <a:p>
            <a:pPr lvl="1">
              <a:spcBef>
                <a:spcPts val="600"/>
              </a:spcBef>
              <a:spcAft>
                <a:spcPts val="600"/>
              </a:spcAft>
            </a:pPr>
            <a:r>
              <a:rPr lang="en-US" sz="2000" dirty="0">
                <a:latin typeface="Arial"/>
                <a:cs typeface="Arial"/>
              </a:rPr>
              <a:t>When Activities have challenges coordinating with the State.</a:t>
            </a:r>
          </a:p>
          <a:p>
            <a:pPr>
              <a:spcBef>
                <a:spcPts val="500"/>
              </a:spcBef>
            </a:pPr>
            <a:endParaRPr lang="en-US" sz="2400" dirty="0"/>
          </a:p>
          <a:p>
            <a:pPr marL="0" indent="0">
              <a:spcBef>
                <a:spcPts val="500"/>
              </a:spcBef>
              <a:buNone/>
            </a:pPr>
            <a:endParaRPr lang="en-US" sz="2400" dirty="0"/>
          </a:p>
          <a:p>
            <a:pPr>
              <a:spcBef>
                <a:spcPts val="500"/>
              </a:spcBef>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pic>
        <p:nvPicPr>
          <p:cNvPr id="7" name="Graphic 6">
            <a:extLst>
              <a:ext uri="{FF2B5EF4-FFF2-40B4-BE49-F238E27FC236}">
                <a16:creationId xmlns:a16="http://schemas.microsoft.com/office/drawing/2014/main" id="{920654B4-B7E0-40DC-8D89-2AF369A75B1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59794" y="2392803"/>
            <a:ext cx="1467487" cy="1467487"/>
          </a:xfrm>
          <a:prstGeom prst="rect">
            <a:avLst/>
          </a:prstGeom>
        </p:spPr>
      </p:pic>
      <p:pic>
        <p:nvPicPr>
          <p:cNvPr id="79" name="Graphic 78">
            <a:extLst>
              <a:ext uri="{FF2B5EF4-FFF2-40B4-BE49-F238E27FC236}">
                <a16:creationId xmlns:a16="http://schemas.microsoft.com/office/drawing/2014/main" id="{169FB432-509F-432C-AE3C-9774064C5A33}"/>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59793" y="4655336"/>
            <a:ext cx="1467488" cy="1467488"/>
          </a:xfrm>
          <a:prstGeom prst="rect">
            <a:avLst/>
          </a:prstGeom>
        </p:spPr>
      </p:pic>
    </p:spTree>
    <p:extLst>
      <p:ext uri="{BB962C8B-B14F-4D97-AF65-F5344CB8AC3E}">
        <p14:creationId xmlns:p14="http://schemas.microsoft.com/office/powerpoint/2010/main" val="2529599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60692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Monthly Activity Coordination Meetings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2" y="1947961"/>
            <a:ext cx="3696690" cy="1693790"/>
          </a:xfrm>
        </p:spPr>
        <p:txBody>
          <a:bodyPr anchor="t">
            <a:noAutofit/>
          </a:bodyPr>
          <a:lstStyle/>
          <a:p>
            <a:pPr marL="0" indent="0">
              <a:spcBef>
                <a:spcPts val="500"/>
              </a:spcBef>
              <a:buNone/>
            </a:pPr>
            <a:r>
              <a:rPr lang="en-US" sz="2400" dirty="0">
                <a:solidFill>
                  <a:srgbClr val="DF810F"/>
                </a:solidFill>
              </a:rPr>
              <a:t>Facilitate </a:t>
            </a:r>
            <a:br>
              <a:rPr lang="en-US" sz="2400" dirty="0">
                <a:solidFill>
                  <a:srgbClr val="DF810F"/>
                </a:solidFill>
              </a:rPr>
            </a:br>
            <a:r>
              <a:rPr lang="en-US" sz="2400" dirty="0">
                <a:solidFill>
                  <a:srgbClr val="DF810F"/>
                </a:solidFill>
              </a:rPr>
              <a:t>coordination:</a:t>
            </a:r>
          </a:p>
        </p:txBody>
      </p:sp>
      <p:sp>
        <p:nvSpPr>
          <p:cNvPr id="7" name="TextBox 6">
            <a:extLst>
              <a:ext uri="{FF2B5EF4-FFF2-40B4-BE49-F238E27FC236}">
                <a16:creationId xmlns:a16="http://schemas.microsoft.com/office/drawing/2014/main" id="{117386F5-1D9B-46C8-B3A7-55D90309953B}"/>
              </a:ext>
            </a:extLst>
          </p:cNvPr>
          <p:cNvSpPr txBox="1"/>
          <p:nvPr/>
        </p:nvSpPr>
        <p:spPr>
          <a:xfrm>
            <a:off x="2789499" y="1863260"/>
            <a:ext cx="6140369" cy="2131353"/>
          </a:xfrm>
          <a:prstGeom prst="rect">
            <a:avLst/>
          </a:prstGeom>
          <a:noFill/>
        </p:spPr>
        <p:txBody>
          <a:bodyPr wrap="square" lIns="91440" tIns="45720" rIns="91440" bIns="45720" anchor="t">
            <a:spAutoFit/>
          </a:bodyPr>
          <a:lstStyle/>
          <a:p>
            <a:pPr marL="342900" indent="-342900">
              <a:spcBef>
                <a:spcPts val="500"/>
              </a:spcBef>
              <a:buFont typeface="Arial" panose="020B0604020202020204" pitchFamily="34" charset="0"/>
              <a:buChar char="•"/>
            </a:pPr>
            <a:r>
              <a:rPr lang="en-US" sz="2000" dirty="0">
                <a:latin typeface="Arial"/>
                <a:cs typeface="Arial"/>
              </a:rPr>
              <a:t>Share and address challenges from field</a:t>
            </a:r>
          </a:p>
          <a:p>
            <a:pPr marL="342900" indent="-342900">
              <a:spcBef>
                <a:spcPts val="500"/>
              </a:spcBef>
              <a:buFont typeface="Arial" panose="020B0604020202020204" pitchFamily="34" charset="0"/>
              <a:buChar char="•"/>
            </a:pPr>
            <a:r>
              <a:rPr lang="en-US" sz="2000" dirty="0">
                <a:latin typeface="Arial"/>
                <a:cs typeface="Arial"/>
              </a:rPr>
              <a:t>Share implementation plans to avoid </a:t>
            </a:r>
            <a:r>
              <a:rPr lang="en-US" sz="2000" dirty="0">
                <a:solidFill>
                  <a:srgbClr val="469C7D"/>
                </a:solidFill>
                <a:latin typeface="Arial"/>
                <a:cs typeface="Arial"/>
              </a:rPr>
              <a:t>“clash of activities,” </a:t>
            </a:r>
            <a:r>
              <a:rPr lang="en-US" sz="2000" dirty="0">
                <a:latin typeface="Arial"/>
                <a:cs typeface="Arial"/>
              </a:rPr>
              <a:t>leverage resources, and avoid duplication</a:t>
            </a:r>
          </a:p>
          <a:p>
            <a:pPr marL="342900" indent="-342900">
              <a:spcBef>
                <a:spcPts val="500"/>
              </a:spcBef>
              <a:buFont typeface="Arial" panose="020B0604020202020204" pitchFamily="34" charset="0"/>
              <a:buChar char="•"/>
            </a:pPr>
            <a:r>
              <a:rPr lang="en-US" sz="2000" dirty="0">
                <a:latin typeface="Arial"/>
                <a:cs typeface="Arial"/>
              </a:rPr>
              <a:t>Ensure unified message presented to the State</a:t>
            </a:r>
          </a:p>
          <a:p>
            <a:pPr marL="342900" indent="-342900">
              <a:spcBef>
                <a:spcPts val="500"/>
              </a:spcBef>
              <a:buFont typeface="Arial" panose="020B0604020202020204" pitchFamily="34" charset="0"/>
              <a:buChar char="•"/>
            </a:pPr>
            <a:r>
              <a:rPr lang="en-US" sz="2000" dirty="0">
                <a:latin typeface="Arial"/>
                <a:cs typeface="Arial"/>
              </a:rPr>
              <a:t>Coordinate agendas for advocacy</a:t>
            </a:r>
          </a:p>
        </p:txBody>
      </p:sp>
      <p:sp>
        <p:nvSpPr>
          <p:cNvPr id="3" name="Text Placeholder 1">
            <a:extLst>
              <a:ext uri="{FF2B5EF4-FFF2-40B4-BE49-F238E27FC236}">
                <a16:creationId xmlns:a16="http://schemas.microsoft.com/office/drawing/2014/main" id="{70ECEE4F-BCF0-18FE-5491-8D2C87D44705}"/>
              </a:ext>
            </a:extLst>
          </p:cNvPr>
          <p:cNvSpPr txBox="1">
            <a:spLocks/>
          </p:cNvSpPr>
          <p:nvPr/>
        </p:nvSpPr>
        <p:spPr>
          <a:xfrm>
            <a:off x="435472" y="2579864"/>
            <a:ext cx="3696690" cy="4995623"/>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LT Pro Book" panose="020B05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500"/>
              </a:spcBef>
            </a:pPr>
            <a:endParaRPr lang="en-US" sz="2400" dirty="0"/>
          </a:p>
          <a:p>
            <a:pPr>
              <a:spcBef>
                <a:spcPts val="500"/>
              </a:spcBef>
            </a:pPr>
            <a:endParaRPr lang="en-US" sz="2400" dirty="0"/>
          </a:p>
          <a:p>
            <a:pPr>
              <a:spcBef>
                <a:spcPts val="500"/>
              </a:spcBef>
            </a:pPr>
            <a:endParaRPr lang="en-US" sz="2400" dirty="0"/>
          </a:p>
          <a:p>
            <a:pPr marL="0" indent="0">
              <a:spcBef>
                <a:spcPts val="500"/>
              </a:spcBef>
              <a:buFont typeface="Arial" panose="020B0604020202020204" pitchFamily="34" charset="0"/>
              <a:buNone/>
            </a:pPr>
            <a:endParaRPr lang="en-US" sz="2400" dirty="0"/>
          </a:p>
          <a:p>
            <a:pPr marL="0" indent="0">
              <a:spcBef>
                <a:spcPts val="500"/>
              </a:spcBef>
              <a:buFont typeface="Arial" panose="020B0604020202020204" pitchFamily="34" charset="0"/>
              <a:buNone/>
            </a:pPr>
            <a:endParaRPr lang="en-US" sz="2400" dirty="0"/>
          </a:p>
          <a:p>
            <a:pPr marL="0" indent="0">
              <a:spcBef>
                <a:spcPts val="500"/>
              </a:spcBef>
              <a:buFont typeface="Arial" panose="020B0604020202020204" pitchFamily="34" charset="0"/>
              <a:buNone/>
            </a:pPr>
            <a:r>
              <a:rPr lang="en-US" sz="2400" dirty="0">
                <a:solidFill>
                  <a:srgbClr val="DF810F"/>
                </a:solidFill>
              </a:rPr>
              <a:t>Challenges:</a:t>
            </a:r>
          </a:p>
          <a:p>
            <a:pPr marL="0" indent="0">
              <a:spcBef>
                <a:spcPts val="500"/>
              </a:spcBef>
              <a:buFont typeface="Arial" panose="020B0604020202020204" pitchFamily="34" charset="0"/>
              <a:buNone/>
            </a:pPr>
            <a:endParaRPr lang="en-US" sz="2400" dirty="0"/>
          </a:p>
        </p:txBody>
      </p:sp>
      <p:sp>
        <p:nvSpPr>
          <p:cNvPr id="10" name="TextBox 9">
            <a:extLst>
              <a:ext uri="{FF2B5EF4-FFF2-40B4-BE49-F238E27FC236}">
                <a16:creationId xmlns:a16="http://schemas.microsoft.com/office/drawing/2014/main" id="{7BA141FD-B388-4B34-AFDC-E74002F381BB}"/>
              </a:ext>
            </a:extLst>
          </p:cNvPr>
          <p:cNvSpPr txBox="1"/>
          <p:nvPr/>
        </p:nvSpPr>
        <p:spPr>
          <a:xfrm>
            <a:off x="2789499" y="4542942"/>
            <a:ext cx="6029698" cy="2131353"/>
          </a:xfrm>
          <a:prstGeom prst="rect">
            <a:avLst/>
          </a:prstGeom>
          <a:noFill/>
        </p:spPr>
        <p:txBody>
          <a:bodyPr wrap="square" lIns="91440" tIns="45720" rIns="91440" bIns="45720" anchor="t">
            <a:spAutoFit/>
          </a:bodyPr>
          <a:lstStyle/>
          <a:p>
            <a:pPr marL="285750" indent="-285750">
              <a:spcBef>
                <a:spcPts val="500"/>
              </a:spcBef>
              <a:buFont typeface="Arial" panose="020B0604020202020204" pitchFamily="34" charset="0"/>
              <a:buChar char="•"/>
            </a:pPr>
            <a:r>
              <a:rPr lang="en-US" sz="2000">
                <a:latin typeface="Arial" panose="020B0604020202020204" pitchFamily="34" charset="0"/>
                <a:cs typeface="Arial" panose="020B0604020202020204" pitchFamily="34" charset="0"/>
              </a:rPr>
              <a:t>Both Activity and State respondents in Kebbi noted that coordination could be more robust</a:t>
            </a:r>
          </a:p>
          <a:p>
            <a:pPr marL="285750" indent="-285750">
              <a:spcBef>
                <a:spcPts val="500"/>
              </a:spcBef>
              <a:buFont typeface="Arial" panose="020B0604020202020204" pitchFamily="34" charset="0"/>
              <a:buChar char="•"/>
            </a:pPr>
            <a:r>
              <a:rPr lang="en-US" sz="2000">
                <a:latin typeface="Arial"/>
                <a:cs typeface="Arial"/>
              </a:rPr>
              <a:t>Activity monthly meetings not always held due to competing demands and tight schedules</a:t>
            </a:r>
            <a:endParaRPr lang="en-US" sz="2000">
              <a:latin typeface="Arial" panose="020B0604020202020204" pitchFamily="34" charset="0"/>
              <a:cs typeface="Arial" panose="020B0604020202020204" pitchFamily="34" charset="0"/>
            </a:endParaRPr>
          </a:p>
          <a:p>
            <a:pPr marL="0" indent="0">
              <a:spcBef>
                <a:spcPts val="500"/>
              </a:spcBef>
              <a:buNone/>
            </a:pPr>
            <a:endParaRPr lang="en-US" sz="2000">
              <a:latin typeface="Arial" panose="020B0604020202020204" pitchFamily="34" charset="0"/>
              <a:cs typeface="Arial" panose="020B0604020202020204" pitchFamily="34" charset="0"/>
            </a:endParaRPr>
          </a:p>
          <a:p>
            <a:pPr marL="514350" indent="-514350">
              <a:spcBef>
                <a:spcPts val="500"/>
              </a:spcBef>
              <a:buFont typeface="+mj-lt"/>
              <a:buAutoNum type="arabicPeriod"/>
            </a:pPr>
            <a:endParaRPr lang="en-US" sz="2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7426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7D39036-FAE8-4B73-AF1E-D1C256F0662A}"/>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Evaluation staff</a:t>
            </a:r>
          </a:p>
        </p:txBody>
      </p:sp>
      <p:sp>
        <p:nvSpPr>
          <p:cNvPr id="2" name="Text Placeholder 1">
            <a:extLst>
              <a:ext uri="{FF2B5EF4-FFF2-40B4-BE49-F238E27FC236}">
                <a16:creationId xmlns:a16="http://schemas.microsoft.com/office/drawing/2014/main" id="{4546225F-26CB-4FDF-AC75-8050CBD18733}"/>
              </a:ext>
            </a:extLst>
          </p:cNvPr>
          <p:cNvSpPr>
            <a:spLocks noGrp="1"/>
          </p:cNvSpPr>
          <p:nvPr>
            <p:ph type="body" sz="quarter" idx="13"/>
          </p:nvPr>
        </p:nvSpPr>
        <p:spPr>
          <a:xfrm>
            <a:off x="406898" y="2268536"/>
            <a:ext cx="8292485" cy="3879046"/>
          </a:xfrm>
        </p:spPr>
        <p:txBody>
          <a:bodyPr>
            <a:normAutofit fontScale="77500" lnSpcReduction="20000"/>
          </a:bodyPr>
          <a:lstStyle/>
          <a:p>
            <a:pPr algn="l" rtl="0" fontAlgn="base">
              <a:spcAft>
                <a:spcPts val="1200"/>
              </a:spcAft>
              <a:buClr>
                <a:srgbClr val="DF810F"/>
              </a:buClr>
              <a:buFont typeface="Wingdings" panose="05000000000000000000" pitchFamily="2" charset="2"/>
              <a:buChar char="Ø"/>
            </a:pPr>
            <a:r>
              <a:rPr lang="en-US" sz="2800" dirty="0" err="1"/>
              <a:t>Siân</a:t>
            </a:r>
            <a:r>
              <a:rPr lang="en-US" sz="2800" dirty="0"/>
              <a:t> Curtis, PhD, Principal Investigator and Activity Lead​</a:t>
            </a:r>
          </a:p>
          <a:p>
            <a:pPr algn="l" rtl="0" fontAlgn="base">
              <a:spcAft>
                <a:spcPts val="1200"/>
              </a:spcAft>
              <a:buClr>
                <a:srgbClr val="DF810F"/>
              </a:buClr>
              <a:buFont typeface="Wingdings" panose="05000000000000000000" pitchFamily="2" charset="2"/>
              <a:buChar char="Ø"/>
            </a:pPr>
            <a:r>
              <a:rPr lang="en-US" sz="2800" dirty="0"/>
              <a:t>Jessica Fehringer, PhD, Co-Investigator and Qualitative Lead​</a:t>
            </a:r>
          </a:p>
          <a:p>
            <a:pPr algn="l" rtl="0" fontAlgn="base">
              <a:spcAft>
                <a:spcPts val="1200"/>
              </a:spcAft>
              <a:buClr>
                <a:srgbClr val="DF810F"/>
              </a:buClr>
              <a:buFont typeface="Wingdings" panose="05000000000000000000" pitchFamily="2" charset="2"/>
              <a:buChar char="Ø"/>
            </a:pPr>
            <a:r>
              <a:rPr lang="en-US" sz="2800" dirty="0"/>
              <a:t>Kristen Brugh, PhD, Co-Investigator and Quantitative Lead​</a:t>
            </a:r>
          </a:p>
          <a:p>
            <a:pPr algn="l" rtl="0" fontAlgn="base">
              <a:spcAft>
                <a:spcPts val="1200"/>
              </a:spcAft>
              <a:buClr>
                <a:srgbClr val="DF810F"/>
              </a:buClr>
              <a:buFont typeface="Wingdings" panose="05000000000000000000" pitchFamily="2" charset="2"/>
              <a:buChar char="Ø"/>
            </a:pPr>
            <a:r>
              <a:rPr lang="en-US" sz="2800" dirty="0"/>
              <a:t>Emmanuel </a:t>
            </a:r>
            <a:r>
              <a:rPr lang="en-US" sz="2800" dirty="0" err="1"/>
              <a:t>Adegbe</a:t>
            </a:r>
            <a:r>
              <a:rPr lang="en-US" sz="2800" dirty="0"/>
              <a:t>, MBBS, PhD, Nigeria Co-Investigator ​</a:t>
            </a:r>
          </a:p>
          <a:p>
            <a:pPr algn="l" rtl="0" fontAlgn="base">
              <a:spcAft>
                <a:spcPts val="1200"/>
              </a:spcAft>
              <a:buClr>
                <a:srgbClr val="DF810F"/>
              </a:buClr>
              <a:buFont typeface="Wingdings" panose="05000000000000000000" pitchFamily="2" charset="2"/>
              <a:buChar char="Ø"/>
            </a:pPr>
            <a:r>
              <a:rPr lang="en-US" sz="2800" dirty="0"/>
              <a:t>Patrick </a:t>
            </a:r>
            <a:r>
              <a:rPr lang="en-US" sz="2800" dirty="0" err="1"/>
              <a:t>Iyiwose</a:t>
            </a:r>
            <a:r>
              <a:rPr lang="en-US" sz="2800" dirty="0"/>
              <a:t>, MSc, Evaluation Assistant​</a:t>
            </a:r>
          </a:p>
          <a:p>
            <a:pPr algn="l" rtl="0" fontAlgn="base">
              <a:spcAft>
                <a:spcPts val="1200"/>
              </a:spcAft>
              <a:buClr>
                <a:srgbClr val="DF810F"/>
              </a:buClr>
              <a:buFont typeface="Wingdings" panose="05000000000000000000" pitchFamily="2" charset="2"/>
              <a:buChar char="Ø"/>
            </a:pPr>
            <a:r>
              <a:rPr lang="en-US" sz="2800" dirty="0"/>
              <a:t>Milissa Markiewicz, Project Manager and Research Associate​</a:t>
            </a:r>
          </a:p>
          <a:p>
            <a:pPr algn="l" rtl="0" fontAlgn="base">
              <a:spcAft>
                <a:spcPts val="1200"/>
              </a:spcAft>
              <a:buClr>
                <a:srgbClr val="DF810F"/>
              </a:buClr>
              <a:buFont typeface="Wingdings" panose="05000000000000000000" pitchFamily="2" charset="2"/>
              <a:buChar char="Ø"/>
            </a:pPr>
            <a:r>
              <a:rPr lang="en-US" sz="2800" dirty="0"/>
              <a:t>Local research partner: Data Research and Mapping Consult (DRMC)</a:t>
            </a:r>
          </a:p>
          <a:p>
            <a:endParaRPr lang="en-US" dirty="0"/>
          </a:p>
        </p:txBody>
      </p:sp>
    </p:spTree>
    <p:extLst>
      <p:ext uri="{BB962C8B-B14F-4D97-AF65-F5344CB8AC3E}">
        <p14:creationId xmlns:p14="http://schemas.microsoft.com/office/powerpoint/2010/main" val="2909726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84110" y="834652"/>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Co-location of Offices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611577" y="1786089"/>
            <a:ext cx="6897053" cy="4191381"/>
          </a:xfrm>
        </p:spPr>
        <p:txBody>
          <a:bodyPr anchor="t">
            <a:noAutofit/>
          </a:bodyPr>
          <a:lstStyle/>
          <a:p>
            <a:pPr>
              <a:spcBef>
                <a:spcPts val="500"/>
              </a:spcBef>
              <a:spcAft>
                <a:spcPts val="1200"/>
              </a:spcAft>
            </a:pPr>
            <a:r>
              <a:rPr lang="en-US" sz="2200">
                <a:latin typeface="Arial"/>
                <a:cs typeface="Arial"/>
              </a:rPr>
              <a:t>In Kebbi, Activities are co-located with State</a:t>
            </a:r>
          </a:p>
          <a:p>
            <a:pPr>
              <a:spcBef>
                <a:spcPts val="500"/>
              </a:spcBef>
              <a:spcAft>
                <a:spcPts val="1200"/>
              </a:spcAft>
            </a:pPr>
            <a:r>
              <a:rPr lang="en-US" sz="2200">
                <a:latin typeface="Arial"/>
                <a:cs typeface="Arial"/>
              </a:rPr>
              <a:t>Facilitated communication, improved coordination, and helped build relationships between key State and Activity staff</a:t>
            </a:r>
          </a:p>
          <a:p>
            <a:pPr>
              <a:spcBef>
                <a:spcPts val="500"/>
              </a:spcBef>
            </a:pPr>
            <a:r>
              <a:rPr lang="en-US" sz="2200"/>
              <a:t>PSM temporarily located with BA-N and IHP due to a fire. </a:t>
            </a:r>
            <a:r>
              <a:rPr lang="en-US" sz="2200">
                <a:effectLst/>
                <a:ea typeface="Chaparral Pro"/>
              </a:rPr>
              <a:t>State respondents appreciated PSM’s co-location with the LMCU because the activity provides direct technical support</a:t>
            </a:r>
            <a:endParaRPr lang="en-US" sz="2200"/>
          </a:p>
          <a:p>
            <a:pPr marL="0" indent="0">
              <a:spcBef>
                <a:spcPts val="500"/>
              </a:spcBef>
              <a:buNone/>
            </a:pPr>
            <a:r>
              <a:rPr lang="en-US" sz="2200">
                <a:latin typeface="Arial"/>
                <a:cs typeface="Arial"/>
              </a:rPr>
              <a:t> </a:t>
            </a:r>
            <a:endParaRPr lang="en-US" sz="2200"/>
          </a:p>
          <a:p>
            <a:pPr marL="0" indent="0">
              <a:spcBef>
                <a:spcPts val="500"/>
              </a:spcBef>
              <a:buNone/>
            </a:pPr>
            <a:endParaRPr lang="en-US" sz="2200"/>
          </a:p>
          <a:p>
            <a:pPr marL="0" indent="0">
              <a:spcBef>
                <a:spcPts val="500"/>
              </a:spcBef>
              <a:buNone/>
            </a:pPr>
            <a:endParaRPr lang="en-US" sz="2200"/>
          </a:p>
          <a:p>
            <a:pPr marL="0" indent="0">
              <a:spcBef>
                <a:spcPts val="500"/>
              </a:spcBef>
              <a:buNone/>
            </a:pPr>
            <a:endParaRPr lang="en-US" sz="2200">
              <a:latin typeface="Arial"/>
              <a:cs typeface="Arial"/>
            </a:endParaRPr>
          </a:p>
          <a:p>
            <a:pPr marL="0" indent="0">
              <a:spcBef>
                <a:spcPts val="500"/>
              </a:spcBef>
              <a:buNone/>
            </a:pPr>
            <a:endParaRPr lang="en-US" sz="2400"/>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A9DFD9FC-9F78-4139-9E98-4F235ACC5E4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64622" y="4425696"/>
            <a:ext cx="1899557" cy="1899557"/>
          </a:xfrm>
          <a:prstGeom prst="rect">
            <a:avLst/>
          </a:prstGeom>
        </p:spPr>
      </p:pic>
    </p:spTree>
    <p:extLst>
      <p:ext uri="{BB962C8B-B14F-4D97-AF65-F5344CB8AC3E}">
        <p14:creationId xmlns:p14="http://schemas.microsoft.com/office/powerpoint/2010/main" val="4164194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077874"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Coordination with Other Development Partners </a:t>
            </a:r>
            <a:endParaRPr kumimoji="0" lang="en-US" sz="30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3451" y="1641762"/>
            <a:ext cx="8077874" cy="3409936"/>
          </a:xfrm>
        </p:spPr>
        <p:txBody>
          <a:bodyPr anchor="t">
            <a:noAutofit/>
          </a:bodyPr>
          <a:lstStyle/>
          <a:p>
            <a:pPr>
              <a:spcBef>
                <a:spcPts val="600"/>
              </a:spcBef>
              <a:spcAft>
                <a:spcPts val="600"/>
              </a:spcAft>
            </a:pPr>
            <a:r>
              <a:rPr lang="en-US" sz="2400"/>
              <a:t>Through TWGs and other forums, Activities coordinate with other partners; gain insight into what others are doing to avoid duplication and address gaps.</a:t>
            </a:r>
          </a:p>
          <a:p>
            <a:pPr>
              <a:spcBef>
                <a:spcPts val="600"/>
              </a:spcBef>
              <a:spcAft>
                <a:spcPts val="600"/>
              </a:spcAft>
            </a:pPr>
            <a:r>
              <a:rPr lang="en-US" sz="2400"/>
              <a:t>Different mandates of other partners can make coordination a challenge.</a:t>
            </a:r>
          </a:p>
          <a:p>
            <a:pPr>
              <a:spcBef>
                <a:spcPts val="600"/>
              </a:spcBef>
              <a:spcAft>
                <a:spcPts val="600"/>
              </a:spcAft>
            </a:pPr>
            <a:r>
              <a:rPr lang="en-US" sz="2400"/>
              <a:t>National Activity respondent reported desire for USAID to encourage other development partners to sign onto USAID MOUs so that the State can be accountable to one common and transparent platform.</a:t>
            </a:r>
          </a:p>
          <a:p>
            <a:pPr marL="0" indent="0">
              <a:spcBef>
                <a:spcPts val="600"/>
              </a:spcBef>
              <a:spcAft>
                <a:spcPts val="600"/>
              </a:spcAft>
              <a:buNone/>
            </a:pPr>
            <a:endParaRPr lang="en-US" sz="2400"/>
          </a:p>
          <a:p>
            <a:pPr>
              <a:spcBef>
                <a:spcPts val="600"/>
              </a:spcBef>
              <a:spcAft>
                <a:spcPts val="600"/>
              </a:spcAft>
            </a:pPr>
            <a:endParaRPr lang="en-US" sz="2400"/>
          </a:p>
          <a:p>
            <a:pPr marL="0" indent="0">
              <a:spcBef>
                <a:spcPts val="600"/>
              </a:spcBef>
              <a:spcAft>
                <a:spcPts val="600"/>
              </a:spcAft>
              <a:buNone/>
            </a:pPr>
            <a:endParaRPr lang="en-US" sz="2400"/>
          </a:p>
          <a:p>
            <a:pPr marL="514350" indent="-514350">
              <a:spcBef>
                <a:spcPts val="600"/>
              </a:spcBef>
              <a:spcAft>
                <a:spcPts val="600"/>
              </a:spcAft>
              <a:buFont typeface="+mj-lt"/>
              <a:buAutoNum type="arabicPeriod"/>
            </a:pPr>
            <a:endParaRPr lang="en-US" sz="2400"/>
          </a:p>
          <a:p>
            <a:pPr marL="0" indent="0">
              <a:spcBef>
                <a:spcPts val="600"/>
              </a:spcBef>
              <a:spcAft>
                <a:spcPts val="600"/>
              </a:spcAft>
              <a:buNone/>
            </a:pPr>
            <a:endParaRPr lang="en-US" sz="2400"/>
          </a:p>
        </p:txBody>
      </p:sp>
    </p:spTree>
    <p:extLst>
      <p:ext uri="{BB962C8B-B14F-4D97-AF65-F5344CB8AC3E}">
        <p14:creationId xmlns:p14="http://schemas.microsoft.com/office/powerpoint/2010/main" val="4261853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83291"/>
            <a:ext cx="7980892"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Use of Existing State Structures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289954" y="1925715"/>
            <a:ext cx="5126409" cy="3409936"/>
          </a:xfrm>
        </p:spPr>
        <p:txBody>
          <a:bodyPr anchor="t">
            <a:noAutofit/>
          </a:bodyPr>
          <a:lstStyle/>
          <a:p>
            <a:pPr>
              <a:spcBef>
                <a:spcPts val="600"/>
              </a:spcBef>
              <a:spcAft>
                <a:spcPts val="600"/>
              </a:spcAft>
            </a:pPr>
            <a:r>
              <a:rPr lang="en-US" sz="2400" dirty="0">
                <a:latin typeface="Arial"/>
                <a:cs typeface="Arial"/>
              </a:rPr>
              <a:t>Making use of existing State structures facilitated coordination and implementation.</a:t>
            </a:r>
            <a:endParaRPr lang="en-US" sz="2400" dirty="0"/>
          </a:p>
          <a:p>
            <a:pPr>
              <a:spcBef>
                <a:spcPts val="600"/>
              </a:spcBef>
              <a:spcAft>
                <a:spcPts val="600"/>
              </a:spcAft>
            </a:pPr>
            <a:r>
              <a:rPr lang="en-US" sz="2400" dirty="0">
                <a:latin typeface="Arial"/>
                <a:cs typeface="Arial"/>
              </a:rPr>
              <a:t>For example, in Kebbi, the Activities leveraged the Advocacy Core Group to access top government officials.</a:t>
            </a:r>
          </a:p>
          <a:p>
            <a:pPr marL="0" indent="0">
              <a:spcBef>
                <a:spcPts val="500"/>
              </a:spcBef>
              <a:buNone/>
            </a:pPr>
            <a:endParaRPr lang="en-US" sz="2400" dirty="0"/>
          </a:p>
          <a:p>
            <a:pPr>
              <a:spcBef>
                <a:spcPts val="500"/>
              </a:spcBef>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pic>
        <p:nvPicPr>
          <p:cNvPr id="4" name="Graphic 3">
            <a:extLst>
              <a:ext uri="{FF2B5EF4-FFF2-40B4-BE49-F238E27FC236}">
                <a16:creationId xmlns:a16="http://schemas.microsoft.com/office/drawing/2014/main" id="{66E8666D-0376-42F4-8EC4-A16C28B8B9B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1660" y="1642684"/>
            <a:ext cx="2443054" cy="2443054"/>
          </a:xfrm>
          <a:prstGeom prst="rect">
            <a:avLst/>
          </a:prstGeom>
        </p:spPr>
      </p:pic>
    </p:spTree>
    <p:extLst>
      <p:ext uri="{BB962C8B-B14F-4D97-AF65-F5344CB8AC3E}">
        <p14:creationId xmlns:p14="http://schemas.microsoft.com/office/powerpoint/2010/main" val="1340016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1" y="805470"/>
            <a:ext cx="8375153"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Activity Work and Implementation Planning</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52345" y="1753110"/>
            <a:ext cx="8184985" cy="4216951"/>
          </a:xfrm>
        </p:spPr>
        <p:txBody>
          <a:bodyPr anchor="t">
            <a:noAutofit/>
          </a:bodyPr>
          <a:lstStyle/>
          <a:p>
            <a:pPr>
              <a:spcBef>
                <a:spcPts val="600"/>
              </a:spcBef>
              <a:spcAft>
                <a:spcPts val="600"/>
              </a:spcAft>
            </a:pPr>
            <a:r>
              <a:rPr lang="en-US" sz="2100">
                <a:latin typeface="Arial"/>
                <a:cs typeface="Arial"/>
              </a:rPr>
              <a:t>Activities shared their final workplans with each other and State.</a:t>
            </a:r>
          </a:p>
          <a:p>
            <a:pPr>
              <a:spcBef>
                <a:spcPts val="600"/>
              </a:spcBef>
              <a:spcAft>
                <a:spcPts val="600"/>
              </a:spcAft>
            </a:pPr>
            <a:r>
              <a:rPr lang="en-US" sz="2100">
                <a:latin typeface="Arial"/>
                <a:cs typeface="Arial"/>
              </a:rPr>
              <a:t>Most plans were developed at the Activities’ Abuja office.</a:t>
            </a:r>
          </a:p>
          <a:p>
            <a:pPr>
              <a:spcBef>
                <a:spcPts val="600"/>
              </a:spcBef>
              <a:spcAft>
                <a:spcPts val="600"/>
              </a:spcAft>
            </a:pPr>
            <a:r>
              <a:rPr lang="en-US" sz="2000">
                <a:effectLst/>
                <a:latin typeface="Arial"/>
                <a:ea typeface="Chaparral Pro"/>
                <a:cs typeface="Arial"/>
              </a:rPr>
              <a:t>State respondents would like to have input into </a:t>
            </a:r>
            <a:r>
              <a:rPr lang="en-US" sz="2000">
                <a:effectLst/>
                <a:ea typeface="Chaparral Pro"/>
              </a:rPr>
              <a:t>Activities</a:t>
            </a:r>
            <a:r>
              <a:rPr lang="en-US" sz="2000">
                <a:latin typeface="Arial"/>
                <a:ea typeface="Chaparral Pro"/>
                <a:cs typeface="Arial"/>
              </a:rPr>
              <a:t>’</a:t>
            </a:r>
            <a:r>
              <a:rPr lang="en-US" sz="2000">
                <a:effectLst/>
                <a:latin typeface="Arial"/>
                <a:ea typeface="Chaparral Pro"/>
                <a:cs typeface="Arial"/>
              </a:rPr>
              <a:t> workplans before they are finalized to improve relationships and implementation.</a:t>
            </a:r>
            <a:endParaRPr lang="en-US" sz="2100">
              <a:latin typeface="Arial"/>
              <a:cs typeface="Arial"/>
            </a:endParaRPr>
          </a:p>
          <a:p>
            <a:pPr>
              <a:spcBef>
                <a:spcPts val="600"/>
              </a:spcBef>
              <a:spcAft>
                <a:spcPts val="600"/>
              </a:spcAft>
            </a:pPr>
            <a:r>
              <a:rPr lang="en-US" sz="2000">
                <a:latin typeface="Arial"/>
                <a:cs typeface="Arial"/>
              </a:rPr>
              <a:t>Activities also engage in monthly and quarterly implementation planning, and States have more involvement in these plans; this leads to greater ownership by the State.</a:t>
            </a:r>
          </a:p>
          <a:p>
            <a:pPr>
              <a:spcBef>
                <a:spcPts val="600"/>
              </a:spcBef>
              <a:spcAft>
                <a:spcPts val="600"/>
              </a:spcAft>
            </a:pPr>
            <a:endParaRPr lang="en-US" sz="2100">
              <a:latin typeface="Arial"/>
              <a:cs typeface="Arial"/>
            </a:endParaRPr>
          </a:p>
          <a:p>
            <a:pPr>
              <a:spcBef>
                <a:spcPts val="600"/>
              </a:spcBef>
              <a:spcAft>
                <a:spcPts val="600"/>
              </a:spcAft>
            </a:pPr>
            <a:endParaRPr lang="en-US" sz="2100">
              <a:latin typeface="Arial"/>
              <a:cs typeface="Arial"/>
            </a:endParaRPr>
          </a:p>
          <a:p>
            <a:pPr marL="0" indent="0">
              <a:spcBef>
                <a:spcPts val="500"/>
              </a:spcBef>
              <a:buNone/>
            </a:pPr>
            <a:endParaRPr lang="en-US" sz="2100"/>
          </a:p>
        </p:txBody>
      </p:sp>
      <p:pic>
        <p:nvPicPr>
          <p:cNvPr id="4" name="Graphic 3">
            <a:extLst>
              <a:ext uri="{FF2B5EF4-FFF2-40B4-BE49-F238E27FC236}">
                <a16:creationId xmlns:a16="http://schemas.microsoft.com/office/drawing/2014/main" id="{4A1A339C-B1B2-4C9F-9B27-88E0F3A4A39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97880" y="4480560"/>
            <a:ext cx="1874520" cy="1874520"/>
          </a:xfrm>
          <a:prstGeom prst="rect">
            <a:avLst/>
          </a:prstGeom>
        </p:spPr>
      </p:pic>
    </p:spTree>
    <p:extLst>
      <p:ext uri="{BB962C8B-B14F-4D97-AF65-F5344CB8AC3E}">
        <p14:creationId xmlns:p14="http://schemas.microsoft.com/office/powerpoint/2010/main" val="2252063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12">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9144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852777" y="548640"/>
            <a:ext cx="7157553" cy="11887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srgbClr val="469C7D"/>
                </a:solidFill>
                <a:effectLst/>
                <a:uLnTx/>
                <a:uFillTx/>
                <a:latin typeface="Franklin Gothic Medium"/>
                <a:ea typeface="+mj-ea"/>
                <a:cs typeface="+mj-cs"/>
              </a:rPr>
              <a:t>Fuzzy Definition of Coordination</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1002535" y="2431765"/>
            <a:ext cx="7370283" cy="3320031"/>
          </a:xfrm>
        </p:spPr>
        <p:txBody>
          <a:bodyPr vert="horz" lIns="91440" tIns="45720" rIns="91440" bIns="45720" rtlCol="0" anchor="ctr">
            <a:normAutofit/>
          </a:bodyPr>
          <a:lstStyle/>
          <a:p>
            <a:pPr marL="0" indent="0">
              <a:spcBef>
                <a:spcPts val="600"/>
              </a:spcBef>
              <a:spcAft>
                <a:spcPts val="600"/>
              </a:spcAft>
              <a:buNone/>
            </a:pPr>
            <a:r>
              <a:rPr lang="en-US" sz="3200">
                <a:solidFill>
                  <a:schemeClr val="tx1">
                    <a:lumMod val="85000"/>
                    <a:lumOff val="15000"/>
                  </a:schemeClr>
                </a:solidFill>
                <a:ea typeface="+mn-ea"/>
              </a:rPr>
              <a:t>Unclear: </a:t>
            </a:r>
          </a:p>
          <a:p>
            <a:pPr lvl="1">
              <a:spcBef>
                <a:spcPts val="600"/>
              </a:spcBef>
              <a:spcAft>
                <a:spcPts val="600"/>
              </a:spcAft>
            </a:pPr>
            <a:r>
              <a:rPr lang="en-US" sz="2800">
                <a:solidFill>
                  <a:schemeClr val="tx1">
                    <a:lumMod val="85000"/>
                    <a:lumOff val="15000"/>
                  </a:schemeClr>
                </a:solidFill>
                <a:ea typeface="+mn-ea"/>
              </a:rPr>
              <a:t>Boundaries for Activity coordination</a:t>
            </a:r>
          </a:p>
          <a:p>
            <a:pPr lvl="1">
              <a:spcBef>
                <a:spcPts val="600"/>
              </a:spcBef>
              <a:spcAft>
                <a:spcPts val="600"/>
              </a:spcAft>
            </a:pPr>
            <a:r>
              <a:rPr lang="en-US" sz="2800">
                <a:solidFill>
                  <a:schemeClr val="tx1">
                    <a:lumMod val="85000"/>
                    <a:lumOff val="15000"/>
                  </a:schemeClr>
                </a:solidFill>
                <a:ea typeface="+mn-ea"/>
              </a:rPr>
              <a:t>Responsibilities of individual Activities when implementing some joint activities</a:t>
            </a:r>
          </a:p>
          <a:p>
            <a:pPr>
              <a:spcBef>
                <a:spcPts val="600"/>
              </a:spcBef>
              <a:spcAft>
                <a:spcPts val="600"/>
              </a:spcAft>
            </a:pPr>
            <a:endParaRPr lang="en-US" sz="2400">
              <a:solidFill>
                <a:schemeClr val="tx1">
                  <a:lumMod val="85000"/>
                  <a:lumOff val="15000"/>
                </a:schemeClr>
              </a:solidFill>
              <a:ea typeface="+mn-ea"/>
            </a:endParaRPr>
          </a:p>
          <a:p>
            <a:pPr>
              <a:spcBef>
                <a:spcPts val="500"/>
              </a:spcBef>
            </a:pPr>
            <a:endParaRPr lang="en-US" sz="1700">
              <a:solidFill>
                <a:schemeClr val="tx1">
                  <a:lumMod val="85000"/>
                  <a:lumOff val="15000"/>
                </a:schemeClr>
              </a:solidFill>
              <a:latin typeface="+mn-lt"/>
              <a:ea typeface="+mn-ea"/>
              <a:cs typeface="+mn-cs"/>
            </a:endParaRPr>
          </a:p>
          <a:p>
            <a:pPr marL="0">
              <a:spcBef>
                <a:spcPts val="500"/>
              </a:spcBef>
            </a:pPr>
            <a:endParaRPr lang="en-US" sz="1700">
              <a:solidFill>
                <a:schemeClr val="tx1">
                  <a:lumMod val="85000"/>
                  <a:lumOff val="15000"/>
                </a:schemeClr>
              </a:solidFill>
              <a:latin typeface="+mn-lt"/>
              <a:ea typeface="+mn-ea"/>
              <a:cs typeface="+mn-cs"/>
            </a:endParaRPr>
          </a:p>
          <a:p>
            <a:pPr marL="514350">
              <a:spcBef>
                <a:spcPts val="500"/>
              </a:spcBef>
            </a:pPr>
            <a:endParaRPr lang="en-US" sz="1700">
              <a:solidFill>
                <a:schemeClr val="tx1">
                  <a:lumMod val="85000"/>
                  <a:lumOff val="15000"/>
                </a:schemeClr>
              </a:solidFill>
              <a:latin typeface="+mn-lt"/>
              <a:ea typeface="+mn-ea"/>
              <a:cs typeface="+mn-cs"/>
            </a:endParaRPr>
          </a:p>
          <a:p>
            <a:pPr marL="0">
              <a:spcBef>
                <a:spcPts val="500"/>
              </a:spcBef>
            </a:pPr>
            <a:endParaRPr lang="en-US" sz="1700">
              <a:solidFill>
                <a:schemeClr val="tx1">
                  <a:lumMod val="85000"/>
                  <a:lumOff val="15000"/>
                </a:schemeClr>
              </a:solidFill>
              <a:latin typeface="+mn-lt"/>
              <a:ea typeface="+mn-ea"/>
              <a:cs typeface="+mn-cs"/>
            </a:endParaRPr>
          </a:p>
        </p:txBody>
      </p:sp>
      <p:sp>
        <p:nvSpPr>
          <p:cNvPr id="15" name="Freeform: Shape 14">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8439" y="5970896"/>
            <a:ext cx="7475562"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33B4705B-9E72-4ADC-A38F-E4B98C689AE1}"/>
              </a:ext>
              <a:ext uri="{C183D7F6-B498-43B3-948B-1728B52AA6E4}">
                <adec:decorative xmlns:adec="http://schemas.microsoft.com/office/drawing/2017/decorative" val="1"/>
              </a:ext>
            </a:extLst>
          </p:cNvPr>
          <p:cNvCxnSpPr>
            <a:cxnSpLocks/>
          </p:cNvCxnSpPr>
          <p:nvPr/>
        </p:nvCxnSpPr>
        <p:spPr>
          <a:xfrm>
            <a:off x="0" y="451692"/>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0F31F8AA-3BDC-4E68-80DB-73D7BF8CE939}"/>
              </a:ext>
              <a:ext uri="{C183D7F6-B498-43B3-948B-1728B52AA6E4}">
                <adec:decorative xmlns:adec="http://schemas.microsoft.com/office/drawing/2017/decorative" val="1"/>
              </a:ext>
            </a:extLst>
          </p:cNvPr>
          <p:cNvGrpSpPr/>
          <p:nvPr/>
        </p:nvGrpSpPr>
        <p:grpSpPr>
          <a:xfrm>
            <a:off x="4098534" y="224743"/>
            <a:ext cx="473466" cy="453897"/>
            <a:chOff x="8176581" y="406764"/>
            <a:chExt cx="538212" cy="515967"/>
          </a:xfrm>
        </p:grpSpPr>
        <p:sp>
          <p:nvSpPr>
            <p:cNvPr id="14" name="Rectangle 13">
              <a:extLst>
                <a:ext uri="{FF2B5EF4-FFF2-40B4-BE49-F238E27FC236}">
                  <a16:creationId xmlns:a16="http://schemas.microsoft.com/office/drawing/2014/main" id="{881643A0-9D94-4181-90C0-C6C0027BE2BE}"/>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6" name="Oval 15">
              <a:extLst>
                <a:ext uri="{FF2B5EF4-FFF2-40B4-BE49-F238E27FC236}">
                  <a16:creationId xmlns:a16="http://schemas.microsoft.com/office/drawing/2014/main" id="{8AED6E32-3BE9-437C-9408-8C417F5BD3F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8975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59785"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734198" y="1432251"/>
            <a:ext cx="5645937" cy="42899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System-Level Factors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Different Activity mechanisms and timelines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Challenges with integrated versus disease-focused programming</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Fragmentation of government offices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Limited availability of demand-side data</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Transfer of health workers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4085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93019"/>
            <a:ext cx="795912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Different Activity Mechanisms and Timelines</a:t>
            </a:r>
          </a:p>
        </p:txBody>
      </p:sp>
      <p:sp>
        <p:nvSpPr>
          <p:cNvPr id="3" name="Rectangle: Rounded Corners 2">
            <a:extLst>
              <a:ext uri="{FF2B5EF4-FFF2-40B4-BE49-F238E27FC236}">
                <a16:creationId xmlns:a16="http://schemas.microsoft.com/office/drawing/2014/main" id="{F5628228-7359-AC0F-6466-74AD551FFF7E}"/>
              </a:ext>
              <a:ext uri="{C183D7F6-B498-43B3-948B-1728B52AA6E4}">
                <adec:decorative xmlns:adec="http://schemas.microsoft.com/office/drawing/2017/decorative" val="1"/>
              </a:ext>
            </a:extLst>
          </p:cNvPr>
          <p:cNvSpPr/>
          <p:nvPr/>
        </p:nvSpPr>
        <p:spPr>
          <a:xfrm>
            <a:off x="283096" y="2088213"/>
            <a:ext cx="8359975" cy="1719651"/>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4" name="Rectangle 3">
            <a:extLst>
              <a:ext uri="{FF2B5EF4-FFF2-40B4-BE49-F238E27FC236}">
                <a16:creationId xmlns:a16="http://schemas.microsoft.com/office/drawing/2014/main" id="{E5903763-9C68-D290-E9D6-F406A91A9B49}"/>
              </a:ext>
              <a:ext uri="{C183D7F6-B498-43B3-948B-1728B52AA6E4}">
                <adec:decorative xmlns:adec="http://schemas.microsoft.com/office/drawing/2017/decorative" val="1"/>
              </a:ext>
            </a:extLst>
          </p:cNvPr>
          <p:cNvSpPr/>
          <p:nvPr/>
        </p:nvSpPr>
        <p:spPr>
          <a:xfrm>
            <a:off x="803290" y="2475135"/>
            <a:ext cx="945808" cy="945808"/>
          </a:xfrm>
          <a:prstGeom prst="rect">
            <a:avLst/>
          </a:prstGeom>
          <a:blipFill>
            <a:blip r:embed="rId3">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 name="Freeform: Shape 4">
            <a:extLst>
              <a:ext uri="{FF2B5EF4-FFF2-40B4-BE49-F238E27FC236}">
                <a16:creationId xmlns:a16="http://schemas.microsoft.com/office/drawing/2014/main" id="{6C9BA492-A73C-2452-849C-44D9811466C6}"/>
              </a:ext>
            </a:extLst>
          </p:cNvPr>
          <p:cNvSpPr/>
          <p:nvPr/>
        </p:nvSpPr>
        <p:spPr>
          <a:xfrm>
            <a:off x="2269292" y="2088213"/>
            <a:ext cx="6373778" cy="1719651"/>
          </a:xfrm>
          <a:custGeom>
            <a:avLst/>
            <a:gdLst>
              <a:gd name="connsiteX0" fmla="*/ 0 w 6373778"/>
              <a:gd name="connsiteY0" fmla="*/ 0 h 1719651"/>
              <a:gd name="connsiteX1" fmla="*/ 6373778 w 6373778"/>
              <a:gd name="connsiteY1" fmla="*/ 0 h 1719651"/>
              <a:gd name="connsiteX2" fmla="*/ 6373778 w 6373778"/>
              <a:gd name="connsiteY2" fmla="*/ 1719651 h 1719651"/>
              <a:gd name="connsiteX3" fmla="*/ 0 w 6373778"/>
              <a:gd name="connsiteY3" fmla="*/ 1719651 h 1719651"/>
              <a:gd name="connsiteX4" fmla="*/ 0 w 6373778"/>
              <a:gd name="connsiteY4" fmla="*/ 0 h 1719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73778" h="1719651">
                <a:moveTo>
                  <a:pt x="0" y="0"/>
                </a:moveTo>
                <a:lnTo>
                  <a:pt x="6373778" y="0"/>
                </a:lnTo>
                <a:lnTo>
                  <a:pt x="6373778" y="1719651"/>
                </a:lnTo>
                <a:lnTo>
                  <a:pt x="0" y="171965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1996" tIns="181996" rIns="181996" bIns="181996"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rial"/>
                <a:cs typeface="Arial"/>
              </a:rPr>
              <a:t>Different mechanisms of Activities are a challenge because some have more flexibility; can shift things around to achieve a result while others cannot.</a:t>
            </a:r>
          </a:p>
        </p:txBody>
      </p:sp>
      <p:sp>
        <p:nvSpPr>
          <p:cNvPr id="7" name="Rectangle: Rounded Corners 6">
            <a:extLst>
              <a:ext uri="{FF2B5EF4-FFF2-40B4-BE49-F238E27FC236}">
                <a16:creationId xmlns:a16="http://schemas.microsoft.com/office/drawing/2014/main" id="{78D50F20-FECC-08DA-11B1-77DE2F3C35D4}"/>
              </a:ext>
              <a:ext uri="{C183D7F6-B498-43B3-948B-1728B52AA6E4}">
                <adec:decorative xmlns:adec="http://schemas.microsoft.com/office/drawing/2017/decorative" val="1"/>
              </a:ext>
            </a:extLst>
          </p:cNvPr>
          <p:cNvSpPr/>
          <p:nvPr/>
        </p:nvSpPr>
        <p:spPr>
          <a:xfrm>
            <a:off x="283096" y="4237777"/>
            <a:ext cx="8359975" cy="1719651"/>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8" name="Rectangle 7">
            <a:extLst>
              <a:ext uri="{FF2B5EF4-FFF2-40B4-BE49-F238E27FC236}">
                <a16:creationId xmlns:a16="http://schemas.microsoft.com/office/drawing/2014/main" id="{7ACA7358-481D-694F-9544-AB81F82284D9}"/>
              </a:ext>
              <a:ext uri="{C183D7F6-B498-43B3-948B-1728B52AA6E4}">
                <adec:decorative xmlns:adec="http://schemas.microsoft.com/office/drawing/2017/decorative" val="1"/>
              </a:ext>
            </a:extLst>
          </p:cNvPr>
          <p:cNvSpPr/>
          <p:nvPr/>
        </p:nvSpPr>
        <p:spPr>
          <a:xfrm>
            <a:off x="803290" y="4624698"/>
            <a:ext cx="945808" cy="945808"/>
          </a:xfrm>
          <a:prstGeom prst="rect">
            <a:avLst/>
          </a:prstGeom>
          <a:blipFill>
            <a:blip r:embed="rId5">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Freeform: Shape 8">
            <a:extLst>
              <a:ext uri="{FF2B5EF4-FFF2-40B4-BE49-F238E27FC236}">
                <a16:creationId xmlns:a16="http://schemas.microsoft.com/office/drawing/2014/main" id="{4016EFC6-B41A-03C1-2362-D939DC9ACB55}"/>
              </a:ext>
            </a:extLst>
          </p:cNvPr>
          <p:cNvSpPr/>
          <p:nvPr/>
        </p:nvSpPr>
        <p:spPr>
          <a:xfrm>
            <a:off x="2269292" y="4237777"/>
            <a:ext cx="6373778" cy="1719651"/>
          </a:xfrm>
          <a:custGeom>
            <a:avLst/>
            <a:gdLst>
              <a:gd name="connsiteX0" fmla="*/ 0 w 6373778"/>
              <a:gd name="connsiteY0" fmla="*/ 0 h 1719651"/>
              <a:gd name="connsiteX1" fmla="*/ 6373778 w 6373778"/>
              <a:gd name="connsiteY1" fmla="*/ 0 h 1719651"/>
              <a:gd name="connsiteX2" fmla="*/ 6373778 w 6373778"/>
              <a:gd name="connsiteY2" fmla="*/ 1719651 h 1719651"/>
              <a:gd name="connsiteX3" fmla="*/ 0 w 6373778"/>
              <a:gd name="connsiteY3" fmla="*/ 1719651 h 1719651"/>
              <a:gd name="connsiteX4" fmla="*/ 0 w 6373778"/>
              <a:gd name="connsiteY4" fmla="*/ 0 h 1719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73778" h="1719651">
                <a:moveTo>
                  <a:pt x="0" y="0"/>
                </a:moveTo>
                <a:lnTo>
                  <a:pt x="6373778" y="0"/>
                </a:lnTo>
                <a:lnTo>
                  <a:pt x="6373778" y="1719651"/>
                </a:lnTo>
                <a:lnTo>
                  <a:pt x="0" y="171965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1996" tIns="181996" rIns="181996" bIns="181996"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rial"/>
                <a:cs typeface="Arial"/>
              </a:rPr>
              <a:t>Different timelines of Activities create challenges because one activity may be in the very early stages of implementation while another is closing.</a:t>
            </a:r>
          </a:p>
        </p:txBody>
      </p:sp>
    </p:spTree>
    <p:extLst>
      <p:ext uri="{BB962C8B-B14F-4D97-AF65-F5344CB8AC3E}">
        <p14:creationId xmlns:p14="http://schemas.microsoft.com/office/powerpoint/2010/main" val="2350152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62263"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Challenges with Integrated Versus Disease-Focused Programming (1)</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0680" y="1978066"/>
            <a:ext cx="7639373" cy="4880098"/>
          </a:xfrm>
        </p:spPr>
        <p:txBody>
          <a:bodyPr anchor="t">
            <a:noAutofit/>
          </a:bodyPr>
          <a:lstStyle/>
          <a:p>
            <a:pPr marL="0" indent="0">
              <a:spcBef>
                <a:spcPts val="600"/>
              </a:spcBef>
              <a:spcAft>
                <a:spcPts val="600"/>
              </a:spcAft>
              <a:buNone/>
            </a:pPr>
            <a:r>
              <a:rPr lang="en-US" sz="2400">
                <a:latin typeface="Arial"/>
                <a:cs typeface="Arial"/>
              </a:rPr>
              <a:t>Integrated programming:</a:t>
            </a:r>
          </a:p>
          <a:p>
            <a:pPr>
              <a:spcBef>
                <a:spcPts val="600"/>
              </a:spcBef>
              <a:spcAft>
                <a:spcPts val="600"/>
              </a:spcAft>
            </a:pPr>
            <a:r>
              <a:rPr lang="en-US" sz="2400">
                <a:latin typeface="Arial"/>
                <a:cs typeface="Arial"/>
              </a:rPr>
              <a:t>Some IHP facilities might not be prioritized by PSM.</a:t>
            </a:r>
          </a:p>
          <a:p>
            <a:pPr lvl="1">
              <a:spcBef>
                <a:spcPts val="600"/>
              </a:spcBef>
              <a:spcAft>
                <a:spcPts val="600"/>
              </a:spcAft>
            </a:pPr>
            <a:r>
              <a:rPr lang="en-US" sz="2000">
                <a:latin typeface="Arial"/>
                <a:cs typeface="Arial"/>
              </a:rPr>
              <a:t>Under PSM’s malaria task order, commodities are provided to high malaria volume facilities. IHP operates in one PHC per ward, which is not necessarily a high-volume malaria facility. </a:t>
            </a:r>
            <a:endParaRPr lang="en-US" sz="2000"/>
          </a:p>
          <a:p>
            <a:pPr>
              <a:spcBef>
                <a:spcPts val="600"/>
              </a:spcBef>
              <a:spcAft>
                <a:spcPts val="600"/>
              </a:spcAft>
            </a:pPr>
            <a:r>
              <a:rPr lang="en-US" sz="2400" b="0" i="0" u="none" strike="noStrike">
                <a:solidFill>
                  <a:srgbClr val="000000"/>
                </a:solidFill>
                <a:effectLst/>
                <a:latin typeface="Arial" panose="020B0604020202020204" pitchFamily="34" charset="0"/>
              </a:rPr>
              <a:t>State had a say in the facilities selected by IHP based on multiple criteria, and may not be highest volume facilities</a:t>
            </a:r>
          </a:p>
          <a:p>
            <a:pPr>
              <a:spcBef>
                <a:spcPts val="600"/>
              </a:spcBef>
              <a:spcAft>
                <a:spcPts val="600"/>
              </a:spcAft>
            </a:pPr>
            <a:r>
              <a:rPr lang="en-US" sz="2400">
                <a:latin typeface="Arial"/>
                <a:cs typeface="Arial"/>
              </a:rPr>
              <a:t>With malaria, selection of facilities is based on malaria case volume.</a:t>
            </a:r>
          </a:p>
          <a:p>
            <a:pPr marL="0" indent="0">
              <a:spcBef>
                <a:spcPts val="500"/>
              </a:spcBef>
              <a:buNone/>
            </a:pPr>
            <a:endParaRPr lang="en-US" sz="2100"/>
          </a:p>
          <a:p>
            <a:pPr>
              <a:spcBef>
                <a:spcPts val="500"/>
              </a:spcBef>
            </a:pPr>
            <a:endParaRPr lang="en-US" sz="2100"/>
          </a:p>
          <a:p>
            <a:pPr marL="0" indent="0">
              <a:spcBef>
                <a:spcPts val="500"/>
              </a:spcBef>
              <a:buNone/>
            </a:pPr>
            <a:endParaRPr lang="en-US" sz="2100"/>
          </a:p>
          <a:p>
            <a:pPr marL="514350" indent="-514350">
              <a:spcBef>
                <a:spcPts val="500"/>
              </a:spcBef>
              <a:buFont typeface="+mj-lt"/>
              <a:buAutoNum type="arabicPeriod"/>
            </a:pPr>
            <a:endParaRPr lang="en-US" sz="2100"/>
          </a:p>
          <a:p>
            <a:pPr marL="0" indent="0">
              <a:spcBef>
                <a:spcPts val="500"/>
              </a:spcBef>
              <a:buNone/>
            </a:pPr>
            <a:endParaRPr lang="en-US" sz="2100"/>
          </a:p>
        </p:txBody>
      </p:sp>
      <p:pic>
        <p:nvPicPr>
          <p:cNvPr id="4" name="Graphic 3">
            <a:extLst>
              <a:ext uri="{FF2B5EF4-FFF2-40B4-BE49-F238E27FC236}">
                <a16:creationId xmlns:a16="http://schemas.microsoft.com/office/drawing/2014/main" id="{79798A66-115D-46D3-9396-1D88F7A9F98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19528" y="5012653"/>
            <a:ext cx="1513272" cy="1513272"/>
          </a:xfrm>
          <a:prstGeom prst="rect">
            <a:avLst/>
          </a:prstGeom>
        </p:spPr>
      </p:pic>
    </p:spTree>
    <p:extLst>
      <p:ext uri="{BB962C8B-B14F-4D97-AF65-F5344CB8AC3E}">
        <p14:creationId xmlns:p14="http://schemas.microsoft.com/office/powerpoint/2010/main" val="20421064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62263"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Challenges with Integrated Versus Disease-Focused Programming (2)</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3" y="1870324"/>
            <a:ext cx="5313974" cy="3409936"/>
          </a:xfrm>
        </p:spPr>
        <p:txBody>
          <a:bodyPr anchor="t">
            <a:noAutofit/>
          </a:bodyPr>
          <a:lstStyle/>
          <a:p>
            <a:pPr marL="0" indent="0">
              <a:spcBef>
                <a:spcPts val="600"/>
              </a:spcBef>
              <a:spcAft>
                <a:spcPts val="600"/>
              </a:spcAft>
              <a:buNone/>
            </a:pPr>
            <a:r>
              <a:rPr lang="en-US" sz="2400">
                <a:latin typeface="Arial"/>
                <a:cs typeface="Arial"/>
              </a:rPr>
              <a:t>Integrated programming (cont.):</a:t>
            </a:r>
          </a:p>
          <a:p>
            <a:pPr>
              <a:spcBef>
                <a:spcPts val="600"/>
              </a:spcBef>
              <a:spcAft>
                <a:spcPts val="600"/>
              </a:spcAft>
            </a:pPr>
            <a:r>
              <a:rPr lang="en-US" sz="2400">
                <a:latin typeface="Arial"/>
                <a:cs typeface="Arial"/>
              </a:rPr>
              <a:t>Politics of malaria-only program vs. integrated including family planning</a:t>
            </a:r>
            <a:br>
              <a:rPr lang="en-US" sz="2400">
                <a:latin typeface="Arial"/>
                <a:cs typeface="Arial"/>
              </a:rPr>
            </a:br>
            <a:endParaRPr lang="en-US" sz="2400">
              <a:latin typeface="Arial"/>
              <a:cs typeface="Arial"/>
            </a:endParaRPr>
          </a:p>
          <a:p>
            <a:pPr marL="0" indent="0">
              <a:spcBef>
                <a:spcPts val="600"/>
              </a:spcBef>
              <a:spcAft>
                <a:spcPts val="600"/>
              </a:spcAft>
              <a:buNone/>
            </a:pPr>
            <a:r>
              <a:rPr lang="en-US" sz="2400">
                <a:latin typeface="Arial"/>
                <a:cs typeface="Arial"/>
              </a:rPr>
              <a:t>Disease-focused programming:</a:t>
            </a:r>
          </a:p>
          <a:p>
            <a:pPr>
              <a:spcBef>
                <a:spcPts val="600"/>
              </a:spcBef>
              <a:spcAft>
                <a:spcPts val="600"/>
              </a:spcAft>
            </a:pPr>
            <a:r>
              <a:rPr lang="en-US" sz="2400">
                <a:latin typeface="Arial"/>
                <a:cs typeface="Arial"/>
              </a:rPr>
              <a:t>Cost of delivering commodities is higher because only specific commodities are distributed and other necessary commodities must be managed by other means.</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sp>
        <p:nvSpPr>
          <p:cNvPr id="3" name="TextBox 2">
            <a:extLst>
              <a:ext uri="{FF2B5EF4-FFF2-40B4-BE49-F238E27FC236}">
                <a16:creationId xmlns:a16="http://schemas.microsoft.com/office/drawing/2014/main" id="{5C4C8863-C4B2-4693-A5AB-52C87AC7484C}"/>
              </a:ext>
            </a:extLst>
          </p:cNvPr>
          <p:cNvSpPr txBox="1"/>
          <p:nvPr/>
        </p:nvSpPr>
        <p:spPr>
          <a:xfrm>
            <a:off x="5887232" y="1951672"/>
            <a:ext cx="2821295" cy="2954655"/>
          </a:xfrm>
          <a:prstGeom prst="rect">
            <a:avLst/>
          </a:prstGeom>
          <a:solidFill>
            <a:srgbClr val="76CEE6"/>
          </a:solidFill>
        </p:spPr>
        <p:txBody>
          <a:bodyPr wrap="square" rtlCol="0">
            <a:spAutoFit/>
          </a:bodyPr>
          <a:lstStyle/>
          <a:p>
            <a:r>
              <a:rPr lang="en-US" sz="2400" i="1" dirty="0">
                <a:latin typeface="Arial" panose="020B0604020202020204" pitchFamily="34" charset="0"/>
                <a:cs typeface="Arial" panose="020B0604020202020204" pitchFamily="34" charset="0"/>
              </a:rPr>
              <a:t>“Family planning doesn’t get the same acceptance that a mosquito net does.” 	</a:t>
            </a:r>
          </a:p>
          <a:p>
            <a:r>
              <a:rPr lang="en-US" sz="2400" i="1" dirty="0">
                <a:latin typeface="Arial" panose="020B0604020202020204" pitchFamily="34" charset="0"/>
                <a:cs typeface="Arial" panose="020B0604020202020204" pitchFamily="34" charset="0"/>
              </a:rPr>
              <a:t>-Mission</a:t>
            </a:r>
            <a:br>
              <a:rPr lang="en-US" sz="2400" i="1" dirty="0">
                <a:latin typeface="Arial" panose="020B0604020202020204" pitchFamily="34" charset="0"/>
                <a:cs typeface="Arial" panose="020B0604020202020204" pitchFamily="34" charset="0"/>
              </a:rPr>
            </a:br>
            <a:r>
              <a:rPr lang="en-US" sz="2400" i="1" dirty="0">
                <a:latin typeface="Arial" panose="020B0604020202020204" pitchFamily="34" charset="0"/>
                <a:cs typeface="Arial" panose="020B0604020202020204" pitchFamily="34" charset="0"/>
              </a:rPr>
              <a:t> respondent</a:t>
            </a:r>
          </a:p>
          <a:p>
            <a:endParaRPr lang="en-US" dirty="0">
              <a:solidFill>
                <a:schemeClr val="bg1"/>
              </a:solidFill>
            </a:endParaRPr>
          </a:p>
        </p:txBody>
      </p:sp>
    </p:spTree>
    <p:extLst>
      <p:ext uri="{BB962C8B-B14F-4D97-AF65-F5344CB8AC3E}">
        <p14:creationId xmlns:p14="http://schemas.microsoft.com/office/powerpoint/2010/main" val="26221248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7639749"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Fragmentation of Government Offices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16719" y="1521047"/>
            <a:ext cx="4712480" cy="1394873"/>
          </a:xfrm>
        </p:spPr>
        <p:txBody>
          <a:bodyPr anchor="t">
            <a:noAutofit/>
          </a:bodyPr>
          <a:lstStyle/>
          <a:p>
            <a:pPr>
              <a:spcBef>
                <a:spcPts val="600"/>
              </a:spcBef>
              <a:spcAft>
                <a:spcPts val="600"/>
              </a:spcAft>
            </a:pPr>
            <a:r>
              <a:rPr lang="en-US" sz="2200" dirty="0">
                <a:latin typeface="Arial"/>
                <a:cs typeface="Arial"/>
              </a:rPr>
              <a:t>Fragmentation of government offices may be a bigger challenge for integrated programs.</a:t>
            </a:r>
          </a:p>
          <a:p>
            <a:pPr marL="0" indent="0">
              <a:spcBef>
                <a:spcPts val="500"/>
              </a:spcBef>
              <a:buNone/>
            </a:pPr>
            <a:endParaRPr lang="en-US" sz="2400" dirty="0"/>
          </a:p>
          <a:p>
            <a:pPr>
              <a:spcBef>
                <a:spcPts val="500"/>
              </a:spcBef>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sp>
        <p:nvSpPr>
          <p:cNvPr id="14" name="Arrow: Right 13" descr="arrow pointing right">
            <a:extLst>
              <a:ext uri="{FF2B5EF4-FFF2-40B4-BE49-F238E27FC236}">
                <a16:creationId xmlns:a16="http://schemas.microsoft.com/office/drawing/2014/main" id="{93A294A4-9F62-4551-9549-A0B5B9DF5386}"/>
              </a:ext>
              <a:ext uri="{C183D7F6-B498-43B3-948B-1728B52AA6E4}">
                <adec:decorative xmlns:adec="http://schemas.microsoft.com/office/drawing/2017/decorative" val="0"/>
              </a:ext>
            </a:extLst>
          </p:cNvPr>
          <p:cNvSpPr/>
          <p:nvPr/>
        </p:nvSpPr>
        <p:spPr>
          <a:xfrm>
            <a:off x="4809145" y="2198329"/>
            <a:ext cx="440107" cy="191449"/>
          </a:xfrm>
          <a:prstGeom prst="rightArrow">
            <a:avLst/>
          </a:prstGeom>
          <a:solidFill>
            <a:srgbClr val="F2A13E"/>
          </a:solidFill>
          <a:ln>
            <a:solidFill>
              <a:srgbClr val="F2A1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B0B466F-C4D7-43DF-B190-96041056A613}"/>
              </a:ext>
            </a:extLst>
          </p:cNvPr>
          <p:cNvSpPr txBox="1"/>
          <p:nvPr/>
        </p:nvSpPr>
        <p:spPr>
          <a:xfrm>
            <a:off x="5372751" y="1521047"/>
            <a:ext cx="3454530" cy="1615827"/>
          </a:xfrm>
          <a:prstGeom prst="rect">
            <a:avLst/>
          </a:prstGeom>
          <a:noFill/>
        </p:spPr>
        <p:txBody>
          <a:bodyPr wrap="square" lIns="91440" tIns="45720" rIns="91440" bIns="45720" rtlCol="0" anchor="t">
            <a:spAutoFit/>
          </a:bodyPr>
          <a:lstStyle/>
          <a:p>
            <a:pPr>
              <a:lnSpc>
                <a:spcPct val="90000"/>
              </a:lnSpc>
            </a:pPr>
            <a:r>
              <a:rPr lang="en-US" sz="2200" dirty="0">
                <a:latin typeface="Arial"/>
                <a:cs typeface="Arial"/>
              </a:rPr>
              <a:t>Difficult to coordinate with many different agencies all together versus coordinating with each separately.</a:t>
            </a:r>
            <a:endParaRPr lang="en-US" sz="2200" dirty="0">
              <a:latin typeface="Arial" panose="020B0604020202020204" pitchFamily="34" charset="0"/>
              <a:cs typeface="Arial" panose="020B0604020202020204" pitchFamily="34" charset="0"/>
            </a:endParaRPr>
          </a:p>
        </p:txBody>
      </p:sp>
      <p:pic>
        <p:nvPicPr>
          <p:cNvPr id="13" name="Graphic 12">
            <a:extLst>
              <a:ext uri="{FF2B5EF4-FFF2-40B4-BE49-F238E27FC236}">
                <a16:creationId xmlns:a16="http://schemas.microsoft.com/office/drawing/2014/main" id="{B0C7C3A5-8CE3-48EF-9960-53E767D6E2C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70015" y="4054032"/>
            <a:ext cx="914400" cy="914400"/>
          </a:xfrm>
          <a:prstGeom prst="rect">
            <a:avLst/>
          </a:prstGeom>
        </p:spPr>
      </p:pic>
      <p:pic>
        <p:nvPicPr>
          <p:cNvPr id="15" name="Graphic 14">
            <a:extLst>
              <a:ext uri="{FF2B5EF4-FFF2-40B4-BE49-F238E27FC236}">
                <a16:creationId xmlns:a16="http://schemas.microsoft.com/office/drawing/2014/main" id="{5369B9F6-0C68-4183-99B2-3283911A565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09119" y="4054032"/>
            <a:ext cx="914400" cy="914400"/>
          </a:xfrm>
          <a:prstGeom prst="rect">
            <a:avLst/>
          </a:prstGeom>
        </p:spPr>
      </p:pic>
      <p:pic>
        <p:nvPicPr>
          <p:cNvPr id="16" name="Graphic 15">
            <a:extLst>
              <a:ext uri="{FF2B5EF4-FFF2-40B4-BE49-F238E27FC236}">
                <a16:creationId xmlns:a16="http://schemas.microsoft.com/office/drawing/2014/main" id="{015319A7-94A4-4DFF-BAFA-97DBA50FF3A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72774" y="4054032"/>
            <a:ext cx="914400" cy="914400"/>
          </a:xfrm>
          <a:prstGeom prst="rect">
            <a:avLst/>
          </a:prstGeom>
        </p:spPr>
      </p:pic>
      <p:sp>
        <p:nvSpPr>
          <p:cNvPr id="3" name="Text Placeholder 1">
            <a:extLst>
              <a:ext uri="{FF2B5EF4-FFF2-40B4-BE49-F238E27FC236}">
                <a16:creationId xmlns:a16="http://schemas.microsoft.com/office/drawing/2014/main" id="{E3FEA4EA-E3BA-CD84-E5C8-55EE99A2D7DB}"/>
              </a:ext>
            </a:extLst>
          </p:cNvPr>
          <p:cNvSpPr txBox="1">
            <a:spLocks/>
          </p:cNvSpPr>
          <p:nvPr/>
        </p:nvSpPr>
        <p:spPr>
          <a:xfrm>
            <a:off x="316719" y="2481555"/>
            <a:ext cx="4712480" cy="1394873"/>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LT Pro Book" panose="020B05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pPr>
            <a:endParaRPr lang="en-US" sz="2200" dirty="0">
              <a:ea typeface="Chaparral Pro"/>
            </a:endParaRPr>
          </a:p>
          <a:p>
            <a:pPr>
              <a:spcBef>
                <a:spcPts val="600"/>
              </a:spcBef>
              <a:spcAft>
                <a:spcPts val="600"/>
              </a:spcAft>
            </a:pPr>
            <a:r>
              <a:rPr lang="en-US" sz="2200" dirty="0">
                <a:ea typeface="Chaparral Pro"/>
              </a:rPr>
              <a:t>Responses from IHP and State interviewees suggest that there was a difference in the State’s versus IHP’s interpretation of IHP’s scope and role.</a:t>
            </a:r>
            <a:endParaRPr lang="en-US" sz="2200" dirty="0"/>
          </a:p>
          <a:p>
            <a:pPr>
              <a:spcBef>
                <a:spcPts val="600"/>
              </a:spcBef>
              <a:spcAft>
                <a:spcPts val="600"/>
              </a:spcAft>
            </a:pPr>
            <a:r>
              <a:rPr lang="en-US" sz="2200" dirty="0">
                <a:latin typeface="Arial"/>
                <a:cs typeface="Arial"/>
              </a:rPr>
              <a:t>IHP is playing an active role facilitating coordination between SMOH and SPHCDA to ensure a clear understanding of roles and responsibilities.</a:t>
            </a:r>
          </a:p>
          <a:p>
            <a:pPr marL="0" indent="0">
              <a:spcBef>
                <a:spcPts val="500"/>
              </a:spcBef>
              <a:buFont typeface="Arial" panose="020B0604020202020204" pitchFamily="34" charset="0"/>
              <a:buNone/>
            </a:pPr>
            <a:endParaRPr lang="en-US" sz="2400" dirty="0"/>
          </a:p>
          <a:p>
            <a:pPr>
              <a:spcBef>
                <a:spcPts val="500"/>
              </a:spcBef>
            </a:pPr>
            <a:endParaRPr lang="en-US" sz="2400" dirty="0"/>
          </a:p>
          <a:p>
            <a:pPr marL="0" indent="0">
              <a:spcBef>
                <a:spcPts val="500"/>
              </a:spcBef>
              <a:buFont typeface="Arial" panose="020B0604020202020204" pitchFamily="34" charset="0"/>
              <a:buNone/>
            </a:pPr>
            <a:endParaRPr lang="en-US" sz="2400" dirty="0"/>
          </a:p>
          <a:p>
            <a:pPr marL="514350" indent="-514350">
              <a:spcBef>
                <a:spcPts val="500"/>
              </a:spcBef>
              <a:buFont typeface="+mj-lt"/>
              <a:buAutoNum type="arabicPeriod"/>
            </a:pPr>
            <a:endParaRPr lang="en-US" sz="2400" dirty="0"/>
          </a:p>
          <a:p>
            <a:pPr marL="0" indent="0">
              <a:spcBef>
                <a:spcPts val="500"/>
              </a:spcBef>
              <a:buFont typeface="Arial" panose="020B0604020202020204" pitchFamily="34" charset="0"/>
              <a:buNone/>
            </a:pPr>
            <a:endParaRPr lang="en-US" sz="2400" dirty="0"/>
          </a:p>
        </p:txBody>
      </p:sp>
    </p:spTree>
    <p:extLst>
      <p:ext uri="{BB962C8B-B14F-4D97-AF65-F5344CB8AC3E}">
        <p14:creationId xmlns:p14="http://schemas.microsoft.com/office/powerpoint/2010/main" val="2360490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7D39036-FAE8-4B73-AF1E-D1C256F0662A}"/>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Objectives</a:t>
            </a:r>
          </a:p>
        </p:txBody>
      </p:sp>
      <p:sp>
        <p:nvSpPr>
          <p:cNvPr id="2" name="Text Placeholder 1">
            <a:extLst>
              <a:ext uri="{FF2B5EF4-FFF2-40B4-BE49-F238E27FC236}">
                <a16:creationId xmlns:a16="http://schemas.microsoft.com/office/drawing/2014/main" id="{4546225F-26CB-4FDF-AC75-8050CBD18733}"/>
              </a:ext>
            </a:extLst>
          </p:cNvPr>
          <p:cNvSpPr>
            <a:spLocks noGrp="1"/>
          </p:cNvSpPr>
          <p:nvPr>
            <p:ph type="body" sz="quarter" idx="13"/>
          </p:nvPr>
        </p:nvSpPr>
        <p:spPr>
          <a:xfrm>
            <a:off x="406898" y="2268536"/>
            <a:ext cx="8292485" cy="3879046"/>
          </a:xfrm>
        </p:spPr>
        <p:txBody>
          <a:bodyPr>
            <a:normAutofit/>
          </a:bodyPr>
          <a:lstStyle/>
          <a:p>
            <a:pPr algn="l" rtl="0" fontAlgn="base">
              <a:spcAft>
                <a:spcPts val="1200"/>
              </a:spcAft>
              <a:buClr>
                <a:srgbClr val="DF810F"/>
              </a:buClr>
              <a:buFont typeface="Wingdings" panose="05000000000000000000" pitchFamily="2" charset="2"/>
              <a:buChar char="Ø"/>
            </a:pPr>
            <a:r>
              <a:rPr lang="en-US" dirty="0"/>
              <a:t>S</a:t>
            </a:r>
            <a:r>
              <a:rPr lang="en-US" sz="2800" dirty="0"/>
              <a:t>hare results from the first round of process monitoring</a:t>
            </a:r>
          </a:p>
          <a:p>
            <a:pPr algn="l" rtl="0" fontAlgn="base">
              <a:spcAft>
                <a:spcPts val="1200"/>
              </a:spcAft>
              <a:buClr>
                <a:srgbClr val="DF810F"/>
              </a:buClr>
              <a:buFont typeface="Wingdings" panose="05000000000000000000" pitchFamily="2" charset="2"/>
              <a:buChar char="Ø"/>
            </a:pPr>
            <a:r>
              <a:rPr lang="en-US" dirty="0"/>
              <a:t>Get feedback and validate results</a:t>
            </a:r>
            <a:endParaRPr lang="en-US" sz="2800" dirty="0"/>
          </a:p>
          <a:p>
            <a:pPr algn="l" rtl="0" fontAlgn="base">
              <a:spcAft>
                <a:spcPts val="1200"/>
              </a:spcAft>
              <a:buClr>
                <a:srgbClr val="DF810F"/>
              </a:buClr>
              <a:buFont typeface="Wingdings" panose="05000000000000000000" pitchFamily="2" charset="2"/>
              <a:buChar char="Ø"/>
            </a:pPr>
            <a:r>
              <a:rPr lang="en-US" dirty="0"/>
              <a:t>Stimulate joint discussions on using the results to improve program implementation and outcomes</a:t>
            </a:r>
          </a:p>
          <a:p>
            <a:pPr algn="l" rtl="0" fontAlgn="base">
              <a:spcAft>
                <a:spcPts val="1200"/>
              </a:spcAft>
              <a:buClr>
                <a:srgbClr val="DF810F"/>
              </a:buClr>
              <a:buFont typeface="Wingdings" panose="05000000000000000000" pitchFamily="2" charset="2"/>
              <a:buChar char="Ø"/>
            </a:pPr>
            <a:r>
              <a:rPr lang="en-US" dirty="0"/>
              <a:t>Share next steps in the evaluation</a:t>
            </a:r>
          </a:p>
        </p:txBody>
      </p:sp>
    </p:spTree>
    <p:extLst>
      <p:ext uri="{BB962C8B-B14F-4D97-AF65-F5344CB8AC3E}">
        <p14:creationId xmlns:p14="http://schemas.microsoft.com/office/powerpoint/2010/main" val="15174215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7413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Limited Availability of Demand-Side Data</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16719" y="1784202"/>
            <a:ext cx="5240801" cy="3409936"/>
          </a:xfrm>
        </p:spPr>
        <p:txBody>
          <a:bodyPr anchor="t">
            <a:noAutofit/>
          </a:bodyPr>
          <a:lstStyle/>
          <a:p>
            <a:pPr>
              <a:spcBef>
                <a:spcPts val="600"/>
              </a:spcBef>
              <a:spcAft>
                <a:spcPts val="600"/>
              </a:spcAft>
            </a:pPr>
            <a:r>
              <a:rPr lang="en-US" sz="2400">
                <a:latin typeface="Arial"/>
                <a:cs typeface="Arial"/>
              </a:rPr>
              <a:t>There is no routine information system for demand-side data like DHIS2 for service-level data.</a:t>
            </a:r>
          </a:p>
          <a:p>
            <a:pPr>
              <a:spcBef>
                <a:spcPts val="600"/>
              </a:spcBef>
              <a:spcAft>
                <a:spcPts val="600"/>
              </a:spcAft>
            </a:pPr>
            <a:r>
              <a:rPr lang="en-US" sz="2400">
                <a:latin typeface="Arial"/>
                <a:cs typeface="Arial"/>
              </a:rPr>
              <a:t>BA-N interprets their own monitoring data and shares it with other Activities to inform decision making.</a:t>
            </a:r>
          </a:p>
          <a:p>
            <a:pPr>
              <a:spcBef>
                <a:spcPts val="600"/>
              </a:spcBef>
              <a:spcAft>
                <a:spcPts val="600"/>
              </a:spcAft>
            </a:pPr>
            <a:r>
              <a:rPr lang="en-US" sz="2400">
                <a:latin typeface="Arial"/>
                <a:cs typeface="Arial"/>
              </a:rPr>
              <a:t>However, BA-N’s data may not be sufficient for other Activities in some cases (e.g., forecasting commodities).</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964E5F49-EE15-4870-B8A1-CE109A68B6F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73667" y="2612046"/>
            <a:ext cx="2177143" cy="2177143"/>
          </a:xfrm>
          <a:prstGeom prst="rect">
            <a:avLst/>
          </a:prstGeom>
        </p:spPr>
      </p:pic>
    </p:spTree>
    <p:extLst>
      <p:ext uri="{BB962C8B-B14F-4D97-AF65-F5344CB8AC3E}">
        <p14:creationId xmlns:p14="http://schemas.microsoft.com/office/powerpoint/2010/main" val="2225128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Transfer of Health Workers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2" y="1969255"/>
            <a:ext cx="5203371" cy="3409936"/>
          </a:xfrm>
        </p:spPr>
        <p:txBody>
          <a:bodyPr anchor="t">
            <a:noAutofit/>
          </a:bodyPr>
          <a:lstStyle/>
          <a:p>
            <a:pPr marL="0" indent="0">
              <a:spcBef>
                <a:spcPts val="500"/>
              </a:spcBef>
              <a:buNone/>
            </a:pPr>
            <a:r>
              <a:rPr lang="en-US" sz="2400"/>
              <a:t>Transfer of health workers hindered implementation as new staff needed to be trained.</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7" name="Graphic 6">
            <a:extLst>
              <a:ext uri="{FF2B5EF4-FFF2-40B4-BE49-F238E27FC236}">
                <a16:creationId xmlns:a16="http://schemas.microsoft.com/office/drawing/2014/main" id="{C9D76FED-CCF2-44D4-BD26-67F1D2F0801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66734" y="1672007"/>
            <a:ext cx="2002216" cy="2002216"/>
          </a:xfrm>
          <a:prstGeom prst="rect">
            <a:avLst/>
          </a:prstGeom>
        </p:spPr>
      </p:pic>
    </p:spTree>
    <p:extLst>
      <p:ext uri="{BB962C8B-B14F-4D97-AF65-F5344CB8AC3E}">
        <p14:creationId xmlns:p14="http://schemas.microsoft.com/office/powerpoint/2010/main" val="2071718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772726" y="1149712"/>
            <a:ext cx="5645937" cy="42899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Factors Related to Su</a:t>
            </a:r>
            <a:r>
              <a:rPr kumimoji="0" lang="en-US" sz="32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Times New Roman"/>
              </a:rPr>
              <a:t>stainability</a:t>
            </a:r>
            <a:endParaRPr kumimoji="0" lang="en-US" sz="3200" b="1"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Times New Roman"/>
            </a:endParaRP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Support for State Annual Operational Plan (AOP) process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Joint advocacy</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Ownership by the State</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Daily subsistence allowances (DSAs) and travel allowances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Issues with coverage</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80916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7881214"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Support for State AOP Process </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16719" y="1857080"/>
            <a:ext cx="8077874" cy="3819324"/>
          </a:xfrm>
        </p:spPr>
        <p:txBody>
          <a:bodyPr anchor="t">
            <a:noAutofit/>
          </a:bodyPr>
          <a:lstStyle/>
          <a:p>
            <a:pPr>
              <a:spcBef>
                <a:spcPts val="600"/>
              </a:spcBef>
              <a:spcAft>
                <a:spcPts val="600"/>
              </a:spcAft>
            </a:pPr>
            <a:r>
              <a:rPr lang="en-US" sz="2400">
                <a:effectLst/>
                <a:ea typeface="Chaparral Pro"/>
              </a:rPr>
              <a:t>Activity workplans are incorporated into State AOP.</a:t>
            </a:r>
          </a:p>
          <a:p>
            <a:pPr>
              <a:spcBef>
                <a:spcPts val="600"/>
              </a:spcBef>
              <a:spcAft>
                <a:spcPts val="600"/>
              </a:spcAft>
            </a:pPr>
            <a:r>
              <a:rPr lang="en-US" sz="2400">
                <a:effectLst/>
                <a:ea typeface="Chaparral Pro"/>
              </a:rPr>
              <a:t>Activities assisted the State with development and harmonization of various AOPs related to malaria, RMNCH, nutrition, SBC, commodities, etc. </a:t>
            </a:r>
          </a:p>
          <a:p>
            <a:pPr>
              <a:spcBef>
                <a:spcPts val="500"/>
              </a:spcBef>
            </a:pPr>
            <a:r>
              <a:rPr lang="en-US" sz="2400">
                <a:effectLst/>
                <a:ea typeface="Chaparral Pro"/>
              </a:rPr>
              <a:t>State respondents appreciated the use of Activity workplans and the MoU with USAID to inform the AOP.</a:t>
            </a:r>
          </a:p>
          <a:p>
            <a:pPr>
              <a:spcBef>
                <a:spcPts val="500"/>
              </a:spcBef>
            </a:pPr>
            <a:r>
              <a:rPr lang="en-US" sz="2400"/>
              <a:t>Activities’ technical support of the AOP process was also appreciated by the State.</a:t>
            </a:r>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2AB3A5EC-DC0A-471B-9A7D-2DF8C09FBC6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96916" y="4801320"/>
            <a:ext cx="1750167" cy="1750167"/>
          </a:xfrm>
          <a:prstGeom prst="rect">
            <a:avLst/>
          </a:prstGeom>
        </p:spPr>
      </p:pic>
    </p:spTree>
    <p:extLst>
      <p:ext uri="{BB962C8B-B14F-4D97-AF65-F5344CB8AC3E}">
        <p14:creationId xmlns:p14="http://schemas.microsoft.com/office/powerpoint/2010/main" val="21654428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513293" y="931929"/>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4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Joint Advocacy</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410702" y="1814337"/>
            <a:ext cx="5268643" cy="3745080"/>
          </a:xfrm>
        </p:spPr>
        <p:txBody>
          <a:bodyPr anchor="t">
            <a:noAutofit/>
          </a:bodyPr>
          <a:lstStyle/>
          <a:p>
            <a:pPr>
              <a:spcBef>
                <a:spcPts val="600"/>
              </a:spcBef>
              <a:spcAft>
                <a:spcPts val="600"/>
              </a:spcAft>
            </a:pPr>
            <a:r>
              <a:rPr lang="en-US" sz="2400">
                <a:latin typeface="Arial"/>
                <a:cs typeface="Arial"/>
              </a:rPr>
              <a:t>Activities</a:t>
            </a:r>
            <a:r>
              <a:rPr lang="en-US" sz="2400">
                <a:effectLst/>
                <a:ea typeface="Chaparral Pro"/>
              </a:rPr>
              <a:t> cannot approach top government leadership separately. They must have a joint factsheet.</a:t>
            </a:r>
          </a:p>
          <a:p>
            <a:pPr>
              <a:spcBef>
                <a:spcPts val="600"/>
              </a:spcBef>
              <a:spcAft>
                <a:spcPts val="600"/>
              </a:spcAft>
            </a:pPr>
            <a:r>
              <a:rPr lang="en-US" sz="2400">
                <a:solidFill>
                  <a:srgbClr val="000000"/>
                </a:solidFill>
                <a:effectLst/>
                <a:ea typeface="Times New Roman" panose="02020603050405020304" pitchFamily="18" charset="0"/>
              </a:rPr>
              <a:t>Kebbi: State noted that </a:t>
            </a:r>
            <a:r>
              <a:rPr lang="en-US" sz="2400">
                <a:effectLst/>
                <a:ea typeface="Chaparral Pro"/>
              </a:rPr>
              <a:t>PSM and other </a:t>
            </a:r>
            <a:r>
              <a:rPr lang="en-US" sz="2400">
                <a:latin typeface="Arial"/>
                <a:cs typeface="Arial"/>
              </a:rPr>
              <a:t>Activities</a:t>
            </a:r>
            <a:r>
              <a:rPr lang="en-US" sz="2400">
                <a:effectLst/>
                <a:ea typeface="Chaparral Pro"/>
              </a:rPr>
              <a:t> played a key role in advocating for State to create budget line for LMCU. Previously, LMCU did not have a budget and therefore could not take ownership of activities.</a:t>
            </a:r>
          </a:p>
          <a:p>
            <a:pPr>
              <a:spcBef>
                <a:spcPts val="500"/>
              </a:spcBef>
            </a:pPr>
            <a:endParaRPr lang="en-US" sz="2400">
              <a:effectLst/>
              <a:ea typeface="Chaparral Pro"/>
            </a:endParaRPr>
          </a:p>
          <a:p>
            <a:pPr>
              <a:spcBef>
                <a:spcPts val="500"/>
              </a:spcBef>
            </a:pPr>
            <a:endParaRPr lang="en-US" sz="2400"/>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2AEC4918-B199-44CE-924D-3934C27808C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2652" y="2137106"/>
            <a:ext cx="2841171" cy="2841171"/>
          </a:xfrm>
          <a:prstGeom prst="rect">
            <a:avLst/>
          </a:prstGeom>
        </p:spPr>
      </p:pic>
    </p:spTree>
    <p:extLst>
      <p:ext uri="{BB962C8B-B14F-4D97-AF65-F5344CB8AC3E}">
        <p14:creationId xmlns:p14="http://schemas.microsoft.com/office/powerpoint/2010/main" val="2530791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Ownership by the State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2" y="1539292"/>
            <a:ext cx="8129408" cy="4067971"/>
          </a:xfrm>
        </p:spPr>
        <p:txBody>
          <a:bodyPr anchor="t">
            <a:noAutofit/>
          </a:bodyPr>
          <a:lstStyle/>
          <a:p>
            <a:pPr>
              <a:spcBef>
                <a:spcPts val="0"/>
              </a:spcBef>
              <a:spcAft>
                <a:spcPts val="800"/>
              </a:spcAft>
            </a:pPr>
            <a:r>
              <a:rPr lang="en-US" sz="2400">
                <a:solidFill>
                  <a:srgbClr val="000000"/>
                </a:solidFill>
                <a:effectLst/>
                <a:ea typeface="Times New Roman" panose="02020603050405020304" pitchFamily="18" charset="0"/>
              </a:rPr>
              <a:t>Ownership by the State, where </a:t>
            </a:r>
            <a:r>
              <a:rPr lang="en-US" sz="2400">
                <a:solidFill>
                  <a:srgbClr val="000000"/>
                </a:solidFill>
                <a:ea typeface="Times New Roman" panose="02020603050405020304" pitchFamily="18" charset="0"/>
              </a:rPr>
              <a:t>it </a:t>
            </a:r>
            <a:r>
              <a:rPr lang="en-US" sz="2400">
                <a:solidFill>
                  <a:srgbClr val="000000"/>
                </a:solidFill>
                <a:effectLst/>
                <a:ea typeface="Times New Roman" panose="02020603050405020304" pitchFamily="18" charset="0"/>
              </a:rPr>
              <a:t>exists, facilitates implementation. </a:t>
            </a:r>
          </a:p>
          <a:p>
            <a:pPr>
              <a:spcBef>
                <a:spcPts val="0"/>
              </a:spcBef>
              <a:spcAft>
                <a:spcPts val="800"/>
              </a:spcAft>
            </a:pPr>
            <a:r>
              <a:rPr lang="en-US" sz="2400"/>
              <a:t>Both Activity and State respondents reported </a:t>
            </a:r>
            <a:r>
              <a:rPr lang="en-US" sz="2400">
                <a:effectLst/>
                <a:ea typeface="Chaparral Pro"/>
              </a:rPr>
              <a:t>lack of human resources for health (HRH), lack of State funding, and late release of State funds </a:t>
            </a:r>
            <a:r>
              <a:rPr lang="en-US" sz="2400">
                <a:ea typeface="Chaparral Pro"/>
              </a:rPr>
              <a:t>as</a:t>
            </a:r>
            <a:r>
              <a:rPr lang="en-US" sz="2400">
                <a:effectLst/>
                <a:ea typeface="Chaparral Pro"/>
              </a:rPr>
              <a:t> challenges to State ownership.</a:t>
            </a:r>
          </a:p>
          <a:p>
            <a:pPr>
              <a:spcBef>
                <a:spcPts val="0"/>
              </a:spcBef>
              <a:spcAft>
                <a:spcPts val="800"/>
              </a:spcAft>
            </a:pPr>
            <a:r>
              <a:rPr lang="en-US" sz="2400">
                <a:latin typeface="Arial"/>
                <a:ea typeface="Chaparral Pro"/>
                <a:cs typeface="Arial"/>
              </a:rPr>
              <a:t>Suggestion from State that </a:t>
            </a:r>
            <a:r>
              <a:rPr lang="en-US" sz="2400">
                <a:effectLst/>
                <a:latin typeface="Arial"/>
                <a:ea typeface="Chaparral Pro"/>
                <a:cs typeface="Arial"/>
              </a:rPr>
              <a:t>IHP and State </a:t>
            </a:r>
            <a:r>
              <a:rPr lang="en-US" sz="2400">
                <a:latin typeface="Arial"/>
                <a:ea typeface="Chaparral Pro"/>
                <a:cs typeface="Arial"/>
              </a:rPr>
              <a:t>need</a:t>
            </a:r>
            <a:r>
              <a:rPr lang="en-US" sz="2400">
                <a:effectLst/>
                <a:latin typeface="Arial"/>
                <a:ea typeface="Chaparral Pro"/>
                <a:cs typeface="Arial"/>
              </a:rPr>
              <a:t> to develop shared understanding like that of other partners:</a:t>
            </a:r>
          </a:p>
          <a:p>
            <a:pPr>
              <a:spcBef>
                <a:spcPts val="0"/>
              </a:spcBef>
              <a:spcAft>
                <a:spcPts val="800"/>
              </a:spcAft>
            </a:pPr>
            <a:endParaRPr lang="en-US" sz="2400">
              <a:effectLst/>
              <a:latin typeface="Arial"/>
              <a:ea typeface="Chaparral Pro"/>
              <a:cs typeface="Arial"/>
            </a:endParaRPr>
          </a:p>
          <a:p>
            <a:pPr>
              <a:spcBef>
                <a:spcPts val="0"/>
              </a:spcBef>
              <a:spcAft>
                <a:spcPts val="800"/>
              </a:spcAft>
            </a:pPr>
            <a:endParaRPr lang="en-US" sz="2400">
              <a:effectLst/>
              <a:latin typeface="Calisto MT" panose="02040603050505030304" pitchFamily="18" charset="0"/>
              <a:ea typeface="Chaparral Pro"/>
              <a:cs typeface="Chaparral Pro"/>
            </a:endParaRPr>
          </a:p>
          <a:p>
            <a:pPr marL="0" indent="0">
              <a:spcBef>
                <a:spcPts val="0"/>
              </a:spcBef>
              <a:spcAft>
                <a:spcPts val="800"/>
              </a:spcAft>
              <a:buNone/>
            </a:pPr>
            <a:endParaRPr lang="en-US" sz="2400"/>
          </a:p>
          <a:p>
            <a:pPr marL="0" indent="0">
              <a:spcBef>
                <a:spcPts val="500"/>
              </a:spcBef>
              <a:buNone/>
            </a:pPr>
            <a:endParaRPr lang="en-US" sz="2400"/>
          </a:p>
        </p:txBody>
      </p:sp>
      <p:sp>
        <p:nvSpPr>
          <p:cNvPr id="5" name="TextBox 4">
            <a:extLst>
              <a:ext uri="{FF2B5EF4-FFF2-40B4-BE49-F238E27FC236}">
                <a16:creationId xmlns:a16="http://schemas.microsoft.com/office/drawing/2014/main" id="{5412C7EF-67E2-4296-B00B-A328250B3685}"/>
              </a:ext>
            </a:extLst>
          </p:cNvPr>
          <p:cNvSpPr txBox="1"/>
          <p:nvPr/>
        </p:nvSpPr>
        <p:spPr>
          <a:xfrm>
            <a:off x="579120" y="4503388"/>
            <a:ext cx="8129408" cy="1549142"/>
          </a:xfrm>
          <a:prstGeom prst="rect">
            <a:avLst/>
          </a:prstGeom>
          <a:solidFill>
            <a:srgbClr val="F6BE7A"/>
          </a:solidFill>
        </p:spPr>
        <p:txBody>
          <a:bodyPr wrap="square" lIns="91440" tIns="45720" rIns="91440" bIns="45720" rtlCol="0" anchor="t">
            <a:spAutoFit/>
          </a:bodyPr>
          <a:lstStyle/>
          <a:p>
            <a:pPr>
              <a:spcBef>
                <a:spcPts val="0"/>
              </a:spcBef>
              <a:spcAft>
                <a:spcPts val="800"/>
              </a:spcAft>
            </a:pPr>
            <a:r>
              <a:rPr lang="en-US" sz="2200" i="1" dirty="0">
                <a:effectLst/>
                <a:latin typeface="Arial"/>
                <a:ea typeface="Chaparral Pro"/>
                <a:cs typeface="Arial"/>
              </a:rPr>
              <a:t>“They [IHP] are the ones coordinating, not the State, which is supposed to coordinate….The whole responsibility of coordination is under them; there is no ownership by the State.”</a:t>
            </a:r>
          </a:p>
          <a:p>
            <a:pPr>
              <a:spcBef>
                <a:spcPts val="0"/>
              </a:spcBef>
              <a:spcAft>
                <a:spcPts val="800"/>
              </a:spcAft>
            </a:pPr>
            <a:r>
              <a:rPr lang="en-US" sz="2200" i="1" dirty="0">
                <a:latin typeface="Arial"/>
                <a:ea typeface="Chaparral Pro"/>
                <a:cs typeface="Arial"/>
              </a:rPr>
              <a:t>-State respondent</a:t>
            </a:r>
            <a:endParaRPr lang="en-US" sz="2200" i="1" dirty="0">
              <a:effectLst/>
              <a:latin typeface="Arial"/>
              <a:ea typeface="Chaparral Pro"/>
              <a:cs typeface="Arial"/>
            </a:endParaRPr>
          </a:p>
        </p:txBody>
      </p:sp>
    </p:spTree>
    <p:extLst>
      <p:ext uri="{BB962C8B-B14F-4D97-AF65-F5344CB8AC3E}">
        <p14:creationId xmlns:p14="http://schemas.microsoft.com/office/powerpoint/2010/main" val="27680470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DSAs and Travel Allowances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2" y="1782384"/>
            <a:ext cx="8077874" cy="4794686"/>
          </a:xfrm>
        </p:spPr>
        <p:txBody>
          <a:bodyPr anchor="t">
            <a:noAutofit/>
          </a:bodyPr>
          <a:lstStyle/>
          <a:p>
            <a:pPr>
              <a:spcBef>
                <a:spcPts val="600"/>
              </a:spcBef>
              <a:spcAft>
                <a:spcPts val="600"/>
              </a:spcAft>
            </a:pPr>
            <a:r>
              <a:rPr lang="en-US" sz="2400">
                <a:effectLst/>
                <a:latin typeface="Arial"/>
                <a:ea typeface="Chaparral Pro"/>
                <a:cs typeface="Arial"/>
              </a:rPr>
              <a:t>State and Activity respondents reported that the State was dissatisfied with IHP’s procedures, which differ from other partners, especially travel allowances.</a:t>
            </a:r>
          </a:p>
          <a:p>
            <a:pPr>
              <a:spcBef>
                <a:spcPts val="600"/>
              </a:spcBef>
              <a:spcAft>
                <a:spcPts val="600"/>
              </a:spcAft>
            </a:pPr>
            <a:r>
              <a:rPr lang="en-US" sz="2400">
                <a:effectLst/>
                <a:latin typeface="Arial"/>
                <a:ea typeface="Chaparral Pro"/>
                <a:cs typeface="Arial"/>
              </a:rPr>
              <a:t>State confirmed some staff do not attend IHP activities </a:t>
            </a:r>
            <a:r>
              <a:rPr lang="en-US" sz="2400">
                <a:latin typeface="Arial"/>
                <a:ea typeface="Chaparral Pro"/>
                <a:cs typeface="Arial"/>
              </a:rPr>
              <a:t>as a result.</a:t>
            </a:r>
            <a:endParaRPr lang="en-US" sz="2400">
              <a:effectLst/>
              <a:latin typeface="Arial"/>
              <a:ea typeface="Chaparral Pro"/>
              <a:cs typeface="Arial"/>
            </a:endParaRPr>
          </a:p>
          <a:p>
            <a:pPr>
              <a:spcBef>
                <a:spcPts val="600"/>
              </a:spcBef>
              <a:spcAft>
                <a:spcPts val="600"/>
              </a:spcAft>
            </a:pPr>
            <a:r>
              <a:rPr lang="en-US" sz="2400">
                <a:latin typeface="Arial"/>
                <a:ea typeface="Chaparral Pro"/>
                <a:cs typeface="Arial"/>
              </a:rPr>
              <a:t>Operational challenges occur when organizations apply different policies. Mission is discussing aligning procedures among </a:t>
            </a:r>
            <a:r>
              <a:rPr lang="en-US" sz="2400">
                <a:effectLst/>
                <a:latin typeface="Arial"/>
                <a:ea typeface="Chaparral Pro"/>
                <a:cs typeface="Arial"/>
              </a:rPr>
              <a:t>Activities</a:t>
            </a:r>
            <a:r>
              <a:rPr lang="en-US" sz="2400">
                <a:latin typeface="Arial"/>
                <a:ea typeface="Chaparral Pro"/>
                <a:cs typeface="Arial"/>
              </a:rPr>
              <a:t> and with other donors.</a:t>
            </a:r>
          </a:p>
          <a:p>
            <a:pPr>
              <a:spcBef>
                <a:spcPts val="0"/>
              </a:spcBef>
              <a:spcAft>
                <a:spcPts val="800"/>
              </a:spcAft>
            </a:pPr>
            <a:endParaRPr lang="en-US" sz="2400">
              <a:effectLst/>
              <a:ea typeface="Chaparral Pro"/>
            </a:endParaRPr>
          </a:p>
          <a:p>
            <a:pPr marL="0" indent="0">
              <a:spcBef>
                <a:spcPts val="0"/>
              </a:spcBef>
              <a:spcAft>
                <a:spcPts val="800"/>
              </a:spcAft>
              <a:buNone/>
            </a:pPr>
            <a:endParaRPr lang="en-US" sz="2400">
              <a:effectLst/>
              <a:ea typeface="Chaparral Pro"/>
            </a:endParaRPr>
          </a:p>
          <a:p>
            <a:pPr>
              <a:spcBef>
                <a:spcPts val="0"/>
              </a:spcBef>
              <a:spcAft>
                <a:spcPts val="800"/>
              </a:spcAft>
            </a:pPr>
            <a:endParaRPr lang="en-US" sz="2400">
              <a:effectLst/>
              <a:ea typeface="Chaparral Pro"/>
            </a:endParaRPr>
          </a:p>
          <a:p>
            <a:pPr>
              <a:spcBef>
                <a:spcPts val="0"/>
              </a:spcBef>
              <a:spcAft>
                <a:spcPts val="800"/>
              </a:spcAft>
            </a:pPr>
            <a:endParaRPr lang="en-US" sz="2400"/>
          </a:p>
          <a:p>
            <a:pPr marL="0" indent="0">
              <a:spcBef>
                <a:spcPts val="500"/>
              </a:spcBef>
              <a:buNone/>
            </a:pPr>
            <a:endParaRPr lang="en-US" sz="2400"/>
          </a:p>
        </p:txBody>
      </p:sp>
    </p:spTree>
    <p:extLst>
      <p:ext uri="{BB962C8B-B14F-4D97-AF65-F5344CB8AC3E}">
        <p14:creationId xmlns:p14="http://schemas.microsoft.com/office/powerpoint/2010/main" val="1054601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Issues with Coverage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621519" y="1934677"/>
            <a:ext cx="3950481" cy="3409936"/>
          </a:xfrm>
        </p:spPr>
        <p:txBody>
          <a:bodyPr anchor="t">
            <a:noAutofit/>
          </a:bodyPr>
          <a:lstStyle/>
          <a:p>
            <a:pPr marL="0" indent="0">
              <a:spcBef>
                <a:spcPts val="500"/>
              </a:spcBef>
              <a:buNone/>
            </a:pPr>
            <a:r>
              <a:rPr lang="en-US" sz="2400">
                <a:solidFill>
                  <a:srgbClr val="000000"/>
                </a:solidFill>
                <a:effectLst/>
                <a:latin typeface="Arial"/>
                <a:ea typeface="Times New Roman" panose="02020603050405020304" pitchFamily="18" charset="0"/>
                <a:cs typeface="Arial"/>
              </a:rPr>
              <a:t>State respondents reported issues with limited implementation coverage (number of PHCs, number </a:t>
            </a:r>
            <a:r>
              <a:rPr lang="en-US" sz="2400">
                <a:solidFill>
                  <a:srgbClr val="000000"/>
                </a:solidFill>
                <a:latin typeface="Arial"/>
                <a:ea typeface="Times New Roman" panose="02020603050405020304" pitchFamily="18" charset="0"/>
                <a:cs typeface="Arial"/>
              </a:rPr>
              <a:t>of wards) </a:t>
            </a:r>
            <a:r>
              <a:rPr lang="en-US" sz="2400">
                <a:solidFill>
                  <a:srgbClr val="000000"/>
                </a:solidFill>
                <a:effectLst/>
                <a:latin typeface="Arial"/>
                <a:ea typeface="Times New Roman" panose="02020603050405020304" pitchFamily="18" charset="0"/>
                <a:cs typeface="Arial"/>
              </a:rPr>
              <a:t>which could impact the Activities</a:t>
            </a:r>
            <a:r>
              <a:rPr lang="en-US" sz="2400">
                <a:solidFill>
                  <a:srgbClr val="000000"/>
                </a:solidFill>
                <a:latin typeface="Arial"/>
                <a:ea typeface="Times New Roman" panose="02020603050405020304" pitchFamily="18" charset="0"/>
                <a:cs typeface="Arial"/>
              </a:rPr>
              <a:t>'</a:t>
            </a:r>
            <a:r>
              <a:rPr lang="en-US" sz="2400">
                <a:solidFill>
                  <a:srgbClr val="000000"/>
                </a:solidFill>
                <a:effectLst/>
                <a:latin typeface="Arial"/>
                <a:ea typeface="Times New Roman" panose="02020603050405020304" pitchFamily="18" charset="0"/>
                <a:cs typeface="Arial"/>
              </a:rPr>
              <a:t> ability to have broader impact.</a:t>
            </a:r>
            <a:endParaRPr lang="en-US" sz="2400">
              <a:effectLst/>
              <a:latin typeface="Arial"/>
              <a:ea typeface="Chaparral Pro"/>
              <a:cs typeface="Arial"/>
            </a:endParaRPr>
          </a:p>
          <a:p>
            <a:pPr marL="0" indent="0">
              <a:spcBef>
                <a:spcPts val="500"/>
              </a:spcBef>
              <a:buNone/>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9" name="Graphic 8">
            <a:extLst>
              <a:ext uri="{FF2B5EF4-FFF2-40B4-BE49-F238E27FC236}">
                <a16:creationId xmlns:a16="http://schemas.microsoft.com/office/drawing/2014/main" id="{CBCDE4EC-B695-4661-BF45-B7AD1D9797B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184140" y="1934677"/>
            <a:ext cx="2489363" cy="2489363"/>
          </a:xfrm>
          <a:prstGeom prst="rect">
            <a:avLst/>
          </a:prstGeom>
        </p:spPr>
      </p:pic>
    </p:spTree>
    <p:extLst>
      <p:ext uri="{BB962C8B-B14F-4D97-AF65-F5344CB8AC3E}">
        <p14:creationId xmlns:p14="http://schemas.microsoft.com/office/powerpoint/2010/main" val="316519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901031" y="2807160"/>
            <a:ext cx="4453016" cy="14015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Implementation Successes</a:t>
            </a:r>
          </a:p>
          <a:p>
            <a:pPr marL="0" marR="0" lvl="0" indent="0" algn="l" defTabSz="914400" rtl="0" eaLnBrk="1" fontAlgn="auto" latinLnBrk="0" hangingPunct="1">
              <a:lnSpc>
                <a:spcPct val="100000"/>
              </a:lnSpc>
              <a:spcBef>
                <a:spcPts val="0"/>
              </a:spcBef>
              <a:spcAft>
                <a:spcPts val="1800"/>
              </a:spcAft>
              <a:buClrTx/>
              <a:buSzTx/>
              <a:buFontTx/>
              <a:buNone/>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2531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24A1E3-67F8-42A4-944C-CC0F8242798B}"/>
              </a:ext>
            </a:extLst>
          </p:cNvPr>
          <p:cNvSpPr>
            <a:spLocks noGrp="1"/>
          </p:cNvSpPr>
          <p:nvPr>
            <p:ph type="title" idx="4294967295"/>
          </p:nvPr>
        </p:nvSpPr>
        <p:spPr>
          <a:xfrm>
            <a:off x="488950" y="877888"/>
            <a:ext cx="6829425" cy="8366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Implementation Successes Reported by the State (1)</a:t>
            </a:r>
          </a:p>
        </p:txBody>
      </p:sp>
      <p:sp>
        <p:nvSpPr>
          <p:cNvPr id="2" name="Text Placeholder 1">
            <a:extLst>
              <a:ext uri="{FF2B5EF4-FFF2-40B4-BE49-F238E27FC236}">
                <a16:creationId xmlns:a16="http://schemas.microsoft.com/office/drawing/2014/main" id="{DCC75E25-F235-4453-8D19-6C7C829173A9}"/>
              </a:ext>
            </a:extLst>
          </p:cNvPr>
          <p:cNvSpPr>
            <a:spLocks noGrp="1"/>
          </p:cNvSpPr>
          <p:nvPr>
            <p:ph type="body" sz="quarter" idx="13"/>
          </p:nvPr>
        </p:nvSpPr>
        <p:spPr>
          <a:xfrm>
            <a:off x="488178" y="1910955"/>
            <a:ext cx="7832862" cy="3637280"/>
          </a:xfrm>
        </p:spPr>
        <p:txBody>
          <a:bodyPr vert="horz" lIns="91440" tIns="45720" rIns="91440" bIns="45720" rtlCol="0" anchor="t">
            <a:noAutofit/>
          </a:bodyPr>
          <a:lstStyle/>
          <a:p>
            <a:pPr>
              <a:spcBef>
                <a:spcPts val="600"/>
              </a:spcBef>
              <a:spcAft>
                <a:spcPts val="600"/>
              </a:spcAft>
            </a:pPr>
            <a:r>
              <a:rPr lang="en-US" sz="2200"/>
              <a:t>Perceived improvement in empowerment of women</a:t>
            </a:r>
          </a:p>
          <a:p>
            <a:pPr>
              <a:spcBef>
                <a:spcPts val="600"/>
              </a:spcBef>
              <a:spcAft>
                <a:spcPts val="600"/>
              </a:spcAft>
            </a:pPr>
            <a:r>
              <a:rPr lang="en-US" sz="2200">
                <a:effectLst/>
                <a:ea typeface="Chaparral Pro"/>
              </a:rPr>
              <a:t>The jingle radio segment Albishinku is perceived to be popular and effective in changing people’s attitudes related to health.</a:t>
            </a:r>
          </a:p>
          <a:p>
            <a:pPr>
              <a:spcBef>
                <a:spcPts val="600"/>
              </a:spcBef>
              <a:spcAft>
                <a:spcPts val="600"/>
              </a:spcAft>
            </a:pPr>
            <a:r>
              <a:rPr lang="en-US" sz="2200">
                <a:effectLst/>
                <a:ea typeface="Chaparral Pro"/>
              </a:rPr>
              <a:t>Interpersonal communication and counseling work with providers is perceived to be improving their communication with clients, which in turn makes clients seek more services at facilities.</a:t>
            </a:r>
          </a:p>
          <a:p>
            <a:pPr>
              <a:spcBef>
                <a:spcPts val="600"/>
              </a:spcBef>
              <a:spcAft>
                <a:spcPts val="600"/>
              </a:spcAft>
            </a:pPr>
            <a:r>
              <a:rPr lang="en-US" sz="2200">
                <a:effectLst/>
                <a:ea typeface="Chaparral Pro"/>
              </a:rPr>
              <a:t>The low dose, high frequency approach to building the capacity of providers is perceived to be effective. </a:t>
            </a:r>
          </a:p>
          <a:p>
            <a:pPr>
              <a:spcBef>
                <a:spcPts val="600"/>
              </a:spcBef>
              <a:spcAft>
                <a:spcPts val="600"/>
              </a:spcAft>
            </a:pPr>
            <a:endParaRPr lang="en-US" sz="2200">
              <a:effectLst/>
              <a:ea typeface="Chaparral Pro"/>
            </a:endParaRPr>
          </a:p>
          <a:p>
            <a:pPr>
              <a:spcBef>
                <a:spcPts val="600"/>
              </a:spcBef>
              <a:spcAft>
                <a:spcPts val="600"/>
              </a:spcAft>
            </a:pPr>
            <a:endParaRPr lang="en-US" sz="2400">
              <a:effectLst/>
              <a:latin typeface="Calisto MT" panose="02040603050505030304" pitchFamily="18" charset="0"/>
              <a:ea typeface="Chaparral Pro"/>
              <a:cs typeface="Chaparral Pro"/>
            </a:endParaRPr>
          </a:p>
          <a:p>
            <a:pPr>
              <a:spcBef>
                <a:spcPts val="600"/>
              </a:spcBef>
              <a:spcAft>
                <a:spcPts val="600"/>
              </a:spcAft>
            </a:pPr>
            <a:endParaRPr lang="en-US" sz="2400">
              <a:effectLst/>
              <a:latin typeface="Calisto MT" panose="02040603050505030304" pitchFamily="18" charset="0"/>
              <a:ea typeface="Chaparral Pro"/>
              <a:cs typeface="Chaparral Pro"/>
            </a:endParaRPr>
          </a:p>
          <a:p>
            <a:endParaRPr lang="en-US" sz="2400"/>
          </a:p>
          <a:p>
            <a:pPr marL="0" indent="0">
              <a:buNone/>
            </a:pPr>
            <a:endParaRPr lang="en-US" sz="2400"/>
          </a:p>
          <a:p>
            <a:pPr marL="0" indent="0">
              <a:buNone/>
            </a:pPr>
            <a:endParaRPr lang="en-US" sz="2400"/>
          </a:p>
          <a:p>
            <a:pPr marL="0" indent="0">
              <a:buNone/>
            </a:pPr>
            <a:endParaRPr lang="en-US" sz="2400"/>
          </a:p>
        </p:txBody>
      </p:sp>
      <p:sp>
        <p:nvSpPr>
          <p:cNvPr id="5" name="TextBox 4">
            <a:extLst>
              <a:ext uri="{FF2B5EF4-FFF2-40B4-BE49-F238E27FC236}">
                <a16:creationId xmlns:a16="http://schemas.microsoft.com/office/drawing/2014/main" id="{B0FAC418-AE31-406F-ABA2-0F609746922D}"/>
              </a:ext>
            </a:extLst>
          </p:cNvPr>
          <p:cNvSpPr txBox="1"/>
          <p:nvPr/>
        </p:nvSpPr>
        <p:spPr>
          <a:xfrm>
            <a:off x="507296" y="5599910"/>
            <a:ext cx="8129408" cy="769441"/>
          </a:xfrm>
          <a:prstGeom prst="rect">
            <a:avLst/>
          </a:prstGeom>
          <a:solidFill>
            <a:srgbClr val="F2A13E"/>
          </a:solidFill>
        </p:spPr>
        <p:txBody>
          <a:bodyPr wrap="square" rtlCol="0">
            <a:spAutoFit/>
          </a:bodyPr>
          <a:lstStyle/>
          <a:p>
            <a:pPr marL="0" indent="0">
              <a:spcBef>
                <a:spcPts val="600"/>
              </a:spcBef>
              <a:spcAft>
                <a:spcPts val="600"/>
              </a:spcAft>
              <a:buNone/>
            </a:pPr>
            <a:r>
              <a:rPr lang="en-US" sz="2200">
                <a:effectLst/>
                <a:latin typeface="Arial" panose="020B0604020202020204" pitchFamily="34" charset="0"/>
                <a:ea typeface="Chaparral Pro"/>
                <a:cs typeface="Arial" panose="020B0604020202020204" pitchFamily="34" charset="0"/>
              </a:rPr>
              <a:t>In terms of IHP’s training to improve quality of care, </a:t>
            </a:r>
            <a:r>
              <a:rPr lang="en-US" sz="2200" i="1">
                <a:effectLst/>
                <a:latin typeface="Arial" panose="020B0604020202020204" pitchFamily="34" charset="0"/>
                <a:ea typeface="Chaparral Pro"/>
                <a:cs typeface="Arial" panose="020B0604020202020204" pitchFamily="34" charset="0"/>
              </a:rPr>
              <a:t>“The State will say bravo to IHP.”  -Kebbi State respondent</a:t>
            </a:r>
          </a:p>
        </p:txBody>
      </p:sp>
    </p:spTree>
    <p:extLst>
      <p:ext uri="{BB962C8B-B14F-4D97-AF65-F5344CB8AC3E}">
        <p14:creationId xmlns:p14="http://schemas.microsoft.com/office/powerpoint/2010/main" val="3186735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815749" y="1063420"/>
            <a:ext cx="5675155" cy="624560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Agenda</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panose="020B0604020202020204" pitchFamily="34" charset="0"/>
              <a:ea typeface="Franklin Gothic Medium" panose="020B0603020102020204" pitchFamily="34" charset="0"/>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Evaluation overview</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Process monitoring</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Results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Conclusion</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Next steps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Discussion</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914400" marR="0" lvl="1" indent="-457200" algn="l" defTabSz="4572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chemeClr val="tx1"/>
              </a:solidFill>
              <a:effectLst/>
              <a:uLnTx/>
              <a:uFillTx/>
              <a:latin typeface="+mn-lt"/>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867543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24A1E3-67F8-42A4-944C-CC0F8242798B}"/>
              </a:ext>
            </a:extLst>
          </p:cNvPr>
          <p:cNvSpPr>
            <a:spLocks noGrp="1"/>
          </p:cNvSpPr>
          <p:nvPr>
            <p:ph type="title" idx="4294967295"/>
          </p:nvPr>
        </p:nvSpPr>
        <p:spPr>
          <a:xfrm>
            <a:off x="488950" y="877888"/>
            <a:ext cx="6829425" cy="8366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Implementation Successes Reported by the State (2)</a:t>
            </a:r>
          </a:p>
        </p:txBody>
      </p:sp>
      <p:sp>
        <p:nvSpPr>
          <p:cNvPr id="2" name="Text Placeholder 1">
            <a:extLst>
              <a:ext uri="{FF2B5EF4-FFF2-40B4-BE49-F238E27FC236}">
                <a16:creationId xmlns:a16="http://schemas.microsoft.com/office/drawing/2014/main" id="{DCC75E25-F235-4453-8D19-6C7C829173A9}"/>
              </a:ext>
            </a:extLst>
          </p:cNvPr>
          <p:cNvSpPr>
            <a:spLocks noGrp="1"/>
          </p:cNvSpPr>
          <p:nvPr>
            <p:ph type="body" sz="quarter" idx="13"/>
          </p:nvPr>
        </p:nvSpPr>
        <p:spPr>
          <a:xfrm>
            <a:off x="620258" y="1921115"/>
            <a:ext cx="6698211" cy="3637280"/>
          </a:xfrm>
        </p:spPr>
        <p:txBody>
          <a:bodyPr vert="horz" lIns="91440" tIns="45720" rIns="91440" bIns="45720" rtlCol="0" anchor="t">
            <a:noAutofit/>
          </a:bodyPr>
          <a:lstStyle/>
          <a:p>
            <a:r>
              <a:rPr lang="en-US" sz="2400"/>
              <a:t>Improvement in DHIS2 data quality</a:t>
            </a:r>
          </a:p>
          <a:p>
            <a:r>
              <a:rPr lang="en-US" sz="2400"/>
              <a:t>Training of health care workers on LMIS and data validation exercises</a:t>
            </a:r>
          </a:p>
          <a:p>
            <a:r>
              <a:rPr lang="en-US" sz="2400"/>
              <a:t>Improvement in commodity supply; reporting rate for family planning commodities has improved tremendously</a:t>
            </a:r>
          </a:p>
          <a:p>
            <a:r>
              <a:rPr lang="en-US" sz="2400"/>
              <a:t>Creation of a State budget line of LMCU</a:t>
            </a:r>
          </a:p>
          <a:p>
            <a:r>
              <a:rPr lang="en-US" sz="2400"/>
              <a:t>Development of costed Minimum Service Package and business plans for 225 health facilities</a:t>
            </a:r>
          </a:p>
          <a:p>
            <a:pPr marL="0" indent="0">
              <a:buNone/>
            </a:pPr>
            <a:endParaRPr lang="en-US" sz="2400"/>
          </a:p>
          <a:p>
            <a:pPr marL="0" indent="0">
              <a:buNone/>
            </a:pPr>
            <a:endParaRPr lang="en-US" sz="2400"/>
          </a:p>
          <a:p>
            <a:pPr marL="0" indent="0">
              <a:buNone/>
            </a:pPr>
            <a:endParaRPr lang="en-US" sz="2400"/>
          </a:p>
        </p:txBody>
      </p:sp>
      <p:pic>
        <p:nvPicPr>
          <p:cNvPr id="6" name="Graphic 5">
            <a:extLst>
              <a:ext uri="{FF2B5EF4-FFF2-40B4-BE49-F238E27FC236}">
                <a16:creationId xmlns:a16="http://schemas.microsoft.com/office/drawing/2014/main" id="{739703B7-3DA4-444C-A8DF-6121AA777A6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50903" y="1182178"/>
            <a:ext cx="1872839" cy="1872839"/>
          </a:xfrm>
          <a:prstGeom prst="rect">
            <a:avLst/>
          </a:prstGeom>
        </p:spPr>
      </p:pic>
    </p:spTree>
    <p:extLst>
      <p:ext uri="{BB962C8B-B14F-4D97-AF65-F5344CB8AC3E}">
        <p14:creationId xmlns:p14="http://schemas.microsoft.com/office/powerpoint/2010/main" val="24980102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952402" y="3115384"/>
            <a:ext cx="4453016" cy="14015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Conclusions</a:t>
            </a:r>
          </a:p>
          <a:p>
            <a:pPr marL="0" marR="0" lvl="0" indent="0" algn="l" defTabSz="914400" rtl="0" eaLnBrk="1" fontAlgn="auto" latinLnBrk="0" hangingPunct="1">
              <a:lnSpc>
                <a:spcPct val="100000"/>
              </a:lnSpc>
              <a:spcBef>
                <a:spcPts val="0"/>
              </a:spcBef>
              <a:spcAft>
                <a:spcPts val="1800"/>
              </a:spcAft>
              <a:buClrTx/>
              <a:buSzTx/>
              <a:buFontTx/>
              <a:buNone/>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06399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1A9FA05-3C2B-41F7-B499-A6A9BA667EE0}"/>
              </a:ext>
            </a:extLst>
          </p:cNvPr>
          <p:cNvSpPr>
            <a:spLocks noGrp="1"/>
          </p:cNvSpPr>
          <p:nvPr>
            <p:ph type="title" idx="4294967295"/>
          </p:nvPr>
        </p:nvSpPr>
        <p:spPr>
          <a:xfrm>
            <a:off x="406400" y="728663"/>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Conclusion</a:t>
            </a:r>
          </a:p>
        </p:txBody>
      </p:sp>
      <p:sp>
        <p:nvSpPr>
          <p:cNvPr id="2" name="Text Placeholder 1">
            <a:extLst>
              <a:ext uri="{FF2B5EF4-FFF2-40B4-BE49-F238E27FC236}">
                <a16:creationId xmlns:a16="http://schemas.microsoft.com/office/drawing/2014/main" id="{B48894EE-16F4-4CA1-992C-F9C51DD3BDC1}"/>
              </a:ext>
            </a:extLst>
          </p:cNvPr>
          <p:cNvSpPr>
            <a:spLocks noGrp="1"/>
          </p:cNvSpPr>
          <p:nvPr>
            <p:ph type="body" sz="quarter" idx="13"/>
          </p:nvPr>
        </p:nvSpPr>
        <p:spPr>
          <a:xfrm>
            <a:off x="425757" y="1373359"/>
            <a:ext cx="8292485" cy="4310853"/>
          </a:xfrm>
        </p:spPr>
        <p:txBody>
          <a:bodyPr vert="horz" lIns="91440" tIns="45720" rIns="91440" bIns="45720" rtlCol="0" anchor="t">
            <a:noAutofit/>
          </a:bodyPr>
          <a:lstStyle/>
          <a:p>
            <a:pPr>
              <a:lnSpc>
                <a:spcPct val="110000"/>
              </a:lnSpc>
              <a:spcBef>
                <a:spcPts val="600"/>
              </a:spcBef>
              <a:spcAft>
                <a:spcPts val="600"/>
              </a:spcAft>
            </a:pPr>
            <a:r>
              <a:rPr lang="en-US" sz="2200">
                <a:effectLst/>
                <a:latin typeface="Arial"/>
                <a:ea typeface="Chaparral Pro"/>
                <a:cs typeface="Arial"/>
              </a:rPr>
              <a:t>Overall, coordination among the Activities and with the State is working well given the number and complexity of relationships, but competing priorities and time are common constraints.</a:t>
            </a:r>
            <a:r>
              <a:rPr lang="en-US" sz="2200">
                <a:latin typeface="Arial"/>
                <a:ea typeface="Chaparral Pro"/>
                <a:cs typeface="Arial"/>
              </a:rPr>
              <a:t> </a:t>
            </a:r>
            <a:endParaRPr lang="en-US" sz="2200">
              <a:effectLst/>
              <a:ea typeface="Chaparral Pro"/>
            </a:endParaRPr>
          </a:p>
          <a:p>
            <a:pPr>
              <a:lnSpc>
                <a:spcPct val="110000"/>
              </a:lnSpc>
              <a:spcBef>
                <a:spcPts val="600"/>
              </a:spcBef>
              <a:spcAft>
                <a:spcPts val="600"/>
              </a:spcAft>
            </a:pPr>
            <a:r>
              <a:rPr lang="en-US" sz="2200">
                <a:effectLst/>
                <a:latin typeface="Arial"/>
                <a:ea typeface="Chaparral Pro"/>
                <a:cs typeface="Arial"/>
              </a:rPr>
              <a:t>Fragmentation of government offices seemed to be an issue for integrated programming in Kebbi</a:t>
            </a:r>
            <a:r>
              <a:rPr lang="en-US" sz="2200">
                <a:latin typeface="Arial"/>
                <a:ea typeface="Chaparral Pro"/>
                <a:cs typeface="Arial"/>
              </a:rPr>
              <a:t>. </a:t>
            </a:r>
          </a:p>
          <a:p>
            <a:pPr>
              <a:lnSpc>
                <a:spcPct val="110000"/>
              </a:lnSpc>
              <a:spcBef>
                <a:spcPts val="600"/>
              </a:spcBef>
              <a:spcAft>
                <a:spcPts val="600"/>
              </a:spcAft>
            </a:pPr>
            <a:r>
              <a:rPr lang="en-US" sz="2200">
                <a:effectLst/>
                <a:latin typeface="Arial"/>
                <a:ea typeface="Chaparral Pro"/>
                <a:cs typeface="Arial"/>
              </a:rPr>
              <a:t>DSA and travel allowance policies were a challenge. </a:t>
            </a:r>
            <a:endParaRPr lang="en-US" sz="2200">
              <a:latin typeface="Arial"/>
              <a:ea typeface="Chaparral Pro"/>
              <a:cs typeface="Arial"/>
            </a:endParaRPr>
          </a:p>
          <a:p>
            <a:pPr>
              <a:lnSpc>
                <a:spcPct val="100000"/>
              </a:lnSpc>
              <a:spcBef>
                <a:spcPts val="600"/>
              </a:spcBef>
              <a:spcAft>
                <a:spcPts val="600"/>
              </a:spcAft>
            </a:pPr>
            <a:r>
              <a:rPr lang="en-US" sz="2200">
                <a:effectLst/>
                <a:latin typeface="Arial"/>
                <a:ea typeface="Chaparral Pro"/>
                <a:cs typeface="Arial"/>
              </a:rPr>
              <a:t>Lack of State funds and human resources are common constraints to increased State leadership.</a:t>
            </a:r>
            <a:r>
              <a:rPr lang="en-US" sz="2200">
                <a:latin typeface="Arial"/>
                <a:ea typeface="Chaparral Pro"/>
                <a:cs typeface="Arial"/>
              </a:rPr>
              <a:t> </a:t>
            </a:r>
            <a:endParaRPr lang="en-US" sz="2200">
              <a:effectLst/>
              <a:ea typeface="Chaparral Pro"/>
            </a:endParaRPr>
          </a:p>
          <a:p>
            <a:pPr>
              <a:lnSpc>
                <a:spcPct val="100000"/>
              </a:lnSpc>
              <a:spcBef>
                <a:spcPts val="600"/>
              </a:spcBef>
              <a:spcAft>
                <a:spcPts val="600"/>
              </a:spcAft>
            </a:pPr>
            <a:r>
              <a:rPr lang="en-US" sz="2200">
                <a:effectLst/>
                <a:latin typeface="Arial"/>
                <a:ea typeface="Chaparral Pro"/>
                <a:cs typeface="Arial"/>
              </a:rPr>
              <a:t>Despite this, State respondents pointed to many successes achieved by the </a:t>
            </a:r>
            <a:r>
              <a:rPr lang="en-US" sz="2200">
                <a:latin typeface="Arial"/>
                <a:cs typeface="Arial"/>
              </a:rPr>
              <a:t>Activities</a:t>
            </a:r>
            <a:r>
              <a:rPr lang="en-US" sz="2200">
                <a:effectLst/>
                <a:latin typeface="Arial"/>
                <a:ea typeface="Chaparral Pro"/>
                <a:cs typeface="Arial"/>
              </a:rPr>
              <a:t> and offered high praise of their work.</a:t>
            </a:r>
            <a:endParaRPr lang="en-US" sz="2200">
              <a:cs typeface="Arial"/>
            </a:endParaRPr>
          </a:p>
          <a:p>
            <a:pPr>
              <a:lnSpc>
                <a:spcPct val="110000"/>
              </a:lnSpc>
              <a:spcBef>
                <a:spcPts val="600"/>
              </a:spcBef>
              <a:spcAft>
                <a:spcPts val="600"/>
              </a:spcAft>
            </a:pPr>
            <a:endParaRPr lang="en-US"/>
          </a:p>
        </p:txBody>
      </p:sp>
    </p:spTree>
    <p:extLst>
      <p:ext uri="{BB962C8B-B14F-4D97-AF65-F5344CB8AC3E}">
        <p14:creationId xmlns:p14="http://schemas.microsoft.com/office/powerpoint/2010/main" val="41793732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872751" y="3118245"/>
            <a:ext cx="4453016" cy="14015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Next steps</a:t>
            </a:r>
          </a:p>
          <a:p>
            <a:pPr marL="0" marR="0" lvl="0" indent="0" algn="l" defTabSz="914400" rtl="0" eaLnBrk="1" fontAlgn="auto" latinLnBrk="0" hangingPunct="1">
              <a:lnSpc>
                <a:spcPct val="100000"/>
              </a:lnSpc>
              <a:spcBef>
                <a:spcPts val="0"/>
              </a:spcBef>
              <a:spcAft>
                <a:spcPts val="1800"/>
              </a:spcAft>
              <a:buClrTx/>
              <a:buSzTx/>
              <a:buFontTx/>
              <a:buNone/>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47630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467CA5F-2F16-43AF-8256-C83C522F816C}"/>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Next Steps</a:t>
            </a:r>
          </a:p>
        </p:txBody>
      </p:sp>
      <p:pic>
        <p:nvPicPr>
          <p:cNvPr id="5" name="Graphic 4">
            <a:extLst>
              <a:ext uri="{FF2B5EF4-FFF2-40B4-BE49-F238E27FC236}">
                <a16:creationId xmlns:a16="http://schemas.microsoft.com/office/drawing/2014/main" id="{4401141C-2645-4F47-AB1A-CFA149187F5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035" y="2560320"/>
            <a:ext cx="2773679" cy="2773679"/>
          </a:xfrm>
          <a:prstGeom prst="rect">
            <a:avLst/>
          </a:prstGeom>
        </p:spPr>
      </p:pic>
      <p:sp>
        <p:nvSpPr>
          <p:cNvPr id="7" name="Text Placeholder 1">
            <a:extLst>
              <a:ext uri="{FF2B5EF4-FFF2-40B4-BE49-F238E27FC236}">
                <a16:creationId xmlns:a16="http://schemas.microsoft.com/office/drawing/2014/main" id="{1A7AC75E-BA31-43DA-9651-21461EE34D87}"/>
              </a:ext>
              <a:ext uri="{C183D7F6-B498-43B3-948B-1728B52AA6E4}">
                <adec:decorative xmlns:adec="http://schemas.microsoft.com/office/drawing/2017/decorative" val="0"/>
              </a:ext>
            </a:extLst>
          </p:cNvPr>
          <p:cNvSpPr txBox="1">
            <a:spLocks/>
          </p:cNvSpPr>
          <p:nvPr/>
        </p:nvSpPr>
        <p:spPr>
          <a:xfrm>
            <a:off x="3278663" y="1661384"/>
            <a:ext cx="5549454" cy="482254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LT Pro Book" panose="020B05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spcBef>
                <a:spcPts val="600"/>
              </a:spcBef>
              <a:spcAft>
                <a:spcPts val="600"/>
              </a:spcAft>
            </a:pPr>
            <a:r>
              <a:rPr lang="en-US" sz="2600"/>
              <a:t>Process monitoring</a:t>
            </a:r>
          </a:p>
          <a:p>
            <a:pPr lvl="2">
              <a:lnSpc>
                <a:spcPct val="100000"/>
              </a:lnSpc>
              <a:spcBef>
                <a:spcPts val="600"/>
              </a:spcBef>
              <a:spcAft>
                <a:spcPts val="600"/>
              </a:spcAft>
            </a:pPr>
            <a:r>
              <a:rPr lang="en-US" sz="2200"/>
              <a:t>Second round of process monitoring in early 2022</a:t>
            </a:r>
          </a:p>
          <a:p>
            <a:pPr lvl="3">
              <a:lnSpc>
                <a:spcPct val="100000"/>
              </a:lnSpc>
              <a:spcBef>
                <a:spcPts val="600"/>
              </a:spcBef>
              <a:spcAft>
                <a:spcPts val="600"/>
              </a:spcAft>
            </a:pPr>
            <a:r>
              <a:rPr lang="en-US" sz="2000"/>
              <a:t>Focus on sustainability</a:t>
            </a:r>
          </a:p>
          <a:p>
            <a:pPr lvl="2">
              <a:lnSpc>
                <a:spcPct val="100000"/>
              </a:lnSpc>
              <a:spcBef>
                <a:spcPts val="600"/>
              </a:spcBef>
              <a:spcAft>
                <a:spcPts val="600"/>
              </a:spcAft>
            </a:pPr>
            <a:r>
              <a:rPr lang="en-US" sz="2200"/>
              <a:t>Fewer interviews </a:t>
            </a:r>
          </a:p>
          <a:p>
            <a:pPr lvl="3">
              <a:lnSpc>
                <a:spcPct val="100000"/>
              </a:lnSpc>
              <a:spcBef>
                <a:spcPts val="600"/>
              </a:spcBef>
              <a:spcAft>
                <a:spcPts val="600"/>
              </a:spcAft>
            </a:pPr>
            <a:r>
              <a:rPr lang="en-US" sz="2000"/>
              <a:t>We heard themes repeated early in process</a:t>
            </a:r>
          </a:p>
          <a:p>
            <a:pPr lvl="1">
              <a:lnSpc>
                <a:spcPct val="100000"/>
              </a:lnSpc>
              <a:spcBef>
                <a:spcPts val="600"/>
              </a:spcBef>
              <a:spcAft>
                <a:spcPts val="600"/>
              </a:spcAft>
            </a:pPr>
            <a:r>
              <a:rPr lang="en-US" sz="2600"/>
              <a:t>Organizational network analysis</a:t>
            </a:r>
          </a:p>
          <a:p>
            <a:pPr lvl="2">
              <a:lnSpc>
                <a:spcPct val="100000"/>
              </a:lnSpc>
              <a:spcBef>
                <a:spcPts val="600"/>
              </a:spcBef>
              <a:spcAft>
                <a:spcPts val="600"/>
              </a:spcAft>
            </a:pPr>
            <a:r>
              <a:rPr lang="en-US" sz="2200"/>
              <a:t>Follow-up for TWG membership list</a:t>
            </a:r>
          </a:p>
          <a:p>
            <a:pPr lvl="1">
              <a:lnSpc>
                <a:spcPct val="100000"/>
              </a:lnSpc>
              <a:spcBef>
                <a:spcPts val="600"/>
              </a:spcBef>
              <a:spcAft>
                <a:spcPts val="600"/>
              </a:spcAft>
            </a:pPr>
            <a:r>
              <a:rPr lang="en-US" sz="2600"/>
              <a:t>HFA/provider interview results in early 2022</a:t>
            </a:r>
          </a:p>
          <a:p>
            <a:pPr marL="457200" lvl="1" indent="0">
              <a:buFont typeface="Arial" panose="020B0604020202020204" pitchFamily="34" charset="0"/>
              <a:buNone/>
            </a:pPr>
            <a:endParaRPr lang="en-US"/>
          </a:p>
        </p:txBody>
      </p:sp>
    </p:spTree>
    <p:extLst>
      <p:ext uri="{BB962C8B-B14F-4D97-AF65-F5344CB8AC3E}">
        <p14:creationId xmlns:p14="http://schemas.microsoft.com/office/powerpoint/2010/main" val="9142629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title" idx="4294967295"/>
          </p:nvPr>
        </p:nvSpPr>
        <p:spPr>
          <a:xfrm>
            <a:off x="0" y="0"/>
            <a:ext cx="9144000" cy="6858000"/>
          </a:xfrm>
          <a:prstGeom prst="rect">
            <a:avLst/>
          </a:prstGeom>
          <a:noFill/>
          <a:ln>
            <a:noFill/>
            <a:prstDash/>
          </a:ln>
          <a:effectLst/>
        </p:spPr>
        <p:txBody>
          <a:bodyPr rot="0" spcFirstLastPara="0" vertOverflow="overflow" horzOverflow="overflow" vert="horz" wrap="square" lIns="91440" tIns="1005840" rIns="91440" bIns="45720" numCol="1" spcCol="0" rtlCol="0" fromWordArt="0" anchor="ctr" anchorCtr="1" forceAA="0" compatLnSpc="1">
            <a:prstTxWarp prst="textNoShape">
              <a:avLst/>
            </a:prstTxWarp>
            <a:noAutofit/>
          </a:bodyPr>
          <a:lstStyle/>
          <a:p>
            <a:pPr marL="0" marR="0" lvl="0"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6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Questions?</a:t>
            </a:r>
          </a:p>
          <a:p>
            <a:pPr marL="0" marR="0" lvl="0"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US" sz="88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6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Thank you.</a:t>
            </a:r>
          </a:p>
        </p:txBody>
      </p:sp>
    </p:spTree>
    <p:extLst>
      <p:ext uri="{BB962C8B-B14F-4D97-AF65-F5344CB8AC3E}">
        <p14:creationId xmlns:p14="http://schemas.microsoft.com/office/powerpoint/2010/main" val="227851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4D28C17-5C14-41E4-8687-399DE23A79F7}"/>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Discussion/Feedback</a:t>
            </a:r>
          </a:p>
        </p:txBody>
      </p:sp>
      <p:sp>
        <p:nvSpPr>
          <p:cNvPr id="2" name="Text Placeholder 1">
            <a:extLst>
              <a:ext uri="{FF2B5EF4-FFF2-40B4-BE49-F238E27FC236}">
                <a16:creationId xmlns:a16="http://schemas.microsoft.com/office/drawing/2014/main" id="{F25F65A5-D0C3-4E99-A2E2-F141436E0084}"/>
              </a:ext>
            </a:extLst>
          </p:cNvPr>
          <p:cNvSpPr>
            <a:spLocks noGrp="1"/>
          </p:cNvSpPr>
          <p:nvPr>
            <p:ph type="body" sz="quarter" idx="13"/>
          </p:nvPr>
        </p:nvSpPr>
        <p:spPr>
          <a:xfrm>
            <a:off x="425757" y="2356246"/>
            <a:ext cx="8292485" cy="3942954"/>
          </a:xfrm>
        </p:spPr>
        <p:txBody>
          <a:bodyPr>
            <a:normAutofit/>
          </a:bodyPr>
          <a:lstStyle/>
          <a:p>
            <a:r>
              <a:rPr lang="en-US" sz="3200" dirty="0"/>
              <a:t>Write in chat: </a:t>
            </a:r>
          </a:p>
          <a:p>
            <a:pPr marL="0" indent="0">
              <a:buNone/>
            </a:pPr>
            <a:endParaRPr lang="en-US" sz="3200" dirty="0"/>
          </a:p>
          <a:p>
            <a:pPr lvl="1"/>
            <a:r>
              <a:rPr lang="en-US" sz="3200" dirty="0"/>
              <a:t>What in these results was most interesting to you? </a:t>
            </a:r>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42140132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4D28C17-5C14-41E4-8687-399DE23A79F7}"/>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Discussion/Feedback</a:t>
            </a:r>
          </a:p>
        </p:txBody>
      </p:sp>
      <p:sp>
        <p:nvSpPr>
          <p:cNvPr id="2" name="Text Placeholder 1">
            <a:extLst>
              <a:ext uri="{FF2B5EF4-FFF2-40B4-BE49-F238E27FC236}">
                <a16:creationId xmlns:a16="http://schemas.microsoft.com/office/drawing/2014/main" id="{F25F65A5-D0C3-4E99-A2E2-F141436E0084}"/>
              </a:ext>
            </a:extLst>
          </p:cNvPr>
          <p:cNvSpPr>
            <a:spLocks noGrp="1"/>
          </p:cNvSpPr>
          <p:nvPr>
            <p:ph type="body" sz="quarter" idx="13"/>
          </p:nvPr>
        </p:nvSpPr>
        <p:spPr>
          <a:xfrm>
            <a:off x="425757" y="2356246"/>
            <a:ext cx="8292485" cy="3942954"/>
          </a:xfrm>
        </p:spPr>
        <p:txBody>
          <a:bodyPr>
            <a:normAutofit/>
          </a:bodyPr>
          <a:lstStyle/>
          <a:p>
            <a:r>
              <a:rPr lang="en-US" sz="3200"/>
              <a:t>Do these results fit with your experience?</a:t>
            </a:r>
          </a:p>
          <a:p>
            <a:pPr marL="0" indent="0">
              <a:buNone/>
            </a:pPr>
            <a:endParaRPr lang="en-US" sz="3200"/>
          </a:p>
          <a:p>
            <a:r>
              <a:rPr lang="en-US" sz="3200"/>
              <a:t>What was surprising, if anything?</a:t>
            </a:r>
          </a:p>
          <a:p>
            <a:endParaRPr lang="en-US" sz="3200"/>
          </a:p>
          <a:p>
            <a:r>
              <a:rPr lang="en-US" sz="3200"/>
              <a:t>Anything to expand on/explain further?</a:t>
            </a:r>
          </a:p>
          <a:p>
            <a:endParaRPr lang="en-US" sz="3200"/>
          </a:p>
          <a:p>
            <a:endParaRPr lang="en-US" sz="3200"/>
          </a:p>
          <a:p>
            <a:endParaRPr lang="en-US" sz="3200"/>
          </a:p>
        </p:txBody>
      </p:sp>
    </p:spTree>
    <p:extLst>
      <p:ext uri="{BB962C8B-B14F-4D97-AF65-F5344CB8AC3E}">
        <p14:creationId xmlns:p14="http://schemas.microsoft.com/office/powerpoint/2010/main" val="37873490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8FD9EE5-AF22-41F1-BAE6-ACF3C01C324E}"/>
              </a:ext>
              <a:ext uri="{C183D7F6-B498-43B3-948B-1728B52AA6E4}">
                <adec:decorative xmlns:adec="http://schemas.microsoft.com/office/drawing/2017/decorative" val="1"/>
              </a:ext>
            </a:extLst>
          </p:cNvPr>
          <p:cNvSpPr/>
          <p:nvPr/>
        </p:nvSpPr>
        <p:spPr>
          <a:xfrm>
            <a:off x="1079229" y="890853"/>
            <a:ext cx="628726" cy="634111"/>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FA39121-3B34-477F-82F2-222ECD2A21CB}"/>
              </a:ext>
              <a:ext uri="{C183D7F6-B498-43B3-948B-1728B52AA6E4}">
                <adec:decorative xmlns:adec="http://schemas.microsoft.com/office/drawing/2017/decorative" val="1"/>
              </a:ext>
            </a:extLst>
          </p:cNvPr>
          <p:cNvSpPr/>
          <p:nvPr/>
        </p:nvSpPr>
        <p:spPr>
          <a:xfrm>
            <a:off x="1110195" y="919063"/>
            <a:ext cx="566917" cy="568286"/>
          </a:xfrm>
          <a:prstGeom prst="ellipse">
            <a:avLst/>
          </a:prstGeom>
          <a:solidFill>
            <a:srgbClr val="69BC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337CCD23-5953-4231-BB58-6F59C2BF4876}"/>
              </a:ext>
              <a:ext uri="{C183D7F6-B498-43B3-948B-1728B52AA6E4}">
                <adec:decorative xmlns:adec="http://schemas.microsoft.com/office/drawing/2017/decorative" val="1"/>
              </a:ext>
            </a:extLst>
          </p:cNvPr>
          <p:cNvCxnSpPr>
            <a:cxnSpLocks/>
            <a:stCxn id="5" idx="0"/>
          </p:cNvCxnSpPr>
          <p:nvPr/>
        </p:nvCxnSpPr>
        <p:spPr>
          <a:xfrm flipV="1">
            <a:off x="1393592" y="0"/>
            <a:ext cx="0" cy="89085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D736816-07AD-45EF-BD10-94522BAC57A0}"/>
              </a:ext>
              <a:ext uri="{C183D7F6-B498-43B3-948B-1728B52AA6E4}">
                <adec:decorative xmlns:adec="http://schemas.microsoft.com/office/drawing/2017/decorative" val="0"/>
              </a:ext>
            </a:extLst>
          </p:cNvPr>
          <p:cNvSpPr>
            <a:spLocks noGrp="1"/>
          </p:cNvSpPr>
          <p:nvPr>
            <p:ph type="title" idx="4294967295"/>
          </p:nvPr>
        </p:nvSpPr>
        <p:spPr>
          <a:xfrm>
            <a:off x="837872" y="2613958"/>
            <a:ext cx="7356407" cy="269048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27000" marR="0" lvl="0" indent="0" algn="l" defTabSz="914400" rtl="0" eaLnBrk="1" fontAlgn="auto" latinLnBrk="0" hangingPunct="1">
              <a:lnSpc>
                <a:spcPts val="2200"/>
              </a:lnSpc>
              <a:spcBef>
                <a:spcPts val="0"/>
              </a:spcBef>
              <a:spcAft>
                <a:spcPts val="600"/>
              </a:spcAft>
              <a:buClrTx/>
              <a:buSzTx/>
              <a:buFontTx/>
              <a:buNone/>
              <a:tabLst/>
              <a:defRPr/>
            </a:pPr>
            <a:r>
              <a:rPr kumimoji="0" lang="en-US" sz="18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marR="0" lvl="0" indent="0" algn="l" defTabSz="914400" rtl="0" eaLnBrk="1" fontAlgn="auto" latinLnBrk="0" hangingPunct="1">
              <a:lnSpc>
                <a:spcPts val="22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469C7D"/>
                </a:solidFill>
                <a:effectLst/>
                <a:uLnTx/>
                <a:uFillTx/>
                <a:latin typeface="Arial" panose="020B0604020202020204" pitchFamily="34" charset="0"/>
                <a:ea typeface="+mn-ea"/>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kumimoji="0" lang="en-US" sz="1800" b="1" i="0" u="none" strike="noStrike" kern="0" cap="none" spc="0" normalizeH="0" baseline="0" noProof="0" dirty="0">
              <a:ln>
                <a:noFill/>
              </a:ln>
              <a:solidFill>
                <a:srgbClr val="469C7D"/>
              </a:solidFill>
              <a:effectLst/>
              <a:uLnTx/>
              <a:uFillTx/>
              <a:latin typeface="Arial" panose="020B0604020202020204" pitchFamily="34" charset="0"/>
              <a:ea typeface="+mn-ea"/>
              <a:cs typeface="Arial" panose="020B0604020202020204" pitchFamily="34" charset="0"/>
              <a:sym typeface="Cabin"/>
            </a:endParaRPr>
          </a:p>
        </p:txBody>
      </p:sp>
      <p:pic>
        <p:nvPicPr>
          <p:cNvPr id="3" name="Picture 2" descr="USAID logo">
            <a:extLst>
              <a:ext uri="{FF2B5EF4-FFF2-40B4-BE49-F238E27FC236}">
                <a16:creationId xmlns:a16="http://schemas.microsoft.com/office/drawing/2014/main" id="{5272B665-F932-599D-81C1-2FC538C942D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6455391" y="5722433"/>
            <a:ext cx="1092977" cy="934030"/>
          </a:xfrm>
          <a:prstGeom prst="rect">
            <a:avLst/>
          </a:prstGeom>
          <a:ln>
            <a:noFill/>
          </a:ln>
          <a:extLst>
            <a:ext uri="{53640926-AAD7-44D8-BBD7-CCE9431645EC}">
              <a14:shadowObscured xmlns:a14="http://schemas.microsoft.com/office/drawing/2010/main"/>
            </a:ext>
          </a:extLst>
        </p:spPr>
      </p:pic>
      <p:pic>
        <p:nvPicPr>
          <p:cNvPr id="4" name="Picture 3" descr="Data for Impact logo">
            <a:extLst>
              <a:ext uri="{FF2B5EF4-FFF2-40B4-BE49-F238E27FC236}">
                <a16:creationId xmlns:a16="http://schemas.microsoft.com/office/drawing/2014/main" id="{D8471B1D-C537-0E21-408C-7E2B2EC8A4F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7749013" y="6088594"/>
            <a:ext cx="957133" cy="38810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71442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0783E9-FDD3-4615-9228-D78E6127E40D}"/>
              </a:ext>
            </a:extLst>
          </p:cNvPr>
          <p:cNvSpPr txBox="1">
            <a:spLocks noGrp="1"/>
          </p:cNvSpPr>
          <p:nvPr>
            <p:ph type="title" idx="4294967295"/>
          </p:nvPr>
        </p:nvSpPr>
        <p:spPr>
          <a:xfrm>
            <a:off x="685137" y="743368"/>
            <a:ext cx="7773726" cy="95410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469C7D"/>
                </a:solidFill>
                <a:effectLst/>
                <a:uLnTx/>
                <a:uFillTx/>
                <a:latin typeface="Franklin Gothic Medium" panose="020B0603020102020204" pitchFamily="34" charset="0"/>
                <a:ea typeface="+mn-ea"/>
                <a:cs typeface="+mn-cs"/>
              </a:rPr>
              <a:t>Nigeria Health, Population, and Nutrition (HPN)  Multi-Activity Evaluation</a:t>
            </a:r>
            <a:endParaRPr kumimoji="0" lang="en-US" sz="2800" b="0" i="0" u="none" strike="noStrike" kern="1200" cap="none" spc="0" normalizeH="0" baseline="0" noProof="0" dirty="0">
              <a:ln>
                <a:noFill/>
              </a:ln>
              <a:solidFill>
                <a:srgbClr val="469C7D"/>
              </a:solidFill>
              <a:effectLst/>
              <a:uLnTx/>
              <a:uFillTx/>
              <a:latin typeface="+mn-lt"/>
              <a:ea typeface="+mn-ea"/>
              <a:cs typeface="+mn-cs"/>
            </a:endParaRP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691661" y="1875020"/>
            <a:ext cx="8077874" cy="4239612"/>
          </a:xfrm>
        </p:spPr>
        <p:txBody>
          <a:bodyPr anchor="t">
            <a:noAutofit/>
          </a:bodyPr>
          <a:lstStyle/>
          <a:p>
            <a:pPr marL="0" indent="0">
              <a:lnSpc>
                <a:spcPts val="2800"/>
              </a:lnSpc>
              <a:buNone/>
            </a:pPr>
            <a:r>
              <a:rPr lang="en-US" sz="2200" b="0" i="0" dirty="0">
                <a:solidFill>
                  <a:srgbClr val="000000"/>
                </a:solidFill>
                <a:effectLst/>
                <a:latin typeface="Arial"/>
                <a:cs typeface="Arial"/>
              </a:rPr>
              <a:t>Data for Impact (D4I) is conducting an outcome evaluation of four USAID/Nigeria HPN Activities with a focus on comparing the strengths and challenges of an integrated health programming approach with a disease-focused approach (malaria):</a:t>
            </a:r>
            <a:endParaRPr lang="en-US" sz="2200" dirty="0">
              <a:solidFill>
                <a:srgbClr val="000000"/>
              </a:solidFill>
              <a:latin typeface="Arial"/>
              <a:cs typeface="Arial"/>
            </a:endParaRPr>
          </a:p>
          <a:p>
            <a:pPr marL="515620" indent="-287020">
              <a:lnSpc>
                <a:spcPts val="2800"/>
              </a:lnSpc>
              <a:buClr>
                <a:srgbClr val="F2A13E"/>
              </a:buClr>
            </a:pPr>
            <a:r>
              <a:rPr lang="en-US" sz="2200" dirty="0">
                <a:effectLst/>
                <a:latin typeface="Arial"/>
                <a:ea typeface="Lustria"/>
                <a:cs typeface="Arial"/>
              </a:rPr>
              <a:t>Integrated Health Project (IHP)</a:t>
            </a:r>
          </a:p>
          <a:p>
            <a:pPr marL="515620" indent="-287020">
              <a:lnSpc>
                <a:spcPts val="2800"/>
              </a:lnSpc>
              <a:buClr>
                <a:srgbClr val="F2A13E"/>
              </a:buClr>
            </a:pPr>
            <a:r>
              <a:rPr lang="en-US" sz="2200" dirty="0">
                <a:effectLst/>
                <a:latin typeface="Arial"/>
                <a:ea typeface="Lustria"/>
                <a:cs typeface="Arial"/>
              </a:rPr>
              <a:t>President’s Malaria Initiative for States (PMI-S)</a:t>
            </a:r>
          </a:p>
          <a:p>
            <a:pPr marL="515620" indent="-287020">
              <a:lnSpc>
                <a:spcPts val="2800"/>
              </a:lnSpc>
              <a:buClr>
                <a:srgbClr val="F2A13E"/>
              </a:buClr>
            </a:pPr>
            <a:r>
              <a:rPr lang="en-US" sz="2200" dirty="0">
                <a:effectLst/>
                <a:latin typeface="Arial"/>
                <a:ea typeface="Lustria"/>
                <a:cs typeface="Arial"/>
              </a:rPr>
              <a:t>Breakthrough ACTION-Nigeria (BA-N)</a:t>
            </a:r>
          </a:p>
          <a:p>
            <a:pPr marL="515620" indent="-287020">
              <a:lnSpc>
                <a:spcPts val="2800"/>
              </a:lnSpc>
              <a:buClr>
                <a:srgbClr val="F2A13E"/>
              </a:buClr>
            </a:pPr>
            <a:r>
              <a:rPr lang="en-US" sz="2200" dirty="0">
                <a:effectLst/>
                <a:latin typeface="Arial"/>
                <a:ea typeface="Lustria"/>
                <a:cs typeface="Arial"/>
              </a:rPr>
              <a:t>Global Health Supply Chain Program – Procurement and Supply Management (PSM)</a:t>
            </a:r>
            <a:endParaRPr lang="en-US" sz="2200" dirty="0">
              <a:latin typeface="Arial"/>
              <a:cs typeface="Arial"/>
            </a:endParaRPr>
          </a:p>
          <a:p>
            <a:pPr>
              <a:spcBef>
                <a:spcPts val="500"/>
              </a:spcBef>
            </a:pPr>
            <a:endParaRPr lang="en-US" sz="2100" dirty="0"/>
          </a:p>
          <a:p>
            <a:pPr>
              <a:spcBef>
                <a:spcPts val="500"/>
              </a:spcBef>
            </a:pPr>
            <a:endParaRPr lang="en-US" sz="2100" dirty="0"/>
          </a:p>
          <a:p>
            <a:pPr marL="0" indent="0">
              <a:spcBef>
                <a:spcPts val="500"/>
              </a:spcBef>
              <a:buNone/>
            </a:pPr>
            <a:endParaRPr lang="en-US" sz="2100" dirty="0"/>
          </a:p>
          <a:p>
            <a:pPr marL="514350" indent="-514350">
              <a:spcBef>
                <a:spcPts val="500"/>
              </a:spcBef>
              <a:buFont typeface="+mj-lt"/>
              <a:buAutoNum type="arabicPeriod"/>
            </a:pPr>
            <a:endParaRPr lang="en-US" sz="2100" dirty="0"/>
          </a:p>
          <a:p>
            <a:pPr marL="0" indent="0">
              <a:spcBef>
                <a:spcPts val="500"/>
              </a:spcBef>
              <a:buNone/>
            </a:pPr>
            <a:endParaRPr lang="en-US" sz="2100" dirty="0"/>
          </a:p>
        </p:txBody>
      </p:sp>
      <p:sp>
        <p:nvSpPr>
          <p:cNvPr id="6" name="Text Placeholder 2">
            <a:extLst>
              <a:ext uri="{FF2B5EF4-FFF2-40B4-BE49-F238E27FC236}">
                <a16:creationId xmlns:a16="http://schemas.microsoft.com/office/drawing/2014/main" id="{8BEA2A35-DB1D-4E28-9345-2D269823C07B}"/>
              </a:ext>
              <a:ext uri="{C183D7F6-B498-43B3-948B-1728B52AA6E4}">
                <adec:decorative xmlns:adec="http://schemas.microsoft.com/office/drawing/2017/decorative" val="1"/>
              </a:ext>
            </a:extLst>
          </p:cNvPr>
          <p:cNvSpPr txBox="1">
            <a:spLocks/>
          </p:cNvSpPr>
          <p:nvPr/>
        </p:nvSpPr>
        <p:spPr>
          <a:xfrm>
            <a:off x="435472" y="805470"/>
            <a:ext cx="6830291" cy="83721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p>
        </p:txBody>
      </p:sp>
      <p:sp>
        <p:nvSpPr>
          <p:cNvPr id="8" name="TextBox 7">
            <a:extLst>
              <a:ext uri="{FF2B5EF4-FFF2-40B4-BE49-F238E27FC236}">
                <a16:creationId xmlns:a16="http://schemas.microsoft.com/office/drawing/2014/main" id="{D196290B-D6DF-425C-A49C-DB2D54019B4B}"/>
              </a:ext>
              <a:ext uri="{C183D7F6-B498-43B3-948B-1728B52AA6E4}">
                <adec:decorative xmlns:adec="http://schemas.microsoft.com/office/drawing/2017/decorative" val="1"/>
              </a:ext>
            </a:extLst>
          </p:cNvPr>
          <p:cNvSpPr txBox="1"/>
          <p:nvPr/>
        </p:nvSpPr>
        <p:spPr>
          <a:xfrm>
            <a:off x="815766" y="6052530"/>
            <a:ext cx="6743205" cy="425758"/>
          </a:xfrm>
          <a:prstGeom prst="rect">
            <a:avLst/>
          </a:prstGeom>
          <a:noFill/>
        </p:spPr>
        <p:txBody>
          <a:bodyPr wrap="square" rtlCol="0">
            <a:spAutoFit/>
          </a:bodyPr>
          <a:lstStyle/>
          <a:p>
            <a:pPr>
              <a:lnSpc>
                <a:spcPts val="2600"/>
              </a:lnSpc>
              <a:buSzPct val="90000"/>
            </a:pPr>
            <a:endParaRPr lang="en-US"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3096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nvPr>
        </p:nvSpPr>
        <p:spPr>
          <a:xfrm>
            <a:off x="522288" y="1082675"/>
            <a:ext cx="7974012"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What do we mean by an integrated approach and a disease-focused approach?</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97878" y="2180879"/>
            <a:ext cx="7823844" cy="3828035"/>
          </a:xfrm>
        </p:spPr>
        <p:txBody>
          <a:bodyPr anchor="t">
            <a:normAutofit/>
          </a:bodyPr>
          <a:lstStyle/>
          <a:p>
            <a:pPr>
              <a:buClr>
                <a:srgbClr val="F2A13E"/>
              </a:buClr>
            </a:pPr>
            <a:r>
              <a:rPr lang="en-US" sz="2400" dirty="0">
                <a:effectLst/>
                <a:latin typeface="Arial"/>
                <a:ea typeface="Calibri" panose="020F0502020204030204" pitchFamily="34" charset="0"/>
                <a:cs typeface="Arial"/>
              </a:rPr>
              <a:t>An </a:t>
            </a:r>
            <a:r>
              <a:rPr lang="en-US" sz="2400" b="1" dirty="0">
                <a:solidFill>
                  <a:srgbClr val="469C7D"/>
                </a:solidFill>
                <a:effectLst/>
                <a:latin typeface="Arial"/>
                <a:ea typeface="Calibri" panose="020F0502020204030204" pitchFamily="34" charset="0"/>
                <a:cs typeface="Arial"/>
              </a:rPr>
              <a:t>integrated model </a:t>
            </a:r>
            <a:r>
              <a:rPr lang="en-US" sz="2400" dirty="0">
                <a:effectLst/>
                <a:latin typeface="Arial"/>
                <a:ea typeface="Calibri" panose="020F0502020204030204" pitchFamily="34" charset="0"/>
                <a:cs typeface="Arial"/>
              </a:rPr>
              <a:t>implements a fully integrated set of RMNCH and malaria interventions as well as health system strengthening interventions (IHP</a:t>
            </a:r>
            <a:r>
              <a:rPr lang="en-US" sz="2400" dirty="0">
                <a:latin typeface="Arial"/>
                <a:ea typeface="Calibri" panose="020F0502020204030204" pitchFamily="34" charset="0"/>
                <a:cs typeface="Arial"/>
              </a:rPr>
              <a:t>).</a:t>
            </a:r>
            <a:endParaRPr lang="en-US" sz="2400" dirty="0">
              <a:effectLst/>
              <a:latin typeface="Arial"/>
              <a:ea typeface="Calibri" panose="020F0502020204030204" pitchFamily="34" charset="0"/>
              <a:cs typeface="Arial"/>
            </a:endParaRPr>
          </a:p>
          <a:p>
            <a:pPr>
              <a:buClr>
                <a:srgbClr val="F2A13E"/>
              </a:buClr>
            </a:pPr>
            <a:r>
              <a:rPr lang="en-US" sz="2400" dirty="0">
                <a:effectLst/>
                <a:latin typeface="Arial"/>
                <a:ea typeface="Calibri" panose="020F0502020204030204" pitchFamily="34" charset="0"/>
                <a:cs typeface="Arial"/>
              </a:rPr>
              <a:t>In a </a:t>
            </a:r>
            <a:r>
              <a:rPr lang="en-US" sz="2400" b="1" dirty="0">
                <a:solidFill>
                  <a:srgbClr val="469C7D"/>
                </a:solidFill>
                <a:effectLst/>
                <a:latin typeface="Arial"/>
                <a:ea typeface="Calibri" panose="020F0502020204030204" pitchFamily="34" charset="0"/>
                <a:cs typeface="Arial"/>
              </a:rPr>
              <a:t>disease-focused model</a:t>
            </a:r>
            <a:r>
              <a:rPr lang="en-US" sz="2400" dirty="0">
                <a:latin typeface="Arial"/>
                <a:ea typeface="Calibri" panose="020F0502020204030204" pitchFamily="34" charset="0"/>
                <a:cs typeface="Arial"/>
              </a:rPr>
              <a:t>,</a:t>
            </a:r>
            <a:r>
              <a:rPr lang="en-US" sz="2400" b="1" dirty="0">
                <a:solidFill>
                  <a:srgbClr val="69BC9E"/>
                </a:solidFill>
                <a:latin typeface="Arial"/>
                <a:ea typeface="Calibri" panose="020F0502020204030204" pitchFamily="34" charset="0"/>
                <a:cs typeface="Arial"/>
              </a:rPr>
              <a:t>  </a:t>
            </a:r>
            <a:r>
              <a:rPr lang="en-US" sz="2400" dirty="0">
                <a:latin typeface="Arial"/>
                <a:ea typeface="Calibri" panose="020F0502020204030204" pitchFamily="34" charset="0"/>
                <a:cs typeface="Arial"/>
              </a:rPr>
              <a:t>addresses</a:t>
            </a:r>
            <a:r>
              <a:rPr lang="en-US" sz="2400" dirty="0">
                <a:effectLst/>
                <a:latin typeface="Arial"/>
                <a:ea typeface="Calibri" panose="020F0502020204030204" pitchFamily="34" charset="0"/>
                <a:cs typeface="Arial"/>
              </a:rPr>
              <a:t> one health area only and</a:t>
            </a:r>
            <a:r>
              <a:rPr lang="en-US" sz="2400" dirty="0">
                <a:latin typeface="Arial"/>
                <a:ea typeface="Calibri" panose="020F0502020204030204" pitchFamily="34" charset="0"/>
                <a:cs typeface="Arial"/>
              </a:rPr>
              <a:t>, </a:t>
            </a:r>
            <a:r>
              <a:rPr lang="en-US" sz="2400" dirty="0">
                <a:effectLst/>
                <a:latin typeface="Arial"/>
                <a:ea typeface="Calibri" panose="020F0502020204030204" pitchFamily="34" charset="0"/>
                <a:cs typeface="Arial"/>
              </a:rPr>
              <a:t>in this </a:t>
            </a:r>
            <a:r>
              <a:rPr lang="en-US" sz="2400" dirty="0">
                <a:latin typeface="Arial"/>
                <a:ea typeface="Calibri" panose="020F0502020204030204" pitchFamily="34" charset="0"/>
                <a:cs typeface="Arial"/>
              </a:rPr>
              <a:t>case,</a:t>
            </a:r>
            <a:r>
              <a:rPr lang="en-US" sz="2400" dirty="0">
                <a:effectLst/>
                <a:latin typeface="Arial"/>
                <a:ea typeface="Calibri" panose="020F0502020204030204" pitchFamily="34" charset="0"/>
                <a:cs typeface="Arial"/>
              </a:rPr>
              <a:t> the focus is on malaria (PMI-S</a:t>
            </a:r>
            <a:r>
              <a:rPr lang="en-US" sz="2400" dirty="0">
                <a:latin typeface="Arial"/>
                <a:ea typeface="Calibri" panose="020F0502020204030204" pitchFamily="34" charset="0"/>
                <a:cs typeface="Arial"/>
              </a:rPr>
              <a:t>).</a:t>
            </a:r>
            <a:endParaRPr lang="en-US" sz="2400" dirty="0">
              <a:effectLst/>
              <a:latin typeface="Arial"/>
              <a:ea typeface="Calibri" panose="020F0502020204030204" pitchFamily="34" charset="0"/>
              <a:cs typeface="Arial"/>
            </a:endParaRPr>
          </a:p>
          <a:p>
            <a:pPr>
              <a:buClr>
                <a:srgbClr val="F2A13E"/>
              </a:buClr>
            </a:pPr>
            <a:r>
              <a:rPr lang="en-US" sz="2400" dirty="0">
                <a:effectLst/>
                <a:latin typeface="Arial"/>
                <a:ea typeface="Calibri" panose="020F0502020204030204" pitchFamily="34" charset="0"/>
                <a:cs typeface="Arial"/>
              </a:rPr>
              <a:t>Both models also include demand creation (BA-N) and commodity procurement and distribution interventions (PSM</a:t>
            </a:r>
            <a:r>
              <a:rPr lang="en-US" sz="2400" dirty="0">
                <a:latin typeface="Arial"/>
                <a:ea typeface="Calibri" panose="020F0502020204030204" pitchFamily="34" charset="0"/>
                <a:cs typeface="Arial"/>
              </a:rPr>
              <a:t>).</a:t>
            </a:r>
            <a:endParaRPr lang="en-US" sz="2400" dirty="0">
              <a:effectLst/>
              <a:latin typeface="Arial"/>
              <a:ea typeface="Calibri" panose="020F0502020204030204" pitchFamily="34" charset="0"/>
              <a:cs typeface="Arial"/>
            </a:endParaRPr>
          </a:p>
        </p:txBody>
      </p:sp>
    </p:spTree>
    <p:extLst>
      <p:ext uri="{BB962C8B-B14F-4D97-AF65-F5344CB8AC3E}">
        <p14:creationId xmlns:p14="http://schemas.microsoft.com/office/powerpoint/2010/main" val="270213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nvPr>
        </p:nvSpPr>
        <p:spPr>
          <a:xfrm>
            <a:off x="522288" y="738188"/>
            <a:ext cx="7974012"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Evaluation Components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88150" y="1577018"/>
            <a:ext cx="7823844" cy="4227615"/>
          </a:xfrm>
        </p:spPr>
        <p:txBody>
          <a:bodyPr anchor="t">
            <a:normAutofit/>
          </a:bodyPr>
          <a:lstStyle/>
          <a:p>
            <a:r>
              <a:rPr lang="en-US" sz="2400" dirty="0">
                <a:effectLst/>
                <a:latin typeface="Arial"/>
                <a:ea typeface="Calibri" panose="020F0502020204030204" pitchFamily="34" charset="0"/>
                <a:cs typeface="Arial"/>
              </a:rPr>
              <a:t>Quantitative</a:t>
            </a:r>
            <a:r>
              <a:rPr lang="en-US" sz="2400" dirty="0">
                <a:latin typeface="Arial"/>
                <a:ea typeface="Calibri" panose="020F0502020204030204" pitchFamily="34" charset="0"/>
                <a:cs typeface="Arial"/>
              </a:rPr>
              <a:t>: Health facility assessment and provider interviews (baseline and endline)</a:t>
            </a:r>
          </a:p>
          <a:p>
            <a:r>
              <a:rPr lang="en-US" sz="2400" dirty="0">
                <a:latin typeface="Arial"/>
                <a:ea typeface="Calibri" panose="020F0502020204030204" pitchFamily="34" charset="0"/>
                <a:cs typeface="Arial"/>
              </a:rPr>
              <a:t>DHIS2 data analysis (annual)</a:t>
            </a:r>
          </a:p>
          <a:p>
            <a:r>
              <a:rPr lang="en-US" sz="2400" b="1" dirty="0">
                <a:solidFill>
                  <a:srgbClr val="469C7D"/>
                </a:solidFill>
                <a:latin typeface="Arial"/>
                <a:ea typeface="Calibri" panose="020F0502020204030204" pitchFamily="34" charset="0"/>
                <a:cs typeface="Arial"/>
              </a:rPr>
              <a:t>Process monitoring (annual)</a:t>
            </a:r>
          </a:p>
          <a:p>
            <a:r>
              <a:rPr lang="en-US" sz="2400" dirty="0">
                <a:latin typeface="Arial"/>
                <a:ea typeface="Calibri" panose="020F0502020204030204" pitchFamily="34" charset="0"/>
                <a:cs typeface="Arial"/>
              </a:rPr>
              <a:t>Organizational network analysis (midline and endline)</a:t>
            </a:r>
          </a:p>
          <a:p>
            <a:r>
              <a:rPr lang="en-US" sz="2400" dirty="0">
                <a:latin typeface="Arial"/>
                <a:ea typeface="Calibri" panose="020F0502020204030204" pitchFamily="34" charset="0"/>
                <a:cs typeface="Arial"/>
              </a:rPr>
              <a:t>Qualitative component with women in communities, Ward and Facility Development Committees, and health facility in-charges (midline and endline)</a:t>
            </a:r>
          </a:p>
          <a:p>
            <a:r>
              <a:rPr lang="en-US" sz="2400" dirty="0">
                <a:latin typeface="Arial"/>
                <a:ea typeface="Calibri" panose="020F0502020204030204" pitchFamily="34" charset="0"/>
                <a:cs typeface="Arial"/>
              </a:rPr>
              <a:t>Most significant change method workshop (midline)</a:t>
            </a:r>
          </a:p>
          <a:p>
            <a:r>
              <a:rPr lang="en-US" sz="2400" dirty="0">
                <a:latin typeface="Arial"/>
                <a:ea typeface="Calibri" panose="020F0502020204030204" pitchFamily="34" charset="0"/>
                <a:cs typeface="Arial"/>
              </a:rPr>
              <a:t>Costing component (annual data collection)</a:t>
            </a:r>
          </a:p>
          <a:p>
            <a:endParaRPr lang="en-US" sz="2400" dirty="0">
              <a:ea typeface="Calibri" panose="020F0502020204030204" pitchFamily="34" charset="0"/>
            </a:endParaRPr>
          </a:p>
          <a:p>
            <a:pPr marL="0" indent="0">
              <a:buNone/>
            </a:pPr>
            <a:endParaRPr lang="en-US" sz="2400" dirty="0">
              <a:ea typeface="Calibri" panose="020F0502020204030204" pitchFamily="34" charset="0"/>
            </a:endParaRPr>
          </a:p>
          <a:p>
            <a:pPr marL="0" indent="0">
              <a:buNone/>
            </a:pPr>
            <a:endParaRPr lang="en-US" sz="2400" dirty="0">
              <a:effectLst/>
              <a:ea typeface="Calibri" panose="020F0502020204030204" pitchFamily="34" charset="0"/>
            </a:endParaRPr>
          </a:p>
        </p:txBody>
      </p:sp>
    </p:spTree>
    <p:extLst>
      <p:ext uri="{BB962C8B-B14F-4D97-AF65-F5344CB8AC3E}">
        <p14:creationId xmlns:p14="http://schemas.microsoft.com/office/powerpoint/2010/main" val="3892439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3029458" y="2126497"/>
            <a:ext cx="4453016" cy="301975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Process Monitoring</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Purpose</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Methods</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Sample</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32712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531996" y="762477"/>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Purpose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33062" y="1481853"/>
            <a:ext cx="8078942" cy="4883321"/>
          </a:xfrm>
        </p:spPr>
        <p:txBody>
          <a:bodyPr anchor="t">
            <a:noAutofit/>
          </a:bodyPr>
          <a:lstStyle/>
          <a:p>
            <a:pPr>
              <a:lnSpc>
                <a:spcPts val="2600"/>
              </a:lnSpc>
              <a:spcBef>
                <a:spcPts val="600"/>
              </a:spcBef>
              <a:spcAft>
                <a:spcPts val="600"/>
              </a:spcAft>
            </a:pPr>
            <a:r>
              <a:rPr lang="en-US" sz="2400"/>
              <a:t>Help answer evaluation questions, monitor implementation of activities, provide contextual information</a:t>
            </a:r>
          </a:p>
          <a:p>
            <a:pPr>
              <a:lnSpc>
                <a:spcPts val="2600"/>
              </a:lnSpc>
              <a:spcBef>
                <a:spcPts val="600"/>
              </a:spcBef>
              <a:spcAft>
                <a:spcPts val="600"/>
              </a:spcAft>
            </a:pPr>
            <a:r>
              <a:rPr lang="en-US" sz="2400"/>
              <a:t>Explore validity of critical coordination and implementation assumptions identified during development of portfolio-level theory of change</a:t>
            </a:r>
          </a:p>
          <a:p>
            <a:pPr>
              <a:lnSpc>
                <a:spcPts val="2600"/>
              </a:lnSpc>
              <a:spcBef>
                <a:spcPts val="600"/>
              </a:spcBef>
              <a:spcAft>
                <a:spcPts val="600"/>
              </a:spcAft>
            </a:pPr>
            <a:r>
              <a:rPr lang="en-US" sz="2400"/>
              <a:t>Three case study states:</a:t>
            </a:r>
          </a:p>
          <a:p>
            <a:pPr lvl="1">
              <a:lnSpc>
                <a:spcPts val="2600"/>
              </a:lnSpc>
              <a:spcBef>
                <a:spcPts val="600"/>
              </a:spcBef>
              <a:buFont typeface="Courier New" panose="02070309020205020404" pitchFamily="49" charset="0"/>
              <a:buChar char="o"/>
            </a:pPr>
            <a:r>
              <a:rPr lang="en-US"/>
              <a:t>Ebonyi – Integrated approach with IHP (RMNCH), PMI-S (malaria), BA-N, IHP</a:t>
            </a:r>
          </a:p>
          <a:p>
            <a:pPr lvl="1">
              <a:lnSpc>
                <a:spcPts val="2600"/>
              </a:lnSpc>
              <a:spcBef>
                <a:spcPts val="600"/>
              </a:spcBef>
              <a:buFont typeface="Courier New" panose="02070309020205020404" pitchFamily="49" charset="0"/>
              <a:buChar char="o"/>
            </a:pPr>
            <a:r>
              <a:rPr lang="en-US"/>
              <a:t>Kebbi – Integrated approach with IHP (malaria and RMNCH), BA-N, PSM </a:t>
            </a:r>
          </a:p>
          <a:p>
            <a:pPr lvl="1">
              <a:lnSpc>
                <a:spcPts val="2600"/>
              </a:lnSpc>
              <a:spcBef>
                <a:spcPts val="600"/>
              </a:spcBef>
              <a:buFont typeface="Courier New" panose="02070309020205020404" pitchFamily="49" charset="0"/>
              <a:buChar char="o"/>
            </a:pPr>
            <a:r>
              <a:rPr lang="en-US"/>
              <a:t>Zamfara – Disease-focused approach with PMI-S (malaria), BA-N, PSM</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spTree>
    <p:extLst>
      <p:ext uri="{BB962C8B-B14F-4D97-AF65-F5344CB8AC3E}">
        <p14:creationId xmlns:p14="http://schemas.microsoft.com/office/powerpoint/2010/main" val="11386660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70FC4CD9-0568-4D74-B3D6-0F545464AD6A}">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7F1A79FFC5B9469933385D15F6111E" ma:contentTypeVersion="24" ma:contentTypeDescription="Create a new document." ma:contentTypeScope="" ma:versionID="51107024a16577ae20bf81eac3c781c0">
  <xsd:schema xmlns:xsd="http://www.w3.org/2001/XMLSchema" xmlns:xs="http://www.w3.org/2001/XMLSchema" xmlns:p="http://schemas.microsoft.com/office/2006/metadata/properties" xmlns:ns2="da5460a6-bbc2-4b3b-ab74-0656f9ce9569" xmlns:ns3="7ecd4bcd-196e-45f0-9487-40b61984338d" targetNamespace="http://schemas.microsoft.com/office/2006/metadata/properties" ma:root="true" ma:fieldsID="549512964315ea78cd7a323bd0e10407" ns2:_="" ns3:_="">
    <xsd:import namespace="da5460a6-bbc2-4b3b-ab74-0656f9ce9569"/>
    <xsd:import namespace="7ecd4bcd-196e-45f0-9487-40b61984338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date" minOccurs="0"/>
                <xsd:element ref="ns3:lcf76f155ced4ddcb4097134ff3c332f" minOccurs="0"/>
                <xsd:element ref="ns2:TaxCatchAll" minOccurs="0"/>
                <xsd:element ref="ns2: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element name="TaxKeywordTaxHTField" ma:index="26" nillable="true" ma:taxonomy="true" ma:internalName="TaxKeywordTaxHTField" ma:taxonomyFieldName="TaxKeyword" ma:displayName="Enterprise Keywords" ma:fieldId="{23f27201-bee3-471e-b2e7-b64fd8b7ca38}" ma:taxonomyMulti="true" ma:sspId="33fdc6da-32ca-4a2b-983e-32d6a4a8ae6b"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ecd4bcd-196e-45f0-9487-40b61984338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date" ma:index="21" nillable="true" ma:displayName="date" ma:format="DateOnly" ma:internalName="date">
      <xsd:simpleType>
        <xsd:restriction base="dms:DateTim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ecd4bcd-196e-45f0-9487-40b61984338d">
      <Terms xmlns="http://schemas.microsoft.com/office/infopath/2007/PartnerControls"/>
    </lcf76f155ced4ddcb4097134ff3c332f>
    <TaxCatchAll xmlns="da5460a6-bbc2-4b3b-ab74-0656f9ce9569" xsi:nil="true"/>
    <TaxKeywordTaxHTField xmlns="da5460a6-bbc2-4b3b-ab74-0656f9ce9569">
      <Terms xmlns="http://schemas.microsoft.com/office/infopath/2007/PartnerControls"/>
    </TaxKeywordTaxHTField>
    <date xmlns="7ecd4bcd-196e-45f0-9487-40b61984338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8FF08B-5C1F-4699-8540-CA4A7AD8A1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5460a6-bbc2-4b3b-ab74-0656f9ce9569"/>
    <ds:schemaRef ds:uri="7ecd4bcd-196e-45f0-9487-40b6198433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97618C-39C1-426F-AB6B-EEFDD1F37CEB}">
  <ds:schemaRefs>
    <ds:schemaRef ds:uri="4406265c-6b85-40af-a0bf-224770b16f68"/>
    <ds:schemaRef ds:uri="fe3baf77-6198-4842-adc2-40f0425d6f8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7ecd4bcd-196e-45f0-9487-40b61984338d"/>
    <ds:schemaRef ds:uri="da5460a6-bbc2-4b3b-ab74-0656f9ce9569"/>
  </ds:schemaRefs>
</ds:datastoreItem>
</file>

<file path=customXml/itemProps3.xml><?xml version="1.0" encoding="utf-8"?>
<ds:datastoreItem xmlns:ds="http://schemas.openxmlformats.org/officeDocument/2006/customXml" ds:itemID="{BAF29EA7-05DA-4A4A-88F2-145949DF63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53</TotalTime>
  <Words>4362</Words>
  <Application>Microsoft Office PowerPoint</Application>
  <PresentationFormat>On-screen Show (4:3)</PresentationFormat>
  <Paragraphs>485</Paragraphs>
  <Slides>48</Slides>
  <Notes>46</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48</vt:i4>
      </vt:variant>
    </vt:vector>
  </HeadingPairs>
  <TitlesOfParts>
    <vt:vector size="63" baseType="lpstr">
      <vt:lpstr>Arial</vt:lpstr>
      <vt:lpstr>Arial Narrow</vt:lpstr>
      <vt:lpstr>Calibri</vt:lpstr>
      <vt:lpstr>Calibri Light</vt:lpstr>
      <vt:lpstr>Calisto MT</vt:lpstr>
      <vt:lpstr>Century Gothic</vt:lpstr>
      <vt:lpstr>Chaparral Pro</vt:lpstr>
      <vt:lpstr>Courier New</vt:lpstr>
      <vt:lpstr>Franklin Gothic Book</vt:lpstr>
      <vt:lpstr>Franklin Gothic Medium</vt:lpstr>
      <vt:lpstr>Futura LT Pro Book</vt:lpstr>
      <vt:lpstr>Symbol</vt:lpstr>
      <vt:lpstr>Times New Roman</vt:lpstr>
      <vt:lpstr>Wingdings</vt:lpstr>
      <vt:lpstr>Office Theme</vt:lpstr>
      <vt:lpstr>Nigeria Health, Population, and Nutrition (HPN)  Multi-Activity Evaluation: Kebbi Process Monitoring  Results Validation</vt:lpstr>
      <vt:lpstr>Evaluation staff</vt:lpstr>
      <vt:lpstr>Objectives</vt:lpstr>
      <vt:lpstr>Agenda  Evaluation overview Process monitoring Results Conclusion Next steps Discussion  </vt:lpstr>
      <vt:lpstr>Nigeria Health, Population, and Nutrition (HPN)  Multi-Activity Evaluation</vt:lpstr>
      <vt:lpstr>What do we mean by an integrated approach and a disease-focused approach?</vt:lpstr>
      <vt:lpstr>Evaluation Components</vt:lpstr>
      <vt:lpstr>Process Monitoring Purpose Methods Sample </vt:lpstr>
      <vt:lpstr>Purpose</vt:lpstr>
      <vt:lpstr>Evaluation questions: Process</vt:lpstr>
      <vt:lpstr>Round 1</vt:lpstr>
      <vt:lpstr>Methods</vt:lpstr>
      <vt:lpstr>Kebbi Sample</vt:lpstr>
      <vt:lpstr>Results  </vt:lpstr>
      <vt:lpstr>COVID-19 and Security Issues</vt:lpstr>
      <vt:lpstr>How did the three Activities and the State coordinate?  </vt:lpstr>
      <vt:lpstr>Coordination Structures and Processes Mandates  Coordination support from the Mission Monthly Activity coordination meetings Co-location of offices Coordination with other development partners Use of existing State structures Activity work and implementation planning Fuzzy definition of coordination     </vt:lpstr>
      <vt:lpstr> Mandates and Mission Support</vt:lpstr>
      <vt:lpstr>Monthly Activity Coordination Meetings</vt:lpstr>
      <vt:lpstr>Co-location of Offices</vt:lpstr>
      <vt:lpstr>Coordination with Other Development Partners </vt:lpstr>
      <vt:lpstr> Use of Existing State Structures</vt:lpstr>
      <vt:lpstr>Activity Work and Implementation Planning</vt:lpstr>
      <vt:lpstr>Fuzzy Definition of Coordination</vt:lpstr>
      <vt:lpstr>System-Level Factors Different Activity mechanisms and timelines Challenges with integrated versus disease-focused programming Fragmentation of government offices Limited availability of demand-side data Transfer of health workers     </vt:lpstr>
      <vt:lpstr>Different Activity Mechanisms and Timelines</vt:lpstr>
      <vt:lpstr>Challenges with Integrated Versus Disease-Focused Programming (1)</vt:lpstr>
      <vt:lpstr>Challenges with Integrated Versus Disease-Focused Programming (2)</vt:lpstr>
      <vt:lpstr>Fragmentation of Government Offices</vt:lpstr>
      <vt:lpstr>Limited Availability of Demand-Side Data</vt:lpstr>
      <vt:lpstr> Transfer of Health Workers</vt:lpstr>
      <vt:lpstr>Factors Related to Sustainability Support for State Annual Operational Plan (AOP) process Joint advocacy Ownership by the State Daily subsistence allowances (DSAs) and travel allowances Issues with coverage      </vt:lpstr>
      <vt:lpstr>Support for State AOP Process </vt:lpstr>
      <vt:lpstr> Joint Advocacy</vt:lpstr>
      <vt:lpstr>Ownership by the State</vt:lpstr>
      <vt:lpstr>DSAs and Travel Allowances</vt:lpstr>
      <vt:lpstr>Issues with Coverage</vt:lpstr>
      <vt:lpstr>Implementation Successes </vt:lpstr>
      <vt:lpstr>Implementation Successes Reported by the State (1)</vt:lpstr>
      <vt:lpstr>Implementation Successes Reported by the State (2)</vt:lpstr>
      <vt:lpstr>Conclusions </vt:lpstr>
      <vt:lpstr>Conclusion</vt:lpstr>
      <vt:lpstr>Next steps </vt:lpstr>
      <vt:lpstr>Next Steps</vt:lpstr>
      <vt:lpstr>Questions?  Thank you.</vt:lpstr>
      <vt:lpstr>Discussion/Feedback</vt:lpstr>
      <vt:lpstr>Discussion/Feedback</vt:lpstr>
      <vt:lpstr>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 www.data4impactproject.org</vt:lpstr>
    </vt:vector>
  </TitlesOfParts>
  <Company>Data for Impact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Nigeria Health, Population, and Nutrition (HPN) Multi-Activity Evaluation</dc:title>
  <dc:subject>Health, Population, and Nutrition</dc:subject>
  <dc:creator>Frazier, Will</dc:creator>
  <cp:lastModifiedBy>Wilkes, Becky</cp:lastModifiedBy>
  <cp:revision>2</cp:revision>
  <dcterms:created xsi:type="dcterms:W3CDTF">2018-10-26T20:55:28Z</dcterms:created>
  <dcterms:modified xsi:type="dcterms:W3CDTF">2022-11-16T18:10:36Z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0x010100CC1E8415D818FD4485DC94F01C4AA311</vt:lpwstr>
  </property>
  <property fmtid="{D5CDD505-2E9C-101B-9397-08002B2CF9AE}" pid="3" name="TaxKeyword">
    <vt:lpwstr/>
  </property>
  <property fmtid="{D5CDD505-2E9C-101B-9397-08002B2CF9AE}" pid="4" name="MediaServiceImageTags">
    <vt:lpwstr/>
  </property>
</Properties>
</file>