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2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2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notesSlides/notesSlide2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notesSlides/notesSlide2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8.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9.xml" ContentType="application/vnd.openxmlformats-officedocument.themeOverride+xml"/>
  <Override PartName="/ppt/notesSlides/notesSlide3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0.xml" ContentType="application/vnd.openxmlformats-officedocument.themeOverride+xml"/>
  <Override PartName="/ppt/notesSlides/notesSlide3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1.xml" ContentType="application/vnd.openxmlformats-officedocument.themeOverride+xml"/>
  <Override PartName="/ppt/notesSlides/notesSlide3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2.xml" ContentType="application/vnd.openxmlformats-officedocument.themeOverride+xml"/>
  <Override PartName="/ppt/notesSlides/notesSlide3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3.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5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56.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4.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5.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6.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17.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18.xml" ContentType="application/vnd.openxmlformats-officedocument.themeOverr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19.xml" ContentType="application/vnd.openxmlformats-officedocument.themeOverride+xml"/>
  <Override PartName="/ppt/notesSlides/notesSlide81.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20.xml" ContentType="application/vnd.openxmlformats-officedocument.themeOverr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1"/>
  </p:notesMasterIdLst>
  <p:handoutMasterIdLst>
    <p:handoutMasterId r:id="rId112"/>
  </p:handoutMasterIdLst>
  <p:sldIdLst>
    <p:sldId id="505" r:id="rId5"/>
    <p:sldId id="492" r:id="rId6"/>
    <p:sldId id="547" r:id="rId7"/>
    <p:sldId id="548" r:id="rId8"/>
    <p:sldId id="549" r:id="rId9"/>
    <p:sldId id="552" r:id="rId10"/>
    <p:sldId id="518" r:id="rId11"/>
    <p:sldId id="553" r:id="rId12"/>
    <p:sldId id="528" r:id="rId13"/>
    <p:sldId id="519" r:id="rId14"/>
    <p:sldId id="523" r:id="rId15"/>
    <p:sldId id="524" r:id="rId16"/>
    <p:sldId id="525" r:id="rId17"/>
    <p:sldId id="529" r:id="rId18"/>
    <p:sldId id="550" r:id="rId19"/>
    <p:sldId id="283" r:id="rId20"/>
    <p:sldId id="497" r:id="rId21"/>
    <p:sldId id="287" r:id="rId22"/>
    <p:sldId id="554" r:id="rId23"/>
    <p:sldId id="498" r:id="rId24"/>
    <p:sldId id="458" r:id="rId25"/>
    <p:sldId id="556" r:id="rId26"/>
    <p:sldId id="557" r:id="rId27"/>
    <p:sldId id="560" r:id="rId28"/>
    <p:sldId id="558" r:id="rId29"/>
    <p:sldId id="559" r:id="rId30"/>
    <p:sldId id="499" r:id="rId31"/>
    <p:sldId id="500" r:id="rId32"/>
    <p:sldId id="561" r:id="rId33"/>
    <p:sldId id="562" r:id="rId34"/>
    <p:sldId id="563" r:id="rId35"/>
    <p:sldId id="551" r:id="rId36"/>
    <p:sldId id="393" r:id="rId37"/>
    <p:sldId id="564" r:id="rId38"/>
    <p:sldId id="573" r:id="rId39"/>
    <p:sldId id="606" r:id="rId40"/>
    <p:sldId id="565" r:id="rId41"/>
    <p:sldId id="512" r:id="rId42"/>
    <p:sldId id="574" r:id="rId43"/>
    <p:sldId id="580" r:id="rId44"/>
    <p:sldId id="579" r:id="rId45"/>
    <p:sldId id="566" r:id="rId46"/>
    <p:sldId id="516" r:id="rId47"/>
    <p:sldId id="604" r:id="rId48"/>
    <p:sldId id="605" r:id="rId49"/>
    <p:sldId id="567" r:id="rId50"/>
    <p:sldId id="507" r:id="rId51"/>
    <p:sldId id="569" r:id="rId52"/>
    <p:sldId id="526" r:id="rId53"/>
    <p:sldId id="527" r:id="rId54"/>
    <p:sldId id="570" r:id="rId55"/>
    <p:sldId id="571" r:id="rId56"/>
    <p:sldId id="568" r:id="rId57"/>
    <p:sldId id="572" r:id="rId58"/>
    <p:sldId id="584" r:id="rId59"/>
    <p:sldId id="496" r:id="rId60"/>
    <p:sldId id="493" r:id="rId61"/>
    <p:sldId id="585" r:id="rId62"/>
    <p:sldId id="468" r:id="rId63"/>
    <p:sldId id="483" r:id="rId64"/>
    <p:sldId id="530" r:id="rId65"/>
    <p:sldId id="586" r:id="rId66"/>
    <p:sldId id="587" r:id="rId67"/>
    <p:sldId id="467" r:id="rId68"/>
    <p:sldId id="588" r:id="rId69"/>
    <p:sldId id="532" r:id="rId70"/>
    <p:sldId id="589" r:id="rId71"/>
    <p:sldId id="484" r:id="rId72"/>
    <p:sldId id="480" r:id="rId73"/>
    <p:sldId id="486" r:id="rId74"/>
    <p:sldId id="590" r:id="rId75"/>
    <p:sldId id="534" r:id="rId76"/>
    <p:sldId id="591" r:id="rId77"/>
    <p:sldId id="592" r:id="rId78"/>
    <p:sldId id="481" r:id="rId79"/>
    <p:sldId id="487" r:id="rId80"/>
    <p:sldId id="593" r:id="rId81"/>
    <p:sldId id="535" r:id="rId82"/>
    <p:sldId id="594" r:id="rId83"/>
    <p:sldId id="595" r:id="rId84"/>
    <p:sldId id="515" r:id="rId85"/>
    <p:sldId id="596" r:id="rId86"/>
    <p:sldId id="597" r:id="rId87"/>
    <p:sldId id="506" r:id="rId88"/>
    <p:sldId id="598" r:id="rId89"/>
    <p:sldId id="531" r:id="rId90"/>
    <p:sldId id="599" r:id="rId91"/>
    <p:sldId id="533" r:id="rId92"/>
    <p:sldId id="600" r:id="rId93"/>
    <p:sldId id="537" r:id="rId94"/>
    <p:sldId id="386" r:id="rId95"/>
    <p:sldId id="391" r:id="rId96"/>
    <p:sldId id="503" r:id="rId97"/>
    <p:sldId id="601" r:id="rId98"/>
    <p:sldId id="387" r:id="rId99"/>
    <p:sldId id="390" r:id="rId100"/>
    <p:sldId id="602" r:id="rId101"/>
    <p:sldId id="536" r:id="rId102"/>
    <p:sldId id="583" r:id="rId103"/>
    <p:sldId id="262" r:id="rId104"/>
    <p:sldId id="555" r:id="rId105"/>
    <p:sldId id="502" r:id="rId106"/>
    <p:sldId id="504" r:id="rId107"/>
    <p:sldId id="394" r:id="rId108"/>
    <p:sldId id="522" r:id="rId109"/>
    <p:sldId id="577" r:id="rId1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188465-0CA6-3356-4EEE-66A8D20550C4}" name="Walsh, Sinead H" initials="WSH" userId="Walsh, Sinead H" providerId="None"/>
  <p188:author id="{2E158B65-6CD6-3921-4754-6F30AE82BE1E}" name="Curtis, Sian Louise" initials="CSL" userId="S::scurtis@ad.unc.edu::ba5d37e5-7eee-413f-a3aa-ab3236691dfb" providerId="AD"/>
  <p188:author id="{A210606E-D54C-7DFE-2339-4D8FD2B63493}" name="Uzim, Justus (Nigeria/HPN)" initials="UJ(" userId="S::juzim@usaid.gov::759769b0-22e7-4b80-b0b8-82c925179fc4" providerId="AD"/>
  <p188:author id="{31748CE7-9E7D-1D27-9B4B-515FAB8C7A3A}" name="Brugh, Kristen Nichole" initials="BKN" userId="S::knbrugh@ad.unc.edu::42c7155a-bfd6-48c5-b7d7-efa0ae7afe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B1BD"/>
    <a:srgbClr val="A7BF39"/>
    <a:srgbClr val="007162"/>
    <a:srgbClr val="FFE9A3"/>
    <a:srgbClr val="FFC305"/>
    <a:srgbClr val="FFD966"/>
    <a:srgbClr val="264E59"/>
    <a:srgbClr val="D54F13"/>
    <a:srgbClr val="DCECF0"/>
    <a:srgbClr val="F6B8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7" autoAdjust="0"/>
    <p:restoredTop sz="86395" autoAdjust="0"/>
  </p:normalViewPr>
  <p:slideViewPr>
    <p:cSldViewPr snapToGrid="0">
      <p:cViewPr varScale="1">
        <p:scale>
          <a:sx n="113" d="100"/>
          <a:sy n="113" d="100"/>
        </p:scale>
        <p:origin x="518" y="79"/>
      </p:cViewPr>
      <p:guideLst/>
    </p:cSldViewPr>
  </p:slideViewPr>
  <p:outlineViewPr>
    <p:cViewPr>
      <p:scale>
        <a:sx n="33" d="100"/>
        <a:sy n="33" d="100"/>
      </p:scale>
      <p:origin x="0" y="-58838"/>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microsoft.com/office/2016/11/relationships/changesInfo" Target="changesInfos/changesInfo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handoutMaster" Target="handoutMasters/handout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presProps" Target="presProps.xml"/><Relationship Id="rId118" Type="http://schemas.microsoft.com/office/2018/10/relationships/authors" Target="author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notesMaster" Target="notesMasters/notes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es, Becky" userId="9bbde20d-3fc9-4ac7-be80-50a254820eaf" providerId="ADAL" clId="{ED7009E0-2F06-4392-AE09-56CB9BF38215}"/>
    <pc:docChg chg="undo custSel modSld modMainMaster">
      <pc:chgData name="Wilkes, Becky" userId="9bbde20d-3fc9-4ac7-be80-50a254820eaf" providerId="ADAL" clId="{ED7009E0-2F06-4392-AE09-56CB9BF38215}" dt="2022-11-16T16:42:09.407" v="8929" actId="962"/>
      <pc:docMkLst>
        <pc:docMk/>
      </pc:docMkLst>
      <pc:sldChg chg="modSp">
        <pc:chgData name="Wilkes, Becky" userId="9bbde20d-3fc9-4ac7-be80-50a254820eaf" providerId="ADAL" clId="{ED7009E0-2F06-4392-AE09-56CB9BF38215}" dt="2022-11-16T14:55:58.884" v="1407" actId="962"/>
        <pc:sldMkLst>
          <pc:docMk/>
          <pc:sldMk cId="3998414007" sldId="287"/>
        </pc:sldMkLst>
        <pc:graphicFrameChg chg="mod">
          <ac:chgData name="Wilkes, Becky" userId="9bbde20d-3fc9-4ac7-be80-50a254820eaf" providerId="ADAL" clId="{ED7009E0-2F06-4392-AE09-56CB9BF38215}" dt="2022-11-16T14:55:58.884" v="1407" actId="962"/>
          <ac:graphicFrameMkLst>
            <pc:docMk/>
            <pc:sldMk cId="3998414007" sldId="287"/>
            <ac:graphicFrameMk id="13" creationId="{30C9C70B-0FA8-44FC-A491-83EECBE38994}"/>
          </ac:graphicFrameMkLst>
        </pc:graphicFrameChg>
      </pc:sldChg>
      <pc:sldChg chg="modSp mod">
        <pc:chgData name="Wilkes, Becky" userId="9bbde20d-3fc9-4ac7-be80-50a254820eaf" providerId="ADAL" clId="{ED7009E0-2F06-4392-AE09-56CB9BF38215}" dt="2022-11-16T16:24:35.323" v="4859" actId="962"/>
        <pc:sldMkLst>
          <pc:docMk/>
          <pc:sldMk cId="4181917583" sldId="468"/>
        </pc:sldMkLst>
        <pc:graphicFrameChg chg="mod">
          <ac:chgData name="Wilkes, Becky" userId="9bbde20d-3fc9-4ac7-be80-50a254820eaf" providerId="ADAL" clId="{ED7009E0-2F06-4392-AE09-56CB9BF38215}" dt="2022-11-16T16:24:35.323" v="4859" actId="962"/>
          <ac:graphicFrameMkLst>
            <pc:docMk/>
            <pc:sldMk cId="4181917583" sldId="468"/>
            <ac:graphicFrameMk id="4" creationId="{3835AC45-FDD1-CFF8-7E18-0433741328A1}"/>
          </ac:graphicFrameMkLst>
        </pc:graphicFrameChg>
      </pc:sldChg>
      <pc:sldChg chg="modSp mod">
        <pc:chgData name="Wilkes, Becky" userId="9bbde20d-3fc9-4ac7-be80-50a254820eaf" providerId="ADAL" clId="{ED7009E0-2F06-4392-AE09-56CB9BF38215}" dt="2022-11-16T16:22:39.578" v="4547" actId="962"/>
        <pc:sldMkLst>
          <pc:docMk/>
          <pc:sldMk cId="572044691" sldId="493"/>
        </pc:sldMkLst>
        <pc:grpChg chg="mod">
          <ac:chgData name="Wilkes, Becky" userId="9bbde20d-3fc9-4ac7-be80-50a254820eaf" providerId="ADAL" clId="{ED7009E0-2F06-4392-AE09-56CB9BF38215}" dt="2022-11-16T16:22:39.578" v="4547" actId="962"/>
          <ac:grpSpMkLst>
            <pc:docMk/>
            <pc:sldMk cId="572044691" sldId="493"/>
            <ac:grpSpMk id="17" creationId="{BA30F7D0-5516-D3AC-40FA-CB9281B75009}"/>
          </ac:grpSpMkLst>
        </pc:grpChg>
      </pc:sldChg>
      <pc:sldChg chg="modSp mod">
        <pc:chgData name="Wilkes, Becky" userId="9bbde20d-3fc9-4ac7-be80-50a254820eaf" providerId="ADAL" clId="{ED7009E0-2F06-4392-AE09-56CB9BF38215}" dt="2022-11-16T16:20:24.920" v="4398" actId="962"/>
        <pc:sldMkLst>
          <pc:docMk/>
          <pc:sldMk cId="3639112034" sldId="507"/>
        </pc:sldMkLst>
        <pc:picChg chg="mod">
          <ac:chgData name="Wilkes, Becky" userId="9bbde20d-3fc9-4ac7-be80-50a254820eaf" providerId="ADAL" clId="{ED7009E0-2F06-4392-AE09-56CB9BF38215}" dt="2022-11-16T16:20:24.920" v="4398" actId="962"/>
          <ac:picMkLst>
            <pc:docMk/>
            <pc:sldMk cId="3639112034" sldId="507"/>
            <ac:picMk id="15" creationId="{56C35AF9-DC15-2AA5-0613-2681C6044558}"/>
          </ac:picMkLst>
        </pc:picChg>
      </pc:sldChg>
      <pc:sldChg chg="modSp">
        <pc:chgData name="Wilkes, Becky" userId="9bbde20d-3fc9-4ac7-be80-50a254820eaf" providerId="ADAL" clId="{ED7009E0-2F06-4392-AE09-56CB9BF38215}" dt="2022-11-16T16:18:54.359" v="4194" actId="962"/>
        <pc:sldMkLst>
          <pc:docMk/>
          <pc:sldMk cId="4057842921" sldId="512"/>
        </pc:sldMkLst>
        <pc:graphicFrameChg chg="mod">
          <ac:chgData name="Wilkes, Becky" userId="9bbde20d-3fc9-4ac7-be80-50a254820eaf" providerId="ADAL" clId="{ED7009E0-2F06-4392-AE09-56CB9BF38215}" dt="2022-11-16T16:18:54.359" v="4194" actId="962"/>
          <ac:graphicFrameMkLst>
            <pc:docMk/>
            <pc:sldMk cId="4057842921" sldId="512"/>
            <ac:graphicFrameMk id="2" creationId="{362EC6B8-F63B-4F30-A6E1-A658E54CBB1B}"/>
          </ac:graphicFrameMkLst>
        </pc:graphicFrameChg>
      </pc:sldChg>
      <pc:sldChg chg="modSp mod">
        <pc:chgData name="Wilkes, Becky" userId="9bbde20d-3fc9-4ac7-be80-50a254820eaf" providerId="ADAL" clId="{ED7009E0-2F06-4392-AE09-56CB9BF38215}" dt="2022-11-16T14:49:54.402" v="355" actId="962"/>
        <pc:sldMkLst>
          <pc:docMk/>
          <pc:sldMk cId="1499596076" sldId="519"/>
        </pc:sldMkLst>
        <pc:picChg chg="mod">
          <ac:chgData name="Wilkes, Becky" userId="9bbde20d-3fc9-4ac7-be80-50a254820eaf" providerId="ADAL" clId="{ED7009E0-2F06-4392-AE09-56CB9BF38215}" dt="2022-11-16T14:49:54.402" v="355" actId="962"/>
          <ac:picMkLst>
            <pc:docMk/>
            <pc:sldMk cId="1499596076" sldId="519"/>
            <ac:picMk id="34" creationId="{CF094D39-5F33-AD1E-30A9-5F874A96304E}"/>
          </ac:picMkLst>
        </pc:picChg>
      </pc:sldChg>
      <pc:sldChg chg="modSp mod">
        <pc:chgData name="Wilkes, Becky" userId="9bbde20d-3fc9-4ac7-be80-50a254820eaf" providerId="ADAL" clId="{ED7009E0-2F06-4392-AE09-56CB9BF38215}" dt="2022-11-16T14:51:42.448" v="641" actId="962"/>
        <pc:sldMkLst>
          <pc:docMk/>
          <pc:sldMk cId="934057654" sldId="523"/>
        </pc:sldMkLst>
        <pc:picChg chg="mod">
          <ac:chgData name="Wilkes, Becky" userId="9bbde20d-3fc9-4ac7-be80-50a254820eaf" providerId="ADAL" clId="{ED7009E0-2F06-4392-AE09-56CB9BF38215}" dt="2022-11-16T14:51:42.448" v="641" actId="962"/>
          <ac:picMkLst>
            <pc:docMk/>
            <pc:sldMk cId="934057654" sldId="523"/>
            <ac:picMk id="6" creationId="{87FE717C-92EA-6171-8D5C-C43E1378F59C}"/>
          </ac:picMkLst>
        </pc:picChg>
      </pc:sldChg>
      <pc:sldChg chg="modSp mod">
        <pc:chgData name="Wilkes, Becky" userId="9bbde20d-3fc9-4ac7-be80-50a254820eaf" providerId="ADAL" clId="{ED7009E0-2F06-4392-AE09-56CB9BF38215}" dt="2022-11-16T14:52:39.474" v="731" actId="962"/>
        <pc:sldMkLst>
          <pc:docMk/>
          <pc:sldMk cId="3990344043" sldId="524"/>
        </pc:sldMkLst>
        <pc:picChg chg="mod">
          <ac:chgData name="Wilkes, Becky" userId="9bbde20d-3fc9-4ac7-be80-50a254820eaf" providerId="ADAL" clId="{ED7009E0-2F06-4392-AE09-56CB9BF38215}" dt="2022-11-16T14:52:39.474" v="731" actId="962"/>
          <ac:picMkLst>
            <pc:docMk/>
            <pc:sldMk cId="3990344043" sldId="524"/>
            <ac:picMk id="3" creationId="{56E6D25F-1247-9A2A-CA2C-BDEC978E7BF7}"/>
          </ac:picMkLst>
        </pc:picChg>
      </pc:sldChg>
      <pc:sldChg chg="modSp mod">
        <pc:chgData name="Wilkes, Becky" userId="9bbde20d-3fc9-4ac7-be80-50a254820eaf" providerId="ADAL" clId="{ED7009E0-2F06-4392-AE09-56CB9BF38215}" dt="2022-11-16T14:53:06.562" v="841" actId="962"/>
        <pc:sldMkLst>
          <pc:docMk/>
          <pc:sldMk cId="3420959392" sldId="525"/>
        </pc:sldMkLst>
        <pc:picChg chg="mod">
          <ac:chgData name="Wilkes, Becky" userId="9bbde20d-3fc9-4ac7-be80-50a254820eaf" providerId="ADAL" clId="{ED7009E0-2F06-4392-AE09-56CB9BF38215}" dt="2022-11-16T14:53:06.562" v="841" actId="962"/>
          <ac:picMkLst>
            <pc:docMk/>
            <pc:sldMk cId="3420959392" sldId="525"/>
            <ac:picMk id="4" creationId="{87C4156F-2CFE-8A9C-A673-22B331B89E11}"/>
          </ac:picMkLst>
        </pc:picChg>
      </pc:sldChg>
      <pc:sldChg chg="modSp mod">
        <pc:chgData name="Wilkes, Becky" userId="9bbde20d-3fc9-4ac7-be80-50a254820eaf" providerId="ADAL" clId="{ED7009E0-2F06-4392-AE09-56CB9BF38215}" dt="2022-11-16T16:21:31.927" v="4430" actId="962"/>
        <pc:sldMkLst>
          <pc:docMk/>
          <pc:sldMk cId="932981212" sldId="526"/>
        </pc:sldMkLst>
        <pc:picChg chg="mod">
          <ac:chgData name="Wilkes, Becky" userId="9bbde20d-3fc9-4ac7-be80-50a254820eaf" providerId="ADAL" clId="{ED7009E0-2F06-4392-AE09-56CB9BF38215}" dt="2022-11-16T16:21:31.927" v="4430" actId="962"/>
          <ac:picMkLst>
            <pc:docMk/>
            <pc:sldMk cId="932981212" sldId="526"/>
            <ac:picMk id="7" creationId="{0862078D-CDA2-6721-2358-0F2C3BB29375}"/>
          </ac:picMkLst>
        </pc:picChg>
      </pc:sldChg>
      <pc:sldChg chg="modSp mod">
        <pc:chgData name="Wilkes, Becky" userId="9bbde20d-3fc9-4ac7-be80-50a254820eaf" providerId="ADAL" clId="{ED7009E0-2F06-4392-AE09-56CB9BF38215}" dt="2022-11-16T16:21:42.568" v="4446" actId="962"/>
        <pc:sldMkLst>
          <pc:docMk/>
          <pc:sldMk cId="4121514153" sldId="527"/>
        </pc:sldMkLst>
        <pc:picChg chg="mod">
          <ac:chgData name="Wilkes, Becky" userId="9bbde20d-3fc9-4ac7-be80-50a254820eaf" providerId="ADAL" clId="{ED7009E0-2F06-4392-AE09-56CB9BF38215}" dt="2022-11-16T16:21:42.568" v="4446" actId="962"/>
          <ac:picMkLst>
            <pc:docMk/>
            <pc:sldMk cId="4121514153" sldId="527"/>
            <ac:picMk id="7" creationId="{2C26D5A9-BD5A-6450-B60B-946E3CFC69D3}"/>
          </ac:picMkLst>
        </pc:picChg>
      </pc:sldChg>
      <pc:sldChg chg="modSp mod">
        <pc:chgData name="Wilkes, Becky" userId="9bbde20d-3fc9-4ac7-be80-50a254820eaf" providerId="ADAL" clId="{ED7009E0-2F06-4392-AE09-56CB9BF38215}" dt="2022-11-16T16:25:18.957" v="4999" actId="962"/>
        <pc:sldMkLst>
          <pc:docMk/>
          <pc:sldMk cId="148191860" sldId="530"/>
        </pc:sldMkLst>
        <pc:grpChg chg="mod">
          <ac:chgData name="Wilkes, Becky" userId="9bbde20d-3fc9-4ac7-be80-50a254820eaf" providerId="ADAL" clId="{ED7009E0-2F06-4392-AE09-56CB9BF38215}" dt="2022-11-16T16:25:18.957" v="4999" actId="962"/>
          <ac:grpSpMkLst>
            <pc:docMk/>
            <pc:sldMk cId="148191860" sldId="530"/>
            <ac:grpSpMk id="10" creationId="{CB40B842-07BF-31A1-0BDD-37A6658E8E71}"/>
          </ac:grpSpMkLst>
        </pc:grpChg>
      </pc:sldChg>
      <pc:sldChg chg="addSp modSp mod">
        <pc:chgData name="Wilkes, Becky" userId="9bbde20d-3fc9-4ac7-be80-50a254820eaf" providerId="ADAL" clId="{ED7009E0-2F06-4392-AE09-56CB9BF38215}" dt="2022-11-16T16:39:45.904" v="8686" actId="962"/>
        <pc:sldMkLst>
          <pc:docMk/>
          <pc:sldMk cId="3591010234" sldId="531"/>
        </pc:sldMkLst>
        <pc:spChg chg="mod">
          <ac:chgData name="Wilkes, Becky" userId="9bbde20d-3fc9-4ac7-be80-50a254820eaf" providerId="ADAL" clId="{ED7009E0-2F06-4392-AE09-56CB9BF38215}" dt="2022-11-16T16:39:38.769" v="8678" actId="164"/>
          <ac:spMkLst>
            <pc:docMk/>
            <pc:sldMk cId="3591010234" sldId="531"/>
            <ac:spMk id="40" creationId="{47F3B5D4-5D81-E85B-EE59-434CC2F3CBE6}"/>
          </ac:spMkLst>
        </pc:spChg>
        <pc:spChg chg="mod">
          <ac:chgData name="Wilkes, Becky" userId="9bbde20d-3fc9-4ac7-be80-50a254820eaf" providerId="ADAL" clId="{ED7009E0-2F06-4392-AE09-56CB9BF38215}" dt="2022-11-16T16:39:38.769" v="8678" actId="164"/>
          <ac:spMkLst>
            <pc:docMk/>
            <pc:sldMk cId="3591010234" sldId="531"/>
            <ac:spMk id="41" creationId="{2DCEB28B-4A48-B304-3DBD-FFA079BA2DE3}"/>
          </ac:spMkLst>
        </pc:spChg>
        <pc:spChg chg="mod">
          <ac:chgData name="Wilkes, Becky" userId="9bbde20d-3fc9-4ac7-be80-50a254820eaf" providerId="ADAL" clId="{ED7009E0-2F06-4392-AE09-56CB9BF38215}" dt="2022-11-16T16:39:38.769" v="8678" actId="164"/>
          <ac:spMkLst>
            <pc:docMk/>
            <pc:sldMk cId="3591010234" sldId="531"/>
            <ac:spMk id="42" creationId="{66F07A25-432D-F8DD-25C2-7982BE161F59}"/>
          </ac:spMkLst>
        </pc:spChg>
        <pc:spChg chg="mod">
          <ac:chgData name="Wilkes, Becky" userId="9bbde20d-3fc9-4ac7-be80-50a254820eaf" providerId="ADAL" clId="{ED7009E0-2F06-4392-AE09-56CB9BF38215}" dt="2022-11-16T16:39:01.757" v="8527" actId="164"/>
          <ac:spMkLst>
            <pc:docMk/>
            <pc:sldMk cId="3591010234" sldId="531"/>
            <ac:spMk id="64" creationId="{16A443E5-D126-B6F0-D2EF-CB7AA13E0BB4}"/>
          </ac:spMkLst>
        </pc:spChg>
        <pc:spChg chg="mod">
          <ac:chgData name="Wilkes, Becky" userId="9bbde20d-3fc9-4ac7-be80-50a254820eaf" providerId="ADAL" clId="{ED7009E0-2F06-4392-AE09-56CB9BF38215}" dt="2022-11-16T16:39:01.757" v="8527" actId="164"/>
          <ac:spMkLst>
            <pc:docMk/>
            <pc:sldMk cId="3591010234" sldId="531"/>
            <ac:spMk id="65" creationId="{CD6E665F-7677-B86A-FD4A-EEF6134E4981}"/>
          </ac:spMkLst>
        </pc:spChg>
        <pc:spChg chg="mod">
          <ac:chgData name="Wilkes, Becky" userId="9bbde20d-3fc9-4ac7-be80-50a254820eaf" providerId="ADAL" clId="{ED7009E0-2F06-4392-AE09-56CB9BF38215}" dt="2022-11-16T16:39:01.757" v="8527" actId="164"/>
          <ac:spMkLst>
            <pc:docMk/>
            <pc:sldMk cId="3591010234" sldId="531"/>
            <ac:spMk id="67" creationId="{538F59C0-67DA-D3BA-E866-439C48F6D58C}"/>
          </ac:spMkLst>
        </pc:spChg>
        <pc:grpChg chg="add mod">
          <ac:chgData name="Wilkes, Becky" userId="9bbde20d-3fc9-4ac7-be80-50a254820eaf" providerId="ADAL" clId="{ED7009E0-2F06-4392-AE09-56CB9BF38215}" dt="2022-11-16T16:39:28.347" v="8677" actId="962"/>
          <ac:grpSpMkLst>
            <pc:docMk/>
            <pc:sldMk cId="3591010234" sldId="531"/>
            <ac:grpSpMk id="4" creationId="{B097B102-95E2-C403-9514-39C8CC90D9D1}"/>
          </ac:grpSpMkLst>
        </pc:grpChg>
        <pc:grpChg chg="add mod">
          <ac:chgData name="Wilkes, Becky" userId="9bbde20d-3fc9-4ac7-be80-50a254820eaf" providerId="ADAL" clId="{ED7009E0-2F06-4392-AE09-56CB9BF38215}" dt="2022-11-16T16:39:45.904" v="8686" actId="962"/>
          <ac:grpSpMkLst>
            <pc:docMk/>
            <pc:sldMk cId="3591010234" sldId="531"/>
            <ac:grpSpMk id="5" creationId="{6AB7224B-2562-DB9C-21AD-F6A554007C09}"/>
          </ac:grpSpMkLst>
        </pc:grpChg>
        <pc:cxnChg chg="mod">
          <ac:chgData name="Wilkes, Becky" userId="9bbde20d-3fc9-4ac7-be80-50a254820eaf" providerId="ADAL" clId="{ED7009E0-2F06-4392-AE09-56CB9BF38215}" dt="2022-11-16T16:39:01.757" v="8527" actId="164"/>
          <ac:cxnSpMkLst>
            <pc:docMk/>
            <pc:sldMk cId="3591010234" sldId="531"/>
            <ac:cxnSpMk id="31" creationId="{11E87996-DE88-FCD4-5C3B-1FF979C30122}"/>
          </ac:cxnSpMkLst>
        </pc:cxnChg>
        <pc:cxnChg chg="mod">
          <ac:chgData name="Wilkes, Becky" userId="9bbde20d-3fc9-4ac7-be80-50a254820eaf" providerId="ADAL" clId="{ED7009E0-2F06-4392-AE09-56CB9BF38215}" dt="2022-11-16T16:39:01.757" v="8527" actId="164"/>
          <ac:cxnSpMkLst>
            <pc:docMk/>
            <pc:sldMk cId="3591010234" sldId="531"/>
            <ac:cxnSpMk id="38" creationId="{7A18C42E-389D-66EE-2257-49B5429097E6}"/>
          </ac:cxnSpMkLst>
        </pc:cxnChg>
        <pc:cxnChg chg="mod">
          <ac:chgData name="Wilkes, Becky" userId="9bbde20d-3fc9-4ac7-be80-50a254820eaf" providerId="ADAL" clId="{ED7009E0-2F06-4392-AE09-56CB9BF38215}" dt="2022-11-16T16:39:38.769" v="8678" actId="164"/>
          <ac:cxnSpMkLst>
            <pc:docMk/>
            <pc:sldMk cId="3591010234" sldId="531"/>
            <ac:cxnSpMk id="45" creationId="{0F151A1C-6EE8-3196-5338-B44ECCEE220F}"/>
          </ac:cxnSpMkLst>
        </pc:cxnChg>
        <pc:cxnChg chg="mod">
          <ac:chgData name="Wilkes, Becky" userId="9bbde20d-3fc9-4ac7-be80-50a254820eaf" providerId="ADAL" clId="{ED7009E0-2F06-4392-AE09-56CB9BF38215}" dt="2022-11-16T16:39:38.769" v="8678" actId="164"/>
          <ac:cxnSpMkLst>
            <pc:docMk/>
            <pc:sldMk cId="3591010234" sldId="531"/>
            <ac:cxnSpMk id="48" creationId="{C48A8A32-A738-270E-4B01-B9DA5C0EB26A}"/>
          </ac:cxnSpMkLst>
        </pc:cxnChg>
        <pc:cxnChg chg="mod">
          <ac:chgData name="Wilkes, Becky" userId="9bbde20d-3fc9-4ac7-be80-50a254820eaf" providerId="ADAL" clId="{ED7009E0-2F06-4392-AE09-56CB9BF38215}" dt="2022-11-16T16:39:01.757" v="8527" actId="164"/>
          <ac:cxnSpMkLst>
            <pc:docMk/>
            <pc:sldMk cId="3591010234" sldId="531"/>
            <ac:cxnSpMk id="54" creationId="{8749C87C-1E4D-2F80-A454-E420E3A50D12}"/>
          </ac:cxnSpMkLst>
        </pc:cxnChg>
        <pc:cxnChg chg="mod">
          <ac:chgData name="Wilkes, Becky" userId="9bbde20d-3fc9-4ac7-be80-50a254820eaf" providerId="ADAL" clId="{ED7009E0-2F06-4392-AE09-56CB9BF38215}" dt="2022-11-16T16:39:38.769" v="8678" actId="164"/>
          <ac:cxnSpMkLst>
            <pc:docMk/>
            <pc:sldMk cId="3591010234" sldId="531"/>
            <ac:cxnSpMk id="56" creationId="{E8B17B8B-3C91-CC57-CF4F-184FD3B3B9B7}"/>
          </ac:cxnSpMkLst>
        </pc:cxnChg>
      </pc:sldChg>
      <pc:sldChg chg="addSp modSp mod">
        <pc:chgData name="Wilkes, Becky" userId="9bbde20d-3fc9-4ac7-be80-50a254820eaf" providerId="ADAL" clId="{ED7009E0-2F06-4392-AE09-56CB9BF38215}" dt="2022-11-16T16:42:09.407" v="8929" actId="962"/>
        <pc:sldMkLst>
          <pc:docMk/>
          <pc:sldMk cId="662702443" sldId="533"/>
        </pc:sldMkLst>
        <pc:spChg chg="mod">
          <ac:chgData name="Wilkes, Becky" userId="9bbde20d-3fc9-4ac7-be80-50a254820eaf" providerId="ADAL" clId="{ED7009E0-2F06-4392-AE09-56CB9BF38215}" dt="2022-11-16T16:41:52.831" v="8835" actId="164"/>
          <ac:spMkLst>
            <pc:docMk/>
            <pc:sldMk cId="662702443" sldId="533"/>
            <ac:spMk id="20" creationId="{5EBBCE54-E2AD-F5D1-D171-4C8E447F31F2}"/>
          </ac:spMkLst>
        </pc:spChg>
        <pc:spChg chg="mod">
          <ac:chgData name="Wilkes, Becky" userId="9bbde20d-3fc9-4ac7-be80-50a254820eaf" providerId="ADAL" clId="{ED7009E0-2F06-4392-AE09-56CB9BF38215}" dt="2022-11-16T16:41:52.831" v="8835" actId="164"/>
          <ac:spMkLst>
            <pc:docMk/>
            <pc:sldMk cId="662702443" sldId="533"/>
            <ac:spMk id="21" creationId="{FDCDF483-E58D-4862-8478-1A837E8720D8}"/>
          </ac:spMkLst>
        </pc:spChg>
        <pc:spChg chg="mod">
          <ac:chgData name="Wilkes, Becky" userId="9bbde20d-3fc9-4ac7-be80-50a254820eaf" providerId="ADAL" clId="{ED7009E0-2F06-4392-AE09-56CB9BF38215}" dt="2022-11-16T16:41:52.831" v="8835" actId="164"/>
          <ac:spMkLst>
            <pc:docMk/>
            <pc:sldMk cId="662702443" sldId="533"/>
            <ac:spMk id="23" creationId="{C55C7C53-D4DD-36B7-C134-F6F64E16388F}"/>
          </ac:spMkLst>
        </pc:spChg>
        <pc:spChg chg="mod">
          <ac:chgData name="Wilkes, Becky" userId="9bbde20d-3fc9-4ac7-be80-50a254820eaf" providerId="ADAL" clId="{ED7009E0-2F06-4392-AE09-56CB9BF38215}" dt="2022-11-16T16:41:52.831" v="8835" actId="164"/>
          <ac:spMkLst>
            <pc:docMk/>
            <pc:sldMk cId="662702443" sldId="533"/>
            <ac:spMk id="25" creationId="{3EE4E53E-DA13-097D-B1BB-5900D01DC884}"/>
          </ac:spMkLst>
        </pc:spChg>
        <pc:spChg chg="mod">
          <ac:chgData name="Wilkes, Becky" userId="9bbde20d-3fc9-4ac7-be80-50a254820eaf" providerId="ADAL" clId="{ED7009E0-2F06-4392-AE09-56CB9BF38215}" dt="2022-11-16T16:41:52.831" v="8835" actId="164"/>
          <ac:spMkLst>
            <pc:docMk/>
            <pc:sldMk cId="662702443" sldId="533"/>
            <ac:spMk id="26" creationId="{733C42ED-5250-8147-C67A-D626315D23B7}"/>
          </ac:spMkLst>
        </pc:spChg>
        <pc:spChg chg="mod">
          <ac:chgData name="Wilkes, Becky" userId="9bbde20d-3fc9-4ac7-be80-50a254820eaf" providerId="ADAL" clId="{ED7009E0-2F06-4392-AE09-56CB9BF38215}" dt="2022-11-16T16:41:52.831" v="8835" actId="164"/>
          <ac:spMkLst>
            <pc:docMk/>
            <pc:sldMk cId="662702443" sldId="533"/>
            <ac:spMk id="33" creationId="{7F275A77-307D-34EF-9333-DBAC3CE94068}"/>
          </ac:spMkLst>
        </pc:spChg>
        <pc:grpChg chg="add mod">
          <ac:chgData name="Wilkes, Becky" userId="9bbde20d-3fc9-4ac7-be80-50a254820eaf" providerId="ADAL" clId="{ED7009E0-2F06-4392-AE09-56CB9BF38215}" dt="2022-11-16T16:42:09.407" v="8929" actId="962"/>
          <ac:grpSpMkLst>
            <pc:docMk/>
            <pc:sldMk cId="662702443" sldId="533"/>
            <ac:grpSpMk id="4" creationId="{DCA8A21C-B50A-4936-8C1D-C13F10A87870}"/>
          </ac:grpSpMkLst>
        </pc:grpChg>
        <pc:cxnChg chg="mod">
          <ac:chgData name="Wilkes, Becky" userId="9bbde20d-3fc9-4ac7-be80-50a254820eaf" providerId="ADAL" clId="{ED7009E0-2F06-4392-AE09-56CB9BF38215}" dt="2022-11-16T16:41:52.831" v="8835" actId="164"/>
          <ac:cxnSpMkLst>
            <pc:docMk/>
            <pc:sldMk cId="662702443" sldId="533"/>
            <ac:cxnSpMk id="30" creationId="{305BC042-9306-3ACC-EEAD-4F129E0D7D65}"/>
          </ac:cxnSpMkLst>
        </pc:cxnChg>
        <pc:cxnChg chg="mod">
          <ac:chgData name="Wilkes, Becky" userId="9bbde20d-3fc9-4ac7-be80-50a254820eaf" providerId="ADAL" clId="{ED7009E0-2F06-4392-AE09-56CB9BF38215}" dt="2022-11-16T16:41:52.831" v="8835" actId="164"/>
          <ac:cxnSpMkLst>
            <pc:docMk/>
            <pc:sldMk cId="662702443" sldId="533"/>
            <ac:cxnSpMk id="31" creationId="{628FA13E-17E1-9DB1-0F91-D298DA4264D6}"/>
          </ac:cxnSpMkLst>
        </pc:cxnChg>
        <pc:cxnChg chg="mod">
          <ac:chgData name="Wilkes, Becky" userId="9bbde20d-3fc9-4ac7-be80-50a254820eaf" providerId="ADAL" clId="{ED7009E0-2F06-4392-AE09-56CB9BF38215}" dt="2022-11-16T16:41:52.831" v="8835" actId="164"/>
          <ac:cxnSpMkLst>
            <pc:docMk/>
            <pc:sldMk cId="662702443" sldId="533"/>
            <ac:cxnSpMk id="32" creationId="{367495C0-A302-4F67-2D53-D546BC996DA4}"/>
          </ac:cxnSpMkLst>
        </pc:cxnChg>
        <pc:cxnChg chg="mod">
          <ac:chgData name="Wilkes, Becky" userId="9bbde20d-3fc9-4ac7-be80-50a254820eaf" providerId="ADAL" clId="{ED7009E0-2F06-4392-AE09-56CB9BF38215}" dt="2022-11-16T16:41:52.831" v="8835" actId="164"/>
          <ac:cxnSpMkLst>
            <pc:docMk/>
            <pc:sldMk cId="662702443" sldId="533"/>
            <ac:cxnSpMk id="34" creationId="{9318C10F-BC94-3D3F-383F-282193CA66A8}"/>
          </ac:cxnSpMkLst>
        </pc:cxnChg>
        <pc:cxnChg chg="mod">
          <ac:chgData name="Wilkes, Becky" userId="9bbde20d-3fc9-4ac7-be80-50a254820eaf" providerId="ADAL" clId="{ED7009E0-2F06-4392-AE09-56CB9BF38215}" dt="2022-11-16T16:41:52.831" v="8835" actId="164"/>
          <ac:cxnSpMkLst>
            <pc:docMk/>
            <pc:sldMk cId="662702443" sldId="533"/>
            <ac:cxnSpMk id="35" creationId="{7E58560A-001A-B3EC-DA80-A149941287D7}"/>
          </ac:cxnSpMkLst>
        </pc:cxnChg>
        <pc:cxnChg chg="mod">
          <ac:chgData name="Wilkes, Becky" userId="9bbde20d-3fc9-4ac7-be80-50a254820eaf" providerId="ADAL" clId="{ED7009E0-2F06-4392-AE09-56CB9BF38215}" dt="2022-11-16T16:41:52.831" v="8835" actId="164"/>
          <ac:cxnSpMkLst>
            <pc:docMk/>
            <pc:sldMk cId="662702443" sldId="533"/>
            <ac:cxnSpMk id="36" creationId="{FD6E86A9-D161-AF61-37C3-EA7CE65D72DE}"/>
          </ac:cxnSpMkLst>
        </pc:cxnChg>
        <pc:cxnChg chg="mod">
          <ac:chgData name="Wilkes, Becky" userId="9bbde20d-3fc9-4ac7-be80-50a254820eaf" providerId="ADAL" clId="{ED7009E0-2F06-4392-AE09-56CB9BF38215}" dt="2022-11-16T16:41:52.831" v="8835" actId="164"/>
          <ac:cxnSpMkLst>
            <pc:docMk/>
            <pc:sldMk cId="662702443" sldId="533"/>
            <ac:cxnSpMk id="38" creationId="{AFDA5B8F-4BEE-5DC5-8B5E-0C5FA1C4B039}"/>
          </ac:cxnSpMkLst>
        </pc:cxnChg>
      </pc:sldChg>
      <pc:sldChg chg="modSp">
        <pc:chgData name="Wilkes, Becky" userId="9bbde20d-3fc9-4ac7-be80-50a254820eaf" providerId="ADAL" clId="{ED7009E0-2F06-4392-AE09-56CB9BF38215}" dt="2022-11-16T16:03:30.454" v="1707" actId="962"/>
        <pc:sldMkLst>
          <pc:docMk/>
          <pc:sldMk cId="1181598001" sldId="554"/>
        </pc:sldMkLst>
        <pc:graphicFrameChg chg="mod">
          <ac:chgData name="Wilkes, Becky" userId="9bbde20d-3fc9-4ac7-be80-50a254820eaf" providerId="ADAL" clId="{ED7009E0-2F06-4392-AE09-56CB9BF38215}" dt="2022-11-16T16:03:30.454" v="1707" actId="962"/>
          <ac:graphicFrameMkLst>
            <pc:docMk/>
            <pc:sldMk cId="1181598001" sldId="554"/>
            <ac:graphicFrameMk id="14" creationId="{F2CE3084-10DF-0A91-BAEB-7FCD269D3A5D}"/>
          </ac:graphicFrameMkLst>
        </pc:graphicFrameChg>
      </pc:sldChg>
      <pc:sldChg chg="modSp">
        <pc:chgData name="Wilkes, Becky" userId="9bbde20d-3fc9-4ac7-be80-50a254820eaf" providerId="ADAL" clId="{ED7009E0-2F06-4392-AE09-56CB9BF38215}" dt="2022-11-16T16:05:36.921" v="1935" actId="962"/>
        <pc:sldMkLst>
          <pc:docMk/>
          <pc:sldMk cId="3547528257" sldId="556"/>
        </pc:sldMkLst>
        <pc:graphicFrameChg chg="mod">
          <ac:chgData name="Wilkes, Becky" userId="9bbde20d-3fc9-4ac7-be80-50a254820eaf" providerId="ADAL" clId="{ED7009E0-2F06-4392-AE09-56CB9BF38215}" dt="2022-11-16T16:05:36.921" v="1935" actId="962"/>
          <ac:graphicFrameMkLst>
            <pc:docMk/>
            <pc:sldMk cId="3547528257" sldId="556"/>
            <ac:graphicFrameMk id="9" creationId="{9D0B49ED-A03B-5C8D-A3B7-FB167FFD403B}"/>
          </ac:graphicFrameMkLst>
        </pc:graphicFrameChg>
      </pc:sldChg>
      <pc:sldChg chg="modSp">
        <pc:chgData name="Wilkes, Becky" userId="9bbde20d-3fc9-4ac7-be80-50a254820eaf" providerId="ADAL" clId="{ED7009E0-2F06-4392-AE09-56CB9BF38215}" dt="2022-11-16T16:07:41.048" v="2013" actId="962"/>
        <pc:sldMkLst>
          <pc:docMk/>
          <pc:sldMk cId="1778254864" sldId="557"/>
        </pc:sldMkLst>
        <pc:graphicFrameChg chg="mod">
          <ac:chgData name="Wilkes, Becky" userId="9bbde20d-3fc9-4ac7-be80-50a254820eaf" providerId="ADAL" clId="{ED7009E0-2F06-4392-AE09-56CB9BF38215}" dt="2022-11-16T16:07:41.048" v="2013" actId="962"/>
          <ac:graphicFrameMkLst>
            <pc:docMk/>
            <pc:sldMk cId="1778254864" sldId="557"/>
            <ac:graphicFrameMk id="17" creationId="{581F3A2A-6E80-DBCB-F0CE-129D7E7C0037}"/>
          </ac:graphicFrameMkLst>
        </pc:graphicFrameChg>
      </pc:sldChg>
      <pc:sldChg chg="modSp">
        <pc:chgData name="Wilkes, Becky" userId="9bbde20d-3fc9-4ac7-be80-50a254820eaf" providerId="ADAL" clId="{ED7009E0-2F06-4392-AE09-56CB9BF38215}" dt="2022-11-16T16:09:02.901" v="2161" actId="962"/>
        <pc:sldMkLst>
          <pc:docMk/>
          <pc:sldMk cId="741811110" sldId="558"/>
        </pc:sldMkLst>
        <pc:graphicFrameChg chg="mod">
          <ac:chgData name="Wilkes, Becky" userId="9bbde20d-3fc9-4ac7-be80-50a254820eaf" providerId="ADAL" clId="{ED7009E0-2F06-4392-AE09-56CB9BF38215}" dt="2022-11-16T16:09:02.901" v="2161" actId="962"/>
          <ac:graphicFrameMkLst>
            <pc:docMk/>
            <pc:sldMk cId="741811110" sldId="558"/>
            <ac:graphicFrameMk id="7" creationId="{B65C26C3-CD2B-A45B-66D8-BF5C5C6864F1}"/>
          </ac:graphicFrameMkLst>
        </pc:graphicFrameChg>
      </pc:sldChg>
      <pc:sldChg chg="modSp">
        <pc:chgData name="Wilkes, Becky" userId="9bbde20d-3fc9-4ac7-be80-50a254820eaf" providerId="ADAL" clId="{ED7009E0-2F06-4392-AE09-56CB9BF38215}" dt="2022-11-16T16:11:55.859" v="2631" actId="962"/>
        <pc:sldMkLst>
          <pc:docMk/>
          <pc:sldMk cId="3490870751" sldId="559"/>
        </pc:sldMkLst>
        <pc:graphicFrameChg chg="mod">
          <ac:chgData name="Wilkes, Becky" userId="9bbde20d-3fc9-4ac7-be80-50a254820eaf" providerId="ADAL" clId="{ED7009E0-2F06-4392-AE09-56CB9BF38215}" dt="2022-11-16T16:11:55.859" v="2631" actId="962"/>
          <ac:graphicFrameMkLst>
            <pc:docMk/>
            <pc:sldMk cId="3490870751" sldId="559"/>
            <ac:graphicFrameMk id="10" creationId="{7EC79B9F-ED5C-FE1D-B788-D78ABF2C728C}"/>
          </ac:graphicFrameMkLst>
        </pc:graphicFrameChg>
      </pc:sldChg>
      <pc:sldChg chg="modSp">
        <pc:chgData name="Wilkes, Becky" userId="9bbde20d-3fc9-4ac7-be80-50a254820eaf" providerId="ADAL" clId="{ED7009E0-2F06-4392-AE09-56CB9BF38215}" dt="2022-11-16T16:08:16.648" v="2097" actId="962"/>
        <pc:sldMkLst>
          <pc:docMk/>
          <pc:sldMk cId="1557177377" sldId="560"/>
        </pc:sldMkLst>
        <pc:graphicFrameChg chg="mod">
          <ac:chgData name="Wilkes, Becky" userId="9bbde20d-3fc9-4ac7-be80-50a254820eaf" providerId="ADAL" clId="{ED7009E0-2F06-4392-AE09-56CB9BF38215}" dt="2022-11-16T16:08:16.648" v="2097" actId="962"/>
          <ac:graphicFrameMkLst>
            <pc:docMk/>
            <pc:sldMk cId="1557177377" sldId="560"/>
            <ac:graphicFrameMk id="9" creationId="{0135F412-F7F3-8D0B-2612-B0CA8E7B2CAB}"/>
          </ac:graphicFrameMkLst>
        </pc:graphicFrameChg>
      </pc:sldChg>
      <pc:sldChg chg="modSp mod">
        <pc:chgData name="Wilkes, Becky" userId="9bbde20d-3fc9-4ac7-be80-50a254820eaf" providerId="ADAL" clId="{ED7009E0-2F06-4392-AE09-56CB9BF38215}" dt="2022-11-16T16:14:11.511" v="3217" actId="962"/>
        <pc:sldMkLst>
          <pc:docMk/>
          <pc:sldMk cId="3448471496" sldId="561"/>
        </pc:sldMkLst>
        <pc:grpChg chg="mod">
          <ac:chgData name="Wilkes, Becky" userId="9bbde20d-3fc9-4ac7-be80-50a254820eaf" providerId="ADAL" clId="{ED7009E0-2F06-4392-AE09-56CB9BF38215}" dt="2022-11-16T16:14:11.511" v="3217" actId="962"/>
          <ac:grpSpMkLst>
            <pc:docMk/>
            <pc:sldMk cId="3448471496" sldId="561"/>
            <ac:grpSpMk id="2" creationId="{7D296062-20C7-136C-3156-8E70E2F5DAC0}"/>
          </ac:grpSpMkLst>
        </pc:grpChg>
      </pc:sldChg>
      <pc:sldChg chg="modSp">
        <pc:chgData name="Wilkes, Becky" userId="9bbde20d-3fc9-4ac7-be80-50a254820eaf" providerId="ADAL" clId="{ED7009E0-2F06-4392-AE09-56CB9BF38215}" dt="2022-11-16T16:15:02.088" v="3391" actId="962"/>
        <pc:sldMkLst>
          <pc:docMk/>
          <pc:sldMk cId="4089303100" sldId="562"/>
        </pc:sldMkLst>
        <pc:graphicFrameChg chg="mod">
          <ac:chgData name="Wilkes, Becky" userId="9bbde20d-3fc9-4ac7-be80-50a254820eaf" providerId="ADAL" clId="{ED7009E0-2F06-4392-AE09-56CB9BF38215}" dt="2022-11-16T16:15:02.088" v="3391" actId="962"/>
          <ac:graphicFrameMkLst>
            <pc:docMk/>
            <pc:sldMk cId="4089303100" sldId="562"/>
            <ac:graphicFrameMk id="7" creationId="{338F45E2-B80B-A308-E50E-8DA134596D87}"/>
          </ac:graphicFrameMkLst>
        </pc:graphicFrameChg>
      </pc:sldChg>
      <pc:sldChg chg="modSp">
        <pc:chgData name="Wilkes, Becky" userId="9bbde20d-3fc9-4ac7-be80-50a254820eaf" providerId="ADAL" clId="{ED7009E0-2F06-4392-AE09-56CB9BF38215}" dt="2022-11-16T16:17:01.366" v="3835" actId="962"/>
        <pc:sldMkLst>
          <pc:docMk/>
          <pc:sldMk cId="1915467583" sldId="563"/>
        </pc:sldMkLst>
        <pc:graphicFrameChg chg="mod">
          <ac:chgData name="Wilkes, Becky" userId="9bbde20d-3fc9-4ac7-be80-50a254820eaf" providerId="ADAL" clId="{ED7009E0-2F06-4392-AE09-56CB9BF38215}" dt="2022-11-16T16:17:01.366" v="3835" actId="962"/>
          <ac:graphicFrameMkLst>
            <pc:docMk/>
            <pc:sldMk cId="1915467583" sldId="563"/>
            <ac:graphicFrameMk id="13" creationId="{E4963F76-48C6-631F-0B30-438D603924EC}"/>
          </ac:graphicFrameMkLst>
        </pc:graphicFrameChg>
      </pc:sldChg>
      <pc:sldChg chg="modSp mod">
        <pc:chgData name="Wilkes, Becky" userId="9bbde20d-3fc9-4ac7-be80-50a254820eaf" providerId="ADAL" clId="{ED7009E0-2F06-4392-AE09-56CB9BF38215}" dt="2022-11-16T16:21:20.441" v="4414" actId="962"/>
        <pc:sldMkLst>
          <pc:docMk/>
          <pc:sldMk cId="1791377957" sldId="569"/>
        </pc:sldMkLst>
        <pc:picChg chg="mod">
          <ac:chgData name="Wilkes, Becky" userId="9bbde20d-3fc9-4ac7-be80-50a254820eaf" providerId="ADAL" clId="{ED7009E0-2F06-4392-AE09-56CB9BF38215}" dt="2022-11-16T16:21:20.441" v="4414" actId="962"/>
          <ac:picMkLst>
            <pc:docMk/>
            <pc:sldMk cId="1791377957" sldId="569"/>
            <ac:picMk id="7" creationId="{2CAD8181-18EE-892F-EA98-A0FD28FECFE0}"/>
          </ac:picMkLst>
        </pc:picChg>
      </pc:sldChg>
      <pc:sldChg chg="modSp mod">
        <pc:chgData name="Wilkes, Becky" userId="9bbde20d-3fc9-4ac7-be80-50a254820eaf" providerId="ADAL" clId="{ED7009E0-2F06-4392-AE09-56CB9BF38215}" dt="2022-11-16T16:21:50.362" v="4462" actId="962"/>
        <pc:sldMkLst>
          <pc:docMk/>
          <pc:sldMk cId="546994528" sldId="570"/>
        </pc:sldMkLst>
        <pc:picChg chg="mod">
          <ac:chgData name="Wilkes, Becky" userId="9bbde20d-3fc9-4ac7-be80-50a254820eaf" providerId="ADAL" clId="{ED7009E0-2F06-4392-AE09-56CB9BF38215}" dt="2022-11-16T16:21:50.362" v="4462" actId="962"/>
          <ac:picMkLst>
            <pc:docMk/>
            <pc:sldMk cId="546994528" sldId="570"/>
            <ac:picMk id="6" creationId="{C4AC486F-DF59-DD63-1D46-7D6EBF21BD17}"/>
          </ac:picMkLst>
        </pc:picChg>
      </pc:sldChg>
      <pc:sldChg chg="modSp mod">
        <pc:chgData name="Wilkes, Becky" userId="9bbde20d-3fc9-4ac7-be80-50a254820eaf" providerId="ADAL" clId="{ED7009E0-2F06-4392-AE09-56CB9BF38215}" dt="2022-11-16T16:22:01.742" v="4478" actId="962"/>
        <pc:sldMkLst>
          <pc:docMk/>
          <pc:sldMk cId="486239965" sldId="571"/>
        </pc:sldMkLst>
        <pc:picChg chg="mod">
          <ac:chgData name="Wilkes, Becky" userId="9bbde20d-3fc9-4ac7-be80-50a254820eaf" providerId="ADAL" clId="{ED7009E0-2F06-4392-AE09-56CB9BF38215}" dt="2022-11-16T16:22:01.742" v="4478" actId="962"/>
          <ac:picMkLst>
            <pc:docMk/>
            <pc:sldMk cId="486239965" sldId="571"/>
            <ac:picMk id="7" creationId="{04082F91-0F33-2A6E-75CC-D85B55EC0BE4}"/>
          </ac:picMkLst>
        </pc:picChg>
      </pc:sldChg>
      <pc:sldChg chg="modSp">
        <pc:chgData name="Wilkes, Becky" userId="9bbde20d-3fc9-4ac7-be80-50a254820eaf" providerId="ADAL" clId="{ED7009E0-2F06-4392-AE09-56CB9BF38215}" dt="2022-11-16T16:18:43.097" v="4152" actId="962"/>
        <pc:sldMkLst>
          <pc:docMk/>
          <pc:sldMk cId="742226287" sldId="574"/>
        </pc:sldMkLst>
        <pc:graphicFrameChg chg="mod">
          <ac:chgData name="Wilkes, Becky" userId="9bbde20d-3fc9-4ac7-be80-50a254820eaf" providerId="ADAL" clId="{ED7009E0-2F06-4392-AE09-56CB9BF38215}" dt="2022-11-16T16:18:43.097" v="4152" actId="962"/>
          <ac:graphicFrameMkLst>
            <pc:docMk/>
            <pc:sldMk cId="742226287" sldId="574"/>
            <ac:graphicFrameMk id="17" creationId="{70D609C3-42B6-79C5-2CA3-C49AC6483DCA}"/>
          </ac:graphicFrameMkLst>
        </pc:graphicFrameChg>
      </pc:sldChg>
      <pc:sldChg chg="modSp mod">
        <pc:chgData name="Wilkes, Becky" userId="9bbde20d-3fc9-4ac7-be80-50a254820eaf" providerId="ADAL" clId="{ED7009E0-2F06-4392-AE09-56CB9BF38215}" dt="2022-11-16T16:19:34.117" v="4348" actId="962"/>
        <pc:sldMkLst>
          <pc:docMk/>
          <pc:sldMk cId="3455949975" sldId="579"/>
        </pc:sldMkLst>
        <pc:grpChg chg="mod">
          <ac:chgData name="Wilkes, Becky" userId="9bbde20d-3fc9-4ac7-be80-50a254820eaf" providerId="ADAL" clId="{ED7009E0-2F06-4392-AE09-56CB9BF38215}" dt="2022-11-16T16:19:34.117" v="4348" actId="962"/>
          <ac:grpSpMkLst>
            <pc:docMk/>
            <pc:sldMk cId="3455949975" sldId="579"/>
            <ac:grpSpMk id="2" creationId="{C8F70368-9174-F3DF-DE76-D4ACFA29A5A1}"/>
          </ac:grpSpMkLst>
        </pc:grpChg>
        <pc:graphicFrameChg chg="mod">
          <ac:chgData name="Wilkes, Becky" userId="9bbde20d-3fc9-4ac7-be80-50a254820eaf" providerId="ADAL" clId="{ED7009E0-2F06-4392-AE09-56CB9BF38215}" dt="2022-11-16T16:19:22.310" v="4272" actId="2085"/>
          <ac:graphicFrameMkLst>
            <pc:docMk/>
            <pc:sldMk cId="3455949975" sldId="579"/>
            <ac:graphicFrameMk id="16" creationId="{3EEE0491-C889-2DE4-E2EE-2B280C831BAB}"/>
          </ac:graphicFrameMkLst>
        </pc:graphicFrameChg>
      </pc:sldChg>
      <pc:sldChg chg="modSp">
        <pc:chgData name="Wilkes, Becky" userId="9bbde20d-3fc9-4ac7-be80-50a254820eaf" providerId="ADAL" clId="{ED7009E0-2F06-4392-AE09-56CB9BF38215}" dt="2022-11-16T16:19:13.127" v="4271" actId="962"/>
        <pc:sldMkLst>
          <pc:docMk/>
          <pc:sldMk cId="776614323" sldId="580"/>
        </pc:sldMkLst>
        <pc:graphicFrameChg chg="mod">
          <ac:chgData name="Wilkes, Becky" userId="9bbde20d-3fc9-4ac7-be80-50a254820eaf" providerId="ADAL" clId="{ED7009E0-2F06-4392-AE09-56CB9BF38215}" dt="2022-11-16T16:19:13.127" v="4271" actId="962"/>
          <ac:graphicFrameMkLst>
            <pc:docMk/>
            <pc:sldMk cId="776614323" sldId="580"/>
            <ac:graphicFrameMk id="19" creationId="{99DE9BE5-38BC-3B68-BBE5-431161E46A85}"/>
          </ac:graphicFrameMkLst>
        </pc:graphicFrameChg>
      </pc:sldChg>
      <pc:sldChg chg="modSp">
        <pc:chgData name="Wilkes, Becky" userId="9bbde20d-3fc9-4ac7-be80-50a254820eaf" providerId="ADAL" clId="{ED7009E0-2F06-4392-AE09-56CB9BF38215}" dt="2022-11-16T16:24:07.194" v="4729" actId="962"/>
        <pc:sldMkLst>
          <pc:docMk/>
          <pc:sldMk cId="1067553164" sldId="585"/>
        </pc:sldMkLst>
        <pc:graphicFrameChg chg="mod">
          <ac:chgData name="Wilkes, Becky" userId="9bbde20d-3fc9-4ac7-be80-50a254820eaf" providerId="ADAL" clId="{ED7009E0-2F06-4392-AE09-56CB9BF38215}" dt="2022-11-16T16:24:07.194" v="4729" actId="962"/>
          <ac:graphicFrameMkLst>
            <pc:docMk/>
            <pc:sldMk cId="1067553164" sldId="585"/>
            <ac:graphicFrameMk id="5" creationId="{DF3E914A-54C0-CCB3-F4B9-339427AB1301}"/>
          </ac:graphicFrameMkLst>
        </pc:graphicFrameChg>
      </pc:sldChg>
      <pc:sldChg chg="modSp">
        <pc:chgData name="Wilkes, Becky" userId="9bbde20d-3fc9-4ac7-be80-50a254820eaf" providerId="ADAL" clId="{ED7009E0-2F06-4392-AE09-56CB9BF38215}" dt="2022-11-16T16:27:36.539" v="5583" actId="962"/>
        <pc:sldMkLst>
          <pc:docMk/>
          <pc:sldMk cId="1212325613" sldId="587"/>
        </pc:sldMkLst>
        <pc:graphicFrameChg chg="mod">
          <ac:chgData name="Wilkes, Becky" userId="9bbde20d-3fc9-4ac7-be80-50a254820eaf" providerId="ADAL" clId="{ED7009E0-2F06-4392-AE09-56CB9BF38215}" dt="2022-11-16T16:27:36.539" v="5583" actId="962"/>
          <ac:graphicFrameMkLst>
            <pc:docMk/>
            <pc:sldMk cId="1212325613" sldId="587"/>
            <ac:graphicFrameMk id="5" creationId="{0C011E90-686D-8695-3696-7423594866B0}"/>
          </ac:graphicFrameMkLst>
        </pc:graphicFrameChg>
      </pc:sldChg>
      <pc:sldChg chg="modSp">
        <pc:chgData name="Wilkes, Becky" userId="9bbde20d-3fc9-4ac7-be80-50a254820eaf" providerId="ADAL" clId="{ED7009E0-2F06-4392-AE09-56CB9BF38215}" dt="2022-11-16T16:29:37.052" v="6075" actId="962"/>
        <pc:sldMkLst>
          <pc:docMk/>
          <pc:sldMk cId="3767938136" sldId="588"/>
        </pc:sldMkLst>
        <pc:graphicFrameChg chg="mod">
          <ac:chgData name="Wilkes, Becky" userId="9bbde20d-3fc9-4ac7-be80-50a254820eaf" providerId="ADAL" clId="{ED7009E0-2F06-4392-AE09-56CB9BF38215}" dt="2022-11-16T16:29:37.052" v="6075" actId="962"/>
          <ac:graphicFrameMkLst>
            <pc:docMk/>
            <pc:sldMk cId="3767938136" sldId="588"/>
            <ac:graphicFrameMk id="4" creationId="{1440BDB2-3461-700B-834E-7109F67D9E7E}"/>
          </ac:graphicFrameMkLst>
        </pc:graphicFrameChg>
      </pc:sldChg>
      <pc:sldChg chg="modSp">
        <pc:chgData name="Wilkes, Becky" userId="9bbde20d-3fc9-4ac7-be80-50a254820eaf" providerId="ADAL" clId="{ED7009E0-2F06-4392-AE09-56CB9BF38215}" dt="2022-11-16T16:30:54.624" v="6275" actId="962"/>
        <pc:sldMkLst>
          <pc:docMk/>
          <pc:sldMk cId="2627775645" sldId="589"/>
        </pc:sldMkLst>
        <pc:graphicFrameChg chg="mod">
          <ac:chgData name="Wilkes, Becky" userId="9bbde20d-3fc9-4ac7-be80-50a254820eaf" providerId="ADAL" clId="{ED7009E0-2F06-4392-AE09-56CB9BF38215}" dt="2022-11-16T16:30:54.624" v="6275" actId="962"/>
          <ac:graphicFrameMkLst>
            <pc:docMk/>
            <pc:sldMk cId="2627775645" sldId="589"/>
            <ac:graphicFrameMk id="4" creationId="{A93694DB-4284-6DAF-7686-6025BCB15FE2}"/>
          </ac:graphicFrameMkLst>
        </pc:graphicFrameChg>
      </pc:sldChg>
      <pc:sldChg chg="modSp">
        <pc:chgData name="Wilkes, Becky" userId="9bbde20d-3fc9-4ac7-be80-50a254820eaf" providerId="ADAL" clId="{ED7009E0-2F06-4392-AE09-56CB9BF38215}" dt="2022-11-16T16:31:45.839" v="6529" actId="962"/>
        <pc:sldMkLst>
          <pc:docMk/>
          <pc:sldMk cId="3467785930" sldId="590"/>
        </pc:sldMkLst>
        <pc:graphicFrameChg chg="mod">
          <ac:chgData name="Wilkes, Becky" userId="9bbde20d-3fc9-4ac7-be80-50a254820eaf" providerId="ADAL" clId="{ED7009E0-2F06-4392-AE09-56CB9BF38215}" dt="2022-11-16T16:31:45.839" v="6529" actId="962"/>
          <ac:graphicFrameMkLst>
            <pc:docMk/>
            <pc:sldMk cId="3467785930" sldId="590"/>
            <ac:graphicFrameMk id="4" creationId="{DF72F3CF-358E-9E18-2426-08C17C013D7D}"/>
          </ac:graphicFrameMkLst>
        </pc:graphicFrameChg>
      </pc:sldChg>
      <pc:sldChg chg="modSp">
        <pc:chgData name="Wilkes, Becky" userId="9bbde20d-3fc9-4ac7-be80-50a254820eaf" providerId="ADAL" clId="{ED7009E0-2F06-4392-AE09-56CB9BF38215}" dt="2022-11-16T16:33:22.763" v="6979" actId="962"/>
        <pc:sldMkLst>
          <pc:docMk/>
          <pc:sldMk cId="3264304301" sldId="591"/>
        </pc:sldMkLst>
        <pc:graphicFrameChg chg="mod">
          <ac:chgData name="Wilkes, Becky" userId="9bbde20d-3fc9-4ac7-be80-50a254820eaf" providerId="ADAL" clId="{ED7009E0-2F06-4392-AE09-56CB9BF38215}" dt="2022-11-16T16:33:22.763" v="6979" actId="962"/>
          <ac:graphicFrameMkLst>
            <pc:docMk/>
            <pc:sldMk cId="3264304301" sldId="591"/>
            <ac:graphicFrameMk id="4" creationId="{54F201A8-5C69-DFE4-E830-D37352382A82}"/>
          </ac:graphicFrameMkLst>
        </pc:graphicFrameChg>
      </pc:sldChg>
      <pc:sldChg chg="modSp">
        <pc:chgData name="Wilkes, Becky" userId="9bbde20d-3fc9-4ac7-be80-50a254820eaf" providerId="ADAL" clId="{ED7009E0-2F06-4392-AE09-56CB9BF38215}" dt="2022-11-16T16:34:33.648" v="7357" actId="962"/>
        <pc:sldMkLst>
          <pc:docMk/>
          <pc:sldMk cId="3676221188" sldId="592"/>
        </pc:sldMkLst>
        <pc:graphicFrameChg chg="mod">
          <ac:chgData name="Wilkes, Becky" userId="9bbde20d-3fc9-4ac7-be80-50a254820eaf" providerId="ADAL" clId="{ED7009E0-2F06-4392-AE09-56CB9BF38215}" dt="2022-11-16T16:34:33.648" v="7357" actId="962"/>
          <ac:graphicFrameMkLst>
            <pc:docMk/>
            <pc:sldMk cId="3676221188" sldId="592"/>
            <ac:graphicFrameMk id="5" creationId="{1003F277-448F-C5AA-5495-80D355655ADC}"/>
          </ac:graphicFrameMkLst>
        </pc:graphicFrameChg>
      </pc:sldChg>
      <pc:sldChg chg="modSp">
        <pc:chgData name="Wilkes, Becky" userId="9bbde20d-3fc9-4ac7-be80-50a254820eaf" providerId="ADAL" clId="{ED7009E0-2F06-4392-AE09-56CB9BF38215}" dt="2022-11-16T16:35:50.270" v="7765" actId="962"/>
        <pc:sldMkLst>
          <pc:docMk/>
          <pc:sldMk cId="4035566610" sldId="593"/>
        </pc:sldMkLst>
        <pc:graphicFrameChg chg="mod">
          <ac:chgData name="Wilkes, Becky" userId="9bbde20d-3fc9-4ac7-be80-50a254820eaf" providerId="ADAL" clId="{ED7009E0-2F06-4392-AE09-56CB9BF38215}" dt="2022-11-16T16:35:50.270" v="7765" actId="962"/>
          <ac:graphicFrameMkLst>
            <pc:docMk/>
            <pc:sldMk cId="4035566610" sldId="593"/>
            <ac:graphicFrameMk id="4" creationId="{47A799A0-2AF5-3597-B21C-4DDCC0AF5904}"/>
          </ac:graphicFrameMkLst>
        </pc:graphicFrameChg>
      </pc:sldChg>
      <pc:sldChg chg="modSp">
        <pc:chgData name="Wilkes, Becky" userId="9bbde20d-3fc9-4ac7-be80-50a254820eaf" providerId="ADAL" clId="{ED7009E0-2F06-4392-AE09-56CB9BF38215}" dt="2022-11-16T16:37:01.150" v="8161" actId="962"/>
        <pc:sldMkLst>
          <pc:docMk/>
          <pc:sldMk cId="4087495378" sldId="594"/>
        </pc:sldMkLst>
        <pc:graphicFrameChg chg="mod">
          <ac:chgData name="Wilkes, Becky" userId="9bbde20d-3fc9-4ac7-be80-50a254820eaf" providerId="ADAL" clId="{ED7009E0-2F06-4392-AE09-56CB9BF38215}" dt="2022-11-16T16:37:01.150" v="8161" actId="962"/>
          <ac:graphicFrameMkLst>
            <pc:docMk/>
            <pc:sldMk cId="4087495378" sldId="594"/>
            <ac:graphicFrameMk id="4" creationId="{3F225D8B-7395-05A4-E9A0-6DEADAF0CBCB}"/>
          </ac:graphicFrameMkLst>
        </pc:graphicFrameChg>
      </pc:sldChg>
      <pc:sldChg chg="addSp modSp mod">
        <pc:chgData name="Wilkes, Becky" userId="9bbde20d-3fc9-4ac7-be80-50a254820eaf" providerId="ADAL" clId="{ED7009E0-2F06-4392-AE09-56CB9BF38215}" dt="2022-11-16T16:38:47.298" v="8526" actId="962"/>
        <pc:sldMkLst>
          <pc:docMk/>
          <pc:sldMk cId="131249018" sldId="598"/>
        </pc:sldMkLst>
        <pc:spChg chg="mod">
          <ac:chgData name="Wilkes, Becky" userId="9bbde20d-3fc9-4ac7-be80-50a254820eaf" providerId="ADAL" clId="{ED7009E0-2F06-4392-AE09-56CB9BF38215}" dt="2022-11-16T16:37:32.031" v="8162" actId="164"/>
          <ac:spMkLst>
            <pc:docMk/>
            <pc:sldMk cId="131249018" sldId="598"/>
            <ac:spMk id="62" creationId="{3814B980-1EFF-9CD1-30CE-3E880F8E3127}"/>
          </ac:spMkLst>
        </pc:spChg>
        <pc:spChg chg="mod">
          <ac:chgData name="Wilkes, Becky" userId="9bbde20d-3fc9-4ac7-be80-50a254820eaf" providerId="ADAL" clId="{ED7009E0-2F06-4392-AE09-56CB9BF38215}" dt="2022-11-16T16:37:32.031" v="8162" actId="164"/>
          <ac:spMkLst>
            <pc:docMk/>
            <pc:sldMk cId="131249018" sldId="598"/>
            <ac:spMk id="64" creationId="{16A443E5-D126-B6F0-D2EF-CB7AA13E0BB4}"/>
          </ac:spMkLst>
        </pc:spChg>
        <pc:spChg chg="mod">
          <ac:chgData name="Wilkes, Becky" userId="9bbde20d-3fc9-4ac7-be80-50a254820eaf" providerId="ADAL" clId="{ED7009E0-2F06-4392-AE09-56CB9BF38215}" dt="2022-11-16T16:37:32.031" v="8162" actId="164"/>
          <ac:spMkLst>
            <pc:docMk/>
            <pc:sldMk cId="131249018" sldId="598"/>
            <ac:spMk id="65" creationId="{CD6E665F-7677-B86A-FD4A-EEF6134E4981}"/>
          </ac:spMkLst>
        </pc:spChg>
        <pc:spChg chg="mod">
          <ac:chgData name="Wilkes, Becky" userId="9bbde20d-3fc9-4ac7-be80-50a254820eaf" providerId="ADAL" clId="{ED7009E0-2F06-4392-AE09-56CB9BF38215}" dt="2022-11-16T16:37:32.031" v="8162" actId="164"/>
          <ac:spMkLst>
            <pc:docMk/>
            <pc:sldMk cId="131249018" sldId="598"/>
            <ac:spMk id="66" creationId="{1F7964CE-2C8B-B1C6-03EE-CDB1D33F91DB}"/>
          </ac:spMkLst>
        </pc:spChg>
        <pc:spChg chg="mod">
          <ac:chgData name="Wilkes, Becky" userId="9bbde20d-3fc9-4ac7-be80-50a254820eaf" providerId="ADAL" clId="{ED7009E0-2F06-4392-AE09-56CB9BF38215}" dt="2022-11-16T16:37:32.031" v="8162" actId="164"/>
          <ac:spMkLst>
            <pc:docMk/>
            <pc:sldMk cId="131249018" sldId="598"/>
            <ac:spMk id="67" creationId="{538F59C0-67DA-D3BA-E866-439C48F6D58C}"/>
          </ac:spMkLst>
        </pc:spChg>
        <pc:spChg chg="mod">
          <ac:chgData name="Wilkes, Becky" userId="9bbde20d-3fc9-4ac7-be80-50a254820eaf" providerId="ADAL" clId="{ED7009E0-2F06-4392-AE09-56CB9BF38215}" dt="2022-11-16T16:38:19.169" v="8304" actId="164"/>
          <ac:spMkLst>
            <pc:docMk/>
            <pc:sldMk cId="131249018" sldId="598"/>
            <ac:spMk id="86" creationId="{D152365A-99D7-257F-1965-403A8AD8B75B}"/>
          </ac:spMkLst>
        </pc:spChg>
        <pc:spChg chg="mod">
          <ac:chgData name="Wilkes, Becky" userId="9bbde20d-3fc9-4ac7-be80-50a254820eaf" providerId="ADAL" clId="{ED7009E0-2F06-4392-AE09-56CB9BF38215}" dt="2022-11-16T16:38:19.169" v="8304" actId="164"/>
          <ac:spMkLst>
            <pc:docMk/>
            <pc:sldMk cId="131249018" sldId="598"/>
            <ac:spMk id="87" creationId="{7C9EBBEF-8DEF-929F-5512-6A073DFC62E5}"/>
          </ac:spMkLst>
        </pc:spChg>
        <pc:spChg chg="mod">
          <ac:chgData name="Wilkes, Becky" userId="9bbde20d-3fc9-4ac7-be80-50a254820eaf" providerId="ADAL" clId="{ED7009E0-2F06-4392-AE09-56CB9BF38215}" dt="2022-11-16T16:38:19.169" v="8304" actId="164"/>
          <ac:spMkLst>
            <pc:docMk/>
            <pc:sldMk cId="131249018" sldId="598"/>
            <ac:spMk id="88" creationId="{DAB7D016-42A1-178C-458F-34BED6AB6F5A}"/>
          </ac:spMkLst>
        </pc:spChg>
        <pc:spChg chg="mod">
          <ac:chgData name="Wilkes, Becky" userId="9bbde20d-3fc9-4ac7-be80-50a254820eaf" providerId="ADAL" clId="{ED7009E0-2F06-4392-AE09-56CB9BF38215}" dt="2022-11-16T16:38:19.169" v="8304" actId="164"/>
          <ac:spMkLst>
            <pc:docMk/>
            <pc:sldMk cId="131249018" sldId="598"/>
            <ac:spMk id="89" creationId="{80DBB06E-25DB-2EC9-6485-72B9E1AC7949}"/>
          </ac:spMkLst>
        </pc:spChg>
        <pc:spChg chg="mod">
          <ac:chgData name="Wilkes, Becky" userId="9bbde20d-3fc9-4ac7-be80-50a254820eaf" providerId="ADAL" clId="{ED7009E0-2F06-4392-AE09-56CB9BF38215}" dt="2022-11-16T16:38:19.169" v="8304" actId="164"/>
          <ac:spMkLst>
            <pc:docMk/>
            <pc:sldMk cId="131249018" sldId="598"/>
            <ac:spMk id="90" creationId="{99C01231-686F-E641-6E31-450DE391A660}"/>
          </ac:spMkLst>
        </pc:spChg>
        <pc:grpChg chg="add mod">
          <ac:chgData name="Wilkes, Becky" userId="9bbde20d-3fc9-4ac7-be80-50a254820eaf" providerId="ADAL" clId="{ED7009E0-2F06-4392-AE09-56CB9BF38215}" dt="2022-11-16T16:38:07.857" v="8302" actId="962"/>
          <ac:grpSpMkLst>
            <pc:docMk/>
            <pc:sldMk cId="131249018" sldId="598"/>
            <ac:grpSpMk id="4" creationId="{F441FBA2-0C9B-A824-371E-8E8CA398D2CA}"/>
          </ac:grpSpMkLst>
        </pc:grpChg>
        <pc:grpChg chg="add mod">
          <ac:chgData name="Wilkes, Becky" userId="9bbde20d-3fc9-4ac7-be80-50a254820eaf" providerId="ADAL" clId="{ED7009E0-2F06-4392-AE09-56CB9BF38215}" dt="2022-11-16T16:38:47.298" v="8526" actId="962"/>
          <ac:grpSpMkLst>
            <pc:docMk/>
            <pc:sldMk cId="131249018" sldId="598"/>
            <ac:grpSpMk id="5" creationId="{C834C7D2-3B11-E896-1BA8-75818D12F14D}"/>
          </ac:grpSpMkLst>
        </pc:grpChg>
        <pc:cxnChg chg="mod">
          <ac:chgData name="Wilkes, Becky" userId="9bbde20d-3fc9-4ac7-be80-50a254820eaf" providerId="ADAL" clId="{ED7009E0-2F06-4392-AE09-56CB9BF38215}" dt="2022-11-16T16:37:32.031" v="8162" actId="164"/>
          <ac:cxnSpMkLst>
            <pc:docMk/>
            <pc:sldMk cId="131249018" sldId="598"/>
            <ac:cxnSpMk id="68" creationId="{B1B314B4-E4A5-DE26-B833-66F3BE57DA25}"/>
          </ac:cxnSpMkLst>
        </pc:cxnChg>
        <pc:cxnChg chg="mod">
          <ac:chgData name="Wilkes, Becky" userId="9bbde20d-3fc9-4ac7-be80-50a254820eaf" providerId="ADAL" clId="{ED7009E0-2F06-4392-AE09-56CB9BF38215}" dt="2022-11-16T16:37:32.031" v="8162" actId="164"/>
          <ac:cxnSpMkLst>
            <pc:docMk/>
            <pc:sldMk cId="131249018" sldId="598"/>
            <ac:cxnSpMk id="75" creationId="{997B0353-65D5-3784-6583-89F26C77FE69}"/>
          </ac:cxnSpMkLst>
        </pc:cxnChg>
        <pc:cxnChg chg="mod">
          <ac:chgData name="Wilkes, Becky" userId="9bbde20d-3fc9-4ac7-be80-50a254820eaf" providerId="ADAL" clId="{ED7009E0-2F06-4392-AE09-56CB9BF38215}" dt="2022-11-16T16:37:32.031" v="8162" actId="164"/>
          <ac:cxnSpMkLst>
            <pc:docMk/>
            <pc:sldMk cId="131249018" sldId="598"/>
            <ac:cxnSpMk id="76" creationId="{50DE1794-8FA9-1C3B-EA7A-90D83515083D}"/>
          </ac:cxnSpMkLst>
        </pc:cxnChg>
        <pc:cxnChg chg="mod">
          <ac:chgData name="Wilkes, Becky" userId="9bbde20d-3fc9-4ac7-be80-50a254820eaf" providerId="ADAL" clId="{ED7009E0-2F06-4392-AE09-56CB9BF38215}" dt="2022-11-16T16:37:32.031" v="8162" actId="164"/>
          <ac:cxnSpMkLst>
            <pc:docMk/>
            <pc:sldMk cId="131249018" sldId="598"/>
            <ac:cxnSpMk id="79" creationId="{496EA93B-58EF-5D10-3C10-4886236576E0}"/>
          </ac:cxnSpMkLst>
        </pc:cxnChg>
        <pc:cxnChg chg="mod">
          <ac:chgData name="Wilkes, Becky" userId="9bbde20d-3fc9-4ac7-be80-50a254820eaf" providerId="ADAL" clId="{ED7009E0-2F06-4392-AE09-56CB9BF38215}" dt="2022-11-16T16:37:32.031" v="8162" actId="164"/>
          <ac:cxnSpMkLst>
            <pc:docMk/>
            <pc:sldMk cId="131249018" sldId="598"/>
            <ac:cxnSpMk id="81" creationId="{128D74FA-780A-4583-21AC-A54DC640F5A9}"/>
          </ac:cxnSpMkLst>
        </pc:cxnChg>
        <pc:cxnChg chg="mod">
          <ac:chgData name="Wilkes, Becky" userId="9bbde20d-3fc9-4ac7-be80-50a254820eaf" providerId="ADAL" clId="{ED7009E0-2F06-4392-AE09-56CB9BF38215}" dt="2022-11-16T16:38:19.169" v="8304" actId="164"/>
          <ac:cxnSpMkLst>
            <pc:docMk/>
            <pc:sldMk cId="131249018" sldId="598"/>
            <ac:cxnSpMk id="91" creationId="{841AE53D-CE33-1C7F-C7CE-248F0E251F54}"/>
          </ac:cxnSpMkLst>
        </pc:cxnChg>
        <pc:cxnChg chg="mod">
          <ac:chgData name="Wilkes, Becky" userId="9bbde20d-3fc9-4ac7-be80-50a254820eaf" providerId="ADAL" clId="{ED7009E0-2F06-4392-AE09-56CB9BF38215}" dt="2022-11-16T16:38:19.169" v="8304" actId="164"/>
          <ac:cxnSpMkLst>
            <pc:docMk/>
            <pc:sldMk cId="131249018" sldId="598"/>
            <ac:cxnSpMk id="92" creationId="{C9019C44-2271-A58F-F3FB-2D1558ED9412}"/>
          </ac:cxnSpMkLst>
        </pc:cxnChg>
        <pc:cxnChg chg="mod">
          <ac:chgData name="Wilkes, Becky" userId="9bbde20d-3fc9-4ac7-be80-50a254820eaf" providerId="ADAL" clId="{ED7009E0-2F06-4392-AE09-56CB9BF38215}" dt="2022-11-16T16:38:19.169" v="8304" actId="164"/>
          <ac:cxnSpMkLst>
            <pc:docMk/>
            <pc:sldMk cId="131249018" sldId="598"/>
            <ac:cxnSpMk id="93" creationId="{29D5C5E4-0B5D-E2D1-DF53-5D608E7AE99E}"/>
          </ac:cxnSpMkLst>
        </pc:cxnChg>
        <pc:cxnChg chg="mod">
          <ac:chgData name="Wilkes, Becky" userId="9bbde20d-3fc9-4ac7-be80-50a254820eaf" providerId="ADAL" clId="{ED7009E0-2F06-4392-AE09-56CB9BF38215}" dt="2022-11-16T16:38:19.169" v="8304" actId="164"/>
          <ac:cxnSpMkLst>
            <pc:docMk/>
            <pc:sldMk cId="131249018" sldId="598"/>
            <ac:cxnSpMk id="94" creationId="{E0DF71D9-1E46-3D2D-FE05-E4298CA4C270}"/>
          </ac:cxnSpMkLst>
        </pc:cxnChg>
        <pc:cxnChg chg="mod">
          <ac:chgData name="Wilkes, Becky" userId="9bbde20d-3fc9-4ac7-be80-50a254820eaf" providerId="ADAL" clId="{ED7009E0-2F06-4392-AE09-56CB9BF38215}" dt="2022-11-16T16:38:19.169" v="8304" actId="164"/>
          <ac:cxnSpMkLst>
            <pc:docMk/>
            <pc:sldMk cId="131249018" sldId="598"/>
            <ac:cxnSpMk id="95" creationId="{6DA8769F-A9F1-15FE-B402-42ABF4D098F9}"/>
          </ac:cxnSpMkLst>
        </pc:cxnChg>
        <pc:cxnChg chg="mod">
          <ac:chgData name="Wilkes, Becky" userId="9bbde20d-3fc9-4ac7-be80-50a254820eaf" providerId="ADAL" clId="{ED7009E0-2F06-4392-AE09-56CB9BF38215}" dt="2022-11-16T16:38:19.169" v="8304" actId="164"/>
          <ac:cxnSpMkLst>
            <pc:docMk/>
            <pc:sldMk cId="131249018" sldId="598"/>
            <ac:cxnSpMk id="102" creationId="{DFC36517-FFDB-D82D-CABA-82581996B298}"/>
          </ac:cxnSpMkLst>
        </pc:cxnChg>
        <pc:cxnChg chg="mod">
          <ac:chgData name="Wilkes, Becky" userId="9bbde20d-3fc9-4ac7-be80-50a254820eaf" providerId="ADAL" clId="{ED7009E0-2F06-4392-AE09-56CB9BF38215}" dt="2022-11-16T16:38:19.169" v="8304" actId="164"/>
          <ac:cxnSpMkLst>
            <pc:docMk/>
            <pc:sldMk cId="131249018" sldId="598"/>
            <ac:cxnSpMk id="103" creationId="{B83DC792-EB9C-5C3A-93A9-C59991EF8B53}"/>
          </ac:cxnSpMkLst>
        </pc:cxnChg>
        <pc:cxnChg chg="mod">
          <ac:chgData name="Wilkes, Becky" userId="9bbde20d-3fc9-4ac7-be80-50a254820eaf" providerId="ADAL" clId="{ED7009E0-2F06-4392-AE09-56CB9BF38215}" dt="2022-11-16T16:38:19.169" v="8304" actId="164"/>
          <ac:cxnSpMkLst>
            <pc:docMk/>
            <pc:sldMk cId="131249018" sldId="598"/>
            <ac:cxnSpMk id="104" creationId="{8028FB51-CE72-BA3E-C3E6-C8E64A050C70}"/>
          </ac:cxnSpMkLst>
        </pc:cxnChg>
        <pc:cxnChg chg="mod">
          <ac:chgData name="Wilkes, Becky" userId="9bbde20d-3fc9-4ac7-be80-50a254820eaf" providerId="ADAL" clId="{ED7009E0-2F06-4392-AE09-56CB9BF38215}" dt="2022-11-16T16:38:19.169" v="8304" actId="164"/>
          <ac:cxnSpMkLst>
            <pc:docMk/>
            <pc:sldMk cId="131249018" sldId="598"/>
            <ac:cxnSpMk id="106" creationId="{F355D197-AF50-24B9-57AF-CC2CE5AAAC61}"/>
          </ac:cxnSpMkLst>
        </pc:cxnChg>
        <pc:cxnChg chg="mod">
          <ac:chgData name="Wilkes, Becky" userId="9bbde20d-3fc9-4ac7-be80-50a254820eaf" providerId="ADAL" clId="{ED7009E0-2F06-4392-AE09-56CB9BF38215}" dt="2022-11-16T16:38:19.169" v="8304" actId="164"/>
          <ac:cxnSpMkLst>
            <pc:docMk/>
            <pc:sldMk cId="131249018" sldId="598"/>
            <ac:cxnSpMk id="110" creationId="{89E42392-1F5D-5372-5F63-2B921B06A04C}"/>
          </ac:cxnSpMkLst>
        </pc:cxnChg>
      </pc:sldChg>
      <pc:sldChg chg="addSp modSp mod">
        <pc:chgData name="Wilkes, Becky" userId="9bbde20d-3fc9-4ac7-be80-50a254820eaf" providerId="ADAL" clId="{ED7009E0-2F06-4392-AE09-56CB9BF38215}" dt="2022-11-16T16:41:18.673" v="8834" actId="962"/>
        <pc:sldMkLst>
          <pc:docMk/>
          <pc:sldMk cId="3031424899" sldId="599"/>
        </pc:sldMkLst>
        <pc:spChg chg="mod">
          <ac:chgData name="Wilkes, Becky" userId="9bbde20d-3fc9-4ac7-be80-50a254820eaf" providerId="ADAL" clId="{ED7009E0-2F06-4392-AE09-56CB9BF38215}" dt="2022-11-16T16:40:00.709" v="8687" actId="164"/>
          <ac:spMkLst>
            <pc:docMk/>
            <pc:sldMk cId="3031424899" sldId="599"/>
            <ac:spMk id="18" creationId="{05AC4CE0-FE74-ACB2-05A4-EB6D3242433C}"/>
          </ac:spMkLst>
        </pc:spChg>
        <pc:spChg chg="mod">
          <ac:chgData name="Wilkes, Becky" userId="9bbde20d-3fc9-4ac7-be80-50a254820eaf" providerId="ADAL" clId="{ED7009E0-2F06-4392-AE09-56CB9BF38215}" dt="2022-11-16T16:40:06.756" v="8688" actId="164"/>
          <ac:spMkLst>
            <pc:docMk/>
            <pc:sldMk cId="3031424899" sldId="599"/>
            <ac:spMk id="28" creationId="{CE4EBA86-EEAE-A3E3-10D7-4ED53781297B}"/>
          </ac:spMkLst>
        </pc:spChg>
        <pc:spChg chg="mod">
          <ac:chgData name="Wilkes, Becky" userId="9bbde20d-3fc9-4ac7-be80-50a254820eaf" providerId="ADAL" clId="{ED7009E0-2F06-4392-AE09-56CB9BF38215}" dt="2022-11-16T16:40:06.756" v="8688" actId="164"/>
          <ac:spMkLst>
            <pc:docMk/>
            <pc:sldMk cId="3031424899" sldId="599"/>
            <ac:spMk id="40" creationId="{47F3B5D4-5D81-E85B-EE59-434CC2F3CBE6}"/>
          </ac:spMkLst>
        </pc:spChg>
        <pc:spChg chg="mod">
          <ac:chgData name="Wilkes, Becky" userId="9bbde20d-3fc9-4ac7-be80-50a254820eaf" providerId="ADAL" clId="{ED7009E0-2F06-4392-AE09-56CB9BF38215}" dt="2022-11-16T16:40:06.756" v="8688" actId="164"/>
          <ac:spMkLst>
            <pc:docMk/>
            <pc:sldMk cId="3031424899" sldId="599"/>
            <ac:spMk id="41" creationId="{2DCEB28B-4A48-B304-3DBD-FFA079BA2DE3}"/>
          </ac:spMkLst>
        </pc:spChg>
        <pc:spChg chg="mod">
          <ac:chgData name="Wilkes, Becky" userId="9bbde20d-3fc9-4ac7-be80-50a254820eaf" providerId="ADAL" clId="{ED7009E0-2F06-4392-AE09-56CB9BF38215}" dt="2022-11-16T16:40:06.756" v="8688" actId="164"/>
          <ac:spMkLst>
            <pc:docMk/>
            <pc:sldMk cId="3031424899" sldId="599"/>
            <ac:spMk id="42" creationId="{66F07A25-432D-F8DD-25C2-7982BE161F59}"/>
          </ac:spMkLst>
        </pc:spChg>
        <pc:spChg chg="mod">
          <ac:chgData name="Wilkes, Becky" userId="9bbde20d-3fc9-4ac7-be80-50a254820eaf" providerId="ADAL" clId="{ED7009E0-2F06-4392-AE09-56CB9BF38215}" dt="2022-11-16T16:40:00.709" v="8687" actId="164"/>
          <ac:spMkLst>
            <pc:docMk/>
            <pc:sldMk cId="3031424899" sldId="599"/>
            <ac:spMk id="64" creationId="{16A443E5-D126-B6F0-D2EF-CB7AA13E0BB4}"/>
          </ac:spMkLst>
        </pc:spChg>
        <pc:spChg chg="mod">
          <ac:chgData name="Wilkes, Becky" userId="9bbde20d-3fc9-4ac7-be80-50a254820eaf" providerId="ADAL" clId="{ED7009E0-2F06-4392-AE09-56CB9BF38215}" dt="2022-11-16T16:40:00.709" v="8687" actId="164"/>
          <ac:spMkLst>
            <pc:docMk/>
            <pc:sldMk cId="3031424899" sldId="599"/>
            <ac:spMk id="65" creationId="{CD6E665F-7677-B86A-FD4A-EEF6134E4981}"/>
          </ac:spMkLst>
        </pc:spChg>
        <pc:spChg chg="mod">
          <ac:chgData name="Wilkes, Becky" userId="9bbde20d-3fc9-4ac7-be80-50a254820eaf" providerId="ADAL" clId="{ED7009E0-2F06-4392-AE09-56CB9BF38215}" dt="2022-11-16T16:40:00.709" v="8687" actId="164"/>
          <ac:spMkLst>
            <pc:docMk/>
            <pc:sldMk cId="3031424899" sldId="599"/>
            <ac:spMk id="67" creationId="{538F59C0-67DA-D3BA-E866-439C48F6D58C}"/>
          </ac:spMkLst>
        </pc:spChg>
        <pc:grpChg chg="add mod">
          <ac:chgData name="Wilkes, Becky" userId="9bbde20d-3fc9-4ac7-be80-50a254820eaf" providerId="ADAL" clId="{ED7009E0-2F06-4392-AE09-56CB9BF38215}" dt="2022-11-16T16:40:43.311" v="8746" actId="962"/>
          <ac:grpSpMkLst>
            <pc:docMk/>
            <pc:sldMk cId="3031424899" sldId="599"/>
            <ac:grpSpMk id="4" creationId="{3ABECE10-6F44-0832-4BFB-3CA843A46B9F}"/>
          </ac:grpSpMkLst>
        </pc:grpChg>
        <pc:grpChg chg="add mod">
          <ac:chgData name="Wilkes, Becky" userId="9bbde20d-3fc9-4ac7-be80-50a254820eaf" providerId="ADAL" clId="{ED7009E0-2F06-4392-AE09-56CB9BF38215}" dt="2022-11-16T16:41:18.673" v="8834" actId="962"/>
          <ac:grpSpMkLst>
            <pc:docMk/>
            <pc:sldMk cId="3031424899" sldId="599"/>
            <ac:grpSpMk id="5" creationId="{659E6067-E64C-9B0B-C9FC-50C7C5C3652A}"/>
          </ac:grpSpMkLst>
        </pc:grpChg>
        <pc:cxnChg chg="mod">
          <ac:chgData name="Wilkes, Becky" userId="9bbde20d-3fc9-4ac7-be80-50a254820eaf" providerId="ADAL" clId="{ED7009E0-2F06-4392-AE09-56CB9BF38215}" dt="2022-11-16T16:40:00.709" v="8687" actId="164"/>
          <ac:cxnSpMkLst>
            <pc:docMk/>
            <pc:sldMk cId="3031424899" sldId="599"/>
            <ac:cxnSpMk id="22" creationId="{E047FC0C-D460-1319-AF83-52951BCA71F7}"/>
          </ac:cxnSpMkLst>
        </pc:cxnChg>
        <pc:cxnChg chg="mod">
          <ac:chgData name="Wilkes, Becky" userId="9bbde20d-3fc9-4ac7-be80-50a254820eaf" providerId="ADAL" clId="{ED7009E0-2F06-4392-AE09-56CB9BF38215}" dt="2022-11-16T16:40:06.756" v="8688" actId="164"/>
          <ac:cxnSpMkLst>
            <pc:docMk/>
            <pc:sldMk cId="3031424899" sldId="599"/>
            <ac:cxnSpMk id="24" creationId="{BE5BFA1C-0F16-C5BB-6C90-9830C9000C4E}"/>
          </ac:cxnSpMkLst>
        </pc:cxnChg>
        <pc:cxnChg chg="mod">
          <ac:chgData name="Wilkes, Becky" userId="9bbde20d-3fc9-4ac7-be80-50a254820eaf" providerId="ADAL" clId="{ED7009E0-2F06-4392-AE09-56CB9BF38215}" dt="2022-11-16T16:40:00.709" v="8687" actId="164"/>
          <ac:cxnSpMkLst>
            <pc:docMk/>
            <pc:sldMk cId="3031424899" sldId="599"/>
            <ac:cxnSpMk id="27" creationId="{83B91FE0-C9EE-E725-47A4-8923D0C0A5B7}"/>
          </ac:cxnSpMkLst>
        </pc:cxnChg>
        <pc:cxnChg chg="mod">
          <ac:chgData name="Wilkes, Becky" userId="9bbde20d-3fc9-4ac7-be80-50a254820eaf" providerId="ADAL" clId="{ED7009E0-2F06-4392-AE09-56CB9BF38215}" dt="2022-11-16T16:40:00.709" v="8687" actId="164"/>
          <ac:cxnSpMkLst>
            <pc:docMk/>
            <pc:sldMk cId="3031424899" sldId="599"/>
            <ac:cxnSpMk id="29" creationId="{0B90F228-601A-A5B6-4BB0-502F437E5E08}"/>
          </ac:cxnSpMkLst>
        </pc:cxnChg>
        <pc:cxnChg chg="mod">
          <ac:chgData name="Wilkes, Becky" userId="9bbde20d-3fc9-4ac7-be80-50a254820eaf" providerId="ADAL" clId="{ED7009E0-2F06-4392-AE09-56CB9BF38215}" dt="2022-11-16T16:40:06.756" v="8688" actId="164"/>
          <ac:cxnSpMkLst>
            <pc:docMk/>
            <pc:sldMk cId="3031424899" sldId="599"/>
            <ac:cxnSpMk id="37" creationId="{B7981FA5-9901-6031-6852-E6FE21449AE6}"/>
          </ac:cxnSpMkLst>
        </pc:cxnChg>
        <pc:cxnChg chg="mod">
          <ac:chgData name="Wilkes, Becky" userId="9bbde20d-3fc9-4ac7-be80-50a254820eaf" providerId="ADAL" clId="{ED7009E0-2F06-4392-AE09-56CB9BF38215}" dt="2022-11-16T16:40:06.756" v="8688" actId="164"/>
          <ac:cxnSpMkLst>
            <pc:docMk/>
            <pc:sldMk cId="3031424899" sldId="599"/>
            <ac:cxnSpMk id="39" creationId="{600BF47A-3B5E-49F1-1003-C7C178F584BD}"/>
          </ac:cxnSpMkLst>
        </pc:cxnChg>
      </pc:sldChg>
      <pc:sldChg chg="modSp">
        <pc:chgData name="Wilkes, Becky" userId="9bbde20d-3fc9-4ac7-be80-50a254820eaf" providerId="ADAL" clId="{ED7009E0-2F06-4392-AE09-56CB9BF38215}" dt="2022-11-16T16:17:57.865" v="4040" actId="962"/>
        <pc:sldMkLst>
          <pc:docMk/>
          <pc:sldMk cId="740921032" sldId="606"/>
        </pc:sldMkLst>
        <pc:graphicFrameChg chg="mod">
          <ac:chgData name="Wilkes, Becky" userId="9bbde20d-3fc9-4ac7-be80-50a254820eaf" providerId="ADAL" clId="{ED7009E0-2F06-4392-AE09-56CB9BF38215}" dt="2022-11-16T16:17:57.865" v="4040" actId="962"/>
          <ac:graphicFrameMkLst>
            <pc:docMk/>
            <pc:sldMk cId="740921032" sldId="606"/>
            <ac:graphicFrameMk id="5" creationId="{013BFEB3-51E8-4482-860E-56CFBBA7DD8D}"/>
          </ac:graphicFrameMkLst>
        </pc:graphicFrameChg>
      </pc:sldChg>
      <pc:sldMasterChg chg="modSldLayout">
        <pc:chgData name="Wilkes, Becky" userId="9bbde20d-3fc9-4ac7-be80-50a254820eaf" providerId="ADAL" clId="{ED7009E0-2F06-4392-AE09-56CB9BF38215}" dt="2022-11-16T14:46:56.367" v="7" actId="1036"/>
        <pc:sldMasterMkLst>
          <pc:docMk/>
          <pc:sldMasterMk cId="1735767926" sldId="2147483660"/>
        </pc:sldMasterMkLst>
        <pc:sldLayoutChg chg="modSp mod">
          <pc:chgData name="Wilkes, Becky" userId="9bbde20d-3fc9-4ac7-be80-50a254820eaf" providerId="ADAL" clId="{ED7009E0-2F06-4392-AE09-56CB9BF38215}" dt="2022-11-16T14:46:56.367" v="7" actId="1036"/>
          <pc:sldLayoutMkLst>
            <pc:docMk/>
            <pc:sldMasterMk cId="1735767926" sldId="2147483660"/>
            <pc:sldLayoutMk cId="1061729942" sldId="2147483674"/>
          </pc:sldLayoutMkLst>
          <pc:spChg chg="mod">
            <ac:chgData name="Wilkes, Becky" userId="9bbde20d-3fc9-4ac7-be80-50a254820eaf" providerId="ADAL" clId="{ED7009E0-2F06-4392-AE09-56CB9BF38215}" dt="2022-11-16T14:46:56.367" v="7" actId="1036"/>
            <ac:spMkLst>
              <pc:docMk/>
              <pc:sldMasterMk cId="1735767926" sldId="2147483660"/>
              <pc:sldLayoutMk cId="1061729942" sldId="2147483674"/>
              <ac:spMk id="12" creationId="{653E6A85-8C3A-4B41-A418-8C3624768B4A}"/>
            </ac:spMkLst>
          </pc:spChg>
          <pc:grpChg chg="mod">
            <ac:chgData name="Wilkes, Becky" userId="9bbde20d-3fc9-4ac7-be80-50a254820eaf" providerId="ADAL" clId="{ED7009E0-2F06-4392-AE09-56CB9BF38215}" dt="2022-11-16T14:46:02.932" v="4" actId="14100"/>
            <ac:grpSpMkLst>
              <pc:docMk/>
              <pc:sldMasterMk cId="1735767926" sldId="2147483660"/>
              <pc:sldLayoutMk cId="1061729942" sldId="2147483674"/>
              <ac:grpSpMk id="10" creationId="{43139024-17EC-451F-A01F-72DEC207A05D}"/>
            </ac:grpSpMkLst>
          </pc:grpChg>
        </pc:sldLayoutChg>
      </pc:sldMasterChg>
    </pc:docChg>
  </pc:docChgLst>
  <pc:docChgLst>
    <pc:chgData name="Ammons, Denise" userId="61c7dcbd-e9a4-4215-b4a8-e086cbae6994" providerId="ADAL" clId="{88E9E87F-1581-4A1B-A9A2-6ACC8A22348F}"/>
    <pc:docChg chg="undo custSel addSld delSld modSld modMainMaster">
      <pc:chgData name="Ammons, Denise" userId="61c7dcbd-e9a4-4215-b4a8-e086cbae6994" providerId="ADAL" clId="{88E9E87F-1581-4A1B-A9A2-6ACC8A22348F}" dt="2022-11-14T01:15:02.023" v="1025" actId="207"/>
      <pc:docMkLst>
        <pc:docMk/>
      </pc:docMkLst>
      <pc:sldChg chg="addSp modSp">
        <pc:chgData name="Ammons, Denise" userId="61c7dcbd-e9a4-4215-b4a8-e086cbae6994" providerId="ADAL" clId="{88E9E87F-1581-4A1B-A9A2-6ACC8A22348F}" dt="2022-11-10T18:19:28.524" v="614"/>
        <pc:sldMkLst>
          <pc:docMk/>
          <pc:sldMk cId="3153951408" sldId="262"/>
        </pc:sldMkLst>
        <pc:spChg chg="add mod">
          <ac:chgData name="Ammons, Denise" userId="61c7dcbd-e9a4-4215-b4a8-e086cbae6994" providerId="ADAL" clId="{88E9E87F-1581-4A1B-A9A2-6ACC8A22348F}" dt="2022-11-10T18:19:28.524" v="614"/>
          <ac:spMkLst>
            <pc:docMk/>
            <pc:sldMk cId="3153951408" sldId="262"/>
            <ac:spMk id="2" creationId="{32A86AAE-67B0-ADD2-0464-23FB23329CCC}"/>
          </ac:spMkLst>
        </pc:spChg>
      </pc:sldChg>
      <pc:sldChg chg="modSp mod">
        <pc:chgData name="Ammons, Denise" userId="61c7dcbd-e9a4-4215-b4a8-e086cbae6994" providerId="ADAL" clId="{88E9E87F-1581-4A1B-A9A2-6ACC8A22348F}" dt="2022-11-10T17:28:01.123" v="241"/>
        <pc:sldMkLst>
          <pc:docMk/>
          <pc:sldMk cId="3391043687" sldId="283"/>
        </pc:sldMkLst>
        <pc:spChg chg="mod ord">
          <ac:chgData name="Ammons, Denise" userId="61c7dcbd-e9a4-4215-b4a8-e086cbae6994" providerId="ADAL" clId="{88E9E87F-1581-4A1B-A9A2-6ACC8A22348F}" dt="2022-11-10T17:28:01.123" v="241"/>
          <ac:spMkLst>
            <pc:docMk/>
            <pc:sldMk cId="3391043687" sldId="283"/>
            <ac:spMk id="3" creationId="{04A0A6A5-9092-739E-41F7-8604963B3639}"/>
          </ac:spMkLst>
        </pc:spChg>
      </pc:sldChg>
      <pc:sldChg chg="modSp mod">
        <pc:chgData name="Ammons, Denise" userId="61c7dcbd-e9a4-4215-b4a8-e086cbae6994" providerId="ADAL" clId="{88E9E87F-1581-4A1B-A9A2-6ACC8A22348F}" dt="2022-11-10T17:32:32.830" v="244" actId="962"/>
        <pc:sldMkLst>
          <pc:docMk/>
          <pc:sldMk cId="3998414007" sldId="287"/>
        </pc:sldMkLst>
        <pc:spChg chg="mod">
          <ac:chgData name="Ammons, Denise" userId="61c7dcbd-e9a4-4215-b4a8-e086cbae6994" providerId="ADAL" clId="{88E9E87F-1581-4A1B-A9A2-6ACC8A22348F}" dt="2022-11-10T17:07:09.809" v="48" actId="33553"/>
          <ac:spMkLst>
            <pc:docMk/>
            <pc:sldMk cId="3998414007" sldId="287"/>
            <ac:spMk id="3" creationId="{2D568C19-6031-3749-CBC4-09520604F893}"/>
          </ac:spMkLst>
        </pc:spChg>
        <pc:spChg chg="ord">
          <ac:chgData name="Ammons, Denise" userId="61c7dcbd-e9a4-4215-b4a8-e086cbae6994" providerId="ADAL" clId="{88E9E87F-1581-4A1B-A9A2-6ACC8A22348F}" dt="2022-11-10T17:28:11.079" v="243"/>
          <ac:spMkLst>
            <pc:docMk/>
            <pc:sldMk cId="3998414007" sldId="287"/>
            <ac:spMk id="6" creationId="{D1A425E8-5E56-C932-B9DD-381A11792A1F}"/>
          </ac:spMkLst>
        </pc:spChg>
        <pc:graphicFrameChg chg="mod">
          <ac:chgData name="Ammons, Denise" userId="61c7dcbd-e9a4-4215-b4a8-e086cbae6994" providerId="ADAL" clId="{88E9E87F-1581-4A1B-A9A2-6ACC8A22348F}" dt="2022-11-10T17:32:32.830" v="244" actId="962"/>
          <ac:graphicFrameMkLst>
            <pc:docMk/>
            <pc:sldMk cId="3998414007" sldId="287"/>
            <ac:graphicFrameMk id="13" creationId="{30C9C70B-0FA8-44FC-A491-83EECBE38994}"/>
          </ac:graphicFrameMkLst>
        </pc:graphicFrameChg>
      </pc:sldChg>
      <pc:sldChg chg="modSp mod">
        <pc:chgData name="Ammons, Denise" userId="61c7dcbd-e9a4-4215-b4a8-e086cbae6994" providerId="ADAL" clId="{88E9E87F-1581-4A1B-A9A2-6ACC8A22348F}" dt="2022-11-10T17:10:09.419" v="116" actId="33553"/>
        <pc:sldMkLst>
          <pc:docMk/>
          <pc:sldMk cId="3383265873" sldId="386"/>
        </pc:sldMkLst>
        <pc:spChg chg="mod">
          <ac:chgData name="Ammons, Denise" userId="61c7dcbd-e9a4-4215-b4a8-e086cbae6994" providerId="ADAL" clId="{88E9E87F-1581-4A1B-A9A2-6ACC8A22348F}" dt="2022-11-10T17:10:09.419" v="116" actId="33553"/>
          <ac:spMkLst>
            <pc:docMk/>
            <pc:sldMk cId="3383265873" sldId="386"/>
            <ac:spMk id="2" creationId="{C3A3A67C-6491-D412-2747-43598D579CCD}"/>
          </ac:spMkLst>
        </pc:spChg>
      </pc:sldChg>
      <pc:sldChg chg="modSp mod">
        <pc:chgData name="Ammons, Denise" userId="61c7dcbd-e9a4-4215-b4a8-e086cbae6994" providerId="ADAL" clId="{88E9E87F-1581-4A1B-A9A2-6ACC8A22348F}" dt="2022-11-10T17:10:22.675" v="117" actId="33553"/>
        <pc:sldMkLst>
          <pc:docMk/>
          <pc:sldMk cId="566343391" sldId="387"/>
        </pc:sldMkLst>
        <pc:spChg chg="mod">
          <ac:chgData name="Ammons, Denise" userId="61c7dcbd-e9a4-4215-b4a8-e086cbae6994" providerId="ADAL" clId="{88E9E87F-1581-4A1B-A9A2-6ACC8A22348F}" dt="2022-11-10T17:10:22.675" v="117" actId="33553"/>
          <ac:spMkLst>
            <pc:docMk/>
            <pc:sldMk cId="566343391" sldId="387"/>
            <ac:spMk id="2" creationId="{C3A3A67C-6491-D412-2747-43598D579CCD}"/>
          </ac:spMkLst>
        </pc:spChg>
      </pc:sldChg>
      <pc:sldChg chg="modSp mod">
        <pc:chgData name="Ammons, Denise" userId="61c7dcbd-e9a4-4215-b4a8-e086cbae6994" providerId="ADAL" clId="{88E9E87F-1581-4A1B-A9A2-6ACC8A22348F}" dt="2022-11-10T18:47:48.809" v="969" actId="962"/>
        <pc:sldMkLst>
          <pc:docMk/>
          <pc:sldMk cId="1495795491" sldId="390"/>
        </pc:sldMkLst>
        <pc:spChg chg="mod">
          <ac:chgData name="Ammons, Denise" userId="61c7dcbd-e9a4-4215-b4a8-e086cbae6994" providerId="ADAL" clId="{88E9E87F-1581-4A1B-A9A2-6ACC8A22348F}" dt="2022-11-10T18:47:43.658" v="959" actId="962"/>
          <ac:spMkLst>
            <pc:docMk/>
            <pc:sldMk cId="1495795491" sldId="390"/>
            <ac:spMk id="13" creationId="{A46AFEB5-081F-2293-F6C1-8FB06991D68D}"/>
          </ac:spMkLst>
        </pc:spChg>
        <pc:spChg chg="mod">
          <ac:chgData name="Ammons, Denise" userId="61c7dcbd-e9a4-4215-b4a8-e086cbae6994" providerId="ADAL" clId="{88E9E87F-1581-4A1B-A9A2-6ACC8A22348F}" dt="2022-11-10T18:47:41.656" v="956" actId="962"/>
          <ac:spMkLst>
            <pc:docMk/>
            <pc:sldMk cId="1495795491" sldId="390"/>
            <ac:spMk id="14" creationId="{B002223C-FC97-CAB4-7C8D-B1A8A9DFFA72}"/>
          </ac:spMkLst>
        </pc:spChg>
        <pc:spChg chg="mod">
          <ac:chgData name="Ammons, Denise" userId="61c7dcbd-e9a4-4215-b4a8-e086cbae6994" providerId="ADAL" clId="{88E9E87F-1581-4A1B-A9A2-6ACC8A22348F}" dt="2022-11-10T18:47:42.128" v="957" actId="962"/>
          <ac:spMkLst>
            <pc:docMk/>
            <pc:sldMk cId="1495795491" sldId="390"/>
            <ac:spMk id="15" creationId="{81B35A4B-82D9-A868-571A-3A39A7D94EB6}"/>
          </ac:spMkLst>
        </pc:spChg>
        <pc:spChg chg="mod">
          <ac:chgData name="Ammons, Denise" userId="61c7dcbd-e9a4-4215-b4a8-e086cbae6994" providerId="ADAL" clId="{88E9E87F-1581-4A1B-A9A2-6ACC8A22348F}" dt="2022-11-10T18:47:43.149" v="958" actId="962"/>
          <ac:spMkLst>
            <pc:docMk/>
            <pc:sldMk cId="1495795491" sldId="390"/>
            <ac:spMk id="16" creationId="{BEEB163B-4CF2-7050-BDD0-15F3687735DB}"/>
          </ac:spMkLst>
        </pc:spChg>
        <pc:spChg chg="mod">
          <ac:chgData name="Ammons, Denise" userId="61c7dcbd-e9a4-4215-b4a8-e086cbae6994" providerId="ADAL" clId="{88E9E87F-1581-4A1B-A9A2-6ACC8A22348F}" dt="2022-11-10T18:47:44.047" v="960" actId="962"/>
          <ac:spMkLst>
            <pc:docMk/>
            <pc:sldMk cId="1495795491" sldId="390"/>
            <ac:spMk id="17" creationId="{5A099AA9-0991-8D20-FC6A-4CC47C198735}"/>
          </ac:spMkLst>
        </pc:spChg>
        <pc:spChg chg="mod">
          <ac:chgData name="Ammons, Denise" userId="61c7dcbd-e9a4-4215-b4a8-e086cbae6994" providerId="ADAL" clId="{88E9E87F-1581-4A1B-A9A2-6ACC8A22348F}" dt="2022-11-10T18:47:45.181" v="961" actId="962"/>
          <ac:spMkLst>
            <pc:docMk/>
            <pc:sldMk cId="1495795491" sldId="390"/>
            <ac:spMk id="18" creationId="{42850FF1-C45A-0CD9-E7F8-B431EA22BEE7}"/>
          </ac:spMkLst>
        </pc:spChg>
        <pc:spChg chg="mod">
          <ac:chgData name="Ammons, Denise" userId="61c7dcbd-e9a4-4215-b4a8-e086cbae6994" providerId="ADAL" clId="{88E9E87F-1581-4A1B-A9A2-6ACC8A22348F}" dt="2022-11-10T18:47:46.855" v="965" actId="962"/>
          <ac:spMkLst>
            <pc:docMk/>
            <pc:sldMk cId="1495795491" sldId="390"/>
            <ac:spMk id="20" creationId="{D598C879-AAEC-B73F-137A-6EAEC25B0F34}"/>
          </ac:spMkLst>
        </pc:spChg>
        <pc:spChg chg="mod">
          <ac:chgData name="Ammons, Denise" userId="61c7dcbd-e9a4-4215-b4a8-e086cbae6994" providerId="ADAL" clId="{88E9E87F-1581-4A1B-A9A2-6ACC8A22348F}" dt="2022-11-10T18:47:48.457" v="968" actId="962"/>
          <ac:spMkLst>
            <pc:docMk/>
            <pc:sldMk cId="1495795491" sldId="390"/>
            <ac:spMk id="23" creationId="{51CBA8D6-74D3-19C7-C4DA-C9DC10D76ED5}"/>
          </ac:spMkLst>
        </pc:spChg>
        <pc:spChg chg="mod">
          <ac:chgData name="Ammons, Denise" userId="61c7dcbd-e9a4-4215-b4a8-e086cbae6994" providerId="ADAL" clId="{88E9E87F-1581-4A1B-A9A2-6ACC8A22348F}" dt="2022-11-10T18:47:48.809" v="969" actId="962"/>
          <ac:spMkLst>
            <pc:docMk/>
            <pc:sldMk cId="1495795491" sldId="390"/>
            <ac:spMk id="24" creationId="{5B454F87-1CCB-A859-48DA-A9FE19825C82}"/>
          </ac:spMkLst>
        </pc:spChg>
        <pc:picChg chg="mod">
          <ac:chgData name="Ammons, Denise" userId="61c7dcbd-e9a4-4215-b4a8-e086cbae6994" providerId="ADAL" clId="{88E9E87F-1581-4A1B-A9A2-6ACC8A22348F}" dt="2022-11-10T18:47:45.526" v="962" actId="962"/>
          <ac:picMkLst>
            <pc:docMk/>
            <pc:sldMk cId="1495795491" sldId="390"/>
            <ac:picMk id="3" creationId="{E7F9E6F5-D290-580A-CC7F-3B35DBC85B0D}"/>
          </ac:picMkLst>
        </pc:picChg>
        <pc:picChg chg="mod">
          <ac:chgData name="Ammons, Denise" userId="61c7dcbd-e9a4-4215-b4a8-e086cbae6994" providerId="ADAL" clId="{88E9E87F-1581-4A1B-A9A2-6ACC8A22348F}" dt="2022-11-10T18:47:45.893" v="963" actId="962"/>
          <ac:picMkLst>
            <pc:docMk/>
            <pc:sldMk cId="1495795491" sldId="390"/>
            <ac:picMk id="4" creationId="{F18959E1-71A1-B4B6-4B96-86C2E84E0D69}"/>
          </ac:picMkLst>
        </pc:picChg>
        <pc:picChg chg="mod">
          <ac:chgData name="Ammons, Denise" userId="61c7dcbd-e9a4-4215-b4a8-e086cbae6994" providerId="ADAL" clId="{88E9E87F-1581-4A1B-A9A2-6ACC8A22348F}" dt="2022-11-10T18:47:46.358" v="964" actId="962"/>
          <ac:picMkLst>
            <pc:docMk/>
            <pc:sldMk cId="1495795491" sldId="390"/>
            <ac:picMk id="7" creationId="{A94F10AE-F2A3-3F45-8C79-01C7870154F7}"/>
          </ac:picMkLst>
        </pc:picChg>
        <pc:picChg chg="mod">
          <ac:chgData name="Ammons, Denise" userId="61c7dcbd-e9a4-4215-b4a8-e086cbae6994" providerId="ADAL" clId="{88E9E87F-1581-4A1B-A9A2-6ACC8A22348F}" dt="2022-11-10T18:47:47.447" v="966" actId="962"/>
          <ac:picMkLst>
            <pc:docMk/>
            <pc:sldMk cId="1495795491" sldId="390"/>
            <ac:picMk id="21" creationId="{8736FDA8-EE1F-A20A-7E4A-C1C717675481}"/>
          </ac:picMkLst>
        </pc:picChg>
        <pc:picChg chg="mod">
          <ac:chgData name="Ammons, Denise" userId="61c7dcbd-e9a4-4215-b4a8-e086cbae6994" providerId="ADAL" clId="{88E9E87F-1581-4A1B-A9A2-6ACC8A22348F}" dt="2022-11-10T18:47:47.863" v="967" actId="962"/>
          <ac:picMkLst>
            <pc:docMk/>
            <pc:sldMk cId="1495795491" sldId="390"/>
            <ac:picMk id="22" creationId="{7829874F-9F9C-12B1-734D-02A460AE6389}"/>
          </ac:picMkLst>
        </pc:picChg>
        <pc:picChg chg="mod">
          <ac:chgData name="Ammons, Denise" userId="61c7dcbd-e9a4-4215-b4a8-e086cbae6994" providerId="ADAL" clId="{88E9E87F-1581-4A1B-A9A2-6ACC8A22348F}" dt="2022-11-10T18:34:59.140" v="850" actId="962"/>
          <ac:picMkLst>
            <pc:docMk/>
            <pc:sldMk cId="1495795491" sldId="390"/>
            <ac:picMk id="7170" creationId="{0FBF5949-E785-4D34-EEDC-549B5AC90374}"/>
          </ac:picMkLst>
        </pc:picChg>
      </pc:sldChg>
      <pc:sldChg chg="modSp mod">
        <pc:chgData name="Ammons, Denise" userId="61c7dcbd-e9a4-4215-b4a8-e086cbae6994" providerId="ADAL" clId="{88E9E87F-1581-4A1B-A9A2-6ACC8A22348F}" dt="2022-11-10T18:17:14.130" v="576" actId="962"/>
        <pc:sldMkLst>
          <pc:docMk/>
          <pc:sldMk cId="1828247800" sldId="391"/>
        </pc:sldMkLst>
        <pc:spChg chg="mod">
          <ac:chgData name="Ammons, Denise" userId="61c7dcbd-e9a4-4215-b4a8-e086cbae6994" providerId="ADAL" clId="{88E9E87F-1581-4A1B-A9A2-6ACC8A22348F}" dt="2022-11-10T18:17:07.969" v="568" actId="962"/>
          <ac:spMkLst>
            <pc:docMk/>
            <pc:sldMk cId="1828247800" sldId="391"/>
            <ac:spMk id="3" creationId="{4B90D31C-0A78-289A-1FFC-FA10536F41EA}"/>
          </ac:spMkLst>
        </pc:spChg>
        <pc:spChg chg="mod">
          <ac:chgData name="Ammons, Denise" userId="61c7dcbd-e9a4-4215-b4a8-e086cbae6994" providerId="ADAL" clId="{88E9E87F-1581-4A1B-A9A2-6ACC8A22348F}" dt="2022-11-10T18:17:14.130" v="576" actId="962"/>
          <ac:spMkLst>
            <pc:docMk/>
            <pc:sldMk cId="1828247800" sldId="391"/>
            <ac:spMk id="15" creationId="{27F7C508-41B7-D90C-0279-95AFF1B98055}"/>
          </ac:spMkLst>
        </pc:spChg>
        <pc:spChg chg="mod">
          <ac:chgData name="Ammons, Denise" userId="61c7dcbd-e9a4-4215-b4a8-e086cbae6994" providerId="ADAL" clId="{88E9E87F-1581-4A1B-A9A2-6ACC8A22348F}" dt="2022-11-10T18:17:09.740" v="570" actId="962"/>
          <ac:spMkLst>
            <pc:docMk/>
            <pc:sldMk cId="1828247800" sldId="391"/>
            <ac:spMk id="16" creationId="{4977293C-6E26-10C3-5947-F0262BFDB3BB}"/>
          </ac:spMkLst>
        </pc:spChg>
        <pc:spChg chg="mod">
          <ac:chgData name="Ammons, Denise" userId="61c7dcbd-e9a4-4215-b4a8-e086cbae6994" providerId="ADAL" clId="{88E9E87F-1581-4A1B-A9A2-6ACC8A22348F}" dt="2022-11-10T18:17:06.280" v="565" actId="962"/>
          <ac:spMkLst>
            <pc:docMk/>
            <pc:sldMk cId="1828247800" sldId="391"/>
            <ac:spMk id="20" creationId="{87CAC6F5-150E-3085-B3C4-1A7100C1CBE8}"/>
          </ac:spMkLst>
        </pc:spChg>
        <pc:spChg chg="mod">
          <ac:chgData name="Ammons, Denise" userId="61c7dcbd-e9a4-4215-b4a8-e086cbae6994" providerId="ADAL" clId="{88E9E87F-1581-4A1B-A9A2-6ACC8A22348F}" dt="2022-11-10T18:17:06.643" v="566" actId="962"/>
          <ac:spMkLst>
            <pc:docMk/>
            <pc:sldMk cId="1828247800" sldId="391"/>
            <ac:spMk id="23" creationId="{0C4F0EE6-FE9E-D3CC-E3E3-DE05D2B2818F}"/>
          </ac:spMkLst>
        </pc:spChg>
        <pc:spChg chg="mod">
          <ac:chgData name="Ammons, Denise" userId="61c7dcbd-e9a4-4215-b4a8-e086cbae6994" providerId="ADAL" clId="{88E9E87F-1581-4A1B-A9A2-6ACC8A22348F}" dt="2022-11-10T18:17:07.061" v="567" actId="962"/>
          <ac:spMkLst>
            <pc:docMk/>
            <pc:sldMk cId="1828247800" sldId="391"/>
            <ac:spMk id="24" creationId="{6DCCC06D-76D8-8E7F-32B2-16F11D1202C6}"/>
          </ac:spMkLst>
        </pc:spChg>
        <pc:spChg chg="mod">
          <ac:chgData name="Ammons, Denise" userId="61c7dcbd-e9a4-4215-b4a8-e086cbae6994" providerId="ADAL" clId="{88E9E87F-1581-4A1B-A9A2-6ACC8A22348F}" dt="2022-11-10T18:17:12.135" v="573" actId="962"/>
          <ac:spMkLst>
            <pc:docMk/>
            <pc:sldMk cId="1828247800" sldId="391"/>
            <ac:spMk id="25" creationId="{42850FF1-C45A-0CD9-E7F8-B431EA22BEE7}"/>
          </ac:spMkLst>
        </pc:spChg>
        <pc:picChg chg="mod">
          <ac:chgData name="Ammons, Denise" userId="61c7dcbd-e9a4-4215-b4a8-e086cbae6994" providerId="ADAL" clId="{88E9E87F-1581-4A1B-A9A2-6ACC8A22348F}" dt="2022-11-10T18:17:10.501" v="572" actId="962"/>
          <ac:picMkLst>
            <pc:docMk/>
            <pc:sldMk cId="1828247800" sldId="391"/>
            <ac:picMk id="4" creationId="{A115091E-8198-60FF-6535-3FAD25104BBA}"/>
          </ac:picMkLst>
        </pc:picChg>
        <pc:picChg chg="mod">
          <ac:chgData name="Ammons, Denise" userId="61c7dcbd-e9a4-4215-b4a8-e086cbae6994" providerId="ADAL" clId="{88E9E87F-1581-4A1B-A9A2-6ACC8A22348F}" dt="2022-11-10T18:17:12.634" v="574" actId="962"/>
          <ac:picMkLst>
            <pc:docMk/>
            <pc:sldMk cId="1828247800" sldId="391"/>
            <ac:picMk id="5" creationId="{12DE53F9-F4B0-6E4B-418B-6658DB979B74}"/>
          </ac:picMkLst>
        </pc:picChg>
        <pc:picChg chg="mod">
          <ac:chgData name="Ammons, Denise" userId="61c7dcbd-e9a4-4215-b4a8-e086cbae6994" providerId="ADAL" clId="{88E9E87F-1581-4A1B-A9A2-6ACC8A22348F}" dt="2022-11-10T18:17:13.736" v="575" actId="962"/>
          <ac:picMkLst>
            <pc:docMk/>
            <pc:sldMk cId="1828247800" sldId="391"/>
            <ac:picMk id="6" creationId="{A1FF78EE-E4DF-FD99-3FC0-120AF9AE9145}"/>
          </ac:picMkLst>
        </pc:picChg>
        <pc:picChg chg="mod">
          <ac:chgData name="Ammons, Denise" userId="61c7dcbd-e9a4-4215-b4a8-e086cbae6994" providerId="ADAL" clId="{88E9E87F-1581-4A1B-A9A2-6ACC8A22348F}" dt="2022-11-10T18:17:10.140" v="571" actId="962"/>
          <ac:picMkLst>
            <pc:docMk/>
            <pc:sldMk cId="1828247800" sldId="391"/>
            <ac:picMk id="7" creationId="{8F21D8E5-EAF1-41BA-6CB0-CE24A71273EB}"/>
          </ac:picMkLst>
        </pc:picChg>
        <pc:picChg chg="mod">
          <ac:chgData name="Ammons, Denise" userId="61c7dcbd-e9a4-4215-b4a8-e086cbae6994" providerId="ADAL" clId="{88E9E87F-1581-4A1B-A9A2-6ACC8A22348F}" dt="2022-11-10T18:17:08.556" v="569" actId="962"/>
          <ac:picMkLst>
            <pc:docMk/>
            <pc:sldMk cId="1828247800" sldId="391"/>
            <ac:picMk id="28" creationId="{E873AD66-0BAE-BAE1-9100-C3E421D4A104}"/>
          </ac:picMkLst>
        </pc:picChg>
        <pc:picChg chg="mod">
          <ac:chgData name="Ammons, Denise" userId="61c7dcbd-e9a4-4215-b4a8-e086cbae6994" providerId="ADAL" clId="{88E9E87F-1581-4A1B-A9A2-6ACC8A22348F}" dt="2022-11-10T18:17:04.301" v="564" actId="962"/>
          <ac:picMkLst>
            <pc:docMk/>
            <pc:sldMk cId="1828247800" sldId="391"/>
            <ac:picMk id="1028" creationId="{C2A08742-B95E-EBB6-087D-157F93984133}"/>
          </ac:picMkLst>
        </pc:picChg>
      </pc:sldChg>
      <pc:sldChg chg="modSp mod">
        <pc:chgData name="Ammons, Denise" userId="61c7dcbd-e9a4-4215-b4a8-e086cbae6994" providerId="ADAL" clId="{88E9E87F-1581-4A1B-A9A2-6ACC8A22348F}" dt="2022-11-10T17:33:30.798" v="247"/>
        <pc:sldMkLst>
          <pc:docMk/>
          <pc:sldMk cId="2581756842" sldId="458"/>
        </pc:sldMkLst>
        <pc:spChg chg="mod ord">
          <ac:chgData name="Ammons, Denise" userId="61c7dcbd-e9a4-4215-b4a8-e086cbae6994" providerId="ADAL" clId="{88E9E87F-1581-4A1B-A9A2-6ACC8A22348F}" dt="2022-11-10T17:33:30.798" v="247"/>
          <ac:spMkLst>
            <pc:docMk/>
            <pc:sldMk cId="2581756842" sldId="458"/>
            <ac:spMk id="3" creationId="{72D4AFEB-A33B-33F9-020D-AA29C2E68E0E}"/>
          </ac:spMkLst>
        </pc:spChg>
      </pc:sldChg>
      <pc:sldChg chg="delSp modSp mod">
        <pc:chgData name="Ammons, Denise" userId="61c7dcbd-e9a4-4215-b4a8-e086cbae6994" providerId="ADAL" clId="{88E9E87F-1581-4A1B-A9A2-6ACC8A22348F}" dt="2022-11-10T18:34:40.289" v="756" actId="962"/>
        <pc:sldMkLst>
          <pc:docMk/>
          <pc:sldMk cId="2200347509" sldId="467"/>
        </pc:sldMkLst>
        <pc:spChg chg="mod">
          <ac:chgData name="Ammons, Denise" userId="61c7dcbd-e9a4-4215-b4a8-e086cbae6994" providerId="ADAL" clId="{88E9E87F-1581-4A1B-A9A2-6ACC8A22348F}" dt="2022-11-10T17:09:23.316" v="96" actId="33553"/>
          <ac:spMkLst>
            <pc:docMk/>
            <pc:sldMk cId="2200347509" sldId="467"/>
            <ac:spMk id="3" creationId="{5798AC39-9EFA-B93D-4289-78FFBA10DE36}"/>
          </ac:spMkLst>
        </pc:spChg>
        <pc:spChg chg="mod topLvl">
          <ac:chgData name="Ammons, Denise" userId="61c7dcbd-e9a4-4215-b4a8-e086cbae6994" providerId="ADAL" clId="{88E9E87F-1581-4A1B-A9A2-6ACC8A22348F}" dt="2022-11-10T18:05:31.795" v="389" actId="165"/>
          <ac:spMkLst>
            <pc:docMk/>
            <pc:sldMk cId="2200347509" sldId="467"/>
            <ac:spMk id="47" creationId="{1405466D-485E-CF55-7F69-4245F8436D50}"/>
          </ac:spMkLst>
        </pc:spChg>
        <pc:spChg chg="mod">
          <ac:chgData name="Ammons, Denise" userId="61c7dcbd-e9a4-4215-b4a8-e086cbae6994" providerId="ADAL" clId="{88E9E87F-1581-4A1B-A9A2-6ACC8A22348F}" dt="2022-11-10T18:05:31.795" v="389" actId="165"/>
          <ac:spMkLst>
            <pc:docMk/>
            <pc:sldMk cId="2200347509" sldId="467"/>
            <ac:spMk id="48" creationId="{33C4EC08-217C-859A-0E59-1E80F5F82959}"/>
          </ac:spMkLst>
        </pc:spChg>
        <pc:spChg chg="mod">
          <ac:chgData name="Ammons, Denise" userId="61c7dcbd-e9a4-4215-b4a8-e086cbae6994" providerId="ADAL" clId="{88E9E87F-1581-4A1B-A9A2-6ACC8A22348F}" dt="2022-11-10T18:05:31.795" v="389" actId="165"/>
          <ac:spMkLst>
            <pc:docMk/>
            <pc:sldMk cId="2200347509" sldId="467"/>
            <ac:spMk id="49" creationId="{FF7438D5-2C92-CDDC-9771-1E8A9FEBD236}"/>
          </ac:spMkLst>
        </pc:spChg>
        <pc:spChg chg="mod topLvl">
          <ac:chgData name="Ammons, Denise" userId="61c7dcbd-e9a4-4215-b4a8-e086cbae6994" providerId="ADAL" clId="{88E9E87F-1581-4A1B-A9A2-6ACC8A22348F}" dt="2022-11-10T18:05:47.024" v="391" actId="165"/>
          <ac:spMkLst>
            <pc:docMk/>
            <pc:sldMk cId="2200347509" sldId="467"/>
            <ac:spMk id="56" creationId="{43F068F7-E597-38E6-2A1E-A2D235CCB58B}"/>
          </ac:spMkLst>
        </pc:spChg>
        <pc:spChg chg="mod">
          <ac:chgData name="Ammons, Denise" userId="61c7dcbd-e9a4-4215-b4a8-e086cbae6994" providerId="ADAL" clId="{88E9E87F-1581-4A1B-A9A2-6ACC8A22348F}" dt="2022-11-10T18:05:47.024" v="391" actId="165"/>
          <ac:spMkLst>
            <pc:docMk/>
            <pc:sldMk cId="2200347509" sldId="467"/>
            <ac:spMk id="57" creationId="{5062FC55-571B-38FE-A8B1-C14BF22566C2}"/>
          </ac:spMkLst>
        </pc:spChg>
        <pc:spChg chg="mod">
          <ac:chgData name="Ammons, Denise" userId="61c7dcbd-e9a4-4215-b4a8-e086cbae6994" providerId="ADAL" clId="{88E9E87F-1581-4A1B-A9A2-6ACC8A22348F}" dt="2022-11-10T18:05:47.024" v="391" actId="165"/>
          <ac:spMkLst>
            <pc:docMk/>
            <pc:sldMk cId="2200347509" sldId="467"/>
            <ac:spMk id="58" creationId="{C33A3FC4-155F-684C-8F51-74CEC2B1A252}"/>
          </ac:spMkLst>
        </pc:spChg>
        <pc:spChg chg="mod topLvl">
          <ac:chgData name="Ammons, Denise" userId="61c7dcbd-e9a4-4215-b4a8-e086cbae6994" providerId="ADAL" clId="{88E9E87F-1581-4A1B-A9A2-6ACC8A22348F}" dt="2022-11-10T18:05:36.395" v="390" actId="165"/>
          <ac:spMkLst>
            <pc:docMk/>
            <pc:sldMk cId="2200347509" sldId="467"/>
            <ac:spMk id="60" creationId="{58258247-1794-C91D-998D-E22D5D8559A9}"/>
          </ac:spMkLst>
        </pc:spChg>
        <pc:grpChg chg="del">
          <ac:chgData name="Ammons, Denise" userId="61c7dcbd-e9a4-4215-b4a8-e086cbae6994" providerId="ADAL" clId="{88E9E87F-1581-4A1B-A9A2-6ACC8A22348F}" dt="2022-11-10T18:05:36.395" v="390" actId="165"/>
          <ac:grpSpMkLst>
            <pc:docMk/>
            <pc:sldMk cId="2200347509" sldId="467"/>
            <ac:grpSpMk id="7" creationId="{F5C25D44-F18D-4DE2-AFE4-E1096200BF23}"/>
          </ac:grpSpMkLst>
        </pc:grpChg>
        <pc:grpChg chg="del">
          <ac:chgData name="Ammons, Denise" userId="61c7dcbd-e9a4-4215-b4a8-e086cbae6994" providerId="ADAL" clId="{88E9E87F-1581-4A1B-A9A2-6ACC8A22348F}" dt="2022-11-10T18:05:31.795" v="389" actId="165"/>
          <ac:grpSpMkLst>
            <pc:docMk/>
            <pc:sldMk cId="2200347509" sldId="467"/>
            <ac:grpSpMk id="45" creationId="{79CA5EE0-600A-971D-F826-AC61F92F2DC3}"/>
          </ac:grpSpMkLst>
        </pc:grpChg>
        <pc:grpChg chg="mod topLvl">
          <ac:chgData name="Ammons, Denise" userId="61c7dcbd-e9a4-4215-b4a8-e086cbae6994" providerId="ADAL" clId="{88E9E87F-1581-4A1B-A9A2-6ACC8A22348F}" dt="2022-11-10T18:05:51.375" v="392" actId="962"/>
          <ac:grpSpMkLst>
            <pc:docMk/>
            <pc:sldMk cId="2200347509" sldId="467"/>
            <ac:grpSpMk id="46" creationId="{5D566287-22D0-B083-FFCD-97B55EFB2740}"/>
          </ac:grpSpMkLst>
        </pc:grpChg>
        <pc:grpChg chg="del mod topLvl">
          <ac:chgData name="Ammons, Denise" userId="61c7dcbd-e9a4-4215-b4a8-e086cbae6994" providerId="ADAL" clId="{88E9E87F-1581-4A1B-A9A2-6ACC8A22348F}" dt="2022-11-10T18:05:47.024" v="391" actId="165"/>
          <ac:grpSpMkLst>
            <pc:docMk/>
            <pc:sldMk cId="2200347509" sldId="467"/>
            <ac:grpSpMk id="54" creationId="{3F733C18-04E4-2A43-B074-6501ED4B786B}"/>
          </ac:grpSpMkLst>
        </pc:grpChg>
        <pc:grpChg chg="mod topLvl">
          <ac:chgData name="Ammons, Denise" userId="61c7dcbd-e9a4-4215-b4a8-e086cbae6994" providerId="ADAL" clId="{88E9E87F-1581-4A1B-A9A2-6ACC8A22348F}" dt="2022-11-10T18:34:40.289" v="756" actId="962"/>
          <ac:grpSpMkLst>
            <pc:docMk/>
            <pc:sldMk cId="2200347509" sldId="467"/>
            <ac:grpSpMk id="55" creationId="{6E118657-CBD1-DC95-BEC0-6586D2583158}"/>
          </ac:grpSpMkLst>
        </pc:grpChg>
      </pc:sldChg>
      <pc:sldChg chg="modSp mod">
        <pc:chgData name="Ammons, Denise" userId="61c7dcbd-e9a4-4215-b4a8-e086cbae6994" providerId="ADAL" clId="{88E9E87F-1581-4A1B-A9A2-6ACC8A22348F}" dt="2022-11-10T18:45:50.972" v="947"/>
        <pc:sldMkLst>
          <pc:docMk/>
          <pc:sldMk cId="4181917583" sldId="468"/>
        </pc:sldMkLst>
        <pc:spChg chg="mod">
          <ac:chgData name="Ammons, Denise" userId="61c7dcbd-e9a4-4215-b4a8-e086cbae6994" providerId="ADAL" clId="{88E9E87F-1581-4A1B-A9A2-6ACC8A22348F}" dt="2022-11-10T17:08:59.604" v="89" actId="33553"/>
          <ac:spMkLst>
            <pc:docMk/>
            <pc:sldMk cId="4181917583" sldId="468"/>
            <ac:spMk id="3" creationId="{F3F9A2E2-165A-073B-B5DC-2782D547A6C4}"/>
          </ac:spMkLst>
        </pc:spChg>
        <pc:graphicFrameChg chg="mod">
          <ac:chgData name="Ammons, Denise" userId="61c7dcbd-e9a4-4215-b4a8-e086cbae6994" providerId="ADAL" clId="{88E9E87F-1581-4A1B-A9A2-6ACC8A22348F}" dt="2022-11-10T18:45:50.972" v="947"/>
          <ac:graphicFrameMkLst>
            <pc:docMk/>
            <pc:sldMk cId="4181917583" sldId="468"/>
            <ac:graphicFrameMk id="4" creationId="{3835AC45-FDD1-CFF8-7E18-0433741328A1}"/>
          </ac:graphicFrameMkLst>
        </pc:graphicFrameChg>
      </pc:sldChg>
      <pc:sldChg chg="modSp mod">
        <pc:chgData name="Ammons, Denise" userId="61c7dcbd-e9a4-4215-b4a8-e086cbae6994" providerId="ADAL" clId="{88E9E87F-1581-4A1B-A9A2-6ACC8A22348F}" dt="2022-11-10T17:09:36.436" v="101" actId="33553"/>
        <pc:sldMkLst>
          <pc:docMk/>
          <pc:sldMk cId="669264358" sldId="480"/>
        </pc:sldMkLst>
        <pc:spChg chg="mod">
          <ac:chgData name="Ammons, Denise" userId="61c7dcbd-e9a4-4215-b4a8-e086cbae6994" providerId="ADAL" clId="{88E9E87F-1581-4A1B-A9A2-6ACC8A22348F}" dt="2022-11-10T17:09:36.436" v="101" actId="33553"/>
          <ac:spMkLst>
            <pc:docMk/>
            <pc:sldMk cId="669264358" sldId="480"/>
            <ac:spMk id="2" creationId="{B77666B8-E1D9-3E37-694B-F4BB8C1330BC}"/>
          </ac:spMkLst>
        </pc:spChg>
      </pc:sldChg>
      <pc:sldChg chg="modSp mod">
        <pc:chgData name="Ammons, Denise" userId="61c7dcbd-e9a4-4215-b4a8-e086cbae6994" providerId="ADAL" clId="{88E9E87F-1581-4A1B-A9A2-6ACC8A22348F}" dt="2022-11-10T17:09:50.445" v="107" actId="33553"/>
        <pc:sldMkLst>
          <pc:docMk/>
          <pc:sldMk cId="3793318268" sldId="481"/>
        </pc:sldMkLst>
        <pc:spChg chg="mod">
          <ac:chgData name="Ammons, Denise" userId="61c7dcbd-e9a4-4215-b4a8-e086cbae6994" providerId="ADAL" clId="{88E9E87F-1581-4A1B-A9A2-6ACC8A22348F}" dt="2022-11-10T17:09:50.445" v="107" actId="33553"/>
          <ac:spMkLst>
            <pc:docMk/>
            <pc:sldMk cId="3793318268" sldId="481"/>
            <ac:spMk id="2" creationId="{B77666B8-E1D9-3E37-694B-F4BB8C1330BC}"/>
          </ac:spMkLst>
        </pc:spChg>
      </pc:sldChg>
      <pc:sldChg chg="addSp delSp modSp mod">
        <pc:chgData name="Ammons, Denise" userId="61c7dcbd-e9a4-4215-b4a8-e086cbae6994" providerId="ADAL" clId="{88E9E87F-1581-4A1B-A9A2-6ACC8A22348F}" dt="2022-11-10T17:09:10.283" v="92" actId="33553"/>
        <pc:sldMkLst>
          <pc:docMk/>
          <pc:sldMk cId="240402619" sldId="483"/>
        </pc:sldMkLst>
        <pc:spChg chg="mod">
          <ac:chgData name="Ammons, Denise" userId="61c7dcbd-e9a4-4215-b4a8-e086cbae6994" providerId="ADAL" clId="{88E9E87F-1581-4A1B-A9A2-6ACC8A22348F}" dt="2022-11-10T17:09:10.283" v="92" actId="33553"/>
          <ac:spMkLst>
            <pc:docMk/>
            <pc:sldMk cId="240402619" sldId="483"/>
            <ac:spMk id="2" creationId="{B09422A7-E9FC-99B0-7ADA-217A99E42E19}"/>
          </ac:spMkLst>
        </pc:spChg>
        <pc:spChg chg="add del mod">
          <ac:chgData name="Ammons, Denise" userId="61c7dcbd-e9a4-4215-b4a8-e086cbae6994" providerId="ADAL" clId="{88E9E87F-1581-4A1B-A9A2-6ACC8A22348F}" dt="2022-11-10T17:09:07.400" v="91" actId="478"/>
          <ac:spMkLst>
            <pc:docMk/>
            <pc:sldMk cId="240402619" sldId="483"/>
            <ac:spMk id="3" creationId="{69C87355-0AB9-A1A1-6AF0-94F211210104}"/>
          </ac:spMkLst>
        </pc:spChg>
      </pc:sldChg>
      <pc:sldChg chg="delSp modSp mod">
        <pc:chgData name="Ammons, Denise" userId="61c7dcbd-e9a4-4215-b4a8-e086cbae6994" providerId="ADAL" clId="{88E9E87F-1581-4A1B-A9A2-6ACC8A22348F}" dt="2022-11-14T01:15:02.023" v="1025" actId="207"/>
        <pc:sldMkLst>
          <pc:docMk/>
          <pc:sldMk cId="3335425787" sldId="484"/>
        </pc:sldMkLst>
        <pc:spChg chg="mod">
          <ac:chgData name="Ammons, Denise" userId="61c7dcbd-e9a4-4215-b4a8-e086cbae6994" providerId="ADAL" clId="{88E9E87F-1581-4A1B-A9A2-6ACC8A22348F}" dt="2022-11-10T17:09:33.952" v="100" actId="33553"/>
          <ac:spMkLst>
            <pc:docMk/>
            <pc:sldMk cId="3335425787" sldId="484"/>
            <ac:spMk id="3" creationId="{F3F9A2E2-165A-073B-B5DC-2782D547A6C4}"/>
          </ac:spMkLst>
        </pc:spChg>
        <pc:spChg chg="mod topLvl">
          <ac:chgData name="Ammons, Denise" userId="61c7dcbd-e9a4-4215-b4a8-e086cbae6994" providerId="ADAL" clId="{88E9E87F-1581-4A1B-A9A2-6ACC8A22348F}" dt="2022-11-10T18:06:50.170" v="400" actId="165"/>
          <ac:spMkLst>
            <pc:docMk/>
            <pc:sldMk cId="3335425787" sldId="484"/>
            <ac:spMk id="7" creationId="{96DDF68C-45D7-B777-2D3D-682A361A8DC7}"/>
          </ac:spMkLst>
        </pc:spChg>
        <pc:spChg chg="mod ord topLvl">
          <ac:chgData name="Ammons, Denise" userId="61c7dcbd-e9a4-4215-b4a8-e086cbae6994" providerId="ADAL" clId="{88E9E87F-1581-4A1B-A9A2-6ACC8A22348F}" dt="2022-11-10T18:08:07.017" v="406" actId="962"/>
          <ac:spMkLst>
            <pc:docMk/>
            <pc:sldMk cId="3335425787" sldId="484"/>
            <ac:spMk id="14" creationId="{CB1D1838-C8EC-1979-BA9E-3D81B7EDC46C}"/>
          </ac:spMkLst>
        </pc:spChg>
        <pc:spChg chg="mod topLvl">
          <ac:chgData name="Ammons, Denise" userId="61c7dcbd-e9a4-4215-b4a8-e086cbae6994" providerId="ADAL" clId="{88E9E87F-1581-4A1B-A9A2-6ACC8A22348F}" dt="2022-11-14T01:15:02.023" v="1025" actId="207"/>
          <ac:spMkLst>
            <pc:docMk/>
            <pc:sldMk cId="3335425787" sldId="484"/>
            <ac:spMk id="16" creationId="{0C26E926-19F0-DD6D-DF85-DC16310A4B0E}"/>
          </ac:spMkLst>
        </pc:spChg>
        <pc:spChg chg="ord">
          <ac:chgData name="Ammons, Denise" userId="61c7dcbd-e9a4-4215-b4a8-e086cbae6994" providerId="ADAL" clId="{88E9E87F-1581-4A1B-A9A2-6ACC8A22348F}" dt="2022-11-10T18:08:15.415" v="407" actId="13244"/>
          <ac:spMkLst>
            <pc:docMk/>
            <pc:sldMk cId="3335425787" sldId="484"/>
            <ac:spMk id="18" creationId="{DA84B20F-BAE2-1A2E-410B-594DD9DF4B64}"/>
          </ac:spMkLst>
        </pc:spChg>
        <pc:grpChg chg="del">
          <ac:chgData name="Ammons, Denise" userId="61c7dcbd-e9a4-4215-b4a8-e086cbae6994" providerId="ADAL" clId="{88E9E87F-1581-4A1B-A9A2-6ACC8A22348F}" dt="2022-11-10T18:06:50.170" v="400" actId="165"/>
          <ac:grpSpMkLst>
            <pc:docMk/>
            <pc:sldMk cId="3335425787" sldId="484"/>
            <ac:grpSpMk id="2" creationId="{0AFB8BC0-D27A-5547-9FD3-33B86300A1C7}"/>
          </ac:grpSpMkLst>
        </pc:grpChg>
        <pc:grpChg chg="del">
          <ac:chgData name="Ammons, Denise" userId="61c7dcbd-e9a4-4215-b4a8-e086cbae6994" providerId="ADAL" clId="{88E9E87F-1581-4A1B-A9A2-6ACC8A22348F}" dt="2022-11-10T18:06:54.335" v="401" actId="165"/>
          <ac:grpSpMkLst>
            <pc:docMk/>
            <pc:sldMk cId="3335425787" sldId="484"/>
            <ac:grpSpMk id="4" creationId="{AC11AB82-8A87-B929-3E90-3F1415441B59}"/>
          </ac:grpSpMkLst>
        </pc:grpChg>
        <pc:grpChg chg="mod">
          <ac:chgData name="Ammons, Denise" userId="61c7dcbd-e9a4-4215-b4a8-e086cbae6994" providerId="ADAL" clId="{88E9E87F-1581-4A1B-A9A2-6ACC8A22348F}" dt="2022-11-10T18:07:03.686" v="402" actId="962"/>
          <ac:grpSpMkLst>
            <pc:docMk/>
            <pc:sldMk cId="3335425787" sldId="484"/>
            <ac:grpSpMk id="21" creationId="{6631D401-822E-8FFA-7461-F975274DE250}"/>
          </ac:grpSpMkLst>
        </pc:grpChg>
        <pc:picChg chg="mod topLvl">
          <ac:chgData name="Ammons, Denise" userId="61c7dcbd-e9a4-4215-b4a8-e086cbae6994" providerId="ADAL" clId="{88E9E87F-1581-4A1B-A9A2-6ACC8A22348F}" dt="2022-11-10T18:07:08.670" v="403" actId="962"/>
          <ac:picMkLst>
            <pc:docMk/>
            <pc:sldMk cId="3335425787" sldId="484"/>
            <ac:picMk id="11" creationId="{9EACB9DF-66FB-FD18-C8BD-C2E5220404BD}"/>
          </ac:picMkLst>
        </pc:picChg>
        <pc:picChg chg="mod topLvl">
          <ac:chgData name="Ammons, Denise" userId="61c7dcbd-e9a4-4215-b4a8-e086cbae6994" providerId="ADAL" clId="{88E9E87F-1581-4A1B-A9A2-6ACC8A22348F}" dt="2022-11-10T18:08:24.224" v="408" actId="962"/>
          <ac:picMkLst>
            <pc:docMk/>
            <pc:sldMk cId="3335425787" sldId="484"/>
            <ac:picMk id="15" creationId="{54AA29C0-7332-965F-EB1F-FF60B66CE6E3}"/>
          </ac:picMkLst>
        </pc:picChg>
      </pc:sldChg>
      <pc:sldChg chg="modSp mod">
        <pc:chgData name="Ammons, Denise" userId="61c7dcbd-e9a4-4215-b4a8-e086cbae6994" providerId="ADAL" clId="{88E9E87F-1581-4A1B-A9A2-6ACC8A22348F}" dt="2022-11-10T18:08:32.989" v="409"/>
        <pc:sldMkLst>
          <pc:docMk/>
          <pc:sldMk cId="3821290447" sldId="486"/>
        </pc:sldMkLst>
        <pc:spChg chg="mod ord">
          <ac:chgData name="Ammons, Denise" userId="61c7dcbd-e9a4-4215-b4a8-e086cbae6994" providerId="ADAL" clId="{88E9E87F-1581-4A1B-A9A2-6ACC8A22348F}" dt="2022-11-10T18:08:32.989" v="409"/>
          <ac:spMkLst>
            <pc:docMk/>
            <pc:sldMk cId="3821290447" sldId="486"/>
            <ac:spMk id="3" creationId="{72D4AFEB-A33B-33F9-020D-AA29C2E68E0E}"/>
          </ac:spMkLst>
        </pc:spChg>
      </pc:sldChg>
      <pc:sldChg chg="modSp mod">
        <pc:chgData name="Ammons, Denise" userId="61c7dcbd-e9a4-4215-b4a8-e086cbae6994" providerId="ADAL" clId="{88E9E87F-1581-4A1B-A9A2-6ACC8A22348F}" dt="2022-11-10T18:10:52.210" v="432"/>
        <pc:sldMkLst>
          <pc:docMk/>
          <pc:sldMk cId="2970851324" sldId="487"/>
        </pc:sldMkLst>
        <pc:spChg chg="mod ord">
          <ac:chgData name="Ammons, Denise" userId="61c7dcbd-e9a4-4215-b4a8-e086cbae6994" providerId="ADAL" clId="{88E9E87F-1581-4A1B-A9A2-6ACC8A22348F}" dt="2022-11-10T18:10:52.210" v="432"/>
          <ac:spMkLst>
            <pc:docMk/>
            <pc:sldMk cId="2970851324" sldId="487"/>
            <ac:spMk id="3" creationId="{72D4AFEB-A33B-33F9-020D-AA29C2E68E0E}"/>
          </ac:spMkLst>
        </pc:spChg>
      </pc:sldChg>
      <pc:sldChg chg="delSp modSp mod">
        <pc:chgData name="Ammons, Denise" userId="61c7dcbd-e9a4-4215-b4a8-e086cbae6994" providerId="ADAL" clId="{88E9E87F-1581-4A1B-A9A2-6ACC8A22348F}" dt="2022-11-10T18:48:39.305" v="970" actId="207"/>
        <pc:sldMkLst>
          <pc:docMk/>
          <pc:sldMk cId="2033323120" sldId="492"/>
        </pc:sldMkLst>
        <pc:spChg chg="mod ord">
          <ac:chgData name="Ammons, Denise" userId="61c7dcbd-e9a4-4215-b4a8-e086cbae6994" providerId="ADAL" clId="{88E9E87F-1581-4A1B-A9A2-6ACC8A22348F}" dt="2022-11-10T16:52:29.530" v="32" actId="33553"/>
          <ac:spMkLst>
            <pc:docMk/>
            <pc:sldMk cId="2033323120" sldId="492"/>
            <ac:spMk id="3" creationId="{72D4AFEB-A33B-33F9-020D-AA29C2E68E0E}"/>
          </ac:spMkLst>
        </pc:spChg>
        <pc:spChg chg="ord">
          <ac:chgData name="Ammons, Denise" userId="61c7dcbd-e9a4-4215-b4a8-e086cbae6994" providerId="ADAL" clId="{88E9E87F-1581-4A1B-A9A2-6ACC8A22348F}" dt="2022-11-10T16:39:17.050" v="6" actId="13244"/>
          <ac:spMkLst>
            <pc:docMk/>
            <pc:sldMk cId="2033323120" sldId="492"/>
            <ac:spMk id="21" creationId="{5A4C6B14-9EFC-D6B7-A9E1-F9B358BF550A}"/>
          </ac:spMkLst>
        </pc:spChg>
        <pc:spChg chg="mod topLvl">
          <ac:chgData name="Ammons, Denise" userId="61c7dcbd-e9a4-4215-b4a8-e086cbae6994" providerId="ADAL" clId="{88E9E87F-1581-4A1B-A9A2-6ACC8A22348F}" dt="2022-11-10T18:48:39.305" v="970" actId="207"/>
          <ac:spMkLst>
            <pc:docMk/>
            <pc:sldMk cId="2033323120" sldId="492"/>
            <ac:spMk id="182" creationId="{6F5C646F-7C23-B508-8289-C92D3C34BDDB}"/>
          </ac:spMkLst>
        </pc:spChg>
        <pc:spChg chg="mod topLvl">
          <ac:chgData name="Ammons, Denise" userId="61c7dcbd-e9a4-4215-b4a8-e086cbae6994" providerId="ADAL" clId="{88E9E87F-1581-4A1B-A9A2-6ACC8A22348F}" dt="2022-11-10T16:38:46.294" v="1" actId="165"/>
          <ac:spMkLst>
            <pc:docMk/>
            <pc:sldMk cId="2033323120" sldId="492"/>
            <ac:spMk id="183" creationId="{56E7D4B1-8EDC-030D-0BBA-446E3F4EF524}"/>
          </ac:spMkLst>
        </pc:spChg>
        <pc:spChg chg="mod topLvl">
          <ac:chgData name="Ammons, Denise" userId="61c7dcbd-e9a4-4215-b4a8-e086cbae6994" providerId="ADAL" clId="{88E9E87F-1581-4A1B-A9A2-6ACC8A22348F}" dt="2022-11-10T17:12:32.876" v="128" actId="14100"/>
          <ac:spMkLst>
            <pc:docMk/>
            <pc:sldMk cId="2033323120" sldId="492"/>
            <ac:spMk id="185" creationId="{9841E180-7BE8-9FD0-F890-FF6FE2DC1B2C}"/>
          </ac:spMkLst>
        </pc:spChg>
        <pc:spChg chg="mod topLvl">
          <ac:chgData name="Ammons, Denise" userId="61c7dcbd-e9a4-4215-b4a8-e086cbae6994" providerId="ADAL" clId="{88E9E87F-1581-4A1B-A9A2-6ACC8A22348F}" dt="2022-11-10T16:39:02.118" v="4" actId="165"/>
          <ac:spMkLst>
            <pc:docMk/>
            <pc:sldMk cId="2033323120" sldId="492"/>
            <ac:spMk id="186" creationId="{B84F871A-018A-17DF-0819-565C6D175EDA}"/>
          </ac:spMkLst>
        </pc:spChg>
        <pc:spChg chg="ord">
          <ac:chgData name="Ammons, Denise" userId="61c7dcbd-e9a4-4215-b4a8-e086cbae6994" providerId="ADAL" clId="{88E9E87F-1581-4A1B-A9A2-6ACC8A22348F}" dt="2022-11-10T16:39:23.071" v="7" actId="13244"/>
          <ac:spMkLst>
            <pc:docMk/>
            <pc:sldMk cId="2033323120" sldId="492"/>
            <ac:spMk id="188" creationId="{1B474081-E5DB-4E00-1DF2-11F6B66EA764}"/>
          </ac:spMkLst>
        </pc:spChg>
        <pc:grpChg chg="mod">
          <ac:chgData name="Ammons, Denise" userId="61c7dcbd-e9a4-4215-b4a8-e086cbae6994" providerId="ADAL" clId="{88E9E87F-1581-4A1B-A9A2-6ACC8A22348F}" dt="2022-11-10T16:39:12.856" v="5" actId="962"/>
          <ac:grpSpMkLst>
            <pc:docMk/>
            <pc:sldMk cId="2033323120" sldId="492"/>
            <ac:grpSpMk id="5" creationId="{9FC8A200-7840-A6C4-09DD-26BDF46EE7AD}"/>
          </ac:grpSpMkLst>
        </pc:grpChg>
        <pc:grpChg chg="del">
          <ac:chgData name="Ammons, Denise" userId="61c7dcbd-e9a4-4215-b4a8-e086cbae6994" providerId="ADAL" clId="{88E9E87F-1581-4A1B-A9A2-6ACC8A22348F}" dt="2022-11-10T16:38:46.294" v="1" actId="165"/>
          <ac:grpSpMkLst>
            <pc:docMk/>
            <pc:sldMk cId="2033323120" sldId="492"/>
            <ac:grpSpMk id="181" creationId="{78FEF6A1-7672-5E44-623F-BD448D50B08E}"/>
          </ac:grpSpMkLst>
        </pc:grpChg>
        <pc:grpChg chg="del">
          <ac:chgData name="Ammons, Denise" userId="61c7dcbd-e9a4-4215-b4a8-e086cbae6994" providerId="ADAL" clId="{88E9E87F-1581-4A1B-A9A2-6ACC8A22348F}" dt="2022-11-10T16:39:02.118" v="4" actId="165"/>
          <ac:grpSpMkLst>
            <pc:docMk/>
            <pc:sldMk cId="2033323120" sldId="492"/>
            <ac:grpSpMk id="184" creationId="{F0406671-010B-CDF5-7D87-DF3812CE0E43}"/>
          </ac:grpSpMkLst>
        </pc:grpChg>
      </pc:sldChg>
      <pc:sldChg chg="modSp mod">
        <pc:chgData name="Ammons, Denise" userId="61c7dcbd-e9a4-4215-b4a8-e086cbae6994" providerId="ADAL" clId="{88E9E87F-1581-4A1B-A9A2-6ACC8A22348F}" dt="2022-11-14T00:28:29.583" v="991" actId="207"/>
        <pc:sldMkLst>
          <pc:docMk/>
          <pc:sldMk cId="572044691" sldId="493"/>
        </pc:sldMkLst>
        <pc:spChg chg="mod">
          <ac:chgData name="Ammons, Denise" userId="61c7dcbd-e9a4-4215-b4a8-e086cbae6994" providerId="ADAL" clId="{88E9E87F-1581-4A1B-A9A2-6ACC8A22348F}" dt="2022-11-10T17:08:36.131" v="85" actId="33553"/>
          <ac:spMkLst>
            <pc:docMk/>
            <pc:sldMk cId="572044691" sldId="493"/>
            <ac:spMk id="3" creationId="{72D4AFEB-A33B-33F9-020D-AA29C2E68E0E}"/>
          </ac:spMkLst>
        </pc:spChg>
        <pc:spChg chg="mod">
          <ac:chgData name="Ammons, Denise" userId="61c7dcbd-e9a4-4215-b4a8-e086cbae6994" providerId="ADAL" clId="{88E9E87F-1581-4A1B-A9A2-6ACC8A22348F}" dt="2022-11-14T00:28:29.583" v="991" actId="207"/>
          <ac:spMkLst>
            <pc:docMk/>
            <pc:sldMk cId="572044691" sldId="493"/>
            <ac:spMk id="149" creationId="{E17B14DF-83AC-AB89-DFF5-09689CD3CE70}"/>
          </ac:spMkLst>
        </pc:spChg>
        <pc:spChg chg="mod">
          <ac:chgData name="Ammons, Denise" userId="61c7dcbd-e9a4-4215-b4a8-e086cbae6994" providerId="ADAL" clId="{88E9E87F-1581-4A1B-A9A2-6ACC8A22348F}" dt="2022-11-14T00:28:29.583" v="991" actId="207"/>
          <ac:spMkLst>
            <pc:docMk/>
            <pc:sldMk cId="572044691" sldId="493"/>
            <ac:spMk id="156" creationId="{6773D90D-2CDE-8F08-89B6-06777F1DAB44}"/>
          </ac:spMkLst>
        </pc:spChg>
        <pc:grpChg chg="mod">
          <ac:chgData name="Ammons, Denise" userId="61c7dcbd-e9a4-4215-b4a8-e086cbae6994" providerId="ADAL" clId="{88E9E87F-1581-4A1B-A9A2-6ACC8A22348F}" dt="2022-11-10T18:50:02.281" v="973" actId="962"/>
          <ac:grpSpMkLst>
            <pc:docMk/>
            <pc:sldMk cId="572044691" sldId="493"/>
            <ac:grpSpMk id="17" creationId="{BA30F7D0-5516-D3AC-40FA-CB9281B75009}"/>
          </ac:grpSpMkLst>
        </pc:grpChg>
      </pc:sldChg>
      <pc:sldChg chg="delSp modSp mod">
        <pc:chgData name="Ammons, Denise" userId="61c7dcbd-e9a4-4215-b4a8-e086cbae6994" providerId="ADAL" clId="{88E9E87F-1581-4A1B-A9A2-6ACC8A22348F}" dt="2022-11-14T00:31:07.338" v="1016" actId="13244"/>
        <pc:sldMkLst>
          <pc:docMk/>
          <pc:sldMk cId="1656997524" sldId="496"/>
        </pc:sldMkLst>
        <pc:spChg chg="mod">
          <ac:chgData name="Ammons, Denise" userId="61c7dcbd-e9a4-4215-b4a8-e086cbae6994" providerId="ADAL" clId="{88E9E87F-1581-4A1B-A9A2-6ACC8A22348F}" dt="2022-11-10T17:54:04.403" v="363" actId="1076"/>
          <ac:spMkLst>
            <pc:docMk/>
            <pc:sldMk cId="1656997524" sldId="496"/>
            <ac:spMk id="3" creationId="{F3F9A2E2-165A-073B-B5DC-2782D547A6C4}"/>
          </ac:spMkLst>
        </pc:spChg>
        <pc:spChg chg="ord">
          <ac:chgData name="Ammons, Denise" userId="61c7dcbd-e9a4-4215-b4a8-e086cbae6994" providerId="ADAL" clId="{88E9E87F-1581-4A1B-A9A2-6ACC8A22348F}" dt="2022-11-10T18:02:13.278" v="364" actId="13244"/>
          <ac:spMkLst>
            <pc:docMk/>
            <pc:sldMk cId="1656997524" sldId="496"/>
            <ac:spMk id="8" creationId="{9950C781-CAD0-6F38-E205-DCB65380347D}"/>
          </ac:spMkLst>
        </pc:spChg>
        <pc:spChg chg="mod topLvl">
          <ac:chgData name="Ammons, Denise" userId="61c7dcbd-e9a4-4215-b4a8-e086cbae6994" providerId="ADAL" clId="{88E9E87F-1581-4A1B-A9A2-6ACC8A22348F}" dt="2022-11-10T18:02:16.278" v="365" actId="962"/>
          <ac:spMkLst>
            <pc:docMk/>
            <pc:sldMk cId="1656997524" sldId="496"/>
            <ac:spMk id="14" creationId="{4A5FBF14-E0D5-F2D4-C593-CC374D16C9C8}"/>
          </ac:spMkLst>
        </pc:spChg>
        <pc:spChg chg="mod topLvl">
          <ac:chgData name="Ammons, Denise" userId="61c7dcbd-e9a4-4215-b4a8-e086cbae6994" providerId="ADAL" clId="{88E9E87F-1581-4A1B-A9A2-6ACC8A22348F}" dt="2022-11-10T18:03:05.155" v="371" actId="962"/>
          <ac:spMkLst>
            <pc:docMk/>
            <pc:sldMk cId="1656997524" sldId="496"/>
            <ac:spMk id="28" creationId="{D2E4104C-EFD5-8FFC-FA7D-5E471E8E8262}"/>
          </ac:spMkLst>
        </pc:spChg>
        <pc:spChg chg="mod topLvl">
          <ac:chgData name="Ammons, Denise" userId="61c7dcbd-e9a4-4215-b4a8-e086cbae6994" providerId="ADAL" clId="{88E9E87F-1581-4A1B-A9A2-6ACC8A22348F}" dt="2022-11-10T18:03:05.892" v="372" actId="962"/>
          <ac:spMkLst>
            <pc:docMk/>
            <pc:sldMk cId="1656997524" sldId="496"/>
            <ac:spMk id="29" creationId="{36EE1EAB-A1C5-B3B5-0A82-A8A4E5C83EBC}"/>
          </ac:spMkLst>
        </pc:spChg>
        <pc:spChg chg="mod ord topLvl">
          <ac:chgData name="Ammons, Denise" userId="61c7dcbd-e9a4-4215-b4a8-e086cbae6994" providerId="ADAL" clId="{88E9E87F-1581-4A1B-A9A2-6ACC8A22348F}" dt="2022-11-14T00:31:07.338" v="1016" actId="13244"/>
          <ac:spMkLst>
            <pc:docMk/>
            <pc:sldMk cId="1656997524" sldId="496"/>
            <ac:spMk id="43" creationId="{0DAFE919-969F-F146-3516-04E7796882BD}"/>
          </ac:spMkLst>
        </pc:spChg>
        <pc:spChg chg="mod ord topLvl">
          <ac:chgData name="Ammons, Denise" userId="61c7dcbd-e9a4-4215-b4a8-e086cbae6994" providerId="ADAL" clId="{88E9E87F-1581-4A1B-A9A2-6ACC8A22348F}" dt="2022-11-14T00:31:04.770" v="1015" actId="13244"/>
          <ac:spMkLst>
            <pc:docMk/>
            <pc:sldMk cId="1656997524" sldId="496"/>
            <ac:spMk id="44" creationId="{46D87C13-2E96-674E-4B7C-D60EFD0882C2}"/>
          </ac:spMkLst>
        </pc:spChg>
        <pc:grpChg chg="del mod topLvl">
          <ac:chgData name="Ammons, Denise" userId="61c7dcbd-e9a4-4215-b4a8-e086cbae6994" providerId="ADAL" clId="{88E9E87F-1581-4A1B-A9A2-6ACC8A22348F}" dt="2022-11-10T18:02:22.615" v="366" actId="165"/>
          <ac:grpSpMkLst>
            <pc:docMk/>
            <pc:sldMk cId="1656997524" sldId="496"/>
            <ac:grpSpMk id="60" creationId="{A51CC4F5-81BB-50E9-2542-D116A045F61A}"/>
          </ac:grpSpMkLst>
        </pc:grpChg>
        <pc:grpChg chg="del">
          <ac:chgData name="Ammons, Denise" userId="61c7dcbd-e9a4-4215-b4a8-e086cbae6994" providerId="ADAL" clId="{88E9E87F-1581-4A1B-A9A2-6ACC8A22348F}" dt="2022-11-10T17:54:01.563" v="361" actId="165"/>
          <ac:grpSpMkLst>
            <pc:docMk/>
            <pc:sldMk cId="1656997524" sldId="496"/>
            <ac:grpSpMk id="61" creationId="{362064C3-CE0A-C4AC-00C3-88E67082D013}"/>
          </ac:grpSpMkLst>
        </pc:grpChg>
        <pc:cxnChg chg="mod">
          <ac:chgData name="Ammons, Denise" userId="61c7dcbd-e9a4-4215-b4a8-e086cbae6994" providerId="ADAL" clId="{88E9E87F-1581-4A1B-A9A2-6ACC8A22348F}" dt="2022-11-10T18:02:52.924" v="370" actId="962"/>
          <ac:cxnSpMkLst>
            <pc:docMk/>
            <pc:sldMk cId="1656997524" sldId="496"/>
            <ac:cxnSpMk id="32" creationId="{C67A58B2-01AA-8189-4DB4-C150227B7E6A}"/>
          </ac:cxnSpMkLst>
        </pc:cxnChg>
      </pc:sldChg>
      <pc:sldChg chg="modSp mod">
        <pc:chgData name="Ammons, Denise" userId="61c7dcbd-e9a4-4215-b4a8-e086cbae6994" providerId="ADAL" clId="{88E9E87F-1581-4A1B-A9A2-6ACC8A22348F}" dt="2022-11-10T17:07:06.616" v="47" actId="33553"/>
        <pc:sldMkLst>
          <pc:docMk/>
          <pc:sldMk cId="1220908412" sldId="497"/>
        </pc:sldMkLst>
        <pc:spChg chg="mod">
          <ac:chgData name="Ammons, Denise" userId="61c7dcbd-e9a4-4215-b4a8-e086cbae6994" providerId="ADAL" clId="{88E9E87F-1581-4A1B-A9A2-6ACC8A22348F}" dt="2022-11-10T17:07:06.616" v="47" actId="33553"/>
          <ac:spMkLst>
            <pc:docMk/>
            <pc:sldMk cId="1220908412" sldId="497"/>
            <ac:spMk id="2" creationId="{B09422A7-E9FC-99B0-7ADA-217A99E42E19}"/>
          </ac:spMkLst>
        </pc:spChg>
      </pc:sldChg>
      <pc:sldChg chg="modSp mod">
        <pc:chgData name="Ammons, Denise" userId="61c7dcbd-e9a4-4215-b4a8-e086cbae6994" providerId="ADAL" clId="{88E9E87F-1581-4A1B-A9A2-6ACC8A22348F}" dt="2022-11-10T17:07:16.375" v="50" actId="33553"/>
        <pc:sldMkLst>
          <pc:docMk/>
          <pc:sldMk cId="107342404" sldId="498"/>
        </pc:sldMkLst>
        <pc:spChg chg="mod">
          <ac:chgData name="Ammons, Denise" userId="61c7dcbd-e9a4-4215-b4a8-e086cbae6994" providerId="ADAL" clId="{88E9E87F-1581-4A1B-A9A2-6ACC8A22348F}" dt="2022-11-10T17:07:16.375" v="50" actId="33553"/>
          <ac:spMkLst>
            <pc:docMk/>
            <pc:sldMk cId="107342404" sldId="498"/>
            <ac:spMk id="2" creationId="{B09422A7-E9FC-99B0-7ADA-217A99E42E19}"/>
          </ac:spMkLst>
        </pc:spChg>
      </pc:sldChg>
      <pc:sldChg chg="modSp mod">
        <pc:chgData name="Ammons, Denise" userId="61c7dcbd-e9a4-4215-b4a8-e086cbae6994" providerId="ADAL" clId="{88E9E87F-1581-4A1B-A9A2-6ACC8A22348F}" dt="2022-11-10T17:07:34.214" v="57" actId="33553"/>
        <pc:sldMkLst>
          <pc:docMk/>
          <pc:sldMk cId="2129007910" sldId="499"/>
        </pc:sldMkLst>
        <pc:spChg chg="mod">
          <ac:chgData name="Ammons, Denise" userId="61c7dcbd-e9a4-4215-b4a8-e086cbae6994" providerId="ADAL" clId="{88E9E87F-1581-4A1B-A9A2-6ACC8A22348F}" dt="2022-11-10T17:07:34.214" v="57" actId="33553"/>
          <ac:spMkLst>
            <pc:docMk/>
            <pc:sldMk cId="2129007910" sldId="499"/>
            <ac:spMk id="2" creationId="{B09422A7-E9FC-99B0-7ADA-217A99E42E19}"/>
          </ac:spMkLst>
        </pc:spChg>
      </pc:sldChg>
      <pc:sldChg chg="modSp mod">
        <pc:chgData name="Ammons, Denise" userId="61c7dcbd-e9a4-4215-b4a8-e086cbae6994" providerId="ADAL" clId="{88E9E87F-1581-4A1B-A9A2-6ACC8A22348F}" dt="2022-11-10T17:37:53.188" v="284"/>
        <pc:sldMkLst>
          <pc:docMk/>
          <pc:sldMk cId="3863151024" sldId="500"/>
        </pc:sldMkLst>
        <pc:spChg chg="mod ord">
          <ac:chgData name="Ammons, Denise" userId="61c7dcbd-e9a4-4215-b4a8-e086cbae6994" providerId="ADAL" clId="{88E9E87F-1581-4A1B-A9A2-6ACC8A22348F}" dt="2022-11-10T17:37:53.188" v="284"/>
          <ac:spMkLst>
            <pc:docMk/>
            <pc:sldMk cId="3863151024" sldId="500"/>
            <ac:spMk id="3" creationId="{72D4AFEB-A33B-33F9-020D-AA29C2E68E0E}"/>
          </ac:spMkLst>
        </pc:spChg>
      </pc:sldChg>
      <pc:sldChg chg="modSp mod">
        <pc:chgData name="Ammons, Denise" userId="61c7dcbd-e9a4-4215-b4a8-e086cbae6994" providerId="ADAL" clId="{88E9E87F-1581-4A1B-A9A2-6ACC8A22348F}" dt="2022-11-10T18:47:10.785" v="954" actId="962"/>
        <pc:sldMkLst>
          <pc:docMk/>
          <pc:sldMk cId="3730002687" sldId="502"/>
        </pc:sldMkLst>
        <pc:spChg chg="mod">
          <ac:chgData name="Ammons, Denise" userId="61c7dcbd-e9a4-4215-b4a8-e086cbae6994" providerId="ADAL" clId="{88E9E87F-1581-4A1B-A9A2-6ACC8A22348F}" dt="2022-11-10T17:10:47.186" v="120" actId="33553"/>
          <ac:spMkLst>
            <pc:docMk/>
            <pc:sldMk cId="3730002687" sldId="502"/>
            <ac:spMk id="3" creationId="{2D568C19-6031-3749-CBC4-09520604F893}"/>
          </ac:spMkLst>
        </pc:spChg>
        <pc:spChg chg="ord">
          <ac:chgData name="Ammons, Denise" userId="61c7dcbd-e9a4-4215-b4a8-e086cbae6994" providerId="ADAL" clId="{88E9E87F-1581-4A1B-A9A2-6ACC8A22348F}" dt="2022-11-10T18:19:55.686" v="617" actId="13244"/>
          <ac:spMkLst>
            <pc:docMk/>
            <pc:sldMk cId="3730002687" sldId="502"/>
            <ac:spMk id="17" creationId="{7079441E-CBAF-2715-4BB8-C4D1728346F7}"/>
          </ac:spMkLst>
        </pc:spChg>
        <pc:graphicFrameChg chg="mod">
          <ac:chgData name="Ammons, Denise" userId="61c7dcbd-e9a4-4215-b4a8-e086cbae6994" providerId="ADAL" clId="{88E9E87F-1581-4A1B-A9A2-6ACC8A22348F}" dt="2022-11-10T18:47:10.785" v="954" actId="962"/>
          <ac:graphicFrameMkLst>
            <pc:docMk/>
            <pc:sldMk cId="3730002687" sldId="502"/>
            <ac:graphicFrameMk id="13" creationId="{30C9C70B-0FA8-44FC-A491-83EECBE38994}"/>
          </ac:graphicFrameMkLst>
        </pc:graphicFrameChg>
        <pc:graphicFrameChg chg="mod">
          <ac:chgData name="Ammons, Denise" userId="61c7dcbd-e9a4-4215-b4a8-e086cbae6994" providerId="ADAL" clId="{88E9E87F-1581-4A1B-A9A2-6ACC8A22348F}" dt="2022-11-10T18:37:01.095" v="946" actId="962"/>
          <ac:graphicFrameMkLst>
            <pc:docMk/>
            <pc:sldMk cId="3730002687" sldId="502"/>
            <ac:graphicFrameMk id="14" creationId="{381CECC5-92D3-4CBA-A19D-CE94C41D198B}"/>
          </ac:graphicFrameMkLst>
        </pc:graphicFrameChg>
      </pc:sldChg>
      <pc:sldChg chg="modSp mod">
        <pc:chgData name="Ammons, Denise" userId="61c7dcbd-e9a4-4215-b4a8-e086cbae6994" providerId="ADAL" clId="{88E9E87F-1581-4A1B-A9A2-6ACC8A22348F}" dt="2022-11-10T18:18:04.561" v="594" actId="962"/>
        <pc:sldMkLst>
          <pc:docMk/>
          <pc:sldMk cId="1059779811" sldId="503"/>
        </pc:sldMkLst>
        <pc:spChg chg="mod">
          <ac:chgData name="Ammons, Denise" userId="61c7dcbd-e9a4-4215-b4a8-e086cbae6994" providerId="ADAL" clId="{88E9E87F-1581-4A1B-A9A2-6ACC8A22348F}" dt="2022-11-10T18:17:36.485" v="585" actId="962"/>
          <ac:spMkLst>
            <pc:docMk/>
            <pc:sldMk cId="1059779811" sldId="503"/>
            <ac:spMk id="10" creationId="{4ECFA3E6-3366-E49D-BDDE-4573405D062B}"/>
          </ac:spMkLst>
        </pc:spChg>
        <pc:spChg chg="mod">
          <ac:chgData name="Ammons, Denise" userId="61c7dcbd-e9a4-4215-b4a8-e086cbae6994" providerId="ADAL" clId="{88E9E87F-1581-4A1B-A9A2-6ACC8A22348F}" dt="2022-11-10T18:17:35.100" v="583" actId="962"/>
          <ac:spMkLst>
            <pc:docMk/>
            <pc:sldMk cId="1059779811" sldId="503"/>
            <ac:spMk id="15" creationId="{E4B1C5AC-5139-9BAF-7470-1464CF020478}"/>
          </ac:spMkLst>
        </pc:spChg>
        <pc:spChg chg="mod">
          <ac:chgData name="Ammons, Denise" userId="61c7dcbd-e9a4-4215-b4a8-e086cbae6994" providerId="ADAL" clId="{88E9E87F-1581-4A1B-A9A2-6ACC8A22348F}" dt="2022-11-10T18:17:37.369" v="587" actId="962"/>
          <ac:spMkLst>
            <pc:docMk/>
            <pc:sldMk cId="1059779811" sldId="503"/>
            <ac:spMk id="16" creationId="{A418EEEF-76F8-7FAB-6810-B627810F6E80}"/>
          </ac:spMkLst>
        </pc:spChg>
        <pc:spChg chg="mod">
          <ac:chgData name="Ammons, Denise" userId="61c7dcbd-e9a4-4215-b4a8-e086cbae6994" providerId="ADAL" clId="{88E9E87F-1581-4A1B-A9A2-6ACC8A22348F}" dt="2022-11-10T18:17:37.798" v="588" actId="962"/>
          <ac:spMkLst>
            <pc:docMk/>
            <pc:sldMk cId="1059779811" sldId="503"/>
            <ac:spMk id="18" creationId="{23BEA5F5-636D-C0E2-DAC5-2A61C9CBFF7B}"/>
          </ac:spMkLst>
        </pc:spChg>
        <pc:spChg chg="mod">
          <ac:chgData name="Ammons, Denise" userId="61c7dcbd-e9a4-4215-b4a8-e086cbae6994" providerId="ADAL" clId="{88E9E87F-1581-4A1B-A9A2-6ACC8A22348F}" dt="2022-11-10T18:17:38.221" v="589" actId="962"/>
          <ac:spMkLst>
            <pc:docMk/>
            <pc:sldMk cId="1059779811" sldId="503"/>
            <ac:spMk id="19" creationId="{46CFDC87-82FB-044D-17BF-FEDE91A0D0AC}"/>
          </ac:spMkLst>
        </pc:spChg>
        <pc:spChg chg="mod">
          <ac:chgData name="Ammons, Denise" userId="61c7dcbd-e9a4-4215-b4a8-e086cbae6994" providerId="ADAL" clId="{88E9E87F-1581-4A1B-A9A2-6ACC8A22348F}" dt="2022-11-10T18:17:31.089" v="578" actId="962"/>
          <ac:spMkLst>
            <pc:docMk/>
            <pc:sldMk cId="1059779811" sldId="503"/>
            <ac:spMk id="20" creationId="{87CAC6F5-150E-3085-B3C4-1A7100C1CBE8}"/>
          </ac:spMkLst>
        </pc:spChg>
        <pc:spChg chg="mod">
          <ac:chgData name="Ammons, Denise" userId="61c7dcbd-e9a4-4215-b4a8-e086cbae6994" providerId="ADAL" clId="{88E9E87F-1581-4A1B-A9A2-6ACC8A22348F}" dt="2022-11-10T18:17:39.358" v="590" actId="962"/>
          <ac:spMkLst>
            <pc:docMk/>
            <pc:sldMk cId="1059779811" sldId="503"/>
            <ac:spMk id="21" creationId="{C5EBEF7A-4BB3-7A3F-C788-FFE895C9AC59}"/>
          </ac:spMkLst>
        </pc:spChg>
        <pc:spChg chg="mod">
          <ac:chgData name="Ammons, Denise" userId="61c7dcbd-e9a4-4215-b4a8-e086cbae6994" providerId="ADAL" clId="{88E9E87F-1581-4A1B-A9A2-6ACC8A22348F}" dt="2022-11-10T18:17:39.819" v="591" actId="962"/>
          <ac:spMkLst>
            <pc:docMk/>
            <pc:sldMk cId="1059779811" sldId="503"/>
            <ac:spMk id="22" creationId="{F458203D-7E4D-3F91-EA86-BA42A0E1F7D8}"/>
          </ac:spMkLst>
        </pc:spChg>
        <pc:spChg chg="mod">
          <ac:chgData name="Ammons, Denise" userId="61c7dcbd-e9a4-4215-b4a8-e086cbae6994" providerId="ADAL" clId="{88E9E87F-1581-4A1B-A9A2-6ACC8A22348F}" dt="2022-11-10T18:17:32.628" v="580" actId="962"/>
          <ac:spMkLst>
            <pc:docMk/>
            <pc:sldMk cId="1059779811" sldId="503"/>
            <ac:spMk id="23" creationId="{0C4F0EE6-FE9E-D3CC-E3E3-DE05D2B2818F}"/>
          </ac:spMkLst>
        </pc:spChg>
        <pc:spChg chg="mod">
          <ac:chgData name="Ammons, Denise" userId="61c7dcbd-e9a4-4215-b4a8-e086cbae6994" providerId="ADAL" clId="{88E9E87F-1581-4A1B-A9A2-6ACC8A22348F}" dt="2022-11-10T18:17:32.114" v="579" actId="962"/>
          <ac:spMkLst>
            <pc:docMk/>
            <pc:sldMk cId="1059779811" sldId="503"/>
            <ac:spMk id="24" creationId="{6DCCC06D-76D8-8E7F-32B2-16F11D1202C6}"/>
          </ac:spMkLst>
        </pc:spChg>
        <pc:picChg chg="mod">
          <ac:chgData name="Ammons, Denise" userId="61c7dcbd-e9a4-4215-b4a8-e086cbae6994" providerId="ADAL" clId="{88E9E87F-1581-4A1B-A9A2-6ACC8A22348F}" dt="2022-11-10T18:17:34.713" v="582" actId="962"/>
          <ac:picMkLst>
            <pc:docMk/>
            <pc:sldMk cId="1059779811" sldId="503"/>
            <ac:picMk id="4" creationId="{A115091E-8198-60FF-6535-3FAD25104BBA}"/>
          </ac:picMkLst>
        </pc:picChg>
        <pc:picChg chg="mod">
          <ac:chgData name="Ammons, Denise" userId="61c7dcbd-e9a4-4215-b4a8-e086cbae6994" providerId="ADAL" clId="{88E9E87F-1581-4A1B-A9A2-6ACC8A22348F}" dt="2022-11-10T18:17:36.872" v="586" actId="962"/>
          <ac:picMkLst>
            <pc:docMk/>
            <pc:sldMk cId="1059779811" sldId="503"/>
            <ac:picMk id="6" creationId="{D085E21F-8BBF-932D-47DF-34F5819022C3}"/>
          </ac:picMkLst>
        </pc:picChg>
        <pc:picChg chg="mod">
          <ac:chgData name="Ammons, Denise" userId="61c7dcbd-e9a4-4215-b4a8-e086cbae6994" providerId="ADAL" clId="{88E9E87F-1581-4A1B-A9A2-6ACC8A22348F}" dt="2022-11-10T18:17:35.553" v="584" actId="962"/>
          <ac:picMkLst>
            <pc:docMk/>
            <pc:sldMk cId="1059779811" sldId="503"/>
            <ac:picMk id="17" creationId="{2759BEFE-C3DD-EF66-250B-1977F7A37936}"/>
          </ac:picMkLst>
        </pc:picChg>
        <pc:picChg chg="mod">
          <ac:chgData name="Ammons, Denise" userId="61c7dcbd-e9a4-4215-b4a8-e086cbae6994" providerId="ADAL" clId="{88E9E87F-1581-4A1B-A9A2-6ACC8A22348F}" dt="2022-11-10T18:17:33.109" v="581" actId="962"/>
          <ac:picMkLst>
            <pc:docMk/>
            <pc:sldMk cId="1059779811" sldId="503"/>
            <ac:picMk id="28" creationId="{E873AD66-0BAE-BAE1-9100-C3E421D4A104}"/>
          </ac:picMkLst>
        </pc:picChg>
        <pc:picChg chg="mod">
          <ac:chgData name="Ammons, Denise" userId="61c7dcbd-e9a4-4215-b4a8-e086cbae6994" providerId="ADAL" clId="{88E9E87F-1581-4A1B-A9A2-6ACC8A22348F}" dt="2022-11-10T18:18:04.561" v="594" actId="962"/>
          <ac:picMkLst>
            <pc:docMk/>
            <pc:sldMk cId="1059779811" sldId="503"/>
            <ac:picMk id="1028" creationId="{C2A08742-B95E-EBB6-087D-157F93984133}"/>
          </ac:picMkLst>
        </pc:picChg>
      </pc:sldChg>
      <pc:sldChg chg="modSp mod">
        <pc:chgData name="Ammons, Denise" userId="61c7dcbd-e9a4-4215-b4a8-e086cbae6994" providerId="ADAL" clId="{88E9E87F-1581-4A1B-A9A2-6ACC8A22348F}" dt="2022-11-10T18:36:38.460" v="922" actId="962"/>
        <pc:sldMkLst>
          <pc:docMk/>
          <pc:sldMk cId="4099586243" sldId="504"/>
        </pc:sldMkLst>
        <pc:spChg chg="mod">
          <ac:chgData name="Ammons, Denise" userId="61c7dcbd-e9a4-4215-b4a8-e086cbae6994" providerId="ADAL" clId="{88E9E87F-1581-4A1B-A9A2-6ACC8A22348F}" dt="2022-11-10T17:10:50.064" v="121" actId="33553"/>
          <ac:spMkLst>
            <pc:docMk/>
            <pc:sldMk cId="4099586243" sldId="504"/>
            <ac:spMk id="3" creationId="{2D568C19-6031-3749-CBC4-09520604F893}"/>
          </ac:spMkLst>
        </pc:spChg>
        <pc:graphicFrameChg chg="mod">
          <ac:chgData name="Ammons, Denise" userId="61c7dcbd-e9a4-4215-b4a8-e086cbae6994" providerId="ADAL" clId="{88E9E87F-1581-4A1B-A9A2-6ACC8A22348F}" dt="2022-11-10T18:36:38.460" v="922" actId="962"/>
          <ac:graphicFrameMkLst>
            <pc:docMk/>
            <pc:sldMk cId="4099586243" sldId="504"/>
            <ac:graphicFrameMk id="12" creationId="{89697E8E-1568-46DC-A2CD-3D370CDF6505}"/>
          </ac:graphicFrameMkLst>
        </pc:graphicFrameChg>
        <pc:graphicFrameChg chg="mod">
          <ac:chgData name="Ammons, Denise" userId="61c7dcbd-e9a4-4215-b4a8-e086cbae6994" providerId="ADAL" clId="{88E9E87F-1581-4A1B-A9A2-6ACC8A22348F}" dt="2022-11-10T18:36:16.463" v="910" actId="962"/>
          <ac:graphicFrameMkLst>
            <pc:docMk/>
            <pc:sldMk cId="4099586243" sldId="504"/>
            <ac:graphicFrameMk id="14" creationId="{1CF47068-4622-41E1-BDE1-C840A7DDE051}"/>
          </ac:graphicFrameMkLst>
        </pc:graphicFrameChg>
      </pc:sldChg>
      <pc:sldChg chg="modSp mod">
        <pc:chgData name="Ammons, Denise" userId="61c7dcbd-e9a4-4215-b4a8-e086cbae6994" providerId="ADAL" clId="{88E9E87F-1581-4A1B-A9A2-6ACC8A22348F}" dt="2022-11-14T00:27:36.564" v="988" actId="1076"/>
        <pc:sldMkLst>
          <pc:docMk/>
          <pc:sldMk cId="2386214615" sldId="506"/>
        </pc:sldMkLst>
        <pc:picChg chg="mod">
          <ac:chgData name="Ammons, Denise" userId="61c7dcbd-e9a4-4215-b4a8-e086cbae6994" providerId="ADAL" clId="{88E9E87F-1581-4A1B-A9A2-6ACC8A22348F}" dt="2022-11-14T00:27:36.564" v="988" actId="1076"/>
          <ac:picMkLst>
            <pc:docMk/>
            <pc:sldMk cId="2386214615" sldId="506"/>
            <ac:picMk id="14" creationId="{DB7A2526-EB58-9079-46BB-639EED5EE6B6}"/>
          </ac:picMkLst>
        </pc:picChg>
        <pc:picChg chg="mod">
          <ac:chgData name="Ammons, Denise" userId="61c7dcbd-e9a4-4215-b4a8-e086cbae6994" providerId="ADAL" clId="{88E9E87F-1581-4A1B-A9A2-6ACC8A22348F}" dt="2022-11-10T18:13:20.175" v="466" actId="962"/>
          <ac:picMkLst>
            <pc:docMk/>
            <pc:sldMk cId="2386214615" sldId="506"/>
            <ac:picMk id="21" creationId="{28A1B8B0-40E7-6007-53D8-AFA3B8C6FF82}"/>
          </ac:picMkLst>
        </pc:picChg>
        <pc:picChg chg="mod">
          <ac:chgData name="Ammons, Denise" userId="61c7dcbd-e9a4-4215-b4a8-e086cbae6994" providerId="ADAL" clId="{88E9E87F-1581-4A1B-A9A2-6ACC8A22348F}" dt="2022-11-10T18:13:20.555" v="467" actId="962"/>
          <ac:picMkLst>
            <pc:docMk/>
            <pc:sldMk cId="2386214615" sldId="506"/>
            <ac:picMk id="24" creationId="{8BEC8E79-8C89-8008-E89B-C3FB8C79057F}"/>
          </ac:picMkLst>
        </pc:picChg>
      </pc:sldChg>
      <pc:sldChg chg="modSp mod">
        <pc:chgData name="Ammons, Denise" userId="61c7dcbd-e9a4-4215-b4a8-e086cbae6994" providerId="ADAL" clId="{88E9E87F-1581-4A1B-A9A2-6ACC8A22348F}" dt="2022-11-10T17:52:08.788" v="347" actId="13244"/>
        <pc:sldMkLst>
          <pc:docMk/>
          <pc:sldMk cId="3639112034" sldId="507"/>
        </pc:sldMkLst>
        <pc:spChg chg="mod">
          <ac:chgData name="Ammons, Denise" userId="61c7dcbd-e9a4-4215-b4a8-e086cbae6994" providerId="ADAL" clId="{88E9E87F-1581-4A1B-A9A2-6ACC8A22348F}" dt="2022-11-10T17:08:15.109" v="75" actId="33553"/>
          <ac:spMkLst>
            <pc:docMk/>
            <pc:sldMk cId="3639112034" sldId="507"/>
            <ac:spMk id="3" creationId="{1A2436BE-6BE9-67EE-2391-FEDEF2F55DAA}"/>
          </ac:spMkLst>
        </pc:spChg>
        <pc:spChg chg="ord">
          <ac:chgData name="Ammons, Denise" userId="61c7dcbd-e9a4-4215-b4a8-e086cbae6994" providerId="ADAL" clId="{88E9E87F-1581-4A1B-A9A2-6ACC8A22348F}" dt="2022-11-10T17:51:55.214" v="345" actId="13244"/>
          <ac:spMkLst>
            <pc:docMk/>
            <pc:sldMk cId="3639112034" sldId="507"/>
            <ac:spMk id="16" creationId="{777B5D9C-86C3-D905-F1AC-E128F7B0B028}"/>
          </ac:spMkLst>
        </pc:spChg>
        <pc:picChg chg="mod ord">
          <ac:chgData name="Ammons, Denise" userId="61c7dcbd-e9a4-4215-b4a8-e086cbae6994" providerId="ADAL" clId="{88E9E87F-1581-4A1B-A9A2-6ACC8A22348F}" dt="2022-11-10T17:52:08.788" v="347" actId="13244"/>
          <ac:picMkLst>
            <pc:docMk/>
            <pc:sldMk cId="3639112034" sldId="507"/>
            <ac:picMk id="15" creationId="{56C35AF9-DC15-2AA5-0613-2681C6044558}"/>
          </ac:picMkLst>
        </pc:picChg>
      </pc:sldChg>
      <pc:sldChg chg="delSp modSp mod">
        <pc:chgData name="Ammons, Denise" userId="61c7dcbd-e9a4-4215-b4a8-e086cbae6994" providerId="ADAL" clId="{88E9E87F-1581-4A1B-A9A2-6ACC8A22348F}" dt="2022-11-14T00:30:22.012" v="999" actId="962"/>
        <pc:sldMkLst>
          <pc:docMk/>
          <pc:sldMk cId="4057842921" sldId="512"/>
        </pc:sldMkLst>
        <pc:spChg chg="mod">
          <ac:chgData name="Ammons, Denise" userId="61c7dcbd-e9a4-4215-b4a8-e086cbae6994" providerId="ADAL" clId="{88E9E87F-1581-4A1B-A9A2-6ACC8A22348F}" dt="2022-11-10T17:07:55.752" v="66" actId="33553"/>
          <ac:spMkLst>
            <pc:docMk/>
            <pc:sldMk cId="4057842921" sldId="512"/>
            <ac:spMk id="3" creationId="{3FF38045-27FC-4C1E-A99E-5F52922C06A2}"/>
          </ac:spMkLst>
        </pc:spChg>
        <pc:spChg chg="ord">
          <ac:chgData name="Ammons, Denise" userId="61c7dcbd-e9a4-4215-b4a8-e086cbae6994" providerId="ADAL" clId="{88E9E87F-1581-4A1B-A9A2-6ACC8A22348F}" dt="2022-11-10T17:40:19.347" v="300"/>
          <ac:spMkLst>
            <pc:docMk/>
            <pc:sldMk cId="4057842921" sldId="512"/>
            <ac:spMk id="7" creationId="{D90CBC27-95AE-5F5A-EDC2-1F6652FD1C61}"/>
          </ac:spMkLst>
        </pc:spChg>
        <pc:spChg chg="mod">
          <ac:chgData name="Ammons, Denise" userId="61c7dcbd-e9a4-4215-b4a8-e086cbae6994" providerId="ADAL" clId="{88E9E87F-1581-4A1B-A9A2-6ACC8A22348F}" dt="2022-11-10T17:40:54.993" v="305" actId="962"/>
          <ac:spMkLst>
            <pc:docMk/>
            <pc:sldMk cId="4057842921" sldId="512"/>
            <ac:spMk id="10" creationId="{52BA19C6-5E4D-A848-4578-7A65DC46D5B5}"/>
          </ac:spMkLst>
        </pc:spChg>
        <pc:spChg chg="mod topLvl">
          <ac:chgData name="Ammons, Denise" userId="61c7dcbd-e9a4-4215-b4a8-e086cbae6994" providerId="ADAL" clId="{88E9E87F-1581-4A1B-A9A2-6ACC8A22348F}" dt="2022-11-14T00:30:18.760" v="996" actId="962"/>
          <ac:spMkLst>
            <pc:docMk/>
            <pc:sldMk cId="4057842921" sldId="512"/>
            <ac:spMk id="11" creationId="{2B3F0C85-E6EC-21F2-F0AF-3BB3E9D0C63B}"/>
          </ac:spMkLst>
        </pc:spChg>
        <pc:spChg chg="mod topLvl">
          <ac:chgData name="Ammons, Denise" userId="61c7dcbd-e9a4-4215-b4a8-e086cbae6994" providerId="ADAL" clId="{88E9E87F-1581-4A1B-A9A2-6ACC8A22348F}" dt="2022-11-14T00:30:19.184" v="997" actId="962"/>
          <ac:spMkLst>
            <pc:docMk/>
            <pc:sldMk cId="4057842921" sldId="512"/>
            <ac:spMk id="12" creationId="{C9A02E51-A9D4-6923-A237-1C51A8BE7874}"/>
          </ac:spMkLst>
        </pc:spChg>
        <pc:spChg chg="mod topLvl">
          <ac:chgData name="Ammons, Denise" userId="61c7dcbd-e9a4-4215-b4a8-e086cbae6994" providerId="ADAL" clId="{88E9E87F-1581-4A1B-A9A2-6ACC8A22348F}" dt="2022-11-14T00:30:19.620" v="998" actId="962"/>
          <ac:spMkLst>
            <pc:docMk/>
            <pc:sldMk cId="4057842921" sldId="512"/>
            <ac:spMk id="13" creationId="{202F5CB2-46DC-CACB-B156-F5D66E734260}"/>
          </ac:spMkLst>
        </pc:spChg>
        <pc:spChg chg="mod topLvl">
          <ac:chgData name="Ammons, Denise" userId="61c7dcbd-e9a4-4215-b4a8-e086cbae6994" providerId="ADAL" clId="{88E9E87F-1581-4A1B-A9A2-6ACC8A22348F}" dt="2022-11-14T00:30:22.012" v="999" actId="962"/>
          <ac:spMkLst>
            <pc:docMk/>
            <pc:sldMk cId="4057842921" sldId="512"/>
            <ac:spMk id="14" creationId="{41304D79-AD98-E080-B4F4-B4C43FDB66C9}"/>
          </ac:spMkLst>
        </pc:spChg>
        <pc:grpChg chg="del">
          <ac:chgData name="Ammons, Denise" userId="61c7dcbd-e9a4-4215-b4a8-e086cbae6994" providerId="ADAL" clId="{88E9E87F-1581-4A1B-A9A2-6ACC8A22348F}" dt="2022-11-10T17:40:30.184" v="302" actId="165"/>
          <ac:grpSpMkLst>
            <pc:docMk/>
            <pc:sldMk cId="4057842921" sldId="512"/>
            <ac:grpSpMk id="8" creationId="{445FCB82-C853-1444-317B-2781D7A1E244}"/>
          </ac:grpSpMkLst>
        </pc:grpChg>
        <pc:graphicFrameChg chg="mod topLvl">
          <ac:chgData name="Ammons, Denise" userId="61c7dcbd-e9a4-4215-b4a8-e086cbae6994" providerId="ADAL" clId="{88E9E87F-1581-4A1B-A9A2-6ACC8A22348F}" dt="2022-11-10T18:32:51.347" v="706" actId="962"/>
          <ac:graphicFrameMkLst>
            <pc:docMk/>
            <pc:sldMk cId="4057842921" sldId="512"/>
            <ac:graphicFrameMk id="2" creationId="{362EC6B8-F63B-4F30-A6E1-A658E54CBB1B}"/>
          </ac:graphicFrameMkLst>
        </pc:graphicFrameChg>
        <pc:graphicFrameChg chg="mod">
          <ac:chgData name="Ammons, Denise" userId="61c7dcbd-e9a4-4215-b4a8-e086cbae6994" providerId="ADAL" clId="{88E9E87F-1581-4A1B-A9A2-6ACC8A22348F}" dt="2022-11-10T17:40:15.042" v="299" actId="962"/>
          <ac:graphicFrameMkLst>
            <pc:docMk/>
            <pc:sldMk cId="4057842921" sldId="512"/>
            <ac:graphicFrameMk id="4" creationId="{ECD3D6DB-D5F0-AE77-FF6D-0D7D55D9598E}"/>
          </ac:graphicFrameMkLst>
        </pc:graphicFrameChg>
      </pc:sldChg>
      <pc:sldChg chg="modSp mod">
        <pc:chgData name="Ammons, Denise" userId="61c7dcbd-e9a4-4215-b4a8-e086cbae6994" providerId="ADAL" clId="{88E9E87F-1581-4A1B-A9A2-6ACC8A22348F}" dt="2022-11-10T17:10:03.909" v="113" actId="33553"/>
        <pc:sldMkLst>
          <pc:docMk/>
          <pc:sldMk cId="3794962293" sldId="515"/>
        </pc:sldMkLst>
        <pc:spChg chg="mod">
          <ac:chgData name="Ammons, Denise" userId="61c7dcbd-e9a4-4215-b4a8-e086cbae6994" providerId="ADAL" clId="{88E9E87F-1581-4A1B-A9A2-6ACC8A22348F}" dt="2022-11-10T17:10:03.909" v="113" actId="33553"/>
          <ac:spMkLst>
            <pc:docMk/>
            <pc:sldMk cId="3794962293" sldId="515"/>
            <ac:spMk id="2" creationId="{B77666B8-E1D9-3E37-694B-F4BB8C1330BC}"/>
          </ac:spMkLst>
        </pc:spChg>
      </pc:sldChg>
      <pc:sldChg chg="modSp mod">
        <pc:chgData name="Ammons, Denise" userId="61c7dcbd-e9a4-4215-b4a8-e086cbae6994" providerId="ADAL" clId="{88E9E87F-1581-4A1B-A9A2-6ACC8A22348F}" dt="2022-11-10T17:08:06.541" v="71" actId="33553"/>
        <pc:sldMkLst>
          <pc:docMk/>
          <pc:sldMk cId="1943212518" sldId="516"/>
        </pc:sldMkLst>
        <pc:spChg chg="mod">
          <ac:chgData name="Ammons, Denise" userId="61c7dcbd-e9a4-4215-b4a8-e086cbae6994" providerId="ADAL" clId="{88E9E87F-1581-4A1B-A9A2-6ACC8A22348F}" dt="2022-11-10T17:08:06.541" v="71" actId="33553"/>
          <ac:spMkLst>
            <pc:docMk/>
            <pc:sldMk cId="1943212518" sldId="516"/>
            <ac:spMk id="3" creationId="{62039490-FB01-EDEB-BB66-793FDD909825}"/>
          </ac:spMkLst>
        </pc:spChg>
      </pc:sldChg>
      <pc:sldChg chg="delSp modSp mod">
        <pc:chgData name="Ammons, Denise" userId="61c7dcbd-e9a4-4215-b4a8-e086cbae6994" providerId="ADAL" clId="{88E9E87F-1581-4A1B-A9A2-6ACC8A22348F}" dt="2022-11-10T17:18:22.630" v="152" actId="962"/>
        <pc:sldMkLst>
          <pc:docMk/>
          <pc:sldMk cId="3374016490" sldId="518"/>
        </pc:sldMkLst>
        <pc:spChg chg="mod ord">
          <ac:chgData name="Ammons, Denise" userId="61c7dcbd-e9a4-4215-b4a8-e086cbae6994" providerId="ADAL" clId="{88E9E87F-1581-4A1B-A9A2-6ACC8A22348F}" dt="2022-11-10T17:18:22.630" v="152" actId="962"/>
          <ac:spMkLst>
            <pc:docMk/>
            <pc:sldMk cId="3374016490" sldId="518"/>
            <ac:spMk id="2" creationId="{E1966956-83F0-7158-F87C-136F2F2BEA1B}"/>
          </ac:spMkLst>
        </pc:spChg>
        <pc:spChg chg="mod">
          <ac:chgData name="Ammons, Denise" userId="61c7dcbd-e9a4-4215-b4a8-e086cbae6994" providerId="ADAL" clId="{88E9E87F-1581-4A1B-A9A2-6ACC8A22348F}" dt="2022-11-10T16:52:44.181" v="37" actId="33553"/>
          <ac:spMkLst>
            <pc:docMk/>
            <pc:sldMk cId="3374016490" sldId="518"/>
            <ac:spMk id="3" creationId="{04A0A6A5-9092-739E-41F7-8604963B3639}"/>
          </ac:spMkLst>
        </pc:spChg>
        <pc:spChg chg="mod topLvl">
          <ac:chgData name="Ammons, Denise" userId="61c7dcbd-e9a4-4215-b4a8-e086cbae6994" providerId="ADAL" clId="{88E9E87F-1581-4A1B-A9A2-6ACC8A22348F}" dt="2022-11-10T17:17:42.609" v="148" actId="207"/>
          <ac:spMkLst>
            <pc:docMk/>
            <pc:sldMk cId="3374016490" sldId="518"/>
            <ac:spMk id="5" creationId="{E7D06EE0-D138-8452-CDF2-B72ED90CE6B0}"/>
          </ac:spMkLst>
        </pc:spChg>
        <pc:spChg chg="mod ord topLvl">
          <ac:chgData name="Ammons, Denise" userId="61c7dcbd-e9a4-4215-b4a8-e086cbae6994" providerId="ADAL" clId="{88E9E87F-1581-4A1B-A9A2-6ACC8A22348F}" dt="2022-11-10T17:17:21.901" v="142" actId="13244"/>
          <ac:spMkLst>
            <pc:docMk/>
            <pc:sldMk cId="3374016490" sldId="518"/>
            <ac:spMk id="8" creationId="{3E461FA8-1673-D6A5-0ED5-D9083F591E92}"/>
          </ac:spMkLst>
        </pc:spChg>
        <pc:spChg chg="mod topLvl">
          <ac:chgData name="Ammons, Denise" userId="61c7dcbd-e9a4-4215-b4a8-e086cbae6994" providerId="ADAL" clId="{88E9E87F-1581-4A1B-A9A2-6ACC8A22348F}" dt="2022-11-10T17:17:42.609" v="148" actId="207"/>
          <ac:spMkLst>
            <pc:docMk/>
            <pc:sldMk cId="3374016490" sldId="518"/>
            <ac:spMk id="9" creationId="{83B3920D-8B38-6913-8A88-E29D86A75D7B}"/>
          </ac:spMkLst>
        </pc:spChg>
        <pc:spChg chg="mod ord topLvl">
          <ac:chgData name="Ammons, Denise" userId="61c7dcbd-e9a4-4215-b4a8-e086cbae6994" providerId="ADAL" clId="{88E9E87F-1581-4A1B-A9A2-6ACC8A22348F}" dt="2022-11-10T17:17:51.734" v="149" actId="13244"/>
          <ac:spMkLst>
            <pc:docMk/>
            <pc:sldMk cId="3374016490" sldId="518"/>
            <ac:spMk id="10" creationId="{65020D01-B8E9-7357-BB52-DF38584A186E}"/>
          </ac:spMkLst>
        </pc:spChg>
        <pc:spChg chg="mod topLvl">
          <ac:chgData name="Ammons, Denise" userId="61c7dcbd-e9a4-4215-b4a8-e086cbae6994" providerId="ADAL" clId="{88E9E87F-1581-4A1B-A9A2-6ACC8A22348F}" dt="2022-11-10T17:17:42.609" v="148" actId="207"/>
          <ac:spMkLst>
            <pc:docMk/>
            <pc:sldMk cId="3374016490" sldId="518"/>
            <ac:spMk id="11" creationId="{0A2282BA-3D39-FE7D-BD4B-7ED5E0DA2004}"/>
          </ac:spMkLst>
        </pc:spChg>
        <pc:spChg chg="mod ord topLvl">
          <ac:chgData name="Ammons, Denise" userId="61c7dcbd-e9a4-4215-b4a8-e086cbae6994" providerId="ADAL" clId="{88E9E87F-1581-4A1B-A9A2-6ACC8A22348F}" dt="2022-11-10T17:17:55.642" v="150" actId="13244"/>
          <ac:spMkLst>
            <pc:docMk/>
            <pc:sldMk cId="3374016490" sldId="518"/>
            <ac:spMk id="12" creationId="{D5DD9B7E-5B89-7103-8ABE-0EADA628166A}"/>
          </ac:spMkLst>
        </pc:spChg>
        <pc:grpChg chg="del mod">
          <ac:chgData name="Ammons, Denise" userId="61c7dcbd-e9a4-4215-b4a8-e086cbae6994" providerId="ADAL" clId="{88E9E87F-1581-4A1B-A9A2-6ACC8A22348F}" dt="2022-11-10T17:16:51.948" v="139" actId="165"/>
          <ac:grpSpMkLst>
            <pc:docMk/>
            <pc:sldMk cId="3374016490" sldId="518"/>
            <ac:grpSpMk id="4" creationId="{8E6E1F40-9189-D74B-E20B-5D5496FF2E90}"/>
          </ac:grpSpMkLst>
        </pc:grpChg>
        <pc:graphicFrameChg chg="del mod">
          <ac:chgData name="Ammons, Denise" userId="61c7dcbd-e9a4-4215-b4a8-e086cbae6994" providerId="ADAL" clId="{88E9E87F-1581-4A1B-A9A2-6ACC8A22348F}" dt="2022-11-10T17:16:45.338" v="136" actId="18245"/>
          <ac:graphicFrameMkLst>
            <pc:docMk/>
            <pc:sldMk cId="3374016490" sldId="518"/>
            <ac:graphicFrameMk id="6" creationId="{A766D5D1-BD66-1722-3474-73CC3D7AFF6D}"/>
          </ac:graphicFrameMkLst>
        </pc:graphicFrameChg>
      </pc:sldChg>
      <pc:sldChg chg="modSp mod">
        <pc:chgData name="Ammons, Denise" userId="61c7dcbd-e9a4-4215-b4a8-e086cbae6994" providerId="ADAL" clId="{88E9E87F-1581-4A1B-A9A2-6ACC8A22348F}" dt="2022-11-10T17:25:20.941" v="214" actId="13244"/>
        <pc:sldMkLst>
          <pc:docMk/>
          <pc:sldMk cId="1499596076" sldId="519"/>
        </pc:sldMkLst>
        <pc:spChg chg="ord">
          <ac:chgData name="Ammons, Denise" userId="61c7dcbd-e9a4-4215-b4a8-e086cbae6994" providerId="ADAL" clId="{88E9E87F-1581-4A1B-A9A2-6ACC8A22348F}" dt="2022-11-10T17:25:20.941" v="214" actId="13244"/>
          <ac:spMkLst>
            <pc:docMk/>
            <pc:sldMk cId="1499596076" sldId="519"/>
            <ac:spMk id="16" creationId="{8EEA38E9-698F-24D1-3691-A3991CE8B123}"/>
          </ac:spMkLst>
        </pc:spChg>
        <pc:spChg chg="mod ord">
          <ac:chgData name="Ammons, Denise" userId="61c7dcbd-e9a4-4215-b4a8-e086cbae6994" providerId="ADAL" clId="{88E9E87F-1581-4A1B-A9A2-6ACC8A22348F}" dt="2022-11-10T17:23:50.822" v="195"/>
          <ac:spMkLst>
            <pc:docMk/>
            <pc:sldMk cId="1499596076" sldId="519"/>
            <ac:spMk id="21" creationId="{F37E2A86-177A-C936-2756-B09CB35C4D70}"/>
          </ac:spMkLst>
        </pc:spChg>
        <pc:graphicFrameChg chg="mod ord">
          <ac:chgData name="Ammons, Denise" userId="61c7dcbd-e9a4-4215-b4a8-e086cbae6994" providerId="ADAL" clId="{88E9E87F-1581-4A1B-A9A2-6ACC8A22348F}" dt="2022-11-10T17:25:14.327" v="213" actId="13244"/>
          <ac:graphicFrameMkLst>
            <pc:docMk/>
            <pc:sldMk cId="1499596076" sldId="519"/>
            <ac:graphicFrameMk id="9" creationId="{DFB0C909-195C-B742-5537-A3A09AAAEE6C}"/>
          </ac:graphicFrameMkLst>
        </pc:graphicFrameChg>
        <pc:picChg chg="mod">
          <ac:chgData name="Ammons, Denise" userId="61c7dcbd-e9a4-4215-b4a8-e086cbae6994" providerId="ADAL" clId="{88E9E87F-1581-4A1B-A9A2-6ACC8A22348F}" dt="2022-11-10T17:24:21.425" v="200" actId="962"/>
          <ac:picMkLst>
            <pc:docMk/>
            <pc:sldMk cId="1499596076" sldId="519"/>
            <ac:picMk id="34" creationId="{CF094D39-5F33-AD1E-30A9-5F874A96304E}"/>
          </ac:picMkLst>
        </pc:picChg>
        <pc:cxnChg chg="mod">
          <ac:chgData name="Ammons, Denise" userId="61c7dcbd-e9a4-4215-b4a8-e086cbae6994" providerId="ADAL" clId="{88E9E87F-1581-4A1B-A9A2-6ACC8A22348F}" dt="2022-11-10T17:23:59.907" v="197" actId="962"/>
          <ac:cxnSpMkLst>
            <pc:docMk/>
            <pc:sldMk cId="1499596076" sldId="519"/>
            <ac:cxnSpMk id="11" creationId="{6F95F925-A1F0-01B8-8CD5-1C71AF3F69F5}"/>
          </ac:cxnSpMkLst>
        </pc:cxnChg>
        <pc:cxnChg chg="mod">
          <ac:chgData name="Ammons, Denise" userId="61c7dcbd-e9a4-4215-b4a8-e086cbae6994" providerId="ADAL" clId="{88E9E87F-1581-4A1B-A9A2-6ACC8A22348F}" dt="2022-11-10T17:24:00.284" v="198" actId="962"/>
          <ac:cxnSpMkLst>
            <pc:docMk/>
            <pc:sldMk cId="1499596076" sldId="519"/>
            <ac:cxnSpMk id="17" creationId="{EDEFD44C-E44E-2CF0-268E-FE3D556EBFE8}"/>
          </ac:cxnSpMkLst>
        </pc:cxnChg>
        <pc:cxnChg chg="mod">
          <ac:chgData name="Ammons, Denise" userId="61c7dcbd-e9a4-4215-b4a8-e086cbae6994" providerId="ADAL" clId="{88E9E87F-1581-4A1B-A9A2-6ACC8A22348F}" dt="2022-11-10T17:24:00.711" v="199" actId="962"/>
          <ac:cxnSpMkLst>
            <pc:docMk/>
            <pc:sldMk cId="1499596076" sldId="519"/>
            <ac:cxnSpMk id="18" creationId="{30B39F80-EFA6-8BF3-C7E3-673818DD3705}"/>
          </ac:cxnSpMkLst>
        </pc:cxnChg>
      </pc:sldChg>
      <pc:sldChg chg="modSp mod">
        <pc:chgData name="Ammons, Denise" userId="61c7dcbd-e9a4-4215-b4a8-e086cbae6994" providerId="ADAL" clId="{88E9E87F-1581-4A1B-A9A2-6ACC8A22348F}" dt="2022-11-14T00:25:18.985" v="985" actId="13244"/>
        <pc:sldMkLst>
          <pc:docMk/>
          <pc:sldMk cId="4137758318" sldId="522"/>
        </pc:sldMkLst>
        <pc:spChg chg="mod">
          <ac:chgData name="Ammons, Denise" userId="61c7dcbd-e9a4-4215-b4a8-e086cbae6994" providerId="ADAL" clId="{88E9E87F-1581-4A1B-A9A2-6ACC8A22348F}" dt="2022-11-10T17:11:09.549" v="124" actId="33553"/>
          <ac:spMkLst>
            <pc:docMk/>
            <pc:sldMk cId="4137758318" sldId="522"/>
            <ac:spMk id="4" creationId="{E2898A42-FC78-562D-CA52-E274D030568E}"/>
          </ac:spMkLst>
        </pc:spChg>
        <pc:spChg chg="ord">
          <ac:chgData name="Ammons, Denise" userId="61c7dcbd-e9a4-4215-b4a8-e086cbae6994" providerId="ADAL" clId="{88E9E87F-1581-4A1B-A9A2-6ACC8A22348F}" dt="2022-11-14T00:25:18.985" v="985" actId="13244"/>
          <ac:spMkLst>
            <pc:docMk/>
            <pc:sldMk cId="4137758318" sldId="522"/>
            <ac:spMk id="5" creationId="{7276993F-7C0B-9B24-AC79-5C37582B806E}"/>
          </ac:spMkLst>
        </pc:spChg>
        <pc:spChg chg="mod ord">
          <ac:chgData name="Ammons, Denise" userId="61c7dcbd-e9a4-4215-b4a8-e086cbae6994" providerId="ADAL" clId="{88E9E87F-1581-4A1B-A9A2-6ACC8A22348F}" dt="2022-11-10T18:20:48.058" v="623" actId="13244"/>
          <ac:spMkLst>
            <pc:docMk/>
            <pc:sldMk cId="4137758318" sldId="522"/>
            <ac:spMk id="8" creationId="{86BB7840-B950-C1A8-5B23-45A400111784}"/>
          </ac:spMkLst>
        </pc:spChg>
        <pc:spChg chg="ord">
          <ac:chgData name="Ammons, Denise" userId="61c7dcbd-e9a4-4215-b4a8-e086cbae6994" providerId="ADAL" clId="{88E9E87F-1581-4A1B-A9A2-6ACC8A22348F}" dt="2022-11-10T18:20:57.197" v="624" actId="13244"/>
          <ac:spMkLst>
            <pc:docMk/>
            <pc:sldMk cId="4137758318" sldId="522"/>
            <ac:spMk id="17" creationId="{AD5C44C7-6FFA-95A2-C3D4-783099330DD1}"/>
          </ac:spMkLst>
        </pc:spChg>
        <pc:graphicFrameChg chg="mod">
          <ac:chgData name="Ammons, Denise" userId="61c7dcbd-e9a4-4215-b4a8-e086cbae6994" providerId="ADAL" clId="{88E9E87F-1581-4A1B-A9A2-6ACC8A22348F}" dt="2022-11-10T18:36:03.232" v="898" actId="962"/>
          <ac:graphicFrameMkLst>
            <pc:docMk/>
            <pc:sldMk cId="4137758318" sldId="522"/>
            <ac:graphicFrameMk id="3" creationId="{9ACF2797-1886-4924-B02E-47D97FAB9410}"/>
          </ac:graphicFrameMkLst>
        </pc:graphicFrameChg>
        <pc:picChg chg="mod">
          <ac:chgData name="Ammons, Denise" userId="61c7dcbd-e9a4-4215-b4a8-e086cbae6994" providerId="ADAL" clId="{88E9E87F-1581-4A1B-A9A2-6ACC8A22348F}" dt="2022-11-10T18:35:51.407" v="886" actId="962"/>
          <ac:picMkLst>
            <pc:docMk/>
            <pc:sldMk cId="4137758318" sldId="522"/>
            <ac:picMk id="7" creationId="{97AA8E4D-D893-D0F8-FF24-21E36C40084A}"/>
          </ac:picMkLst>
        </pc:picChg>
      </pc:sldChg>
      <pc:sldChg chg="modSp mod">
        <pc:chgData name="Ammons, Denise" userId="61c7dcbd-e9a4-4215-b4a8-e086cbae6994" providerId="ADAL" clId="{88E9E87F-1581-4A1B-A9A2-6ACC8A22348F}" dt="2022-11-10T17:25:01.948" v="210" actId="13244"/>
        <pc:sldMkLst>
          <pc:docMk/>
          <pc:sldMk cId="934057654" sldId="523"/>
        </pc:sldMkLst>
        <pc:spChg chg="mod ord">
          <ac:chgData name="Ammons, Denise" userId="61c7dcbd-e9a4-4215-b4a8-e086cbae6994" providerId="ADAL" clId="{88E9E87F-1581-4A1B-A9A2-6ACC8A22348F}" dt="2022-11-10T17:24:31.644" v="201"/>
          <ac:spMkLst>
            <pc:docMk/>
            <pc:sldMk cId="934057654" sldId="523"/>
            <ac:spMk id="21" creationId="{F37E2A86-177A-C936-2756-B09CB35C4D70}"/>
          </ac:spMkLst>
        </pc:spChg>
        <pc:spChg chg="ord">
          <ac:chgData name="Ammons, Denise" userId="61c7dcbd-e9a4-4215-b4a8-e086cbae6994" providerId="ADAL" clId="{88E9E87F-1581-4A1B-A9A2-6ACC8A22348F}" dt="2022-11-10T17:24:36.378" v="202" actId="13244"/>
          <ac:spMkLst>
            <pc:docMk/>
            <pc:sldMk cId="934057654" sldId="523"/>
            <ac:spMk id="24" creationId="{045E09DD-ABF6-A910-FEA5-3CCB33A686B9}"/>
          </ac:spMkLst>
        </pc:spChg>
        <pc:graphicFrameChg chg="mod">
          <ac:chgData name="Ammons, Denise" userId="61c7dcbd-e9a4-4215-b4a8-e086cbae6994" providerId="ADAL" clId="{88E9E87F-1581-4A1B-A9A2-6ACC8A22348F}" dt="2022-11-10T17:24:45.443" v="205" actId="962"/>
          <ac:graphicFrameMkLst>
            <pc:docMk/>
            <pc:sldMk cId="934057654" sldId="523"/>
            <ac:graphicFrameMk id="9" creationId="{DFB0C909-195C-B742-5537-A3A09AAAEE6C}"/>
          </ac:graphicFrameMkLst>
        </pc:graphicFrameChg>
        <pc:picChg chg="mod ord">
          <ac:chgData name="Ammons, Denise" userId="61c7dcbd-e9a4-4215-b4a8-e086cbae6994" providerId="ADAL" clId="{88E9E87F-1581-4A1B-A9A2-6ACC8A22348F}" dt="2022-11-10T17:25:01.948" v="210" actId="13244"/>
          <ac:picMkLst>
            <pc:docMk/>
            <pc:sldMk cId="934057654" sldId="523"/>
            <ac:picMk id="6" creationId="{87FE717C-92EA-6171-8D5C-C43E1378F59C}"/>
          </ac:picMkLst>
        </pc:picChg>
        <pc:cxnChg chg="mod">
          <ac:chgData name="Ammons, Denise" userId="61c7dcbd-e9a4-4215-b4a8-e086cbae6994" providerId="ADAL" clId="{88E9E87F-1581-4A1B-A9A2-6ACC8A22348F}" dt="2022-11-10T17:24:46.871" v="206" actId="962"/>
          <ac:cxnSpMkLst>
            <pc:docMk/>
            <pc:sldMk cId="934057654" sldId="523"/>
            <ac:cxnSpMk id="11" creationId="{6F95F925-A1F0-01B8-8CD5-1C71AF3F69F5}"/>
          </ac:cxnSpMkLst>
        </pc:cxnChg>
        <pc:cxnChg chg="mod">
          <ac:chgData name="Ammons, Denise" userId="61c7dcbd-e9a4-4215-b4a8-e086cbae6994" providerId="ADAL" clId="{88E9E87F-1581-4A1B-A9A2-6ACC8A22348F}" dt="2022-11-10T17:24:48.669" v="207" actId="962"/>
          <ac:cxnSpMkLst>
            <pc:docMk/>
            <pc:sldMk cId="934057654" sldId="523"/>
            <ac:cxnSpMk id="17" creationId="{EDEFD44C-E44E-2CF0-268E-FE3D556EBFE8}"/>
          </ac:cxnSpMkLst>
        </pc:cxnChg>
        <pc:cxnChg chg="mod">
          <ac:chgData name="Ammons, Denise" userId="61c7dcbd-e9a4-4215-b4a8-e086cbae6994" providerId="ADAL" clId="{88E9E87F-1581-4A1B-A9A2-6ACC8A22348F}" dt="2022-11-10T17:24:49.087" v="208" actId="962"/>
          <ac:cxnSpMkLst>
            <pc:docMk/>
            <pc:sldMk cId="934057654" sldId="523"/>
            <ac:cxnSpMk id="18" creationId="{30B39F80-EFA6-8BF3-C7E3-673818DD3705}"/>
          </ac:cxnSpMkLst>
        </pc:cxnChg>
      </pc:sldChg>
      <pc:sldChg chg="modSp mod">
        <pc:chgData name="Ammons, Denise" userId="61c7dcbd-e9a4-4215-b4a8-e086cbae6994" providerId="ADAL" clId="{88E9E87F-1581-4A1B-A9A2-6ACC8A22348F}" dt="2022-11-10T17:25:57.185" v="228" actId="962"/>
        <pc:sldMkLst>
          <pc:docMk/>
          <pc:sldMk cId="3990344043" sldId="524"/>
        </pc:sldMkLst>
        <pc:spChg chg="mod ord">
          <ac:chgData name="Ammons, Denise" userId="61c7dcbd-e9a4-4215-b4a8-e086cbae6994" providerId="ADAL" clId="{88E9E87F-1581-4A1B-A9A2-6ACC8A22348F}" dt="2022-11-10T17:25:37.155" v="215"/>
          <ac:spMkLst>
            <pc:docMk/>
            <pc:sldMk cId="3990344043" sldId="524"/>
            <ac:spMk id="21" creationId="{F37E2A86-177A-C936-2756-B09CB35C4D70}"/>
          </ac:spMkLst>
        </pc:spChg>
        <pc:spChg chg="ord">
          <ac:chgData name="Ammons, Denise" userId="61c7dcbd-e9a4-4215-b4a8-e086cbae6994" providerId="ADAL" clId="{88E9E87F-1581-4A1B-A9A2-6ACC8A22348F}" dt="2022-11-10T17:25:42.126" v="220"/>
          <ac:spMkLst>
            <pc:docMk/>
            <pc:sldMk cId="3990344043" sldId="524"/>
            <ac:spMk id="24" creationId="{045E09DD-ABF6-A910-FEA5-3CCB33A686B9}"/>
          </ac:spMkLst>
        </pc:spChg>
        <pc:graphicFrameChg chg="ord">
          <ac:chgData name="Ammons, Denise" userId="61c7dcbd-e9a4-4215-b4a8-e086cbae6994" providerId="ADAL" clId="{88E9E87F-1581-4A1B-A9A2-6ACC8A22348F}" dt="2022-11-10T17:25:47.550" v="224"/>
          <ac:graphicFrameMkLst>
            <pc:docMk/>
            <pc:sldMk cId="3990344043" sldId="524"/>
            <ac:graphicFrameMk id="9" creationId="{DFB0C909-195C-B742-5537-A3A09AAAEE6C}"/>
          </ac:graphicFrameMkLst>
        </pc:graphicFrameChg>
        <pc:picChg chg="mod">
          <ac:chgData name="Ammons, Denise" userId="61c7dcbd-e9a4-4215-b4a8-e086cbae6994" providerId="ADAL" clId="{88E9E87F-1581-4A1B-A9A2-6ACC8A22348F}" dt="2022-11-10T17:25:57.185" v="228" actId="962"/>
          <ac:picMkLst>
            <pc:docMk/>
            <pc:sldMk cId="3990344043" sldId="524"/>
            <ac:picMk id="3" creationId="{56E6D25F-1247-9A2A-CA2C-BDEC978E7BF7}"/>
          </ac:picMkLst>
        </pc:picChg>
        <pc:cxnChg chg="mod">
          <ac:chgData name="Ammons, Denise" userId="61c7dcbd-e9a4-4215-b4a8-e086cbae6994" providerId="ADAL" clId="{88E9E87F-1581-4A1B-A9A2-6ACC8A22348F}" dt="2022-11-10T17:25:49.384" v="225" actId="962"/>
          <ac:cxnSpMkLst>
            <pc:docMk/>
            <pc:sldMk cId="3990344043" sldId="524"/>
            <ac:cxnSpMk id="11" creationId="{6F95F925-A1F0-01B8-8CD5-1C71AF3F69F5}"/>
          </ac:cxnSpMkLst>
        </pc:cxnChg>
        <pc:cxnChg chg="mod">
          <ac:chgData name="Ammons, Denise" userId="61c7dcbd-e9a4-4215-b4a8-e086cbae6994" providerId="ADAL" clId="{88E9E87F-1581-4A1B-A9A2-6ACC8A22348F}" dt="2022-11-10T17:25:50.154" v="226" actId="962"/>
          <ac:cxnSpMkLst>
            <pc:docMk/>
            <pc:sldMk cId="3990344043" sldId="524"/>
            <ac:cxnSpMk id="17" creationId="{EDEFD44C-E44E-2CF0-268E-FE3D556EBFE8}"/>
          </ac:cxnSpMkLst>
        </pc:cxnChg>
        <pc:cxnChg chg="mod">
          <ac:chgData name="Ammons, Denise" userId="61c7dcbd-e9a4-4215-b4a8-e086cbae6994" providerId="ADAL" clId="{88E9E87F-1581-4A1B-A9A2-6ACC8A22348F}" dt="2022-11-10T17:25:50.672" v="227" actId="962"/>
          <ac:cxnSpMkLst>
            <pc:docMk/>
            <pc:sldMk cId="3990344043" sldId="524"/>
            <ac:cxnSpMk id="18" creationId="{30B39F80-EFA6-8BF3-C7E3-673818DD3705}"/>
          </ac:cxnSpMkLst>
        </pc:cxnChg>
      </pc:sldChg>
      <pc:sldChg chg="modSp mod">
        <pc:chgData name="Ammons, Denise" userId="61c7dcbd-e9a4-4215-b4a8-e086cbae6994" providerId="ADAL" clId="{88E9E87F-1581-4A1B-A9A2-6ACC8A22348F}" dt="2022-11-10T17:26:22.395" v="235" actId="13244"/>
        <pc:sldMkLst>
          <pc:docMk/>
          <pc:sldMk cId="3420959392" sldId="525"/>
        </pc:sldMkLst>
        <pc:spChg chg="ord">
          <ac:chgData name="Ammons, Denise" userId="61c7dcbd-e9a4-4215-b4a8-e086cbae6994" providerId="ADAL" clId="{88E9E87F-1581-4A1B-A9A2-6ACC8A22348F}" dt="2022-11-10T17:26:22.395" v="235" actId="13244"/>
          <ac:spMkLst>
            <pc:docMk/>
            <pc:sldMk cId="3420959392" sldId="525"/>
            <ac:spMk id="12" creationId="{E05F3D7F-6F15-0E5E-96FB-6B18A2D637EF}"/>
          </ac:spMkLst>
        </pc:spChg>
        <pc:spChg chg="mod">
          <ac:chgData name="Ammons, Denise" userId="61c7dcbd-e9a4-4215-b4a8-e086cbae6994" providerId="ADAL" clId="{88E9E87F-1581-4A1B-A9A2-6ACC8A22348F}" dt="2022-11-10T17:06:55.834" v="43" actId="33553"/>
          <ac:spMkLst>
            <pc:docMk/>
            <pc:sldMk cId="3420959392" sldId="525"/>
            <ac:spMk id="21" creationId="{F37E2A86-177A-C936-2756-B09CB35C4D70}"/>
          </ac:spMkLst>
        </pc:spChg>
        <pc:graphicFrameChg chg="ord">
          <ac:chgData name="Ammons, Denise" userId="61c7dcbd-e9a4-4215-b4a8-e086cbae6994" providerId="ADAL" clId="{88E9E87F-1581-4A1B-A9A2-6ACC8A22348F}" dt="2022-11-10T17:26:06.023" v="229" actId="13244"/>
          <ac:graphicFrameMkLst>
            <pc:docMk/>
            <pc:sldMk cId="3420959392" sldId="525"/>
            <ac:graphicFrameMk id="9" creationId="{DFB0C909-195C-B742-5537-A3A09AAAEE6C}"/>
          </ac:graphicFrameMkLst>
        </pc:graphicFrameChg>
        <pc:picChg chg="mod">
          <ac:chgData name="Ammons, Denise" userId="61c7dcbd-e9a4-4215-b4a8-e086cbae6994" providerId="ADAL" clId="{88E9E87F-1581-4A1B-A9A2-6ACC8A22348F}" dt="2022-11-10T17:26:16.739" v="234" actId="962"/>
          <ac:picMkLst>
            <pc:docMk/>
            <pc:sldMk cId="3420959392" sldId="525"/>
            <ac:picMk id="4" creationId="{87C4156F-2CFE-8A9C-A673-22B331B89E11}"/>
          </ac:picMkLst>
        </pc:picChg>
        <pc:cxnChg chg="mod ord">
          <ac:chgData name="Ammons, Denise" userId="61c7dcbd-e9a4-4215-b4a8-e086cbae6994" providerId="ADAL" clId="{88E9E87F-1581-4A1B-A9A2-6ACC8A22348F}" dt="2022-11-10T17:26:09.111" v="232" actId="962"/>
          <ac:cxnSpMkLst>
            <pc:docMk/>
            <pc:sldMk cId="3420959392" sldId="525"/>
            <ac:cxnSpMk id="11" creationId="{6F95F925-A1F0-01B8-8CD5-1C71AF3F69F5}"/>
          </ac:cxnSpMkLst>
        </pc:cxnChg>
        <pc:cxnChg chg="mod">
          <ac:chgData name="Ammons, Denise" userId="61c7dcbd-e9a4-4215-b4a8-e086cbae6994" providerId="ADAL" clId="{88E9E87F-1581-4A1B-A9A2-6ACC8A22348F}" dt="2022-11-10T17:26:08.759" v="231" actId="962"/>
          <ac:cxnSpMkLst>
            <pc:docMk/>
            <pc:sldMk cId="3420959392" sldId="525"/>
            <ac:cxnSpMk id="17" creationId="{EDEFD44C-E44E-2CF0-268E-FE3D556EBFE8}"/>
          </ac:cxnSpMkLst>
        </pc:cxnChg>
        <pc:cxnChg chg="mod">
          <ac:chgData name="Ammons, Denise" userId="61c7dcbd-e9a4-4215-b4a8-e086cbae6994" providerId="ADAL" clId="{88E9E87F-1581-4A1B-A9A2-6ACC8A22348F}" dt="2022-11-10T17:26:09.463" v="233" actId="962"/>
          <ac:cxnSpMkLst>
            <pc:docMk/>
            <pc:sldMk cId="3420959392" sldId="525"/>
            <ac:cxnSpMk id="18" creationId="{30B39F80-EFA6-8BF3-C7E3-673818DD3705}"/>
          </ac:cxnSpMkLst>
        </pc:cxnChg>
      </pc:sldChg>
      <pc:sldChg chg="modSp mod">
        <pc:chgData name="Ammons, Denise" userId="61c7dcbd-e9a4-4215-b4a8-e086cbae6994" providerId="ADAL" clId="{88E9E87F-1581-4A1B-A9A2-6ACC8A22348F}" dt="2022-11-10T18:55:51.751" v="983" actId="13244"/>
        <pc:sldMkLst>
          <pc:docMk/>
          <pc:sldMk cId="932981212" sldId="526"/>
        </pc:sldMkLst>
        <pc:spChg chg="mod">
          <ac:chgData name="Ammons, Denise" userId="61c7dcbd-e9a4-4215-b4a8-e086cbae6994" providerId="ADAL" clId="{88E9E87F-1581-4A1B-A9A2-6ACC8A22348F}" dt="2022-11-10T17:08:19.858" v="77" actId="33553"/>
          <ac:spMkLst>
            <pc:docMk/>
            <pc:sldMk cId="932981212" sldId="526"/>
            <ac:spMk id="3" creationId="{1A2436BE-6BE9-67EE-2391-FEDEF2F55DAA}"/>
          </ac:spMkLst>
        </pc:spChg>
        <pc:spChg chg="ord">
          <ac:chgData name="Ammons, Denise" userId="61c7dcbd-e9a4-4215-b4a8-e086cbae6994" providerId="ADAL" clId="{88E9E87F-1581-4A1B-A9A2-6ACC8A22348F}" dt="2022-11-10T18:54:38.103" v="980" actId="13244"/>
          <ac:spMkLst>
            <pc:docMk/>
            <pc:sldMk cId="932981212" sldId="526"/>
            <ac:spMk id="16" creationId="{777B5D9C-86C3-D905-F1AC-E128F7B0B028}"/>
          </ac:spMkLst>
        </pc:spChg>
        <pc:picChg chg="mod ord">
          <ac:chgData name="Ammons, Denise" userId="61c7dcbd-e9a4-4215-b4a8-e086cbae6994" providerId="ADAL" clId="{88E9E87F-1581-4A1B-A9A2-6ACC8A22348F}" dt="2022-11-10T18:55:51.751" v="983" actId="13244"/>
          <ac:picMkLst>
            <pc:docMk/>
            <pc:sldMk cId="932981212" sldId="526"/>
            <ac:picMk id="7" creationId="{0862078D-CDA2-6721-2358-0F2C3BB29375}"/>
          </ac:picMkLst>
        </pc:picChg>
      </pc:sldChg>
      <pc:sldChg chg="modSp mod">
        <pc:chgData name="Ammons, Denise" userId="61c7dcbd-e9a4-4215-b4a8-e086cbae6994" providerId="ADAL" clId="{88E9E87F-1581-4A1B-A9A2-6ACC8A22348F}" dt="2022-11-10T17:52:36.372" v="351" actId="13244"/>
        <pc:sldMkLst>
          <pc:docMk/>
          <pc:sldMk cId="4121514153" sldId="527"/>
        </pc:sldMkLst>
        <pc:spChg chg="mod">
          <ac:chgData name="Ammons, Denise" userId="61c7dcbd-e9a4-4215-b4a8-e086cbae6994" providerId="ADAL" clId="{88E9E87F-1581-4A1B-A9A2-6ACC8A22348F}" dt="2022-11-10T17:08:21.942" v="78" actId="33553"/>
          <ac:spMkLst>
            <pc:docMk/>
            <pc:sldMk cId="4121514153" sldId="527"/>
            <ac:spMk id="3" creationId="{1A2436BE-6BE9-67EE-2391-FEDEF2F55DAA}"/>
          </ac:spMkLst>
        </pc:spChg>
        <pc:spChg chg="ord">
          <ac:chgData name="Ammons, Denise" userId="61c7dcbd-e9a4-4215-b4a8-e086cbae6994" providerId="ADAL" clId="{88E9E87F-1581-4A1B-A9A2-6ACC8A22348F}" dt="2022-11-10T17:52:22.337" v="348" actId="13244"/>
          <ac:spMkLst>
            <pc:docMk/>
            <pc:sldMk cId="4121514153" sldId="527"/>
            <ac:spMk id="16" creationId="{777B5D9C-86C3-D905-F1AC-E128F7B0B028}"/>
          </ac:spMkLst>
        </pc:spChg>
        <pc:picChg chg="mod ord">
          <ac:chgData name="Ammons, Denise" userId="61c7dcbd-e9a4-4215-b4a8-e086cbae6994" providerId="ADAL" clId="{88E9E87F-1581-4A1B-A9A2-6ACC8A22348F}" dt="2022-11-10T17:52:36.372" v="351" actId="13244"/>
          <ac:picMkLst>
            <pc:docMk/>
            <pc:sldMk cId="4121514153" sldId="527"/>
            <ac:picMk id="7" creationId="{2C26D5A9-BD5A-6450-B60B-946E3CFC69D3}"/>
          </ac:picMkLst>
        </pc:picChg>
      </pc:sldChg>
      <pc:sldChg chg="modSp mod">
        <pc:chgData name="Ammons, Denise" userId="61c7dcbd-e9a4-4215-b4a8-e086cbae6994" providerId="ADAL" clId="{88E9E87F-1581-4A1B-A9A2-6ACC8A22348F}" dt="2022-11-10T17:23:45.498" v="194"/>
        <pc:sldMkLst>
          <pc:docMk/>
          <pc:sldMk cId="317132551" sldId="528"/>
        </pc:sldMkLst>
        <pc:spChg chg="ord">
          <ac:chgData name="Ammons, Denise" userId="61c7dcbd-e9a4-4215-b4a8-e086cbae6994" providerId="ADAL" clId="{88E9E87F-1581-4A1B-A9A2-6ACC8A22348F}" dt="2022-11-10T17:23:45.498" v="194"/>
          <ac:spMkLst>
            <pc:docMk/>
            <pc:sldMk cId="317132551" sldId="528"/>
            <ac:spMk id="2" creationId="{86BD3F72-51F7-1F31-1A02-D177F8D2159F}"/>
          </ac:spMkLst>
        </pc:spChg>
        <pc:spChg chg="mod">
          <ac:chgData name="Ammons, Denise" userId="61c7dcbd-e9a4-4215-b4a8-e086cbae6994" providerId="ADAL" clId="{88E9E87F-1581-4A1B-A9A2-6ACC8A22348F}" dt="2022-11-10T16:52:50.809" v="39" actId="33553"/>
          <ac:spMkLst>
            <pc:docMk/>
            <pc:sldMk cId="317132551" sldId="528"/>
            <ac:spMk id="3" creationId="{72D4AFEB-A33B-33F9-020D-AA29C2E68E0E}"/>
          </ac:spMkLst>
        </pc:spChg>
      </pc:sldChg>
      <pc:sldChg chg="delSp modSp mod">
        <pc:chgData name="Ammons, Denise" userId="61c7dcbd-e9a4-4215-b4a8-e086cbae6994" providerId="ADAL" clId="{88E9E87F-1581-4A1B-A9A2-6ACC8A22348F}" dt="2022-11-10T17:27:50.664" v="240" actId="962"/>
        <pc:sldMkLst>
          <pc:docMk/>
          <pc:sldMk cId="3909054558" sldId="529"/>
        </pc:sldMkLst>
        <pc:spChg chg="mod">
          <ac:chgData name="Ammons, Denise" userId="61c7dcbd-e9a4-4215-b4a8-e086cbae6994" providerId="ADAL" clId="{88E9E87F-1581-4A1B-A9A2-6ACC8A22348F}" dt="2022-11-10T17:06:58.963" v="44" actId="33553"/>
          <ac:spMkLst>
            <pc:docMk/>
            <pc:sldMk cId="3909054558" sldId="529"/>
            <ac:spMk id="3" creationId="{04A0A6A5-9092-739E-41F7-8604963B3639}"/>
          </ac:spMkLst>
        </pc:spChg>
        <pc:spChg chg="mod topLvl">
          <ac:chgData name="Ammons, Denise" userId="61c7dcbd-e9a4-4215-b4a8-e086cbae6994" providerId="ADAL" clId="{88E9E87F-1581-4A1B-A9A2-6ACC8A22348F}" dt="2022-11-10T17:26:50.647" v="237" actId="165"/>
          <ac:spMkLst>
            <pc:docMk/>
            <pc:sldMk cId="3909054558" sldId="529"/>
            <ac:spMk id="4" creationId="{0AE868BB-1B7C-8B81-19E5-C504DCD13E8E}"/>
          </ac:spMkLst>
        </pc:spChg>
        <pc:spChg chg="mod topLvl">
          <ac:chgData name="Ammons, Denise" userId="61c7dcbd-e9a4-4215-b4a8-e086cbae6994" providerId="ADAL" clId="{88E9E87F-1581-4A1B-A9A2-6ACC8A22348F}" dt="2022-11-10T17:27:31.363" v="238" actId="962"/>
          <ac:spMkLst>
            <pc:docMk/>
            <pc:sldMk cId="3909054558" sldId="529"/>
            <ac:spMk id="5" creationId="{84B2B776-51E8-7946-478F-8813B544DF85}"/>
          </ac:spMkLst>
        </pc:spChg>
        <pc:spChg chg="mod topLvl">
          <ac:chgData name="Ammons, Denise" userId="61c7dcbd-e9a4-4215-b4a8-e086cbae6994" providerId="ADAL" clId="{88E9E87F-1581-4A1B-A9A2-6ACC8A22348F}" dt="2022-11-10T17:26:50.647" v="237" actId="165"/>
          <ac:spMkLst>
            <pc:docMk/>
            <pc:sldMk cId="3909054558" sldId="529"/>
            <ac:spMk id="7" creationId="{89266C04-8765-52F0-B1BD-5685016AB426}"/>
          </ac:spMkLst>
        </pc:spChg>
        <pc:spChg chg="mod topLvl">
          <ac:chgData name="Ammons, Denise" userId="61c7dcbd-e9a4-4215-b4a8-e086cbae6994" providerId="ADAL" clId="{88E9E87F-1581-4A1B-A9A2-6ACC8A22348F}" dt="2022-11-10T17:26:50.647" v="237" actId="165"/>
          <ac:spMkLst>
            <pc:docMk/>
            <pc:sldMk cId="3909054558" sldId="529"/>
            <ac:spMk id="8" creationId="{EC9F5C39-9404-E563-0164-81074BEEB346}"/>
          </ac:spMkLst>
        </pc:spChg>
        <pc:spChg chg="mod topLvl">
          <ac:chgData name="Ammons, Denise" userId="61c7dcbd-e9a4-4215-b4a8-e086cbae6994" providerId="ADAL" clId="{88E9E87F-1581-4A1B-A9A2-6ACC8A22348F}" dt="2022-11-10T17:27:42.167" v="239" actId="962"/>
          <ac:spMkLst>
            <pc:docMk/>
            <pc:sldMk cId="3909054558" sldId="529"/>
            <ac:spMk id="9" creationId="{AA685601-4C62-570E-1D13-D2F90C9422B8}"/>
          </ac:spMkLst>
        </pc:spChg>
        <pc:spChg chg="mod topLvl">
          <ac:chgData name="Ammons, Denise" userId="61c7dcbd-e9a4-4215-b4a8-e086cbae6994" providerId="ADAL" clId="{88E9E87F-1581-4A1B-A9A2-6ACC8A22348F}" dt="2022-11-10T17:26:50.647" v="237" actId="165"/>
          <ac:spMkLst>
            <pc:docMk/>
            <pc:sldMk cId="3909054558" sldId="529"/>
            <ac:spMk id="10" creationId="{02B8D58E-2D7E-0D88-DD14-6A180A502307}"/>
          </ac:spMkLst>
        </pc:spChg>
        <pc:spChg chg="mod topLvl">
          <ac:chgData name="Ammons, Denise" userId="61c7dcbd-e9a4-4215-b4a8-e086cbae6994" providerId="ADAL" clId="{88E9E87F-1581-4A1B-A9A2-6ACC8A22348F}" dt="2022-11-10T17:26:50.647" v="237" actId="165"/>
          <ac:spMkLst>
            <pc:docMk/>
            <pc:sldMk cId="3909054558" sldId="529"/>
            <ac:spMk id="11" creationId="{3FFB7DE2-7F1E-F734-CA97-E0A0F8806920}"/>
          </ac:spMkLst>
        </pc:spChg>
        <pc:spChg chg="mod topLvl">
          <ac:chgData name="Ammons, Denise" userId="61c7dcbd-e9a4-4215-b4a8-e086cbae6994" providerId="ADAL" clId="{88E9E87F-1581-4A1B-A9A2-6ACC8A22348F}" dt="2022-11-10T17:27:50.664" v="240" actId="962"/>
          <ac:spMkLst>
            <pc:docMk/>
            <pc:sldMk cId="3909054558" sldId="529"/>
            <ac:spMk id="12" creationId="{4963F954-2E1C-497F-F8FD-FEA47784E511}"/>
          </ac:spMkLst>
        </pc:spChg>
        <pc:spChg chg="mod topLvl">
          <ac:chgData name="Ammons, Denise" userId="61c7dcbd-e9a4-4215-b4a8-e086cbae6994" providerId="ADAL" clId="{88E9E87F-1581-4A1B-A9A2-6ACC8A22348F}" dt="2022-11-10T17:26:50.647" v="237" actId="165"/>
          <ac:spMkLst>
            <pc:docMk/>
            <pc:sldMk cId="3909054558" sldId="529"/>
            <ac:spMk id="13" creationId="{68C2461A-C187-C719-66D1-CA61417E4C67}"/>
          </ac:spMkLst>
        </pc:spChg>
        <pc:grpChg chg="del mod">
          <ac:chgData name="Ammons, Denise" userId="61c7dcbd-e9a4-4215-b4a8-e086cbae6994" providerId="ADAL" clId="{88E9E87F-1581-4A1B-A9A2-6ACC8A22348F}" dt="2022-11-10T17:26:50.647" v="237" actId="165"/>
          <ac:grpSpMkLst>
            <pc:docMk/>
            <pc:sldMk cId="3909054558" sldId="529"/>
            <ac:grpSpMk id="2" creationId="{1B43A7B6-49FA-6385-0E4D-5A945E56D815}"/>
          </ac:grpSpMkLst>
        </pc:grpChg>
        <pc:graphicFrameChg chg="del">
          <ac:chgData name="Ammons, Denise" userId="61c7dcbd-e9a4-4215-b4a8-e086cbae6994" providerId="ADAL" clId="{88E9E87F-1581-4A1B-A9A2-6ACC8A22348F}" dt="2022-11-10T17:26:44.908" v="236" actId="18245"/>
          <ac:graphicFrameMkLst>
            <pc:docMk/>
            <pc:sldMk cId="3909054558" sldId="529"/>
            <ac:graphicFrameMk id="6" creationId="{046C885B-6A97-92F7-95FE-1252BDC1E15C}"/>
          </ac:graphicFrameMkLst>
        </pc:graphicFrameChg>
      </pc:sldChg>
      <pc:sldChg chg="modSp mod">
        <pc:chgData name="Ammons, Denise" userId="61c7dcbd-e9a4-4215-b4a8-e086cbae6994" providerId="ADAL" clId="{88E9E87F-1581-4A1B-A9A2-6ACC8A22348F}" dt="2022-11-10T18:53:55.421" v="978" actId="13244"/>
        <pc:sldMkLst>
          <pc:docMk/>
          <pc:sldMk cId="148191860" sldId="530"/>
        </pc:sldMkLst>
        <pc:spChg chg="mod">
          <ac:chgData name="Ammons, Denise" userId="61c7dcbd-e9a4-4215-b4a8-e086cbae6994" providerId="ADAL" clId="{88E9E87F-1581-4A1B-A9A2-6ACC8A22348F}" dt="2022-11-10T17:09:13.461" v="93" actId="33553"/>
          <ac:spMkLst>
            <pc:docMk/>
            <pc:sldMk cId="148191860" sldId="530"/>
            <ac:spMk id="3" creationId="{F3F9A2E2-165A-073B-B5DC-2782D547A6C4}"/>
          </ac:spMkLst>
        </pc:spChg>
        <pc:spChg chg="ord">
          <ac:chgData name="Ammons, Denise" userId="61c7dcbd-e9a4-4215-b4a8-e086cbae6994" providerId="ADAL" clId="{88E9E87F-1581-4A1B-A9A2-6ACC8A22348F}" dt="2022-11-10T18:53:55.421" v="978" actId="13244"/>
          <ac:spMkLst>
            <pc:docMk/>
            <pc:sldMk cId="148191860" sldId="530"/>
            <ac:spMk id="195" creationId="{DDA06307-0232-50DF-98C8-082C3D8394B7}"/>
          </ac:spMkLst>
        </pc:spChg>
        <pc:grpChg chg="mod ord">
          <ac:chgData name="Ammons, Denise" userId="61c7dcbd-e9a4-4215-b4a8-e086cbae6994" providerId="ADAL" clId="{88E9E87F-1581-4A1B-A9A2-6ACC8A22348F}" dt="2022-11-10T18:53:51.319" v="977" actId="13244"/>
          <ac:grpSpMkLst>
            <pc:docMk/>
            <pc:sldMk cId="148191860" sldId="530"/>
            <ac:grpSpMk id="10" creationId="{CB40B842-07BF-31A1-0BDD-37A6658E8E71}"/>
          </ac:grpSpMkLst>
        </pc:grpChg>
      </pc:sldChg>
      <pc:sldChg chg="modSp mod">
        <pc:chgData name="Ammons, Denise" userId="61c7dcbd-e9a4-4215-b4a8-e086cbae6994" providerId="ADAL" clId="{88E9E87F-1581-4A1B-A9A2-6ACC8A22348F}" dt="2022-11-10T18:15:08.765" v="520" actId="962"/>
        <pc:sldMkLst>
          <pc:docMk/>
          <pc:sldMk cId="3591010234" sldId="531"/>
        </pc:sldMkLst>
        <pc:spChg chg="mod">
          <ac:chgData name="Ammons, Denise" userId="61c7dcbd-e9a4-4215-b4a8-e086cbae6994" providerId="ADAL" clId="{88E9E87F-1581-4A1B-A9A2-6ACC8A22348F}" dt="2022-11-10T18:14:43.472" v="511" actId="962"/>
          <ac:spMkLst>
            <pc:docMk/>
            <pc:sldMk cId="3591010234" sldId="531"/>
            <ac:spMk id="40" creationId="{47F3B5D4-5D81-E85B-EE59-434CC2F3CBE6}"/>
          </ac:spMkLst>
        </pc:spChg>
        <pc:spChg chg="mod">
          <ac:chgData name="Ammons, Denise" userId="61c7dcbd-e9a4-4215-b4a8-e086cbae6994" providerId="ADAL" clId="{88E9E87F-1581-4A1B-A9A2-6ACC8A22348F}" dt="2022-11-10T18:14:43.935" v="512" actId="962"/>
          <ac:spMkLst>
            <pc:docMk/>
            <pc:sldMk cId="3591010234" sldId="531"/>
            <ac:spMk id="41" creationId="{2DCEB28B-4A48-B304-3DBD-FFA079BA2DE3}"/>
          </ac:spMkLst>
        </pc:spChg>
        <pc:spChg chg="mod">
          <ac:chgData name="Ammons, Denise" userId="61c7dcbd-e9a4-4215-b4a8-e086cbae6994" providerId="ADAL" clId="{88E9E87F-1581-4A1B-A9A2-6ACC8A22348F}" dt="2022-11-10T18:14:44.444" v="513" actId="962"/>
          <ac:spMkLst>
            <pc:docMk/>
            <pc:sldMk cId="3591010234" sldId="531"/>
            <ac:spMk id="42" creationId="{66F07A25-432D-F8DD-25C2-7982BE161F59}"/>
          </ac:spMkLst>
        </pc:spChg>
        <pc:spChg chg="mod">
          <ac:chgData name="Ammons, Denise" userId="61c7dcbd-e9a4-4215-b4a8-e086cbae6994" providerId="ADAL" clId="{88E9E87F-1581-4A1B-A9A2-6ACC8A22348F}" dt="2022-11-10T18:15:08.765" v="520" actId="962"/>
          <ac:spMkLst>
            <pc:docMk/>
            <pc:sldMk cId="3591010234" sldId="531"/>
            <ac:spMk id="64" creationId="{16A443E5-D126-B6F0-D2EF-CB7AA13E0BB4}"/>
          </ac:spMkLst>
        </pc:spChg>
        <pc:spChg chg="mod">
          <ac:chgData name="Ammons, Denise" userId="61c7dcbd-e9a4-4215-b4a8-e086cbae6994" providerId="ADAL" clId="{88E9E87F-1581-4A1B-A9A2-6ACC8A22348F}" dt="2022-11-10T18:14:40.844" v="505" actId="962"/>
          <ac:spMkLst>
            <pc:docMk/>
            <pc:sldMk cId="3591010234" sldId="531"/>
            <ac:spMk id="65" creationId="{CD6E665F-7677-B86A-FD4A-EEF6134E4981}"/>
          </ac:spMkLst>
        </pc:spChg>
        <pc:spChg chg="mod">
          <ac:chgData name="Ammons, Denise" userId="61c7dcbd-e9a4-4215-b4a8-e086cbae6994" providerId="ADAL" clId="{88E9E87F-1581-4A1B-A9A2-6ACC8A22348F}" dt="2022-11-10T18:14:41.225" v="506" actId="962"/>
          <ac:spMkLst>
            <pc:docMk/>
            <pc:sldMk cId="3591010234" sldId="531"/>
            <ac:spMk id="67" creationId="{538F59C0-67DA-D3BA-E866-439C48F6D58C}"/>
          </ac:spMkLst>
        </pc:spChg>
        <pc:spChg chg="mod">
          <ac:chgData name="Ammons, Denise" userId="61c7dcbd-e9a4-4215-b4a8-e086cbae6994" providerId="ADAL" clId="{88E9E87F-1581-4A1B-A9A2-6ACC8A22348F}" dt="2022-11-10T18:14:41.678" v="507" actId="962"/>
          <ac:spMkLst>
            <pc:docMk/>
            <pc:sldMk cId="3591010234" sldId="531"/>
            <ac:spMk id="112" creationId="{32578BB8-4E5B-61D4-44DF-BB437C0476EA}"/>
          </ac:spMkLst>
        </pc:spChg>
        <pc:spChg chg="mod">
          <ac:chgData name="Ammons, Denise" userId="61c7dcbd-e9a4-4215-b4a8-e086cbae6994" providerId="ADAL" clId="{88E9E87F-1581-4A1B-A9A2-6ACC8A22348F}" dt="2022-11-10T18:14:42.098" v="508" actId="962"/>
          <ac:spMkLst>
            <pc:docMk/>
            <pc:sldMk cId="3591010234" sldId="531"/>
            <ac:spMk id="113" creationId="{F555A27F-5726-570E-13F6-F47DF03107E8}"/>
          </ac:spMkLst>
        </pc:spChg>
        <pc:cxnChg chg="mod">
          <ac:chgData name="Ammons, Denise" userId="61c7dcbd-e9a4-4215-b4a8-e086cbae6994" providerId="ADAL" clId="{88E9E87F-1581-4A1B-A9A2-6ACC8A22348F}" dt="2022-11-10T18:14:42.586" v="509" actId="962"/>
          <ac:cxnSpMkLst>
            <pc:docMk/>
            <pc:sldMk cId="3591010234" sldId="531"/>
            <ac:cxnSpMk id="31" creationId="{11E87996-DE88-FCD4-5C3B-1FF979C30122}"/>
          </ac:cxnSpMkLst>
        </pc:cxnChg>
        <pc:cxnChg chg="mod">
          <ac:chgData name="Ammons, Denise" userId="61c7dcbd-e9a4-4215-b4a8-e086cbae6994" providerId="ADAL" clId="{88E9E87F-1581-4A1B-A9A2-6ACC8A22348F}" dt="2022-11-10T18:14:43.079" v="510" actId="962"/>
          <ac:cxnSpMkLst>
            <pc:docMk/>
            <pc:sldMk cId="3591010234" sldId="531"/>
            <ac:cxnSpMk id="38" creationId="{7A18C42E-389D-66EE-2257-49B5429097E6}"/>
          </ac:cxnSpMkLst>
        </pc:cxnChg>
        <pc:cxnChg chg="mod">
          <ac:chgData name="Ammons, Denise" userId="61c7dcbd-e9a4-4215-b4a8-e086cbae6994" providerId="ADAL" clId="{88E9E87F-1581-4A1B-A9A2-6ACC8A22348F}" dt="2022-11-10T18:14:44.833" v="514" actId="962"/>
          <ac:cxnSpMkLst>
            <pc:docMk/>
            <pc:sldMk cId="3591010234" sldId="531"/>
            <ac:cxnSpMk id="45" creationId="{0F151A1C-6EE8-3196-5338-B44ECCEE220F}"/>
          </ac:cxnSpMkLst>
        </pc:cxnChg>
        <pc:cxnChg chg="mod">
          <ac:chgData name="Ammons, Denise" userId="61c7dcbd-e9a4-4215-b4a8-e086cbae6994" providerId="ADAL" clId="{88E9E87F-1581-4A1B-A9A2-6ACC8A22348F}" dt="2022-11-10T18:14:46.363" v="516" actId="962"/>
          <ac:cxnSpMkLst>
            <pc:docMk/>
            <pc:sldMk cId="3591010234" sldId="531"/>
            <ac:cxnSpMk id="48" creationId="{C48A8A32-A738-270E-4B01-B9DA5C0EB26A}"/>
          </ac:cxnSpMkLst>
        </pc:cxnChg>
        <pc:cxnChg chg="mod">
          <ac:chgData name="Ammons, Denise" userId="61c7dcbd-e9a4-4215-b4a8-e086cbae6994" providerId="ADAL" clId="{88E9E87F-1581-4A1B-A9A2-6ACC8A22348F}" dt="2022-11-10T18:14:45.869" v="515" actId="962"/>
          <ac:cxnSpMkLst>
            <pc:docMk/>
            <pc:sldMk cId="3591010234" sldId="531"/>
            <ac:cxnSpMk id="54" creationId="{8749C87C-1E4D-2F80-A454-E420E3A50D12}"/>
          </ac:cxnSpMkLst>
        </pc:cxnChg>
        <pc:cxnChg chg="mod">
          <ac:chgData name="Ammons, Denise" userId="61c7dcbd-e9a4-4215-b4a8-e086cbae6994" providerId="ADAL" clId="{88E9E87F-1581-4A1B-A9A2-6ACC8A22348F}" dt="2022-11-10T18:14:46.846" v="517" actId="962"/>
          <ac:cxnSpMkLst>
            <pc:docMk/>
            <pc:sldMk cId="3591010234" sldId="531"/>
            <ac:cxnSpMk id="56" creationId="{E8B17B8B-3C91-CC57-CF4F-184FD3B3B9B7}"/>
          </ac:cxnSpMkLst>
        </pc:cxnChg>
      </pc:sldChg>
      <pc:sldChg chg="modSp mod">
        <pc:chgData name="Ammons, Denise" userId="61c7dcbd-e9a4-4215-b4a8-e086cbae6994" providerId="ADAL" clId="{88E9E87F-1581-4A1B-A9A2-6ACC8A22348F}" dt="2022-11-10T18:33:28.208" v="755" actId="962"/>
        <pc:sldMkLst>
          <pc:docMk/>
          <pc:sldMk cId="651858285" sldId="532"/>
        </pc:sldMkLst>
        <pc:spChg chg="mod">
          <ac:chgData name="Ammons, Denise" userId="61c7dcbd-e9a4-4215-b4a8-e086cbae6994" providerId="ADAL" clId="{88E9E87F-1581-4A1B-A9A2-6ACC8A22348F}" dt="2022-11-10T17:09:28.859" v="98" actId="33553"/>
          <ac:spMkLst>
            <pc:docMk/>
            <pc:sldMk cId="651858285" sldId="532"/>
            <ac:spMk id="3" creationId="{5798AC39-9EFA-B93D-4289-78FFBA10DE36}"/>
          </ac:spMkLst>
        </pc:spChg>
        <pc:spChg chg="ord">
          <ac:chgData name="Ammons, Denise" userId="61c7dcbd-e9a4-4215-b4a8-e086cbae6994" providerId="ADAL" clId="{88E9E87F-1581-4A1B-A9A2-6ACC8A22348F}" dt="2022-11-10T18:06:26.714" v="397" actId="13244"/>
          <ac:spMkLst>
            <pc:docMk/>
            <pc:sldMk cId="651858285" sldId="532"/>
            <ac:spMk id="143" creationId="{988E208A-F468-FF38-567E-E2ADDFFF4FF0}"/>
          </ac:spMkLst>
        </pc:spChg>
        <pc:grpChg chg="mod">
          <ac:chgData name="Ammons, Denise" userId="61c7dcbd-e9a4-4215-b4a8-e086cbae6994" providerId="ADAL" clId="{88E9E87F-1581-4A1B-A9A2-6ACC8A22348F}" dt="2022-11-10T18:33:28.208" v="755" actId="962"/>
          <ac:grpSpMkLst>
            <pc:docMk/>
            <pc:sldMk cId="651858285" sldId="532"/>
            <ac:grpSpMk id="8" creationId="{37AC0489-0E27-DA5B-54A5-61489A7C39DF}"/>
          </ac:grpSpMkLst>
        </pc:grpChg>
      </pc:sldChg>
      <pc:sldChg chg="modSp mod">
        <pc:chgData name="Ammons, Denise" userId="61c7dcbd-e9a4-4215-b4a8-e086cbae6994" providerId="ADAL" clId="{88E9E87F-1581-4A1B-A9A2-6ACC8A22348F}" dt="2022-11-14T00:27:08.970" v="986" actId="207"/>
        <pc:sldMkLst>
          <pc:docMk/>
          <pc:sldMk cId="662702443" sldId="533"/>
        </pc:sldMkLst>
        <pc:spChg chg="mod">
          <ac:chgData name="Ammons, Denise" userId="61c7dcbd-e9a4-4215-b4a8-e086cbae6994" providerId="ADAL" clId="{88E9E87F-1581-4A1B-A9A2-6ACC8A22348F}" dt="2022-11-14T00:27:08.970" v="986" actId="207"/>
          <ac:spMkLst>
            <pc:docMk/>
            <pc:sldMk cId="662702443" sldId="533"/>
            <ac:spMk id="20" creationId="{5EBBCE54-E2AD-F5D1-D171-4C8E447F31F2}"/>
          </ac:spMkLst>
        </pc:spChg>
        <pc:spChg chg="mod">
          <ac:chgData name="Ammons, Denise" userId="61c7dcbd-e9a4-4215-b4a8-e086cbae6994" providerId="ADAL" clId="{88E9E87F-1581-4A1B-A9A2-6ACC8A22348F}" dt="2022-11-14T00:27:08.970" v="986" actId="207"/>
          <ac:spMkLst>
            <pc:docMk/>
            <pc:sldMk cId="662702443" sldId="533"/>
            <ac:spMk id="21" creationId="{FDCDF483-E58D-4862-8478-1A837E8720D8}"/>
          </ac:spMkLst>
        </pc:spChg>
        <pc:spChg chg="mod">
          <ac:chgData name="Ammons, Denise" userId="61c7dcbd-e9a4-4215-b4a8-e086cbae6994" providerId="ADAL" clId="{88E9E87F-1581-4A1B-A9A2-6ACC8A22348F}" dt="2022-11-14T00:27:08.970" v="986" actId="207"/>
          <ac:spMkLst>
            <pc:docMk/>
            <pc:sldMk cId="662702443" sldId="533"/>
            <ac:spMk id="23" creationId="{C55C7C53-D4DD-36B7-C134-F6F64E16388F}"/>
          </ac:spMkLst>
        </pc:spChg>
        <pc:spChg chg="mod">
          <ac:chgData name="Ammons, Denise" userId="61c7dcbd-e9a4-4215-b4a8-e086cbae6994" providerId="ADAL" clId="{88E9E87F-1581-4A1B-A9A2-6ACC8A22348F}" dt="2022-11-14T00:27:08.970" v="986" actId="207"/>
          <ac:spMkLst>
            <pc:docMk/>
            <pc:sldMk cId="662702443" sldId="533"/>
            <ac:spMk id="25" creationId="{3EE4E53E-DA13-097D-B1BB-5900D01DC884}"/>
          </ac:spMkLst>
        </pc:spChg>
        <pc:spChg chg="mod">
          <ac:chgData name="Ammons, Denise" userId="61c7dcbd-e9a4-4215-b4a8-e086cbae6994" providerId="ADAL" clId="{88E9E87F-1581-4A1B-A9A2-6ACC8A22348F}" dt="2022-11-14T00:27:08.970" v="986" actId="207"/>
          <ac:spMkLst>
            <pc:docMk/>
            <pc:sldMk cId="662702443" sldId="533"/>
            <ac:spMk id="26" creationId="{733C42ED-5250-8147-C67A-D626315D23B7}"/>
          </ac:spMkLst>
        </pc:spChg>
        <pc:spChg chg="mod">
          <ac:chgData name="Ammons, Denise" userId="61c7dcbd-e9a4-4215-b4a8-e086cbae6994" providerId="ADAL" clId="{88E9E87F-1581-4A1B-A9A2-6ACC8A22348F}" dt="2022-11-14T00:27:08.970" v="986" actId="207"/>
          <ac:spMkLst>
            <pc:docMk/>
            <pc:sldMk cId="662702443" sldId="533"/>
            <ac:spMk id="33" creationId="{7F275A77-307D-34EF-9333-DBAC3CE94068}"/>
          </ac:spMkLst>
        </pc:spChg>
        <pc:cxnChg chg="mod">
          <ac:chgData name="Ammons, Denise" userId="61c7dcbd-e9a4-4215-b4a8-e086cbae6994" providerId="ADAL" clId="{88E9E87F-1581-4A1B-A9A2-6ACC8A22348F}" dt="2022-11-10T18:15:53.623" v="542" actId="962"/>
          <ac:cxnSpMkLst>
            <pc:docMk/>
            <pc:sldMk cId="662702443" sldId="533"/>
            <ac:cxnSpMk id="30" creationId="{305BC042-9306-3ACC-EEAD-4F129E0D7D65}"/>
          </ac:cxnSpMkLst>
        </pc:cxnChg>
        <pc:cxnChg chg="mod">
          <ac:chgData name="Ammons, Denise" userId="61c7dcbd-e9a4-4215-b4a8-e086cbae6994" providerId="ADAL" clId="{88E9E87F-1581-4A1B-A9A2-6ACC8A22348F}" dt="2022-11-10T18:15:54.152" v="543" actId="962"/>
          <ac:cxnSpMkLst>
            <pc:docMk/>
            <pc:sldMk cId="662702443" sldId="533"/>
            <ac:cxnSpMk id="31" creationId="{628FA13E-17E1-9DB1-0F91-D298DA4264D6}"/>
          </ac:cxnSpMkLst>
        </pc:cxnChg>
        <pc:cxnChg chg="mod">
          <ac:chgData name="Ammons, Denise" userId="61c7dcbd-e9a4-4215-b4a8-e086cbae6994" providerId="ADAL" clId="{88E9E87F-1581-4A1B-A9A2-6ACC8A22348F}" dt="2022-11-10T18:15:54.744" v="544" actId="962"/>
          <ac:cxnSpMkLst>
            <pc:docMk/>
            <pc:sldMk cId="662702443" sldId="533"/>
            <ac:cxnSpMk id="32" creationId="{367495C0-A302-4F67-2D53-D546BC996DA4}"/>
          </ac:cxnSpMkLst>
        </pc:cxnChg>
        <pc:cxnChg chg="mod">
          <ac:chgData name="Ammons, Denise" userId="61c7dcbd-e9a4-4215-b4a8-e086cbae6994" providerId="ADAL" clId="{88E9E87F-1581-4A1B-A9A2-6ACC8A22348F}" dt="2022-11-10T18:15:58.841" v="548" actId="962"/>
          <ac:cxnSpMkLst>
            <pc:docMk/>
            <pc:sldMk cId="662702443" sldId="533"/>
            <ac:cxnSpMk id="34" creationId="{9318C10F-BC94-3D3F-383F-282193CA66A8}"/>
          </ac:cxnSpMkLst>
        </pc:cxnChg>
        <pc:cxnChg chg="mod">
          <ac:chgData name="Ammons, Denise" userId="61c7dcbd-e9a4-4215-b4a8-e086cbae6994" providerId="ADAL" clId="{88E9E87F-1581-4A1B-A9A2-6ACC8A22348F}" dt="2022-11-10T18:16:03.478" v="550" actId="962"/>
          <ac:cxnSpMkLst>
            <pc:docMk/>
            <pc:sldMk cId="662702443" sldId="533"/>
            <ac:cxnSpMk id="35" creationId="{7E58560A-001A-B3EC-DA80-A149941287D7}"/>
          </ac:cxnSpMkLst>
        </pc:cxnChg>
        <pc:cxnChg chg="mod">
          <ac:chgData name="Ammons, Denise" userId="61c7dcbd-e9a4-4215-b4a8-e086cbae6994" providerId="ADAL" clId="{88E9E87F-1581-4A1B-A9A2-6ACC8A22348F}" dt="2022-11-10T18:16:03.863" v="551" actId="962"/>
          <ac:cxnSpMkLst>
            <pc:docMk/>
            <pc:sldMk cId="662702443" sldId="533"/>
            <ac:cxnSpMk id="36" creationId="{FD6E86A9-D161-AF61-37C3-EA7CE65D72DE}"/>
          </ac:cxnSpMkLst>
        </pc:cxnChg>
        <pc:cxnChg chg="mod">
          <ac:chgData name="Ammons, Denise" userId="61c7dcbd-e9a4-4215-b4a8-e086cbae6994" providerId="ADAL" clId="{88E9E87F-1581-4A1B-A9A2-6ACC8A22348F}" dt="2022-11-10T18:16:04.268" v="552" actId="962"/>
          <ac:cxnSpMkLst>
            <pc:docMk/>
            <pc:sldMk cId="662702443" sldId="533"/>
            <ac:cxnSpMk id="38" creationId="{AFDA5B8F-4BEE-5DC5-8B5E-0C5FA1C4B039}"/>
          </ac:cxnSpMkLst>
        </pc:cxnChg>
      </pc:sldChg>
      <pc:sldChg chg="delSp modSp mod">
        <pc:chgData name="Ammons, Denise" userId="61c7dcbd-e9a4-4215-b4a8-e086cbae6994" providerId="ADAL" clId="{88E9E87F-1581-4A1B-A9A2-6ACC8A22348F}" dt="2022-11-10T18:09:28.680" v="420" actId="962"/>
        <pc:sldMkLst>
          <pc:docMk/>
          <pc:sldMk cId="3464187348" sldId="534"/>
        </pc:sldMkLst>
        <pc:spChg chg="mod">
          <ac:chgData name="Ammons, Denise" userId="61c7dcbd-e9a4-4215-b4a8-e086cbae6994" providerId="ADAL" clId="{88E9E87F-1581-4A1B-A9A2-6ACC8A22348F}" dt="2022-11-10T17:09:44.115" v="104" actId="33553"/>
          <ac:spMkLst>
            <pc:docMk/>
            <pc:sldMk cId="3464187348" sldId="534"/>
            <ac:spMk id="3" creationId="{5798AC39-9EFA-B93D-4289-78FFBA10DE36}"/>
          </ac:spMkLst>
        </pc:spChg>
        <pc:spChg chg="mod topLvl">
          <ac:chgData name="Ammons, Denise" userId="61c7dcbd-e9a4-4215-b4a8-e086cbae6994" providerId="ADAL" clId="{88E9E87F-1581-4A1B-A9A2-6ACC8A22348F}" dt="2022-11-10T18:09:05.966" v="415" actId="165"/>
          <ac:spMkLst>
            <pc:docMk/>
            <pc:sldMk cId="3464187348" sldId="534"/>
            <ac:spMk id="21" creationId="{16FAF734-7908-5A88-179F-6EFCA7313F91}"/>
          </ac:spMkLst>
        </pc:spChg>
        <pc:spChg chg="mod topLvl">
          <ac:chgData name="Ammons, Denise" userId="61c7dcbd-e9a4-4215-b4a8-e086cbae6994" providerId="ADAL" clId="{88E9E87F-1581-4A1B-A9A2-6ACC8A22348F}" dt="2022-11-10T18:09:10.412" v="416" actId="165"/>
          <ac:spMkLst>
            <pc:docMk/>
            <pc:sldMk cId="3464187348" sldId="534"/>
            <ac:spMk id="25" creationId="{46F4B9BC-C765-2D6C-2D3B-B2888B963660}"/>
          </ac:spMkLst>
        </pc:spChg>
        <pc:spChg chg="mod topLvl">
          <ac:chgData name="Ammons, Denise" userId="61c7dcbd-e9a4-4215-b4a8-e086cbae6994" providerId="ADAL" clId="{88E9E87F-1581-4A1B-A9A2-6ACC8A22348F}" dt="2022-11-10T18:09:22.779" v="418" actId="165"/>
          <ac:spMkLst>
            <pc:docMk/>
            <pc:sldMk cId="3464187348" sldId="534"/>
            <ac:spMk id="27" creationId="{B52CB70C-A7D3-89E2-6F33-CA5C803517DF}"/>
          </ac:spMkLst>
        </pc:spChg>
        <pc:spChg chg="mod">
          <ac:chgData name="Ammons, Denise" userId="61c7dcbd-e9a4-4215-b4a8-e086cbae6994" providerId="ADAL" clId="{88E9E87F-1581-4A1B-A9A2-6ACC8A22348F}" dt="2022-11-10T18:09:22.779" v="418" actId="165"/>
          <ac:spMkLst>
            <pc:docMk/>
            <pc:sldMk cId="3464187348" sldId="534"/>
            <ac:spMk id="28" creationId="{0DB393D7-5642-3923-7900-3CFFC478D620}"/>
          </ac:spMkLst>
        </pc:spChg>
        <pc:spChg chg="mod">
          <ac:chgData name="Ammons, Denise" userId="61c7dcbd-e9a4-4215-b4a8-e086cbae6994" providerId="ADAL" clId="{88E9E87F-1581-4A1B-A9A2-6ACC8A22348F}" dt="2022-11-10T18:09:22.779" v="418" actId="165"/>
          <ac:spMkLst>
            <pc:docMk/>
            <pc:sldMk cId="3464187348" sldId="534"/>
            <ac:spMk id="29" creationId="{7F8FE3DE-2E55-DFD5-A50C-C7AD9A9E828F}"/>
          </ac:spMkLst>
        </pc:spChg>
        <pc:spChg chg="mod">
          <ac:chgData name="Ammons, Denise" userId="61c7dcbd-e9a4-4215-b4a8-e086cbae6994" providerId="ADAL" clId="{88E9E87F-1581-4A1B-A9A2-6ACC8A22348F}" dt="2022-11-10T18:09:19.149" v="417" actId="165"/>
          <ac:spMkLst>
            <pc:docMk/>
            <pc:sldMk cId="3464187348" sldId="534"/>
            <ac:spMk id="33" creationId="{B2E886C8-6BBF-4673-C5A1-4C678A0EF090}"/>
          </ac:spMkLst>
        </pc:spChg>
        <pc:spChg chg="mod">
          <ac:chgData name="Ammons, Denise" userId="61c7dcbd-e9a4-4215-b4a8-e086cbae6994" providerId="ADAL" clId="{88E9E87F-1581-4A1B-A9A2-6ACC8A22348F}" dt="2022-11-10T18:09:19.149" v="417" actId="165"/>
          <ac:spMkLst>
            <pc:docMk/>
            <pc:sldMk cId="3464187348" sldId="534"/>
            <ac:spMk id="34" creationId="{26DB4F2C-2C97-389C-A7E0-7E98DF7A95BA}"/>
          </ac:spMkLst>
        </pc:spChg>
        <pc:spChg chg="mod topLvl">
          <ac:chgData name="Ammons, Denise" userId="61c7dcbd-e9a4-4215-b4a8-e086cbae6994" providerId="ADAL" clId="{88E9E87F-1581-4A1B-A9A2-6ACC8A22348F}" dt="2022-11-10T18:09:19.149" v="417" actId="165"/>
          <ac:spMkLst>
            <pc:docMk/>
            <pc:sldMk cId="3464187348" sldId="534"/>
            <ac:spMk id="36" creationId="{A8476A84-434F-5DFD-A4FB-8FAD059A41E2}"/>
          </ac:spMkLst>
        </pc:spChg>
        <pc:grpChg chg="del">
          <ac:chgData name="Ammons, Denise" userId="61c7dcbd-e9a4-4215-b4a8-e086cbae6994" providerId="ADAL" clId="{88E9E87F-1581-4A1B-A9A2-6ACC8A22348F}" dt="2022-11-10T18:09:05.966" v="415" actId="165"/>
          <ac:grpSpMkLst>
            <pc:docMk/>
            <pc:sldMk cId="3464187348" sldId="534"/>
            <ac:grpSpMk id="2" creationId="{C6380A76-2556-1AD9-4D71-D745DE1DBEA9}"/>
          </ac:grpSpMkLst>
        </pc:grpChg>
        <pc:grpChg chg="del mod topLvl">
          <ac:chgData name="Ammons, Denise" userId="61c7dcbd-e9a4-4215-b4a8-e086cbae6994" providerId="ADAL" clId="{88E9E87F-1581-4A1B-A9A2-6ACC8A22348F}" dt="2022-11-10T18:09:19.149" v="417" actId="165"/>
          <ac:grpSpMkLst>
            <pc:docMk/>
            <pc:sldMk cId="3464187348" sldId="534"/>
            <ac:grpSpMk id="4" creationId="{8E768DA0-785F-8053-6FC3-1DFBD924A700}"/>
          </ac:grpSpMkLst>
        </pc:grpChg>
        <pc:grpChg chg="del">
          <ac:chgData name="Ammons, Denise" userId="61c7dcbd-e9a4-4215-b4a8-e086cbae6994" providerId="ADAL" clId="{88E9E87F-1581-4A1B-A9A2-6ACC8A22348F}" dt="2022-11-10T18:09:10.412" v="416" actId="165"/>
          <ac:grpSpMkLst>
            <pc:docMk/>
            <pc:sldMk cId="3464187348" sldId="534"/>
            <ac:grpSpMk id="23" creationId="{05DBE663-2561-B8E5-2FBA-8D396A96BF01}"/>
          </ac:grpSpMkLst>
        </pc:grpChg>
        <pc:grpChg chg="del mod topLvl">
          <ac:chgData name="Ammons, Denise" userId="61c7dcbd-e9a4-4215-b4a8-e086cbae6994" providerId="ADAL" clId="{88E9E87F-1581-4A1B-A9A2-6ACC8A22348F}" dt="2022-11-10T18:09:22.779" v="418" actId="165"/>
          <ac:grpSpMkLst>
            <pc:docMk/>
            <pc:sldMk cId="3464187348" sldId="534"/>
            <ac:grpSpMk id="24" creationId="{B55F1651-9A1E-05F6-1BFB-C0FCC0530085}"/>
          </ac:grpSpMkLst>
        </pc:grpChg>
        <pc:grpChg chg="mod topLvl">
          <ac:chgData name="Ammons, Denise" userId="61c7dcbd-e9a4-4215-b4a8-e086cbae6994" providerId="ADAL" clId="{88E9E87F-1581-4A1B-A9A2-6ACC8A22348F}" dt="2022-11-10T18:09:28.680" v="420" actId="962"/>
          <ac:grpSpMkLst>
            <pc:docMk/>
            <pc:sldMk cId="3464187348" sldId="534"/>
            <ac:grpSpMk id="26" creationId="{20B835E9-1DFC-234B-1C89-A8A57E3BEFCB}"/>
          </ac:grpSpMkLst>
        </pc:grpChg>
        <pc:grpChg chg="mod topLvl">
          <ac:chgData name="Ammons, Denise" userId="61c7dcbd-e9a4-4215-b4a8-e086cbae6994" providerId="ADAL" clId="{88E9E87F-1581-4A1B-A9A2-6ACC8A22348F}" dt="2022-11-10T18:09:27.681" v="419" actId="962"/>
          <ac:grpSpMkLst>
            <pc:docMk/>
            <pc:sldMk cId="3464187348" sldId="534"/>
            <ac:grpSpMk id="32" creationId="{E19D1966-3E14-C2F3-104C-DBBD00C7B67D}"/>
          </ac:grpSpMkLst>
        </pc:grpChg>
      </pc:sldChg>
      <pc:sldChg chg="modSp mod">
        <pc:chgData name="Ammons, Denise" userId="61c7dcbd-e9a4-4215-b4a8-e086cbae6994" providerId="ADAL" clId="{88E9E87F-1581-4A1B-A9A2-6ACC8A22348F}" dt="2022-11-10T18:11:41.686" v="440" actId="962"/>
        <pc:sldMkLst>
          <pc:docMk/>
          <pc:sldMk cId="755441320" sldId="535"/>
        </pc:sldMkLst>
        <pc:spChg chg="mod">
          <ac:chgData name="Ammons, Denise" userId="61c7dcbd-e9a4-4215-b4a8-e086cbae6994" providerId="ADAL" clId="{88E9E87F-1581-4A1B-A9A2-6ACC8A22348F}" dt="2022-11-10T17:09:57.775" v="110" actId="33553"/>
          <ac:spMkLst>
            <pc:docMk/>
            <pc:sldMk cId="755441320" sldId="535"/>
            <ac:spMk id="3" creationId="{5798AC39-9EFA-B93D-4289-78FFBA10DE36}"/>
          </ac:spMkLst>
        </pc:spChg>
        <pc:spChg chg="mod">
          <ac:chgData name="Ammons, Denise" userId="61c7dcbd-e9a4-4215-b4a8-e086cbae6994" providerId="ADAL" clId="{88E9E87F-1581-4A1B-A9A2-6ACC8A22348F}" dt="2022-11-10T18:11:33.172" v="437" actId="962"/>
          <ac:spMkLst>
            <pc:docMk/>
            <pc:sldMk cId="755441320" sldId="535"/>
            <ac:spMk id="129" creationId="{3FA841A9-7EBA-D268-C657-9F8D7C4CF188}"/>
          </ac:spMkLst>
        </pc:spChg>
        <pc:grpChg chg="mod">
          <ac:chgData name="Ammons, Denise" userId="61c7dcbd-e9a4-4215-b4a8-e086cbae6994" providerId="ADAL" clId="{88E9E87F-1581-4A1B-A9A2-6ACC8A22348F}" dt="2022-11-10T18:11:38.287" v="439" actId="962"/>
          <ac:grpSpMkLst>
            <pc:docMk/>
            <pc:sldMk cId="755441320" sldId="535"/>
            <ac:grpSpMk id="7" creationId="{525A76BD-075A-220B-B02E-69529037B4F3}"/>
          </ac:grpSpMkLst>
        </pc:grpChg>
        <pc:grpChg chg="mod">
          <ac:chgData name="Ammons, Denise" userId="61c7dcbd-e9a4-4215-b4a8-e086cbae6994" providerId="ADAL" clId="{88E9E87F-1581-4A1B-A9A2-6ACC8A22348F}" dt="2022-11-10T18:11:35.492" v="438" actId="962"/>
          <ac:grpSpMkLst>
            <pc:docMk/>
            <pc:sldMk cId="755441320" sldId="535"/>
            <ac:grpSpMk id="8" creationId="{B404DC22-A635-ACF1-7633-C78912F97AE4}"/>
          </ac:grpSpMkLst>
        </pc:grpChg>
        <pc:grpChg chg="mod">
          <ac:chgData name="Ammons, Denise" userId="61c7dcbd-e9a4-4215-b4a8-e086cbae6994" providerId="ADAL" clId="{88E9E87F-1581-4A1B-A9A2-6ACC8A22348F}" dt="2022-11-10T18:11:41.686" v="440" actId="962"/>
          <ac:grpSpMkLst>
            <pc:docMk/>
            <pc:sldMk cId="755441320" sldId="535"/>
            <ac:grpSpMk id="25" creationId="{93FD51C5-5791-072D-6397-A3A56954A9C1}"/>
          </ac:grpSpMkLst>
        </pc:grpChg>
        <pc:picChg chg="mod">
          <ac:chgData name="Ammons, Denise" userId="61c7dcbd-e9a4-4215-b4a8-e086cbae6994" providerId="ADAL" clId="{88E9E87F-1581-4A1B-A9A2-6ACC8A22348F}" dt="2022-11-10T18:11:27.361" v="435" actId="962"/>
          <ac:picMkLst>
            <pc:docMk/>
            <pc:sldMk cId="755441320" sldId="535"/>
            <ac:picMk id="75" creationId="{741DF650-C7C2-5A5A-FBAC-CA867921668B}"/>
          </ac:picMkLst>
        </pc:picChg>
        <pc:picChg chg="mod">
          <ac:chgData name="Ammons, Denise" userId="61c7dcbd-e9a4-4215-b4a8-e086cbae6994" providerId="ADAL" clId="{88E9E87F-1581-4A1B-A9A2-6ACC8A22348F}" dt="2022-11-10T18:11:29.686" v="436" actId="962"/>
          <ac:picMkLst>
            <pc:docMk/>
            <pc:sldMk cId="755441320" sldId="535"/>
            <ac:picMk id="78" creationId="{56D790D8-3A48-EB81-9FFD-20C3CADE0E52}"/>
          </ac:picMkLst>
        </pc:picChg>
      </pc:sldChg>
      <pc:sldChg chg="modSp mod">
        <pc:chgData name="Ammons, Denise" userId="61c7dcbd-e9a4-4215-b4a8-e086cbae6994" providerId="ADAL" clId="{88E9E87F-1581-4A1B-A9A2-6ACC8A22348F}" dt="2022-11-10T16:52:32.939" v="33" actId="33553"/>
        <pc:sldMkLst>
          <pc:docMk/>
          <pc:sldMk cId="2875734789" sldId="547"/>
        </pc:sldMkLst>
        <pc:spChg chg="mod">
          <ac:chgData name="Ammons, Denise" userId="61c7dcbd-e9a4-4215-b4a8-e086cbae6994" providerId="ADAL" clId="{88E9E87F-1581-4A1B-A9A2-6ACC8A22348F}" dt="2022-11-10T16:52:32.939" v="33" actId="33553"/>
          <ac:spMkLst>
            <pc:docMk/>
            <pc:sldMk cId="2875734789" sldId="547"/>
            <ac:spMk id="3" creationId="{72D4AFEB-A33B-33F9-020D-AA29C2E68E0E}"/>
          </ac:spMkLst>
        </pc:spChg>
        <pc:graphicFrameChg chg="mod modGraphic">
          <ac:chgData name="Ammons, Denise" userId="61c7dcbd-e9a4-4215-b4a8-e086cbae6994" providerId="ADAL" clId="{88E9E87F-1581-4A1B-A9A2-6ACC8A22348F}" dt="2022-11-10T16:49:55.812" v="24" actId="2165"/>
          <ac:graphicFrameMkLst>
            <pc:docMk/>
            <pc:sldMk cId="2875734789" sldId="547"/>
            <ac:graphicFrameMk id="2" creationId="{6F353BA6-718C-9860-A3B5-298D8FCCC2BA}"/>
          </ac:graphicFrameMkLst>
        </pc:graphicFrameChg>
      </pc:sldChg>
      <pc:sldChg chg="modSp mod">
        <pc:chgData name="Ammons, Denise" userId="61c7dcbd-e9a4-4215-b4a8-e086cbae6994" providerId="ADAL" clId="{88E9E87F-1581-4A1B-A9A2-6ACC8A22348F}" dt="2022-11-10T17:14:31.456" v="131" actId="962"/>
        <pc:sldMkLst>
          <pc:docMk/>
          <pc:sldMk cId="3533298139" sldId="548"/>
        </pc:sldMkLst>
        <pc:spChg chg="mod">
          <ac:chgData name="Ammons, Denise" userId="61c7dcbd-e9a4-4215-b4a8-e086cbae6994" providerId="ADAL" clId="{88E9E87F-1581-4A1B-A9A2-6ACC8A22348F}" dt="2022-11-10T17:14:31.456" v="131" actId="962"/>
          <ac:spMkLst>
            <pc:docMk/>
            <pc:sldMk cId="3533298139" sldId="548"/>
            <ac:spMk id="2" creationId="{75A49A0A-8D6F-F157-D062-DA87BD00EFC3}"/>
          </ac:spMkLst>
        </pc:spChg>
      </pc:sldChg>
      <pc:sldChg chg="modSp mod">
        <pc:chgData name="Ammons, Denise" userId="61c7dcbd-e9a4-4215-b4a8-e086cbae6994" providerId="ADAL" clId="{88E9E87F-1581-4A1B-A9A2-6ACC8A22348F}" dt="2022-11-10T16:52:35.788" v="34" actId="33553"/>
        <pc:sldMkLst>
          <pc:docMk/>
          <pc:sldMk cId="1908382507" sldId="549"/>
        </pc:sldMkLst>
        <pc:spChg chg="mod">
          <ac:chgData name="Ammons, Denise" userId="61c7dcbd-e9a4-4215-b4a8-e086cbae6994" providerId="ADAL" clId="{88E9E87F-1581-4A1B-A9A2-6ACC8A22348F}" dt="2022-11-10T16:52:35.788" v="34" actId="33553"/>
          <ac:spMkLst>
            <pc:docMk/>
            <pc:sldMk cId="1908382507" sldId="549"/>
            <ac:spMk id="2" creationId="{75A49A0A-8D6F-F157-D062-DA87BD00EFC3}"/>
          </ac:spMkLst>
        </pc:spChg>
      </pc:sldChg>
      <pc:sldChg chg="modSp mod">
        <pc:chgData name="Ammons, Denise" userId="61c7dcbd-e9a4-4215-b4a8-e086cbae6994" providerId="ADAL" clId="{88E9E87F-1581-4A1B-A9A2-6ACC8A22348F}" dt="2022-11-10T17:07:01.716" v="45" actId="33553"/>
        <pc:sldMkLst>
          <pc:docMk/>
          <pc:sldMk cId="3777462252" sldId="550"/>
        </pc:sldMkLst>
        <pc:spChg chg="mod">
          <ac:chgData name="Ammons, Denise" userId="61c7dcbd-e9a4-4215-b4a8-e086cbae6994" providerId="ADAL" clId="{88E9E87F-1581-4A1B-A9A2-6ACC8A22348F}" dt="2022-11-10T17:07:01.716" v="45" actId="33553"/>
          <ac:spMkLst>
            <pc:docMk/>
            <pc:sldMk cId="3777462252" sldId="550"/>
            <ac:spMk id="2" creationId="{75A49A0A-8D6F-F157-D062-DA87BD00EFC3}"/>
          </ac:spMkLst>
        </pc:spChg>
      </pc:sldChg>
      <pc:sldChg chg="modSp mod">
        <pc:chgData name="Ammons, Denise" userId="61c7dcbd-e9a4-4215-b4a8-e086cbae6994" providerId="ADAL" clId="{88E9E87F-1581-4A1B-A9A2-6ACC8A22348F}" dt="2022-11-10T17:07:47.067" v="62" actId="33553"/>
        <pc:sldMkLst>
          <pc:docMk/>
          <pc:sldMk cId="2340947854" sldId="551"/>
        </pc:sldMkLst>
        <pc:spChg chg="mod">
          <ac:chgData name="Ammons, Denise" userId="61c7dcbd-e9a4-4215-b4a8-e086cbae6994" providerId="ADAL" clId="{88E9E87F-1581-4A1B-A9A2-6ACC8A22348F}" dt="2022-11-10T17:07:47.067" v="62" actId="33553"/>
          <ac:spMkLst>
            <pc:docMk/>
            <pc:sldMk cId="2340947854" sldId="551"/>
            <ac:spMk id="2" creationId="{75A49A0A-8D6F-F157-D062-DA87BD00EFC3}"/>
          </ac:spMkLst>
        </pc:spChg>
      </pc:sldChg>
      <pc:sldChg chg="modSp mod">
        <pc:chgData name="Ammons, Denise" userId="61c7dcbd-e9a4-4215-b4a8-e086cbae6994" providerId="ADAL" clId="{88E9E87F-1581-4A1B-A9A2-6ACC8A22348F}" dt="2022-11-10T17:14:58.160" v="132"/>
        <pc:sldMkLst>
          <pc:docMk/>
          <pc:sldMk cId="3899530575" sldId="552"/>
        </pc:sldMkLst>
        <pc:spChg chg="ord">
          <ac:chgData name="Ammons, Denise" userId="61c7dcbd-e9a4-4215-b4a8-e086cbae6994" providerId="ADAL" clId="{88E9E87F-1581-4A1B-A9A2-6ACC8A22348F}" dt="2022-11-10T17:14:58.160" v="132"/>
          <ac:spMkLst>
            <pc:docMk/>
            <pc:sldMk cId="3899530575" sldId="552"/>
            <ac:spMk id="2" creationId="{7DA2EF16-FBE3-9688-4D36-FE5A7C73F6D2}"/>
          </ac:spMkLst>
        </pc:spChg>
        <pc:spChg chg="mod">
          <ac:chgData name="Ammons, Denise" userId="61c7dcbd-e9a4-4215-b4a8-e086cbae6994" providerId="ADAL" clId="{88E9E87F-1581-4A1B-A9A2-6ACC8A22348F}" dt="2022-11-10T16:52:41.262" v="36" actId="33553"/>
          <ac:spMkLst>
            <pc:docMk/>
            <pc:sldMk cId="3899530575" sldId="552"/>
            <ac:spMk id="3" creationId="{04A0A6A5-9092-739E-41F7-8604963B3639}"/>
          </ac:spMkLst>
        </pc:spChg>
      </pc:sldChg>
      <pc:sldChg chg="delSp modSp mod">
        <pc:chgData name="Ammons, Denise" userId="61c7dcbd-e9a4-4215-b4a8-e086cbae6994" providerId="ADAL" clId="{88E9E87F-1581-4A1B-A9A2-6ACC8A22348F}" dt="2022-11-14T00:44:42.747" v="1024" actId="962"/>
        <pc:sldMkLst>
          <pc:docMk/>
          <pc:sldMk cId="3274641503" sldId="553"/>
        </pc:sldMkLst>
        <pc:spChg chg="mod">
          <ac:chgData name="Ammons, Denise" userId="61c7dcbd-e9a4-4215-b4a8-e086cbae6994" providerId="ADAL" clId="{88E9E87F-1581-4A1B-A9A2-6ACC8A22348F}" dt="2022-11-10T16:52:48.833" v="38" actId="33553"/>
          <ac:spMkLst>
            <pc:docMk/>
            <pc:sldMk cId="3274641503" sldId="553"/>
            <ac:spMk id="3" creationId="{04A0A6A5-9092-739E-41F7-8604963B3639}"/>
          </ac:spMkLst>
        </pc:spChg>
        <pc:spChg chg="ord">
          <ac:chgData name="Ammons, Denise" userId="61c7dcbd-e9a4-4215-b4a8-e086cbae6994" providerId="ADAL" clId="{88E9E87F-1581-4A1B-A9A2-6ACC8A22348F}" dt="2022-11-10T17:18:32.762" v="153" actId="13244"/>
          <ac:spMkLst>
            <pc:docMk/>
            <pc:sldMk cId="3274641503" sldId="553"/>
            <ac:spMk id="16" creationId="{753495BE-C3E2-F9B2-3518-B92D6162F411}"/>
          </ac:spMkLst>
        </pc:spChg>
        <pc:spChg chg="mod ord topLvl">
          <ac:chgData name="Ammons, Denise" userId="61c7dcbd-e9a4-4215-b4a8-e086cbae6994" providerId="ADAL" clId="{88E9E87F-1581-4A1B-A9A2-6ACC8A22348F}" dt="2022-11-10T17:19:29.889" v="166" actId="13244"/>
          <ac:spMkLst>
            <pc:docMk/>
            <pc:sldMk cId="3274641503" sldId="553"/>
            <ac:spMk id="18" creationId="{5BBE4B13-32FC-AF1F-FDD4-23F8F065EA66}"/>
          </ac:spMkLst>
        </pc:spChg>
        <pc:spChg chg="mod ord topLvl">
          <ac:chgData name="Ammons, Denise" userId="61c7dcbd-e9a4-4215-b4a8-e086cbae6994" providerId="ADAL" clId="{88E9E87F-1581-4A1B-A9A2-6ACC8A22348F}" dt="2022-11-10T17:20:49.648" v="172" actId="13244"/>
          <ac:spMkLst>
            <pc:docMk/>
            <pc:sldMk cId="3274641503" sldId="553"/>
            <ac:spMk id="20" creationId="{EE849EE2-9160-7CD8-2370-4D2131954F3C}"/>
          </ac:spMkLst>
        </pc:spChg>
        <pc:spChg chg="mod topLvl">
          <ac:chgData name="Ammons, Denise" userId="61c7dcbd-e9a4-4215-b4a8-e086cbae6994" providerId="ADAL" clId="{88E9E87F-1581-4A1B-A9A2-6ACC8A22348F}" dt="2022-11-10T17:23:13.967" v="192" actId="962"/>
          <ac:spMkLst>
            <pc:docMk/>
            <pc:sldMk cId="3274641503" sldId="553"/>
            <ac:spMk id="22" creationId="{6F9B3745-4209-794C-ED95-F45A3E5BF9FC}"/>
          </ac:spMkLst>
        </pc:spChg>
        <pc:spChg chg="mod ord topLvl">
          <ac:chgData name="Ammons, Denise" userId="61c7dcbd-e9a4-4215-b4a8-e086cbae6994" providerId="ADAL" clId="{88E9E87F-1581-4A1B-A9A2-6ACC8A22348F}" dt="2022-11-10T17:19:25.027" v="165" actId="13244"/>
          <ac:spMkLst>
            <pc:docMk/>
            <pc:sldMk cId="3274641503" sldId="553"/>
            <ac:spMk id="24" creationId="{A0BB5972-1E78-74B1-98A4-E493991514BA}"/>
          </ac:spMkLst>
        </pc:spChg>
        <pc:spChg chg="mod ord topLvl">
          <ac:chgData name="Ammons, Denise" userId="61c7dcbd-e9a4-4215-b4a8-e086cbae6994" providerId="ADAL" clId="{88E9E87F-1581-4A1B-A9A2-6ACC8A22348F}" dt="2022-11-10T17:22:09.692" v="183" actId="13244"/>
          <ac:spMkLst>
            <pc:docMk/>
            <pc:sldMk cId="3274641503" sldId="553"/>
            <ac:spMk id="26" creationId="{D78B8B7B-3596-D6DC-00E6-F1DC89F13F2E}"/>
          </ac:spMkLst>
        </pc:spChg>
        <pc:spChg chg="mod ord topLvl">
          <ac:chgData name="Ammons, Denise" userId="61c7dcbd-e9a4-4215-b4a8-e086cbae6994" providerId="ADAL" clId="{88E9E87F-1581-4A1B-A9A2-6ACC8A22348F}" dt="2022-11-10T17:23:12.347" v="191" actId="962"/>
          <ac:spMkLst>
            <pc:docMk/>
            <pc:sldMk cId="3274641503" sldId="553"/>
            <ac:spMk id="28" creationId="{9E41660A-D810-8608-499D-655E7805A758}"/>
          </ac:spMkLst>
        </pc:spChg>
        <pc:spChg chg="mod ord">
          <ac:chgData name="Ammons, Denise" userId="61c7dcbd-e9a4-4215-b4a8-e086cbae6994" providerId="ADAL" clId="{88E9E87F-1581-4A1B-A9A2-6ACC8A22348F}" dt="2022-11-14T00:44:42.747" v="1024" actId="962"/>
          <ac:spMkLst>
            <pc:docMk/>
            <pc:sldMk cId="3274641503" sldId="553"/>
            <ac:spMk id="34" creationId="{4FEF89F6-99CF-BE32-1F27-69DE785079D3}"/>
          </ac:spMkLst>
        </pc:spChg>
        <pc:spChg chg="mod ord">
          <ac:chgData name="Ammons, Denise" userId="61c7dcbd-e9a4-4215-b4a8-e086cbae6994" providerId="ADAL" clId="{88E9E87F-1581-4A1B-A9A2-6ACC8A22348F}" dt="2022-11-10T18:31:24.679" v="650" actId="962"/>
          <ac:spMkLst>
            <pc:docMk/>
            <pc:sldMk cId="3274641503" sldId="553"/>
            <ac:spMk id="36" creationId="{48A865F4-C5FD-40B6-143B-D0F15D5DA749}"/>
          </ac:spMkLst>
        </pc:spChg>
        <pc:spChg chg="mod ord topLvl">
          <ac:chgData name="Ammons, Denise" userId="61c7dcbd-e9a4-4215-b4a8-e086cbae6994" providerId="ADAL" clId="{88E9E87F-1581-4A1B-A9A2-6ACC8A22348F}" dt="2022-11-10T17:19:14.609" v="164" actId="13244"/>
          <ac:spMkLst>
            <pc:docMk/>
            <pc:sldMk cId="3274641503" sldId="553"/>
            <ac:spMk id="58" creationId="{AAA02CEF-0382-EE9B-FB5C-08EC71EE3CF6}"/>
          </ac:spMkLst>
        </pc:spChg>
        <pc:spChg chg="mod ord topLvl">
          <ac:chgData name="Ammons, Denise" userId="61c7dcbd-e9a4-4215-b4a8-e086cbae6994" providerId="ADAL" clId="{88E9E87F-1581-4A1B-A9A2-6ACC8A22348F}" dt="2022-11-10T17:22:05.124" v="182" actId="962"/>
          <ac:spMkLst>
            <pc:docMk/>
            <pc:sldMk cId="3274641503" sldId="553"/>
            <ac:spMk id="60" creationId="{0609EAA4-F01C-9FDA-D4F0-F68BE24FBC28}"/>
          </ac:spMkLst>
        </pc:spChg>
        <pc:spChg chg="mod topLvl">
          <ac:chgData name="Ammons, Denise" userId="61c7dcbd-e9a4-4215-b4a8-e086cbae6994" providerId="ADAL" clId="{88E9E87F-1581-4A1B-A9A2-6ACC8A22348F}" dt="2022-11-10T17:23:16.525" v="193" actId="962"/>
          <ac:spMkLst>
            <pc:docMk/>
            <pc:sldMk cId="3274641503" sldId="553"/>
            <ac:spMk id="62" creationId="{22768849-06A8-B901-7EBA-3D3824F33507}"/>
          </ac:spMkLst>
        </pc:spChg>
        <pc:grpChg chg="del mod">
          <ac:chgData name="Ammons, Denise" userId="61c7dcbd-e9a4-4215-b4a8-e086cbae6994" providerId="ADAL" clId="{88E9E87F-1581-4A1B-A9A2-6ACC8A22348F}" dt="2022-11-10T17:18:51.704" v="161" actId="165"/>
          <ac:grpSpMkLst>
            <pc:docMk/>
            <pc:sldMk cId="3274641503" sldId="553"/>
            <ac:grpSpMk id="17" creationId="{71E8B36C-9A1F-841C-EBC5-8DE657C96040}"/>
          </ac:grpSpMkLst>
        </pc:grpChg>
        <pc:grpChg chg="del mod">
          <ac:chgData name="Ammons, Denise" userId="61c7dcbd-e9a4-4215-b4a8-e086cbae6994" providerId="ADAL" clId="{88E9E87F-1581-4A1B-A9A2-6ACC8A22348F}" dt="2022-11-10T17:18:57.769" v="162" actId="165"/>
          <ac:grpSpMkLst>
            <pc:docMk/>
            <pc:sldMk cId="3274641503" sldId="553"/>
            <ac:grpSpMk id="23" creationId="{4F205BC4-CD89-3740-08EE-3B5E476EF4D3}"/>
          </ac:grpSpMkLst>
        </pc:grpChg>
        <pc:grpChg chg="del mod">
          <ac:chgData name="Ammons, Denise" userId="61c7dcbd-e9a4-4215-b4a8-e086cbae6994" providerId="ADAL" clId="{88E9E87F-1581-4A1B-A9A2-6ACC8A22348F}" dt="2022-11-10T17:19:09.362" v="163" actId="165"/>
          <ac:grpSpMkLst>
            <pc:docMk/>
            <pc:sldMk cId="3274641503" sldId="553"/>
            <ac:grpSpMk id="57" creationId="{6BB5F2DA-7659-2126-6B8B-3FFF3F48D6F1}"/>
          </ac:grpSpMkLst>
        </pc:grpChg>
        <pc:graphicFrameChg chg="ord">
          <ac:chgData name="Ammons, Denise" userId="61c7dcbd-e9a4-4215-b4a8-e086cbae6994" providerId="ADAL" clId="{88E9E87F-1581-4A1B-A9A2-6ACC8A22348F}" dt="2022-11-10T17:21:25.908" v="177" actId="13244"/>
          <ac:graphicFrameMkLst>
            <pc:docMk/>
            <pc:sldMk cId="3274641503" sldId="553"/>
            <ac:graphicFrameMk id="33" creationId="{BDF47C78-70DC-C248-5557-446374285CEA}"/>
          </ac:graphicFrameMkLst>
        </pc:graphicFrameChg>
        <pc:graphicFrameChg chg="ord">
          <ac:chgData name="Ammons, Denise" userId="61c7dcbd-e9a4-4215-b4a8-e086cbae6994" providerId="ADAL" clId="{88E9E87F-1581-4A1B-A9A2-6ACC8A22348F}" dt="2022-11-10T17:23:02.586" v="189" actId="13244"/>
          <ac:graphicFrameMkLst>
            <pc:docMk/>
            <pc:sldMk cId="3274641503" sldId="553"/>
            <ac:graphicFrameMk id="37" creationId="{F710BC4B-C3A0-04D8-96F3-070EB7E3B0DA}"/>
          </ac:graphicFrameMkLst>
        </pc:graphicFrameChg>
        <pc:cxnChg chg="mod ord">
          <ac:chgData name="Ammons, Denise" userId="61c7dcbd-e9a4-4215-b4a8-e086cbae6994" providerId="ADAL" clId="{88E9E87F-1581-4A1B-A9A2-6ACC8A22348F}" dt="2022-11-10T17:20:44.430" v="171" actId="962"/>
          <ac:cxnSpMkLst>
            <pc:docMk/>
            <pc:sldMk cId="3274641503" sldId="553"/>
            <ac:cxnSpMk id="25" creationId="{8558209E-BE30-2052-7D60-F011D5AB56D4}"/>
          </ac:cxnSpMkLst>
        </pc:cxnChg>
        <pc:cxnChg chg="mod ord">
          <ac:chgData name="Ammons, Denise" userId="61c7dcbd-e9a4-4215-b4a8-e086cbae6994" providerId="ADAL" clId="{88E9E87F-1581-4A1B-A9A2-6ACC8A22348F}" dt="2022-11-10T17:21:55.231" v="181" actId="962"/>
          <ac:cxnSpMkLst>
            <pc:docMk/>
            <pc:sldMk cId="3274641503" sldId="553"/>
            <ac:cxnSpMk id="27" creationId="{364BE8F5-3DDA-3E23-AEAE-C0827BDAA1C5}"/>
          </ac:cxnSpMkLst>
        </pc:cxnChg>
      </pc:sldChg>
      <pc:sldChg chg="modSp mod">
        <pc:chgData name="Ammons, Denise" userId="61c7dcbd-e9a4-4215-b4a8-e086cbae6994" providerId="ADAL" clId="{88E9E87F-1581-4A1B-A9A2-6ACC8A22348F}" dt="2022-11-10T17:33:16.588" v="246" actId="962"/>
        <pc:sldMkLst>
          <pc:docMk/>
          <pc:sldMk cId="1181598001" sldId="554"/>
        </pc:sldMkLst>
        <pc:spChg chg="mod">
          <ac:chgData name="Ammons, Denise" userId="61c7dcbd-e9a4-4215-b4a8-e086cbae6994" providerId="ADAL" clId="{88E9E87F-1581-4A1B-A9A2-6ACC8A22348F}" dt="2022-11-10T17:07:12.592" v="49" actId="33553"/>
          <ac:spMkLst>
            <pc:docMk/>
            <pc:sldMk cId="1181598001" sldId="554"/>
            <ac:spMk id="3" creationId="{2D568C19-6031-3749-CBC4-09520604F893}"/>
          </ac:spMkLst>
        </pc:spChg>
        <pc:spChg chg="ord">
          <ac:chgData name="Ammons, Denise" userId="61c7dcbd-e9a4-4215-b4a8-e086cbae6994" providerId="ADAL" clId="{88E9E87F-1581-4A1B-A9A2-6ACC8A22348F}" dt="2022-11-10T17:33:09.900" v="245" actId="13244"/>
          <ac:spMkLst>
            <pc:docMk/>
            <pc:sldMk cId="1181598001" sldId="554"/>
            <ac:spMk id="8" creationId="{312F880C-EDB8-1292-1061-941C31D31B61}"/>
          </ac:spMkLst>
        </pc:spChg>
        <pc:graphicFrameChg chg="mod">
          <ac:chgData name="Ammons, Denise" userId="61c7dcbd-e9a4-4215-b4a8-e086cbae6994" providerId="ADAL" clId="{88E9E87F-1581-4A1B-A9A2-6ACC8A22348F}" dt="2022-11-10T17:33:16.588" v="246" actId="962"/>
          <ac:graphicFrameMkLst>
            <pc:docMk/>
            <pc:sldMk cId="1181598001" sldId="554"/>
            <ac:graphicFrameMk id="14" creationId="{F2CE3084-10DF-0A91-BAEB-7FCD269D3A5D}"/>
          </ac:graphicFrameMkLst>
        </pc:graphicFrameChg>
      </pc:sldChg>
      <pc:sldChg chg="modSp mod">
        <pc:chgData name="Ammons, Denise" userId="61c7dcbd-e9a4-4215-b4a8-e086cbae6994" providerId="ADAL" clId="{88E9E87F-1581-4A1B-A9A2-6ACC8A22348F}" dt="2022-11-14T00:31:36.974" v="1022" actId="962"/>
        <pc:sldMkLst>
          <pc:docMk/>
          <pc:sldMk cId="3673895580" sldId="555"/>
        </pc:sldMkLst>
        <pc:spChg chg="mod">
          <ac:chgData name="Ammons, Denise" userId="61c7dcbd-e9a4-4215-b4a8-e086cbae6994" providerId="ADAL" clId="{88E9E87F-1581-4A1B-A9A2-6ACC8A22348F}" dt="2022-11-10T17:10:44.709" v="119" actId="33553"/>
          <ac:spMkLst>
            <pc:docMk/>
            <pc:sldMk cId="3673895580" sldId="555"/>
            <ac:spMk id="3" creationId="{2D568C19-6031-3749-CBC4-09520604F893}"/>
          </ac:spMkLst>
        </pc:spChg>
        <pc:spChg chg="ord">
          <ac:chgData name="Ammons, Denise" userId="61c7dcbd-e9a4-4215-b4a8-e086cbae6994" providerId="ADAL" clId="{88E9E87F-1581-4A1B-A9A2-6ACC8A22348F}" dt="2022-11-10T18:19:37.373" v="615" actId="13244"/>
          <ac:spMkLst>
            <pc:docMk/>
            <pc:sldMk cId="3673895580" sldId="555"/>
            <ac:spMk id="6" creationId="{D1A425E8-5E56-C932-B9DD-381A11792A1F}"/>
          </ac:spMkLst>
        </pc:spChg>
        <pc:spChg chg="mod">
          <ac:chgData name="Ammons, Denise" userId="61c7dcbd-e9a4-4215-b4a8-e086cbae6994" providerId="ADAL" clId="{88E9E87F-1581-4A1B-A9A2-6ACC8A22348F}" dt="2022-11-14T00:31:33.224" v="1018" actId="962"/>
          <ac:spMkLst>
            <pc:docMk/>
            <pc:sldMk cId="3673895580" sldId="555"/>
            <ac:spMk id="11" creationId="{FFF5CAD3-23A4-5DFB-55C3-028420EF4AED}"/>
          </ac:spMkLst>
        </pc:spChg>
        <pc:spChg chg="mod">
          <ac:chgData name="Ammons, Denise" userId="61c7dcbd-e9a4-4215-b4a8-e086cbae6994" providerId="ADAL" clId="{88E9E87F-1581-4A1B-A9A2-6ACC8A22348F}" dt="2022-11-14T00:31:33.648" v="1019" actId="962"/>
          <ac:spMkLst>
            <pc:docMk/>
            <pc:sldMk cId="3673895580" sldId="555"/>
            <ac:spMk id="14" creationId="{9702095E-BFDB-0385-A426-6B3350841622}"/>
          </ac:spMkLst>
        </pc:spChg>
        <pc:spChg chg="mod">
          <ac:chgData name="Ammons, Denise" userId="61c7dcbd-e9a4-4215-b4a8-e086cbae6994" providerId="ADAL" clId="{88E9E87F-1581-4A1B-A9A2-6ACC8A22348F}" dt="2022-11-14T00:31:34.102" v="1020" actId="962"/>
          <ac:spMkLst>
            <pc:docMk/>
            <pc:sldMk cId="3673895580" sldId="555"/>
            <ac:spMk id="15" creationId="{5E467EB0-6075-4AD7-0772-1F9F5A4451BD}"/>
          </ac:spMkLst>
        </pc:spChg>
        <pc:graphicFrameChg chg="mod">
          <ac:chgData name="Ammons, Denise" userId="61c7dcbd-e9a4-4215-b4a8-e086cbae6994" providerId="ADAL" clId="{88E9E87F-1581-4A1B-A9A2-6ACC8A22348F}" dt="2022-11-14T00:31:36.974" v="1022" actId="962"/>
          <ac:graphicFrameMkLst>
            <pc:docMk/>
            <pc:sldMk cId="3673895580" sldId="555"/>
            <ac:graphicFrameMk id="12" creationId="{FD89F4E5-E64A-694D-17B0-E25BF73A5D48}"/>
          </ac:graphicFrameMkLst>
        </pc:graphicFrameChg>
      </pc:sldChg>
      <pc:sldChg chg="modSp mod">
        <pc:chgData name="Ammons, Denise" userId="61c7dcbd-e9a4-4215-b4a8-e086cbae6994" providerId="ADAL" clId="{88E9E87F-1581-4A1B-A9A2-6ACC8A22348F}" dt="2022-11-10T17:34:00.949" v="252"/>
        <pc:sldMkLst>
          <pc:docMk/>
          <pc:sldMk cId="3547528257" sldId="556"/>
        </pc:sldMkLst>
        <pc:spChg chg="mod">
          <ac:chgData name="Ammons, Denise" userId="61c7dcbd-e9a4-4215-b4a8-e086cbae6994" providerId="ADAL" clId="{88E9E87F-1581-4A1B-A9A2-6ACC8A22348F}" dt="2022-11-10T17:07:21.209" v="52" actId="33553"/>
          <ac:spMkLst>
            <pc:docMk/>
            <pc:sldMk cId="3547528257" sldId="556"/>
            <ac:spMk id="3" creationId="{2D568C19-6031-3749-CBC4-09520604F893}"/>
          </ac:spMkLst>
        </pc:spChg>
        <pc:spChg chg="ord">
          <ac:chgData name="Ammons, Denise" userId="61c7dcbd-e9a4-4215-b4a8-e086cbae6994" providerId="ADAL" clId="{88E9E87F-1581-4A1B-A9A2-6ACC8A22348F}" dt="2022-11-10T17:33:39.346" v="248"/>
          <ac:spMkLst>
            <pc:docMk/>
            <pc:sldMk cId="3547528257" sldId="556"/>
            <ac:spMk id="6" creationId="{D1A425E8-5E56-C932-B9DD-381A11792A1F}"/>
          </ac:spMkLst>
        </pc:spChg>
        <pc:spChg chg="ord">
          <ac:chgData name="Ammons, Denise" userId="61c7dcbd-e9a4-4215-b4a8-e086cbae6994" providerId="ADAL" clId="{88E9E87F-1581-4A1B-A9A2-6ACC8A22348F}" dt="2022-11-10T17:33:50.005" v="250" actId="13244"/>
          <ac:spMkLst>
            <pc:docMk/>
            <pc:sldMk cId="3547528257" sldId="556"/>
            <ac:spMk id="11" creationId="{FFF5CAD3-23A4-5DFB-55C3-028420EF4AED}"/>
          </ac:spMkLst>
        </pc:spChg>
        <pc:spChg chg="mod ord">
          <ac:chgData name="Ammons, Denise" userId="61c7dcbd-e9a4-4215-b4a8-e086cbae6994" providerId="ADAL" clId="{88E9E87F-1581-4A1B-A9A2-6ACC8A22348F}" dt="2022-11-10T17:34:00.949" v="252"/>
          <ac:spMkLst>
            <pc:docMk/>
            <pc:sldMk cId="3547528257" sldId="556"/>
            <ac:spMk id="16" creationId="{C39D5BBA-E694-AFFB-DABF-FEADBB26C639}"/>
          </ac:spMkLst>
        </pc:spChg>
        <pc:graphicFrameChg chg="mod">
          <ac:chgData name="Ammons, Denise" userId="61c7dcbd-e9a4-4215-b4a8-e086cbae6994" providerId="ADAL" clId="{88E9E87F-1581-4A1B-A9A2-6ACC8A22348F}" dt="2022-11-10T17:33:45.098" v="249" actId="962"/>
          <ac:graphicFrameMkLst>
            <pc:docMk/>
            <pc:sldMk cId="3547528257" sldId="556"/>
            <ac:graphicFrameMk id="9" creationId="{9D0B49ED-A03B-5C8D-A3B7-FB167FFD403B}"/>
          </ac:graphicFrameMkLst>
        </pc:graphicFrameChg>
      </pc:sldChg>
      <pc:sldChg chg="addSp delSp modSp mod">
        <pc:chgData name="Ammons, Denise" userId="61c7dcbd-e9a4-4215-b4a8-e086cbae6994" providerId="ADAL" clId="{88E9E87F-1581-4A1B-A9A2-6ACC8A22348F}" dt="2022-11-10T17:35:01.521" v="256" actId="962"/>
        <pc:sldMkLst>
          <pc:docMk/>
          <pc:sldMk cId="1778254864" sldId="557"/>
        </pc:sldMkLst>
        <pc:spChg chg="mod">
          <ac:chgData name="Ammons, Denise" userId="61c7dcbd-e9a4-4215-b4a8-e086cbae6994" providerId="ADAL" clId="{88E9E87F-1581-4A1B-A9A2-6ACC8A22348F}" dt="2022-11-10T17:07:23.789" v="53" actId="33553"/>
          <ac:spMkLst>
            <pc:docMk/>
            <pc:sldMk cId="1778254864" sldId="557"/>
            <ac:spMk id="3" creationId="{2D568C19-6031-3749-CBC4-09520604F893}"/>
          </ac:spMkLst>
        </pc:spChg>
        <pc:spChg chg="ord">
          <ac:chgData name="Ammons, Denise" userId="61c7dcbd-e9a4-4215-b4a8-e086cbae6994" providerId="ADAL" clId="{88E9E87F-1581-4A1B-A9A2-6ACC8A22348F}" dt="2022-11-10T17:34:18.683" v="253"/>
          <ac:spMkLst>
            <pc:docMk/>
            <pc:sldMk cId="1778254864" sldId="557"/>
            <ac:spMk id="6" creationId="{D1A425E8-5E56-C932-B9DD-381A11792A1F}"/>
          </ac:spMkLst>
        </pc:spChg>
        <pc:graphicFrameChg chg="add del mod">
          <ac:chgData name="Ammons, Denise" userId="61c7dcbd-e9a4-4215-b4a8-e086cbae6994" providerId="ADAL" clId="{88E9E87F-1581-4A1B-A9A2-6ACC8A22348F}" dt="2022-11-10T17:34:35.004" v="255" actId="478"/>
          <ac:graphicFrameMkLst>
            <pc:docMk/>
            <pc:sldMk cId="1778254864" sldId="557"/>
            <ac:graphicFrameMk id="2" creationId="{D19E194A-190E-535D-8B5E-7DD1C969E68D}"/>
          </ac:graphicFrameMkLst>
        </pc:graphicFrameChg>
        <pc:graphicFrameChg chg="mod">
          <ac:chgData name="Ammons, Denise" userId="61c7dcbd-e9a4-4215-b4a8-e086cbae6994" providerId="ADAL" clId="{88E9E87F-1581-4A1B-A9A2-6ACC8A22348F}" dt="2022-11-10T17:35:01.521" v="256" actId="962"/>
          <ac:graphicFrameMkLst>
            <pc:docMk/>
            <pc:sldMk cId="1778254864" sldId="557"/>
            <ac:graphicFrameMk id="17" creationId="{581F3A2A-6E80-DBCB-F0CE-129D7E7C0037}"/>
          </ac:graphicFrameMkLst>
        </pc:graphicFrameChg>
      </pc:sldChg>
      <pc:sldChg chg="modSp mod">
        <pc:chgData name="Ammons, Denise" userId="61c7dcbd-e9a4-4215-b4a8-e086cbae6994" providerId="ADAL" clId="{88E9E87F-1581-4A1B-A9A2-6ACC8A22348F}" dt="2022-11-10T17:35:37.730" v="260" actId="962"/>
        <pc:sldMkLst>
          <pc:docMk/>
          <pc:sldMk cId="741811110" sldId="558"/>
        </pc:sldMkLst>
        <pc:spChg chg="mod">
          <ac:chgData name="Ammons, Denise" userId="61c7dcbd-e9a4-4215-b4a8-e086cbae6994" providerId="ADAL" clId="{88E9E87F-1581-4A1B-A9A2-6ACC8A22348F}" dt="2022-11-10T17:07:28.511" v="55" actId="33553"/>
          <ac:spMkLst>
            <pc:docMk/>
            <pc:sldMk cId="741811110" sldId="558"/>
            <ac:spMk id="3" creationId="{2D568C19-6031-3749-CBC4-09520604F893}"/>
          </ac:spMkLst>
        </pc:spChg>
        <pc:spChg chg="ord">
          <ac:chgData name="Ammons, Denise" userId="61c7dcbd-e9a4-4215-b4a8-e086cbae6994" providerId="ADAL" clId="{88E9E87F-1581-4A1B-A9A2-6ACC8A22348F}" dt="2022-11-10T17:35:29.707" v="259"/>
          <ac:spMkLst>
            <pc:docMk/>
            <pc:sldMk cId="741811110" sldId="558"/>
            <ac:spMk id="6" creationId="{D1A425E8-5E56-C932-B9DD-381A11792A1F}"/>
          </ac:spMkLst>
        </pc:spChg>
        <pc:graphicFrameChg chg="mod">
          <ac:chgData name="Ammons, Denise" userId="61c7dcbd-e9a4-4215-b4a8-e086cbae6994" providerId="ADAL" clId="{88E9E87F-1581-4A1B-A9A2-6ACC8A22348F}" dt="2022-11-10T17:35:37.730" v="260" actId="962"/>
          <ac:graphicFrameMkLst>
            <pc:docMk/>
            <pc:sldMk cId="741811110" sldId="558"/>
            <ac:graphicFrameMk id="7" creationId="{B65C26C3-CD2B-A45B-66D8-BF5C5C6864F1}"/>
          </ac:graphicFrameMkLst>
        </pc:graphicFrameChg>
      </pc:sldChg>
      <pc:sldChg chg="addSp delSp modSp mod">
        <pc:chgData name="Ammons, Denise" userId="61c7dcbd-e9a4-4215-b4a8-e086cbae6994" providerId="ADAL" clId="{88E9E87F-1581-4A1B-A9A2-6ACC8A22348F}" dt="2022-11-10T17:37:33.430" v="283" actId="962"/>
        <pc:sldMkLst>
          <pc:docMk/>
          <pc:sldMk cId="3490870751" sldId="559"/>
        </pc:sldMkLst>
        <pc:spChg chg="mod">
          <ac:chgData name="Ammons, Denise" userId="61c7dcbd-e9a4-4215-b4a8-e086cbae6994" providerId="ADAL" clId="{88E9E87F-1581-4A1B-A9A2-6ACC8A22348F}" dt="2022-11-10T17:07:31.051" v="56" actId="33553"/>
          <ac:spMkLst>
            <pc:docMk/>
            <pc:sldMk cId="3490870751" sldId="559"/>
            <ac:spMk id="3" creationId="{2D568C19-6031-3749-CBC4-09520604F893}"/>
          </ac:spMkLst>
        </pc:spChg>
        <pc:spChg chg="ord">
          <ac:chgData name="Ammons, Denise" userId="61c7dcbd-e9a4-4215-b4a8-e086cbae6994" providerId="ADAL" clId="{88E9E87F-1581-4A1B-A9A2-6ACC8A22348F}" dt="2022-11-10T17:35:46.110" v="261"/>
          <ac:spMkLst>
            <pc:docMk/>
            <pc:sldMk cId="3490870751" sldId="559"/>
            <ac:spMk id="6" creationId="{D1A425E8-5E56-C932-B9DD-381A11792A1F}"/>
          </ac:spMkLst>
        </pc:spChg>
        <pc:graphicFrameChg chg="add del mod">
          <ac:chgData name="Ammons, Denise" userId="61c7dcbd-e9a4-4215-b4a8-e086cbae6994" providerId="ADAL" clId="{88E9E87F-1581-4A1B-A9A2-6ACC8A22348F}" dt="2022-11-10T17:36:48.894" v="278"/>
          <ac:graphicFrameMkLst>
            <pc:docMk/>
            <pc:sldMk cId="3490870751" sldId="559"/>
            <ac:graphicFrameMk id="2" creationId="{2929438C-039A-18E7-ADE3-8327777A3D98}"/>
          </ac:graphicFrameMkLst>
        </pc:graphicFrameChg>
        <pc:graphicFrameChg chg="mod">
          <ac:chgData name="Ammons, Denise" userId="61c7dcbd-e9a4-4215-b4a8-e086cbae6994" providerId="ADAL" clId="{88E9E87F-1581-4A1B-A9A2-6ACC8A22348F}" dt="2022-11-10T17:35:56.679" v="262" actId="962"/>
          <ac:graphicFrameMkLst>
            <pc:docMk/>
            <pc:sldMk cId="3490870751" sldId="559"/>
            <ac:graphicFrameMk id="9" creationId="{3D55336E-BD45-5485-F31A-FD4CD7433F86}"/>
          </ac:graphicFrameMkLst>
        </pc:graphicFrameChg>
        <pc:graphicFrameChg chg="add del mod">
          <ac:chgData name="Ammons, Denise" userId="61c7dcbd-e9a4-4215-b4a8-e086cbae6994" providerId="ADAL" clId="{88E9E87F-1581-4A1B-A9A2-6ACC8A22348F}" dt="2022-11-10T17:37:33.430" v="283" actId="962"/>
          <ac:graphicFrameMkLst>
            <pc:docMk/>
            <pc:sldMk cId="3490870751" sldId="559"/>
            <ac:graphicFrameMk id="10" creationId="{7EC79B9F-ED5C-FE1D-B788-D78ABF2C728C}"/>
          </ac:graphicFrameMkLst>
        </pc:graphicFrameChg>
        <pc:picChg chg="del mod">
          <ac:chgData name="Ammons, Denise" userId="61c7dcbd-e9a4-4215-b4a8-e086cbae6994" providerId="ADAL" clId="{88E9E87F-1581-4A1B-A9A2-6ACC8A22348F}" dt="2022-11-10T17:36:47.995" v="276"/>
          <ac:picMkLst>
            <pc:docMk/>
            <pc:sldMk cId="3490870751" sldId="559"/>
            <ac:picMk id="4" creationId="{1A09F935-D313-119F-449C-860DCA13F864}"/>
          </ac:picMkLst>
        </pc:picChg>
        <pc:picChg chg="del mod">
          <ac:chgData name="Ammons, Denise" userId="61c7dcbd-e9a4-4215-b4a8-e086cbae6994" providerId="ADAL" clId="{88E9E87F-1581-4A1B-A9A2-6ACC8A22348F}" dt="2022-11-10T17:37:14.228" v="282"/>
          <ac:picMkLst>
            <pc:docMk/>
            <pc:sldMk cId="3490870751" sldId="559"/>
            <ac:picMk id="5" creationId="{77B16FCB-EBE9-2950-9BC0-B7935A86394F}"/>
          </ac:picMkLst>
        </pc:picChg>
      </pc:sldChg>
      <pc:sldChg chg="modSp mod">
        <pc:chgData name="Ammons, Denise" userId="61c7dcbd-e9a4-4215-b4a8-e086cbae6994" providerId="ADAL" clId="{88E9E87F-1581-4A1B-A9A2-6ACC8A22348F}" dt="2022-11-10T17:35:17.213" v="258" actId="962"/>
        <pc:sldMkLst>
          <pc:docMk/>
          <pc:sldMk cId="1557177377" sldId="560"/>
        </pc:sldMkLst>
        <pc:spChg chg="mod">
          <ac:chgData name="Ammons, Denise" userId="61c7dcbd-e9a4-4215-b4a8-e086cbae6994" providerId="ADAL" clId="{88E9E87F-1581-4A1B-A9A2-6ACC8A22348F}" dt="2022-11-10T17:07:26.079" v="54" actId="33553"/>
          <ac:spMkLst>
            <pc:docMk/>
            <pc:sldMk cId="1557177377" sldId="560"/>
            <ac:spMk id="3" creationId="{2D568C19-6031-3749-CBC4-09520604F893}"/>
          </ac:spMkLst>
        </pc:spChg>
        <pc:spChg chg="ord">
          <ac:chgData name="Ammons, Denise" userId="61c7dcbd-e9a4-4215-b4a8-e086cbae6994" providerId="ADAL" clId="{88E9E87F-1581-4A1B-A9A2-6ACC8A22348F}" dt="2022-11-10T17:35:11.688" v="257"/>
          <ac:spMkLst>
            <pc:docMk/>
            <pc:sldMk cId="1557177377" sldId="560"/>
            <ac:spMk id="6" creationId="{D1A425E8-5E56-C932-B9DD-381A11792A1F}"/>
          </ac:spMkLst>
        </pc:spChg>
        <pc:graphicFrameChg chg="mod">
          <ac:chgData name="Ammons, Denise" userId="61c7dcbd-e9a4-4215-b4a8-e086cbae6994" providerId="ADAL" clId="{88E9E87F-1581-4A1B-A9A2-6ACC8A22348F}" dt="2022-11-10T17:35:17.213" v="258" actId="962"/>
          <ac:graphicFrameMkLst>
            <pc:docMk/>
            <pc:sldMk cId="1557177377" sldId="560"/>
            <ac:graphicFrameMk id="9" creationId="{0135F412-F7F3-8D0B-2612-B0CA8E7B2CAB}"/>
          </ac:graphicFrameMkLst>
        </pc:graphicFrameChg>
      </pc:sldChg>
      <pc:sldChg chg="modSp mod">
        <pc:chgData name="Ammons, Denise" userId="61c7dcbd-e9a4-4215-b4a8-e086cbae6994" providerId="ADAL" clId="{88E9E87F-1581-4A1B-A9A2-6ACC8A22348F}" dt="2022-11-10T17:38:20.606" v="286" actId="962"/>
        <pc:sldMkLst>
          <pc:docMk/>
          <pc:sldMk cId="3448471496" sldId="561"/>
        </pc:sldMkLst>
        <pc:spChg chg="mod">
          <ac:chgData name="Ammons, Denise" userId="61c7dcbd-e9a4-4215-b4a8-e086cbae6994" providerId="ADAL" clId="{88E9E87F-1581-4A1B-A9A2-6ACC8A22348F}" dt="2022-11-10T17:07:40.314" v="59" actId="33553"/>
          <ac:spMkLst>
            <pc:docMk/>
            <pc:sldMk cId="3448471496" sldId="561"/>
            <ac:spMk id="3" creationId="{2D568C19-6031-3749-CBC4-09520604F893}"/>
          </ac:spMkLst>
        </pc:spChg>
        <pc:grpChg chg="mod">
          <ac:chgData name="Ammons, Denise" userId="61c7dcbd-e9a4-4215-b4a8-e086cbae6994" providerId="ADAL" clId="{88E9E87F-1581-4A1B-A9A2-6ACC8A22348F}" dt="2022-11-10T17:38:20.606" v="286" actId="962"/>
          <ac:grpSpMkLst>
            <pc:docMk/>
            <pc:sldMk cId="3448471496" sldId="561"/>
            <ac:grpSpMk id="2" creationId="{7D296062-20C7-136C-3156-8E70E2F5DAC0}"/>
          </ac:grpSpMkLst>
        </pc:grpChg>
      </pc:sldChg>
      <pc:sldChg chg="delSp modSp mod">
        <pc:chgData name="Ammons, Denise" userId="61c7dcbd-e9a4-4215-b4a8-e086cbae6994" providerId="ADAL" clId="{88E9E87F-1581-4A1B-A9A2-6ACC8A22348F}" dt="2022-11-10T18:46:22.154" v="953" actId="962"/>
        <pc:sldMkLst>
          <pc:docMk/>
          <pc:sldMk cId="4089303100" sldId="562"/>
        </pc:sldMkLst>
        <pc:spChg chg="mod">
          <ac:chgData name="Ammons, Denise" userId="61c7dcbd-e9a4-4215-b4a8-e086cbae6994" providerId="ADAL" clId="{88E9E87F-1581-4A1B-A9A2-6ACC8A22348F}" dt="2022-11-10T17:07:42.365" v="60" actId="33553"/>
          <ac:spMkLst>
            <pc:docMk/>
            <pc:sldMk cId="4089303100" sldId="562"/>
            <ac:spMk id="3" creationId="{2D568C19-6031-3749-CBC4-09520604F893}"/>
          </ac:spMkLst>
        </pc:spChg>
        <pc:spChg chg="mod topLvl">
          <ac:chgData name="Ammons, Denise" userId="61c7dcbd-e9a4-4215-b4a8-e086cbae6994" providerId="ADAL" clId="{88E9E87F-1581-4A1B-A9A2-6ACC8A22348F}" dt="2022-11-10T18:46:16.360" v="948" actId="13244"/>
          <ac:spMkLst>
            <pc:docMk/>
            <pc:sldMk cId="4089303100" sldId="562"/>
            <ac:spMk id="8" creationId="{312F880C-EDB8-1292-1061-941C31D31B61}"/>
          </ac:spMkLst>
        </pc:spChg>
        <pc:spChg chg="mod topLvl">
          <ac:chgData name="Ammons, Denise" userId="61c7dcbd-e9a4-4215-b4a8-e086cbae6994" providerId="ADAL" clId="{88E9E87F-1581-4A1B-A9A2-6ACC8A22348F}" dt="2022-11-10T18:46:20.175" v="950" actId="962"/>
          <ac:spMkLst>
            <pc:docMk/>
            <pc:sldMk cId="4089303100" sldId="562"/>
            <ac:spMk id="9" creationId="{BFB186DD-4135-5956-94EE-9BE96344F536}"/>
          </ac:spMkLst>
        </pc:spChg>
        <pc:spChg chg="mod topLvl">
          <ac:chgData name="Ammons, Denise" userId="61c7dcbd-e9a4-4215-b4a8-e086cbae6994" providerId="ADAL" clId="{88E9E87F-1581-4A1B-A9A2-6ACC8A22348F}" dt="2022-11-10T18:46:21.705" v="952" actId="962"/>
          <ac:spMkLst>
            <pc:docMk/>
            <pc:sldMk cId="4089303100" sldId="562"/>
            <ac:spMk id="10" creationId="{18F9F9DF-51AD-4A79-71B6-98CAE488E6F7}"/>
          </ac:spMkLst>
        </pc:spChg>
        <pc:spChg chg="mod topLvl">
          <ac:chgData name="Ammons, Denise" userId="61c7dcbd-e9a4-4215-b4a8-e086cbae6994" providerId="ADAL" clId="{88E9E87F-1581-4A1B-A9A2-6ACC8A22348F}" dt="2022-11-10T18:46:21.208" v="951" actId="962"/>
          <ac:spMkLst>
            <pc:docMk/>
            <pc:sldMk cId="4089303100" sldId="562"/>
            <ac:spMk id="11" creationId="{6D245FC8-D14B-A40B-5AEE-9B4AA846090C}"/>
          </ac:spMkLst>
        </pc:spChg>
        <pc:spChg chg="mod topLvl">
          <ac:chgData name="Ammons, Denise" userId="61c7dcbd-e9a4-4215-b4a8-e086cbae6994" providerId="ADAL" clId="{88E9E87F-1581-4A1B-A9A2-6ACC8A22348F}" dt="2022-11-10T18:46:22.154" v="953" actId="962"/>
          <ac:spMkLst>
            <pc:docMk/>
            <pc:sldMk cId="4089303100" sldId="562"/>
            <ac:spMk id="12" creationId="{E4D616F2-D778-6F12-645A-27AE3A1C7D43}"/>
          </ac:spMkLst>
        </pc:spChg>
        <pc:spChg chg="ord">
          <ac:chgData name="Ammons, Denise" userId="61c7dcbd-e9a4-4215-b4a8-e086cbae6994" providerId="ADAL" clId="{88E9E87F-1581-4A1B-A9A2-6ACC8A22348F}" dt="2022-11-10T17:38:49.919" v="289" actId="13244"/>
          <ac:spMkLst>
            <pc:docMk/>
            <pc:sldMk cId="4089303100" sldId="562"/>
            <ac:spMk id="13" creationId="{A44AE711-10B7-EB08-BF8A-AC7263DE123A}"/>
          </ac:spMkLst>
        </pc:spChg>
        <pc:spChg chg="mod topLvl">
          <ac:chgData name="Ammons, Denise" userId="61c7dcbd-e9a4-4215-b4a8-e086cbae6994" providerId="ADAL" clId="{88E9E87F-1581-4A1B-A9A2-6ACC8A22348F}" dt="2022-11-10T18:46:19.768" v="949" actId="962"/>
          <ac:spMkLst>
            <pc:docMk/>
            <pc:sldMk cId="4089303100" sldId="562"/>
            <ac:spMk id="16" creationId="{C39D5BBA-E694-AFFB-DABF-FEADBB26C639}"/>
          </ac:spMkLst>
        </pc:spChg>
        <pc:grpChg chg="del mod">
          <ac:chgData name="Ammons, Denise" userId="61c7dcbd-e9a4-4215-b4a8-e086cbae6994" providerId="ADAL" clId="{88E9E87F-1581-4A1B-A9A2-6ACC8A22348F}" dt="2022-11-10T17:38:32.821" v="288" actId="165"/>
          <ac:grpSpMkLst>
            <pc:docMk/>
            <pc:sldMk cId="4089303100" sldId="562"/>
            <ac:grpSpMk id="5" creationId="{3B0F322D-EDE7-3384-D60F-034A9CA449A1}"/>
          </ac:grpSpMkLst>
        </pc:grpChg>
        <pc:graphicFrameChg chg="mod topLvl">
          <ac:chgData name="Ammons, Denise" userId="61c7dcbd-e9a4-4215-b4a8-e086cbae6994" providerId="ADAL" clId="{88E9E87F-1581-4A1B-A9A2-6ACC8A22348F}" dt="2022-11-10T18:32:07.890" v="664" actId="962"/>
          <ac:graphicFrameMkLst>
            <pc:docMk/>
            <pc:sldMk cId="4089303100" sldId="562"/>
            <ac:graphicFrameMk id="7" creationId="{338F45E2-B80B-A308-E50E-8DA134596D87}"/>
          </ac:graphicFrameMkLst>
        </pc:graphicFrameChg>
      </pc:sldChg>
      <pc:sldChg chg="modSp mod">
        <pc:chgData name="Ammons, Denise" userId="61c7dcbd-e9a4-4215-b4a8-e086cbae6994" providerId="ADAL" clId="{88E9E87F-1581-4A1B-A9A2-6ACC8A22348F}" dt="2022-11-10T17:39:20.286" v="296" actId="962"/>
        <pc:sldMkLst>
          <pc:docMk/>
          <pc:sldMk cId="1915467583" sldId="563"/>
        </pc:sldMkLst>
        <pc:spChg chg="mod ord">
          <ac:chgData name="Ammons, Denise" userId="61c7dcbd-e9a4-4215-b4a8-e086cbae6994" providerId="ADAL" clId="{88E9E87F-1581-4A1B-A9A2-6ACC8A22348F}" dt="2022-11-10T17:39:02.275" v="290"/>
          <ac:spMkLst>
            <pc:docMk/>
            <pc:sldMk cId="1915467583" sldId="563"/>
            <ac:spMk id="3" creationId="{2D568C19-6031-3749-CBC4-09520604F893}"/>
          </ac:spMkLst>
        </pc:spChg>
        <pc:spChg chg="ord">
          <ac:chgData name="Ammons, Denise" userId="61c7dcbd-e9a4-4215-b4a8-e086cbae6994" providerId="ADAL" clId="{88E9E87F-1581-4A1B-A9A2-6ACC8A22348F}" dt="2022-11-10T17:39:11.747" v="294"/>
          <ac:spMkLst>
            <pc:docMk/>
            <pc:sldMk cId="1915467583" sldId="563"/>
            <ac:spMk id="6" creationId="{D1A425E8-5E56-C932-B9DD-381A11792A1F}"/>
          </ac:spMkLst>
        </pc:spChg>
        <pc:spChg chg="ord">
          <ac:chgData name="Ammons, Denise" userId="61c7dcbd-e9a4-4215-b4a8-e086cbae6994" providerId="ADAL" clId="{88E9E87F-1581-4A1B-A9A2-6ACC8A22348F}" dt="2022-11-10T17:39:15.088" v="295"/>
          <ac:spMkLst>
            <pc:docMk/>
            <pc:sldMk cId="1915467583" sldId="563"/>
            <ac:spMk id="8" creationId="{312F880C-EDB8-1292-1061-941C31D31B61}"/>
          </ac:spMkLst>
        </pc:spChg>
        <pc:graphicFrameChg chg="mod">
          <ac:chgData name="Ammons, Denise" userId="61c7dcbd-e9a4-4215-b4a8-e086cbae6994" providerId="ADAL" clId="{88E9E87F-1581-4A1B-A9A2-6ACC8A22348F}" dt="2022-11-10T17:39:20.286" v="296" actId="962"/>
          <ac:graphicFrameMkLst>
            <pc:docMk/>
            <pc:sldMk cId="1915467583" sldId="563"/>
            <ac:graphicFrameMk id="13" creationId="{E4963F76-48C6-631F-0B30-438D603924EC}"/>
          </ac:graphicFrameMkLst>
        </pc:graphicFrameChg>
      </pc:sldChg>
      <pc:sldChg chg="modSp mod">
        <pc:chgData name="Ammons, Denise" userId="61c7dcbd-e9a4-4215-b4a8-e086cbae6994" providerId="ADAL" clId="{88E9E87F-1581-4A1B-A9A2-6ACC8A22348F}" dt="2022-11-10T17:07:49.398" v="63" actId="33553"/>
        <pc:sldMkLst>
          <pc:docMk/>
          <pc:sldMk cId="3496143239" sldId="564"/>
        </pc:sldMkLst>
        <pc:spChg chg="mod">
          <ac:chgData name="Ammons, Denise" userId="61c7dcbd-e9a4-4215-b4a8-e086cbae6994" providerId="ADAL" clId="{88E9E87F-1581-4A1B-A9A2-6ACC8A22348F}" dt="2022-11-10T17:07:49.398" v="63" actId="33553"/>
          <ac:spMkLst>
            <pc:docMk/>
            <pc:sldMk cId="3496143239" sldId="564"/>
            <ac:spMk id="2" creationId="{B09422A7-E9FC-99B0-7ADA-217A99E42E19}"/>
          </ac:spMkLst>
        </pc:spChg>
      </pc:sldChg>
      <pc:sldChg chg="modSp mod">
        <pc:chgData name="Ammons, Denise" userId="61c7dcbd-e9a4-4215-b4a8-e086cbae6994" providerId="ADAL" clId="{88E9E87F-1581-4A1B-A9A2-6ACC8A22348F}" dt="2022-11-10T17:07:53.731" v="65" actId="33553"/>
        <pc:sldMkLst>
          <pc:docMk/>
          <pc:sldMk cId="3239986163" sldId="565"/>
        </pc:sldMkLst>
        <pc:spChg chg="mod">
          <ac:chgData name="Ammons, Denise" userId="61c7dcbd-e9a4-4215-b4a8-e086cbae6994" providerId="ADAL" clId="{88E9E87F-1581-4A1B-A9A2-6ACC8A22348F}" dt="2022-11-10T17:07:53.731" v="65" actId="33553"/>
          <ac:spMkLst>
            <pc:docMk/>
            <pc:sldMk cId="3239986163" sldId="565"/>
            <ac:spMk id="2" creationId="{B09422A7-E9FC-99B0-7ADA-217A99E42E19}"/>
          </ac:spMkLst>
        </pc:spChg>
      </pc:sldChg>
      <pc:sldChg chg="modSp mod">
        <pc:chgData name="Ammons, Denise" userId="61c7dcbd-e9a4-4215-b4a8-e086cbae6994" providerId="ADAL" clId="{88E9E87F-1581-4A1B-A9A2-6ACC8A22348F}" dt="2022-11-10T17:08:04.531" v="70" actId="33553"/>
        <pc:sldMkLst>
          <pc:docMk/>
          <pc:sldMk cId="2598034989" sldId="566"/>
        </pc:sldMkLst>
        <pc:spChg chg="mod">
          <ac:chgData name="Ammons, Denise" userId="61c7dcbd-e9a4-4215-b4a8-e086cbae6994" providerId="ADAL" clId="{88E9E87F-1581-4A1B-A9A2-6ACC8A22348F}" dt="2022-11-10T17:08:04.531" v="70" actId="33553"/>
          <ac:spMkLst>
            <pc:docMk/>
            <pc:sldMk cId="2598034989" sldId="566"/>
            <ac:spMk id="2" creationId="{B09422A7-E9FC-99B0-7ADA-217A99E42E19}"/>
          </ac:spMkLst>
        </pc:spChg>
      </pc:sldChg>
      <pc:sldChg chg="modSp mod">
        <pc:chgData name="Ammons, Denise" userId="61c7dcbd-e9a4-4215-b4a8-e086cbae6994" providerId="ADAL" clId="{88E9E87F-1581-4A1B-A9A2-6ACC8A22348F}" dt="2022-11-10T17:08:12.739" v="74" actId="33553"/>
        <pc:sldMkLst>
          <pc:docMk/>
          <pc:sldMk cId="2895175114" sldId="567"/>
        </pc:sldMkLst>
        <pc:spChg chg="mod">
          <ac:chgData name="Ammons, Denise" userId="61c7dcbd-e9a4-4215-b4a8-e086cbae6994" providerId="ADAL" clId="{88E9E87F-1581-4A1B-A9A2-6ACC8A22348F}" dt="2022-11-10T17:08:12.739" v="74" actId="33553"/>
          <ac:spMkLst>
            <pc:docMk/>
            <pc:sldMk cId="2895175114" sldId="567"/>
            <ac:spMk id="2" creationId="{B09422A7-E9FC-99B0-7ADA-217A99E42E19}"/>
          </ac:spMkLst>
        </pc:spChg>
      </pc:sldChg>
      <pc:sldChg chg="modSp mod">
        <pc:chgData name="Ammons, Denise" userId="61c7dcbd-e9a4-4215-b4a8-e086cbae6994" providerId="ADAL" clId="{88E9E87F-1581-4A1B-A9A2-6ACC8A22348F}" dt="2022-11-10T17:08:28.244" v="81" actId="33553"/>
        <pc:sldMkLst>
          <pc:docMk/>
          <pc:sldMk cId="503563800" sldId="568"/>
        </pc:sldMkLst>
        <pc:spChg chg="mod">
          <ac:chgData name="Ammons, Denise" userId="61c7dcbd-e9a4-4215-b4a8-e086cbae6994" providerId="ADAL" clId="{88E9E87F-1581-4A1B-A9A2-6ACC8A22348F}" dt="2022-11-10T17:08:28.244" v="81" actId="33553"/>
          <ac:spMkLst>
            <pc:docMk/>
            <pc:sldMk cId="503563800" sldId="568"/>
            <ac:spMk id="2" creationId="{B09422A7-E9FC-99B0-7ADA-217A99E42E19}"/>
          </ac:spMkLst>
        </pc:spChg>
      </pc:sldChg>
      <pc:sldChg chg="modSp mod">
        <pc:chgData name="Ammons, Denise" userId="61c7dcbd-e9a4-4215-b4a8-e086cbae6994" providerId="ADAL" clId="{88E9E87F-1581-4A1B-A9A2-6ACC8A22348F}" dt="2022-11-10T18:54:51.790" v="982" actId="13244"/>
        <pc:sldMkLst>
          <pc:docMk/>
          <pc:sldMk cId="1791377957" sldId="569"/>
        </pc:sldMkLst>
        <pc:spChg chg="mod">
          <ac:chgData name="Ammons, Denise" userId="61c7dcbd-e9a4-4215-b4a8-e086cbae6994" providerId="ADAL" clId="{88E9E87F-1581-4A1B-A9A2-6ACC8A22348F}" dt="2022-11-10T17:08:17.350" v="76" actId="33553"/>
          <ac:spMkLst>
            <pc:docMk/>
            <pc:sldMk cId="1791377957" sldId="569"/>
            <ac:spMk id="3" creationId="{1A2436BE-6BE9-67EE-2391-FEDEF2F55DAA}"/>
          </ac:spMkLst>
        </pc:spChg>
        <pc:spChg chg="ord">
          <ac:chgData name="Ammons, Denise" userId="61c7dcbd-e9a4-4215-b4a8-e086cbae6994" providerId="ADAL" clId="{88E9E87F-1581-4A1B-A9A2-6ACC8A22348F}" dt="2022-11-10T18:54:45.415" v="981" actId="13244"/>
          <ac:spMkLst>
            <pc:docMk/>
            <pc:sldMk cId="1791377957" sldId="569"/>
            <ac:spMk id="16" creationId="{777B5D9C-86C3-D905-F1AC-E128F7B0B028}"/>
          </ac:spMkLst>
        </pc:spChg>
        <pc:picChg chg="mod ord">
          <ac:chgData name="Ammons, Denise" userId="61c7dcbd-e9a4-4215-b4a8-e086cbae6994" providerId="ADAL" clId="{88E9E87F-1581-4A1B-A9A2-6ACC8A22348F}" dt="2022-11-10T18:54:51.790" v="982" actId="13244"/>
          <ac:picMkLst>
            <pc:docMk/>
            <pc:sldMk cId="1791377957" sldId="569"/>
            <ac:picMk id="7" creationId="{2CAD8181-18EE-892F-EA98-A0FD28FECFE0}"/>
          </ac:picMkLst>
        </pc:picChg>
      </pc:sldChg>
      <pc:sldChg chg="modSp mod">
        <pc:chgData name="Ammons, Denise" userId="61c7dcbd-e9a4-4215-b4a8-e086cbae6994" providerId="ADAL" clId="{88E9E87F-1581-4A1B-A9A2-6ACC8A22348F}" dt="2022-11-10T17:53:10.955" v="357" actId="13244"/>
        <pc:sldMkLst>
          <pc:docMk/>
          <pc:sldMk cId="546994528" sldId="570"/>
        </pc:sldMkLst>
        <pc:spChg chg="mod">
          <ac:chgData name="Ammons, Denise" userId="61c7dcbd-e9a4-4215-b4a8-e086cbae6994" providerId="ADAL" clId="{88E9E87F-1581-4A1B-A9A2-6ACC8A22348F}" dt="2022-11-10T17:08:24.404" v="79" actId="33553"/>
          <ac:spMkLst>
            <pc:docMk/>
            <pc:sldMk cId="546994528" sldId="570"/>
            <ac:spMk id="3" creationId="{1A2436BE-6BE9-67EE-2391-FEDEF2F55DAA}"/>
          </ac:spMkLst>
        </pc:spChg>
        <pc:spChg chg="ord">
          <ac:chgData name="Ammons, Denise" userId="61c7dcbd-e9a4-4215-b4a8-e086cbae6994" providerId="ADAL" clId="{88E9E87F-1581-4A1B-A9A2-6ACC8A22348F}" dt="2022-11-10T17:52:52.773" v="354" actId="13244"/>
          <ac:spMkLst>
            <pc:docMk/>
            <pc:sldMk cId="546994528" sldId="570"/>
            <ac:spMk id="8" creationId="{84211C96-7169-3372-D614-40F332E0C5D3}"/>
          </ac:spMkLst>
        </pc:spChg>
        <pc:spChg chg="ord">
          <ac:chgData name="Ammons, Denise" userId="61c7dcbd-e9a4-4215-b4a8-e086cbae6994" providerId="ADAL" clId="{88E9E87F-1581-4A1B-A9A2-6ACC8A22348F}" dt="2022-11-10T17:53:08.485" v="356" actId="13244"/>
          <ac:spMkLst>
            <pc:docMk/>
            <pc:sldMk cId="546994528" sldId="570"/>
            <ac:spMk id="10" creationId="{0860C1F7-4E53-92AF-E2B8-6580334C6C4C}"/>
          </ac:spMkLst>
        </pc:spChg>
        <pc:picChg chg="mod ord">
          <ac:chgData name="Ammons, Denise" userId="61c7dcbd-e9a4-4215-b4a8-e086cbae6994" providerId="ADAL" clId="{88E9E87F-1581-4A1B-A9A2-6ACC8A22348F}" dt="2022-11-10T17:53:10.955" v="357" actId="13244"/>
          <ac:picMkLst>
            <pc:docMk/>
            <pc:sldMk cId="546994528" sldId="570"/>
            <ac:picMk id="6" creationId="{C4AC486F-DF59-DD63-1D46-7D6EBF21BD17}"/>
          </ac:picMkLst>
        </pc:picChg>
      </pc:sldChg>
      <pc:sldChg chg="modSp mod">
        <pc:chgData name="Ammons, Denise" userId="61c7dcbd-e9a4-4215-b4a8-e086cbae6994" providerId="ADAL" clId="{88E9E87F-1581-4A1B-A9A2-6ACC8A22348F}" dt="2022-11-10T17:53:27.601" v="360" actId="962"/>
        <pc:sldMkLst>
          <pc:docMk/>
          <pc:sldMk cId="486239965" sldId="571"/>
        </pc:sldMkLst>
        <pc:spChg chg="mod">
          <ac:chgData name="Ammons, Denise" userId="61c7dcbd-e9a4-4215-b4a8-e086cbae6994" providerId="ADAL" clId="{88E9E87F-1581-4A1B-A9A2-6ACC8A22348F}" dt="2022-11-10T17:08:26.443" v="80" actId="33553"/>
          <ac:spMkLst>
            <pc:docMk/>
            <pc:sldMk cId="486239965" sldId="571"/>
            <ac:spMk id="3" creationId="{1A2436BE-6BE9-67EE-2391-FEDEF2F55DAA}"/>
          </ac:spMkLst>
        </pc:spChg>
        <pc:spChg chg="ord">
          <ac:chgData name="Ammons, Denise" userId="61c7dcbd-e9a4-4215-b4a8-e086cbae6994" providerId="ADAL" clId="{88E9E87F-1581-4A1B-A9A2-6ACC8A22348F}" dt="2022-11-10T17:53:22.494" v="359" actId="13244"/>
          <ac:spMkLst>
            <pc:docMk/>
            <pc:sldMk cId="486239965" sldId="571"/>
            <ac:spMk id="10" creationId="{0860C1F7-4E53-92AF-E2B8-6580334C6C4C}"/>
          </ac:spMkLst>
        </pc:spChg>
        <pc:spChg chg="ord">
          <ac:chgData name="Ammons, Denise" userId="61c7dcbd-e9a4-4215-b4a8-e086cbae6994" providerId="ADAL" clId="{88E9E87F-1581-4A1B-A9A2-6ACC8A22348F}" dt="2022-11-10T17:53:17.824" v="358" actId="13244"/>
          <ac:spMkLst>
            <pc:docMk/>
            <pc:sldMk cId="486239965" sldId="571"/>
            <ac:spMk id="16" creationId="{777B5D9C-86C3-D905-F1AC-E128F7B0B028}"/>
          </ac:spMkLst>
        </pc:spChg>
        <pc:picChg chg="mod">
          <ac:chgData name="Ammons, Denise" userId="61c7dcbd-e9a4-4215-b4a8-e086cbae6994" providerId="ADAL" clId="{88E9E87F-1581-4A1B-A9A2-6ACC8A22348F}" dt="2022-11-10T17:53:27.601" v="360" actId="962"/>
          <ac:picMkLst>
            <pc:docMk/>
            <pc:sldMk cId="486239965" sldId="571"/>
            <ac:picMk id="7" creationId="{04082F91-0F33-2A6E-75CC-D85B55EC0BE4}"/>
          </ac:picMkLst>
        </pc:picChg>
      </pc:sldChg>
      <pc:sldChg chg="modSp mod">
        <pc:chgData name="Ammons, Denise" userId="61c7dcbd-e9a4-4215-b4a8-e086cbae6994" providerId="ADAL" clId="{88E9E87F-1581-4A1B-A9A2-6ACC8A22348F}" dt="2022-11-10T17:08:30.223" v="82" actId="33553"/>
        <pc:sldMkLst>
          <pc:docMk/>
          <pc:sldMk cId="185036122" sldId="572"/>
        </pc:sldMkLst>
        <pc:spChg chg="mod">
          <ac:chgData name="Ammons, Denise" userId="61c7dcbd-e9a4-4215-b4a8-e086cbae6994" providerId="ADAL" clId="{88E9E87F-1581-4A1B-A9A2-6ACC8A22348F}" dt="2022-11-10T17:08:30.223" v="82" actId="33553"/>
          <ac:spMkLst>
            <pc:docMk/>
            <pc:sldMk cId="185036122" sldId="572"/>
            <ac:spMk id="3" creationId="{1A2436BE-6BE9-67EE-2391-FEDEF2F55DAA}"/>
          </ac:spMkLst>
        </pc:spChg>
      </pc:sldChg>
      <pc:sldChg chg="delSp modSp mod">
        <pc:chgData name="Ammons, Denise" userId="61c7dcbd-e9a4-4215-b4a8-e086cbae6994" providerId="ADAL" clId="{88E9E87F-1581-4A1B-A9A2-6ACC8A22348F}" dt="2022-11-14T00:30:34.300" v="1003" actId="962"/>
        <pc:sldMkLst>
          <pc:docMk/>
          <pc:sldMk cId="742226287" sldId="574"/>
        </pc:sldMkLst>
        <pc:spChg chg="mod">
          <ac:chgData name="Ammons, Denise" userId="61c7dcbd-e9a4-4215-b4a8-e086cbae6994" providerId="ADAL" clId="{88E9E87F-1581-4A1B-A9A2-6ACC8A22348F}" dt="2022-11-10T17:07:58.081" v="67" actId="33553"/>
          <ac:spMkLst>
            <pc:docMk/>
            <pc:sldMk cId="742226287" sldId="574"/>
            <ac:spMk id="3" creationId="{3FF38045-27FC-4C1E-A99E-5F52922C06A2}"/>
          </ac:spMkLst>
        </pc:spChg>
        <pc:spChg chg="ord">
          <ac:chgData name="Ammons, Denise" userId="61c7dcbd-e9a4-4215-b4a8-e086cbae6994" providerId="ADAL" clId="{88E9E87F-1581-4A1B-A9A2-6ACC8A22348F}" dt="2022-11-10T17:47:01.333" v="306" actId="13244"/>
          <ac:spMkLst>
            <pc:docMk/>
            <pc:sldMk cId="742226287" sldId="574"/>
            <ac:spMk id="7" creationId="{D90CBC27-95AE-5F5A-EDC2-1F6652FD1C61}"/>
          </ac:spMkLst>
        </pc:spChg>
        <pc:spChg chg="mod">
          <ac:chgData name="Ammons, Denise" userId="61c7dcbd-e9a4-4215-b4a8-e086cbae6994" providerId="ADAL" clId="{88E9E87F-1581-4A1B-A9A2-6ACC8A22348F}" dt="2022-11-10T17:47:53.180" v="317" actId="962"/>
          <ac:spMkLst>
            <pc:docMk/>
            <pc:sldMk cId="742226287" sldId="574"/>
            <ac:spMk id="10" creationId="{52BA19C6-5E4D-A848-4578-7A65DC46D5B5}"/>
          </ac:spMkLst>
        </pc:spChg>
        <pc:spChg chg="mod ord">
          <ac:chgData name="Ammons, Denise" userId="61c7dcbd-e9a4-4215-b4a8-e086cbae6994" providerId="ADAL" clId="{88E9E87F-1581-4A1B-A9A2-6ACC8A22348F}" dt="2022-11-10T17:48:50.845" v="320" actId="13244"/>
          <ac:spMkLst>
            <pc:docMk/>
            <pc:sldMk cId="742226287" sldId="574"/>
            <ac:spMk id="15" creationId="{BAD1214C-FFF7-F930-D350-A096695E07F3}"/>
          </ac:spMkLst>
        </pc:spChg>
        <pc:spChg chg="mod topLvl">
          <ac:chgData name="Ammons, Denise" userId="61c7dcbd-e9a4-4215-b4a8-e086cbae6994" providerId="ADAL" clId="{88E9E87F-1581-4A1B-A9A2-6ACC8A22348F}" dt="2022-11-14T00:30:33.144" v="1000" actId="962"/>
          <ac:spMkLst>
            <pc:docMk/>
            <pc:sldMk cId="742226287" sldId="574"/>
            <ac:spMk id="18" creationId="{063746D3-2F5A-E9DB-DDD7-46E5F8A69025}"/>
          </ac:spMkLst>
        </pc:spChg>
        <pc:spChg chg="mod topLvl">
          <ac:chgData name="Ammons, Denise" userId="61c7dcbd-e9a4-4215-b4a8-e086cbae6994" providerId="ADAL" clId="{88E9E87F-1581-4A1B-A9A2-6ACC8A22348F}" dt="2022-11-14T00:30:33.491" v="1001" actId="962"/>
          <ac:spMkLst>
            <pc:docMk/>
            <pc:sldMk cId="742226287" sldId="574"/>
            <ac:spMk id="19" creationId="{F0FA4E39-0B01-8410-FE8F-1CEDF13AD57B}"/>
          </ac:spMkLst>
        </pc:spChg>
        <pc:spChg chg="mod topLvl">
          <ac:chgData name="Ammons, Denise" userId="61c7dcbd-e9a4-4215-b4a8-e086cbae6994" providerId="ADAL" clId="{88E9E87F-1581-4A1B-A9A2-6ACC8A22348F}" dt="2022-11-14T00:30:33.882" v="1002" actId="962"/>
          <ac:spMkLst>
            <pc:docMk/>
            <pc:sldMk cId="742226287" sldId="574"/>
            <ac:spMk id="20" creationId="{A8A7EF2F-7783-5796-E10A-6479D57BA876}"/>
          </ac:spMkLst>
        </pc:spChg>
        <pc:spChg chg="mod topLvl">
          <ac:chgData name="Ammons, Denise" userId="61c7dcbd-e9a4-4215-b4a8-e086cbae6994" providerId="ADAL" clId="{88E9E87F-1581-4A1B-A9A2-6ACC8A22348F}" dt="2022-11-14T00:30:34.300" v="1003" actId="962"/>
          <ac:spMkLst>
            <pc:docMk/>
            <pc:sldMk cId="742226287" sldId="574"/>
            <ac:spMk id="21" creationId="{B53A1409-4769-AA69-FC58-253056E34A0C}"/>
          </ac:spMkLst>
        </pc:spChg>
        <pc:grpChg chg="del">
          <ac:chgData name="Ammons, Denise" userId="61c7dcbd-e9a4-4215-b4a8-e086cbae6994" providerId="ADAL" clId="{88E9E87F-1581-4A1B-A9A2-6ACC8A22348F}" dt="2022-11-10T17:48:43.881" v="319" actId="165"/>
          <ac:grpSpMkLst>
            <pc:docMk/>
            <pc:sldMk cId="742226287" sldId="574"/>
            <ac:grpSpMk id="6" creationId="{62CA3B41-8D3B-487A-123F-5C8DADE3669A}"/>
          </ac:grpSpMkLst>
        </pc:grpChg>
        <pc:graphicFrameChg chg="mod">
          <ac:chgData name="Ammons, Denise" userId="61c7dcbd-e9a4-4215-b4a8-e086cbae6994" providerId="ADAL" clId="{88E9E87F-1581-4A1B-A9A2-6ACC8A22348F}" dt="2022-11-10T17:47:04.097" v="307" actId="962"/>
          <ac:graphicFrameMkLst>
            <pc:docMk/>
            <pc:sldMk cId="742226287" sldId="574"/>
            <ac:graphicFrameMk id="4" creationId="{ECD3D6DB-D5F0-AE77-FF6D-0D7D55D9598E}"/>
          </ac:graphicFrameMkLst>
        </pc:graphicFrameChg>
        <pc:graphicFrameChg chg="mod">
          <ac:chgData name="Ammons, Denise" userId="61c7dcbd-e9a4-4215-b4a8-e086cbae6994" providerId="ADAL" clId="{88E9E87F-1581-4A1B-A9A2-6ACC8A22348F}" dt="2022-11-10T18:32:58.728" v="718" actId="962"/>
          <ac:graphicFrameMkLst>
            <pc:docMk/>
            <pc:sldMk cId="742226287" sldId="574"/>
            <ac:graphicFrameMk id="17" creationId="{70D609C3-42B6-79C5-2CA3-C49AC6483DCA}"/>
          </ac:graphicFrameMkLst>
        </pc:graphicFrameChg>
      </pc:sldChg>
      <pc:sldChg chg="modSp mod">
        <pc:chgData name="Ammons, Denise" userId="61c7dcbd-e9a4-4215-b4a8-e086cbae6994" providerId="ADAL" clId="{88E9E87F-1581-4A1B-A9A2-6ACC8A22348F}" dt="2022-11-14T00:25:06.959" v="984" actId="13244"/>
        <pc:sldMkLst>
          <pc:docMk/>
          <pc:sldMk cId="2153515368" sldId="577"/>
        </pc:sldMkLst>
        <pc:spChg chg="mod">
          <ac:chgData name="Ammons, Denise" userId="61c7dcbd-e9a4-4215-b4a8-e086cbae6994" providerId="ADAL" clId="{88E9E87F-1581-4A1B-A9A2-6ACC8A22348F}" dt="2022-11-10T17:11:15.453" v="125" actId="33553"/>
          <ac:spMkLst>
            <pc:docMk/>
            <pc:sldMk cId="2153515368" sldId="577"/>
            <ac:spMk id="3" creationId="{315A9AD6-38D4-1004-3631-783CC4A7C1F9}"/>
          </ac:spMkLst>
        </pc:spChg>
        <pc:spChg chg="ord">
          <ac:chgData name="Ammons, Denise" userId="61c7dcbd-e9a4-4215-b4a8-e086cbae6994" providerId="ADAL" clId="{88E9E87F-1581-4A1B-A9A2-6ACC8A22348F}" dt="2022-11-14T00:25:06.959" v="984" actId="13244"/>
          <ac:spMkLst>
            <pc:docMk/>
            <pc:sldMk cId="2153515368" sldId="577"/>
            <ac:spMk id="4" creationId="{139BA5E8-933C-F675-74DD-983FC5CAAE1F}"/>
          </ac:spMkLst>
        </pc:spChg>
        <pc:spChg chg="ord">
          <ac:chgData name="Ammons, Denise" userId="61c7dcbd-e9a4-4215-b4a8-e086cbae6994" providerId="ADAL" clId="{88E9E87F-1581-4A1B-A9A2-6ACC8A22348F}" dt="2022-11-10T18:21:17.027" v="628" actId="13244"/>
          <ac:spMkLst>
            <pc:docMk/>
            <pc:sldMk cId="2153515368" sldId="577"/>
            <ac:spMk id="10" creationId="{BDF1F24C-B054-1B43-51D4-56178B2B7533}"/>
          </ac:spMkLst>
        </pc:spChg>
        <pc:graphicFrameChg chg="mod">
          <ac:chgData name="Ammons, Denise" userId="61c7dcbd-e9a4-4215-b4a8-e086cbae6994" providerId="ADAL" clId="{88E9E87F-1581-4A1B-A9A2-6ACC8A22348F}" dt="2022-11-10T18:47:28.877" v="955" actId="962"/>
          <ac:graphicFrameMkLst>
            <pc:docMk/>
            <pc:sldMk cId="2153515368" sldId="577"/>
            <ac:graphicFrameMk id="7" creationId="{F726D95A-CA19-44E9-8AA9-6FB63F5BA4D8}"/>
          </ac:graphicFrameMkLst>
        </pc:graphicFrameChg>
        <pc:picChg chg="mod ord">
          <ac:chgData name="Ammons, Denise" userId="61c7dcbd-e9a4-4215-b4a8-e086cbae6994" providerId="ADAL" clId="{88E9E87F-1581-4A1B-A9A2-6ACC8A22348F}" dt="2022-11-10T18:35:24.771" v="874" actId="962"/>
          <ac:picMkLst>
            <pc:docMk/>
            <pc:sldMk cId="2153515368" sldId="577"/>
            <ac:picMk id="8" creationId="{9D96C115-99EC-AC1D-C30F-BE3D019D8A51}"/>
          </ac:picMkLst>
        </pc:picChg>
      </pc:sldChg>
      <pc:sldChg chg="modSp mod">
        <pc:chgData name="Ammons, Denise" userId="61c7dcbd-e9a4-4215-b4a8-e086cbae6994" providerId="ADAL" clId="{88E9E87F-1581-4A1B-A9A2-6ACC8A22348F}" dt="2022-11-10T17:51:17.695" v="342" actId="962"/>
        <pc:sldMkLst>
          <pc:docMk/>
          <pc:sldMk cId="3455949975" sldId="579"/>
        </pc:sldMkLst>
        <pc:spChg chg="mod">
          <ac:chgData name="Ammons, Denise" userId="61c7dcbd-e9a4-4215-b4a8-e086cbae6994" providerId="ADAL" clId="{88E9E87F-1581-4A1B-A9A2-6ACC8A22348F}" dt="2022-11-10T17:08:02.857" v="69" actId="33553"/>
          <ac:spMkLst>
            <pc:docMk/>
            <pc:sldMk cId="3455949975" sldId="579"/>
            <ac:spMk id="3" creationId="{3FF38045-27FC-4C1E-A99E-5F52922C06A2}"/>
          </ac:spMkLst>
        </pc:spChg>
        <pc:spChg chg="ord">
          <ac:chgData name="Ammons, Denise" userId="61c7dcbd-e9a4-4215-b4a8-e086cbae6994" providerId="ADAL" clId="{88E9E87F-1581-4A1B-A9A2-6ACC8A22348F}" dt="2022-11-10T17:50:32.211" v="332" actId="13244"/>
          <ac:spMkLst>
            <pc:docMk/>
            <pc:sldMk cId="3455949975" sldId="579"/>
            <ac:spMk id="5" creationId="{304A5B6A-B687-FFA7-1F47-F298AA3A1062}"/>
          </ac:spMkLst>
        </pc:spChg>
        <pc:spChg chg="ord">
          <ac:chgData name="Ammons, Denise" userId="61c7dcbd-e9a4-4215-b4a8-e086cbae6994" providerId="ADAL" clId="{88E9E87F-1581-4A1B-A9A2-6ACC8A22348F}" dt="2022-11-10T17:50:30.473" v="331" actId="13244"/>
          <ac:spMkLst>
            <pc:docMk/>
            <pc:sldMk cId="3455949975" sldId="579"/>
            <ac:spMk id="7" creationId="{D90CBC27-95AE-5F5A-EDC2-1F6652FD1C61}"/>
          </ac:spMkLst>
        </pc:spChg>
        <pc:spChg chg="mod">
          <ac:chgData name="Ammons, Denise" userId="61c7dcbd-e9a4-4215-b4a8-e086cbae6994" providerId="ADAL" clId="{88E9E87F-1581-4A1B-A9A2-6ACC8A22348F}" dt="2022-11-10T17:50:40.579" v="334" actId="962"/>
          <ac:spMkLst>
            <pc:docMk/>
            <pc:sldMk cId="3455949975" sldId="579"/>
            <ac:spMk id="10" creationId="{52BA19C6-5E4D-A848-4578-7A65DC46D5B5}"/>
          </ac:spMkLst>
        </pc:spChg>
        <pc:spChg chg="mod">
          <ac:chgData name="Ammons, Denise" userId="61c7dcbd-e9a4-4215-b4a8-e086cbae6994" providerId="ADAL" clId="{88E9E87F-1581-4A1B-A9A2-6ACC8A22348F}" dt="2022-11-10T17:50:59.219" v="341" actId="962"/>
          <ac:spMkLst>
            <pc:docMk/>
            <pc:sldMk cId="3455949975" sldId="579"/>
            <ac:spMk id="15" creationId="{BAD1214C-FFF7-F930-D350-A096695E07F3}"/>
          </ac:spMkLst>
        </pc:spChg>
        <pc:grpChg chg="mod ord">
          <ac:chgData name="Ammons, Denise" userId="61c7dcbd-e9a4-4215-b4a8-e086cbae6994" providerId="ADAL" clId="{88E9E87F-1581-4A1B-A9A2-6ACC8A22348F}" dt="2022-11-10T17:51:17.695" v="342" actId="962"/>
          <ac:grpSpMkLst>
            <pc:docMk/>
            <pc:sldMk cId="3455949975" sldId="579"/>
            <ac:grpSpMk id="2" creationId="{C8F70368-9174-F3DF-DE76-D4ACFA29A5A1}"/>
          </ac:grpSpMkLst>
        </pc:grpChg>
        <pc:graphicFrameChg chg="mod">
          <ac:chgData name="Ammons, Denise" userId="61c7dcbd-e9a4-4215-b4a8-e086cbae6994" providerId="ADAL" clId="{88E9E87F-1581-4A1B-A9A2-6ACC8A22348F}" dt="2022-11-10T17:50:37.247" v="333" actId="962"/>
          <ac:graphicFrameMkLst>
            <pc:docMk/>
            <pc:sldMk cId="3455949975" sldId="579"/>
            <ac:graphicFrameMk id="4" creationId="{ECD3D6DB-D5F0-AE77-FF6D-0D7D55D9598E}"/>
          </ac:graphicFrameMkLst>
        </pc:graphicFrameChg>
      </pc:sldChg>
      <pc:sldChg chg="delSp modSp mod">
        <pc:chgData name="Ammons, Denise" userId="61c7dcbd-e9a4-4215-b4a8-e086cbae6994" providerId="ADAL" clId="{88E9E87F-1581-4A1B-A9A2-6ACC8A22348F}" dt="2022-11-14T00:30:48.005" v="1014" actId="962"/>
        <pc:sldMkLst>
          <pc:docMk/>
          <pc:sldMk cId="776614323" sldId="580"/>
        </pc:sldMkLst>
        <pc:spChg chg="mod">
          <ac:chgData name="Ammons, Denise" userId="61c7dcbd-e9a4-4215-b4a8-e086cbae6994" providerId="ADAL" clId="{88E9E87F-1581-4A1B-A9A2-6ACC8A22348F}" dt="2022-11-10T17:08:01.104" v="68" actId="33553"/>
          <ac:spMkLst>
            <pc:docMk/>
            <pc:sldMk cId="776614323" sldId="580"/>
            <ac:spMk id="3" creationId="{3FF38045-27FC-4C1E-A99E-5F52922C06A2}"/>
          </ac:spMkLst>
        </pc:spChg>
        <pc:spChg chg="ord">
          <ac:chgData name="Ammons, Denise" userId="61c7dcbd-e9a4-4215-b4a8-e086cbae6994" providerId="ADAL" clId="{88E9E87F-1581-4A1B-A9A2-6ACC8A22348F}" dt="2022-11-10T17:49:10.221" v="323"/>
          <ac:spMkLst>
            <pc:docMk/>
            <pc:sldMk cId="776614323" sldId="580"/>
            <ac:spMk id="5" creationId="{304A5B6A-B687-FFA7-1F47-F298AA3A1062}"/>
          </ac:spMkLst>
        </pc:spChg>
        <pc:spChg chg="ord">
          <ac:chgData name="Ammons, Denise" userId="61c7dcbd-e9a4-4215-b4a8-e086cbae6994" providerId="ADAL" clId="{88E9E87F-1581-4A1B-A9A2-6ACC8A22348F}" dt="2022-11-10T17:49:06.797" v="322"/>
          <ac:spMkLst>
            <pc:docMk/>
            <pc:sldMk cId="776614323" sldId="580"/>
            <ac:spMk id="7" creationId="{D90CBC27-95AE-5F5A-EDC2-1F6652FD1C61}"/>
          </ac:spMkLst>
        </pc:spChg>
        <pc:spChg chg="mod">
          <ac:chgData name="Ammons, Denise" userId="61c7dcbd-e9a4-4215-b4a8-e086cbae6994" providerId="ADAL" clId="{88E9E87F-1581-4A1B-A9A2-6ACC8A22348F}" dt="2022-11-10T17:49:16.766" v="325" actId="962"/>
          <ac:spMkLst>
            <pc:docMk/>
            <pc:sldMk cId="776614323" sldId="580"/>
            <ac:spMk id="10" creationId="{52BA19C6-5E4D-A848-4578-7A65DC46D5B5}"/>
          </ac:spMkLst>
        </pc:spChg>
        <pc:spChg chg="ord">
          <ac:chgData name="Ammons, Denise" userId="61c7dcbd-e9a4-4215-b4a8-e086cbae6994" providerId="ADAL" clId="{88E9E87F-1581-4A1B-A9A2-6ACC8A22348F}" dt="2022-11-10T17:49:43.700" v="327" actId="13244"/>
          <ac:spMkLst>
            <pc:docMk/>
            <pc:sldMk cId="776614323" sldId="580"/>
            <ac:spMk id="15" creationId="{BAD1214C-FFF7-F930-D350-A096695E07F3}"/>
          </ac:spMkLst>
        </pc:spChg>
        <pc:spChg chg="mod ord topLvl">
          <ac:chgData name="Ammons, Denise" userId="61c7dcbd-e9a4-4215-b4a8-e086cbae6994" providerId="ADAL" clId="{88E9E87F-1581-4A1B-A9A2-6ACC8A22348F}" dt="2022-11-14T00:30:43.393" v="1005" actId="962"/>
          <ac:spMkLst>
            <pc:docMk/>
            <pc:sldMk cId="776614323" sldId="580"/>
            <ac:spMk id="22" creationId="{AC45232D-85DE-88C6-108C-AB6D9F95E14F}"/>
          </ac:spMkLst>
        </pc:spChg>
        <pc:spChg chg="mod topLvl">
          <ac:chgData name="Ammons, Denise" userId="61c7dcbd-e9a4-4215-b4a8-e086cbae6994" providerId="ADAL" clId="{88E9E87F-1581-4A1B-A9A2-6ACC8A22348F}" dt="2022-11-14T00:30:43.764" v="1006" actId="962"/>
          <ac:spMkLst>
            <pc:docMk/>
            <pc:sldMk cId="776614323" sldId="580"/>
            <ac:spMk id="25" creationId="{FD7F2B1F-B605-23EF-BF32-714A1917DCD2}"/>
          </ac:spMkLst>
        </pc:spChg>
        <pc:spChg chg="mod ord topLvl">
          <ac:chgData name="Ammons, Denise" userId="61c7dcbd-e9a4-4215-b4a8-e086cbae6994" providerId="ADAL" clId="{88E9E87F-1581-4A1B-A9A2-6ACC8A22348F}" dt="2022-11-14T00:30:48.005" v="1014" actId="962"/>
          <ac:spMkLst>
            <pc:docMk/>
            <pc:sldMk cId="776614323" sldId="580"/>
            <ac:spMk id="26" creationId="{A667545B-B7F9-2DC8-8049-F7FC7D0A5B08}"/>
          </ac:spMkLst>
        </pc:spChg>
        <pc:spChg chg="mod topLvl">
          <ac:chgData name="Ammons, Denise" userId="61c7dcbd-e9a4-4215-b4a8-e086cbae6994" providerId="ADAL" clId="{88E9E87F-1581-4A1B-A9A2-6ACC8A22348F}" dt="2022-11-14T00:30:44.363" v="1007" actId="962"/>
          <ac:spMkLst>
            <pc:docMk/>
            <pc:sldMk cId="776614323" sldId="580"/>
            <ac:spMk id="27" creationId="{A84AC05B-7E86-3B26-C138-44710C579701}"/>
          </ac:spMkLst>
        </pc:spChg>
        <pc:spChg chg="mod topLvl">
          <ac:chgData name="Ammons, Denise" userId="61c7dcbd-e9a4-4215-b4a8-e086cbae6994" providerId="ADAL" clId="{88E9E87F-1581-4A1B-A9A2-6ACC8A22348F}" dt="2022-11-14T00:30:44.819" v="1008" actId="962"/>
          <ac:spMkLst>
            <pc:docMk/>
            <pc:sldMk cId="776614323" sldId="580"/>
            <ac:spMk id="28" creationId="{CBE426AE-756D-6962-1040-23126872370A}"/>
          </ac:spMkLst>
        </pc:spChg>
        <pc:spChg chg="mod ord topLvl">
          <ac:chgData name="Ammons, Denise" userId="61c7dcbd-e9a4-4215-b4a8-e086cbae6994" providerId="ADAL" clId="{88E9E87F-1581-4A1B-A9A2-6ACC8A22348F}" dt="2022-11-14T00:30:47.597" v="1013" actId="962"/>
          <ac:spMkLst>
            <pc:docMk/>
            <pc:sldMk cId="776614323" sldId="580"/>
            <ac:spMk id="29" creationId="{8E827CBF-ED18-3F1B-DEC4-7B38067135F1}"/>
          </ac:spMkLst>
        </pc:spChg>
        <pc:spChg chg="mod topLvl">
          <ac:chgData name="Ammons, Denise" userId="61c7dcbd-e9a4-4215-b4a8-e086cbae6994" providerId="ADAL" clId="{88E9E87F-1581-4A1B-A9A2-6ACC8A22348F}" dt="2022-11-14T00:30:45.337" v="1009" actId="962"/>
          <ac:spMkLst>
            <pc:docMk/>
            <pc:sldMk cId="776614323" sldId="580"/>
            <ac:spMk id="30" creationId="{6DCB145C-3D51-0C29-10AD-DDF8033A9B41}"/>
          </ac:spMkLst>
        </pc:spChg>
        <pc:grpChg chg="del">
          <ac:chgData name="Ammons, Denise" userId="61c7dcbd-e9a4-4215-b4a8-e086cbae6994" providerId="ADAL" clId="{88E9E87F-1581-4A1B-A9A2-6ACC8A22348F}" dt="2022-11-10T17:49:32.393" v="326" actId="165"/>
          <ac:grpSpMkLst>
            <pc:docMk/>
            <pc:sldMk cId="776614323" sldId="580"/>
            <ac:grpSpMk id="2" creationId="{C8F70368-9174-F3DF-DE76-D4ACFA29A5A1}"/>
          </ac:grpSpMkLst>
        </pc:grpChg>
        <pc:graphicFrameChg chg="mod">
          <ac:chgData name="Ammons, Denise" userId="61c7dcbd-e9a4-4215-b4a8-e086cbae6994" providerId="ADAL" clId="{88E9E87F-1581-4A1B-A9A2-6ACC8A22348F}" dt="2022-11-10T17:49:13.353" v="324" actId="962"/>
          <ac:graphicFrameMkLst>
            <pc:docMk/>
            <pc:sldMk cId="776614323" sldId="580"/>
            <ac:graphicFrameMk id="4" creationId="{ECD3D6DB-D5F0-AE77-FF6D-0D7D55D9598E}"/>
          </ac:graphicFrameMkLst>
        </pc:graphicFrameChg>
        <pc:graphicFrameChg chg="mod">
          <ac:chgData name="Ammons, Denise" userId="61c7dcbd-e9a4-4215-b4a8-e086cbae6994" providerId="ADAL" clId="{88E9E87F-1581-4A1B-A9A2-6ACC8A22348F}" dt="2022-11-10T18:33:06.814" v="730" actId="962"/>
          <ac:graphicFrameMkLst>
            <pc:docMk/>
            <pc:sldMk cId="776614323" sldId="580"/>
            <ac:graphicFrameMk id="19" creationId="{99DE9BE5-38BC-3B68-BBE5-431161E46A85}"/>
          </ac:graphicFrameMkLst>
        </pc:graphicFrameChg>
      </pc:sldChg>
      <pc:sldChg chg="modSp mod">
        <pc:chgData name="Ammons, Denise" userId="61c7dcbd-e9a4-4215-b4a8-e086cbae6994" providerId="ADAL" clId="{88E9E87F-1581-4A1B-A9A2-6ACC8A22348F}" dt="2022-11-10T18:19:04.043" v="611"/>
        <pc:sldMkLst>
          <pc:docMk/>
          <pc:sldMk cId="2722103544" sldId="583"/>
        </pc:sldMkLst>
        <pc:spChg chg="mod ord">
          <ac:chgData name="Ammons, Denise" userId="61c7dcbd-e9a4-4215-b4a8-e086cbae6994" providerId="ADAL" clId="{88E9E87F-1581-4A1B-A9A2-6ACC8A22348F}" dt="2022-11-10T18:19:04.043" v="611"/>
          <ac:spMkLst>
            <pc:docMk/>
            <pc:sldMk cId="2722103544" sldId="583"/>
            <ac:spMk id="3" creationId="{A7DB52BF-E119-0AD2-7869-9E269CDCB234}"/>
          </ac:spMkLst>
        </pc:spChg>
      </pc:sldChg>
      <pc:sldChg chg="modSp mod">
        <pc:chgData name="Ammons, Denise" userId="61c7dcbd-e9a4-4215-b4a8-e086cbae6994" providerId="ADAL" clId="{88E9E87F-1581-4A1B-A9A2-6ACC8A22348F}" dt="2022-11-10T17:08:31.897" v="83" actId="33553"/>
        <pc:sldMkLst>
          <pc:docMk/>
          <pc:sldMk cId="1793117029" sldId="584"/>
        </pc:sldMkLst>
        <pc:spChg chg="mod">
          <ac:chgData name="Ammons, Denise" userId="61c7dcbd-e9a4-4215-b4a8-e086cbae6994" providerId="ADAL" clId="{88E9E87F-1581-4A1B-A9A2-6ACC8A22348F}" dt="2022-11-10T17:08:31.897" v="83" actId="33553"/>
          <ac:spMkLst>
            <pc:docMk/>
            <pc:sldMk cId="1793117029" sldId="584"/>
            <ac:spMk id="2" creationId="{B09422A7-E9FC-99B0-7ADA-217A99E42E19}"/>
          </ac:spMkLst>
        </pc:spChg>
      </pc:sldChg>
      <pc:sldChg chg="modSp mod">
        <pc:chgData name="Ammons, Denise" userId="61c7dcbd-e9a4-4215-b4a8-e086cbae6994" providerId="ADAL" clId="{88E9E87F-1581-4A1B-A9A2-6ACC8A22348F}" dt="2022-11-10T18:54:10.808" v="979" actId="13244"/>
        <pc:sldMkLst>
          <pc:docMk/>
          <pc:sldMk cId="1067553164" sldId="585"/>
        </pc:sldMkLst>
        <pc:spChg chg="mod ord">
          <ac:chgData name="Ammons, Denise" userId="61c7dcbd-e9a4-4215-b4a8-e086cbae6994" providerId="ADAL" clId="{88E9E87F-1581-4A1B-A9A2-6ACC8A22348F}" dt="2022-11-10T18:03:59.371" v="379"/>
          <ac:spMkLst>
            <pc:docMk/>
            <pc:sldMk cId="1067553164" sldId="585"/>
            <ac:spMk id="3" creationId="{F3F9A2E2-165A-073B-B5DC-2782D547A6C4}"/>
          </ac:spMkLst>
        </pc:spChg>
        <pc:spChg chg="mod">
          <ac:chgData name="Ammons, Denise" userId="61c7dcbd-e9a4-4215-b4a8-e086cbae6994" providerId="ADAL" clId="{88E9E87F-1581-4A1B-A9A2-6ACC8A22348F}" dt="2022-11-10T17:08:50.612" v="87" actId="33553"/>
          <ac:spMkLst>
            <pc:docMk/>
            <pc:sldMk cId="1067553164" sldId="585"/>
            <ac:spMk id="4" creationId="{669F6261-6730-7C16-B750-AE8855DC5C6C}"/>
          </ac:spMkLst>
        </pc:spChg>
        <pc:graphicFrameChg chg="mod">
          <ac:chgData name="Ammons, Denise" userId="61c7dcbd-e9a4-4215-b4a8-e086cbae6994" providerId="ADAL" clId="{88E9E87F-1581-4A1B-A9A2-6ACC8A22348F}" dt="2022-11-10T18:54:10.808" v="979" actId="13244"/>
          <ac:graphicFrameMkLst>
            <pc:docMk/>
            <pc:sldMk cId="1067553164" sldId="585"/>
            <ac:graphicFrameMk id="5" creationId="{DF3E914A-54C0-CCB3-F4B9-339427AB1301}"/>
          </ac:graphicFrameMkLst>
        </pc:graphicFrameChg>
      </pc:sldChg>
      <pc:sldChg chg="modSp mod">
        <pc:chgData name="Ammons, Denise" userId="61c7dcbd-e9a4-4215-b4a8-e086cbae6994" providerId="ADAL" clId="{88E9E87F-1581-4A1B-A9A2-6ACC8A22348F}" dt="2022-11-10T18:05:01.110" v="385"/>
        <pc:sldMkLst>
          <pc:docMk/>
          <pc:sldMk cId="415896255" sldId="586"/>
        </pc:sldMkLst>
        <pc:spChg chg="mod ord">
          <ac:chgData name="Ammons, Denise" userId="61c7dcbd-e9a4-4215-b4a8-e086cbae6994" providerId="ADAL" clId="{88E9E87F-1581-4A1B-A9A2-6ACC8A22348F}" dt="2022-11-10T18:05:01.110" v="385"/>
          <ac:spMkLst>
            <pc:docMk/>
            <pc:sldMk cId="415896255" sldId="586"/>
            <ac:spMk id="3" creationId="{72D4AFEB-A33B-33F9-020D-AA29C2E68E0E}"/>
          </ac:spMkLst>
        </pc:spChg>
      </pc:sldChg>
      <pc:sldChg chg="modSp mod">
        <pc:chgData name="Ammons, Denise" userId="61c7dcbd-e9a4-4215-b4a8-e086cbae6994" providerId="ADAL" clId="{88E9E87F-1581-4A1B-A9A2-6ACC8A22348F}" dt="2022-11-10T18:05:18.879" v="388" actId="962"/>
        <pc:sldMkLst>
          <pc:docMk/>
          <pc:sldMk cId="1212325613" sldId="587"/>
        </pc:sldMkLst>
        <pc:spChg chg="mod ord">
          <ac:chgData name="Ammons, Denise" userId="61c7dcbd-e9a4-4215-b4a8-e086cbae6994" providerId="ADAL" clId="{88E9E87F-1581-4A1B-A9A2-6ACC8A22348F}" dt="2022-11-10T18:05:05.886" v="386"/>
          <ac:spMkLst>
            <pc:docMk/>
            <pc:sldMk cId="1212325613" sldId="587"/>
            <ac:spMk id="3" creationId="{5798AC39-9EFA-B93D-4289-78FFBA10DE36}"/>
          </ac:spMkLst>
        </pc:spChg>
        <pc:spChg chg="ord">
          <ac:chgData name="Ammons, Denise" userId="61c7dcbd-e9a4-4215-b4a8-e086cbae6994" providerId="ADAL" clId="{88E9E87F-1581-4A1B-A9A2-6ACC8A22348F}" dt="2022-11-10T18:05:10.582" v="387" actId="13244"/>
          <ac:spMkLst>
            <pc:docMk/>
            <pc:sldMk cId="1212325613" sldId="587"/>
            <ac:spMk id="6" creationId="{BA7F9015-93FE-D45A-56F9-8AF94742FFE5}"/>
          </ac:spMkLst>
        </pc:spChg>
        <pc:graphicFrameChg chg="mod">
          <ac:chgData name="Ammons, Denise" userId="61c7dcbd-e9a4-4215-b4a8-e086cbae6994" providerId="ADAL" clId="{88E9E87F-1581-4A1B-A9A2-6ACC8A22348F}" dt="2022-11-10T18:05:18.879" v="388" actId="962"/>
          <ac:graphicFrameMkLst>
            <pc:docMk/>
            <pc:sldMk cId="1212325613" sldId="587"/>
            <ac:graphicFrameMk id="5" creationId="{0C011E90-686D-8695-3696-7423594866B0}"/>
          </ac:graphicFrameMkLst>
        </pc:graphicFrameChg>
      </pc:sldChg>
      <pc:sldChg chg="modSp mod">
        <pc:chgData name="Ammons, Denise" userId="61c7dcbd-e9a4-4215-b4a8-e086cbae6994" providerId="ADAL" clId="{88E9E87F-1581-4A1B-A9A2-6ACC8A22348F}" dt="2022-11-10T18:06:15.147" v="396" actId="13244"/>
        <pc:sldMkLst>
          <pc:docMk/>
          <pc:sldMk cId="3767938136" sldId="588"/>
        </pc:sldMkLst>
        <pc:spChg chg="mod ord">
          <ac:chgData name="Ammons, Denise" userId="61c7dcbd-e9a4-4215-b4a8-e086cbae6994" providerId="ADAL" clId="{88E9E87F-1581-4A1B-A9A2-6ACC8A22348F}" dt="2022-11-10T18:06:13.180" v="395" actId="13244"/>
          <ac:spMkLst>
            <pc:docMk/>
            <pc:sldMk cId="3767938136" sldId="588"/>
            <ac:spMk id="3" creationId="{5798AC39-9EFA-B93D-4289-78FFBA10DE36}"/>
          </ac:spMkLst>
        </pc:spChg>
        <pc:spChg chg="ord">
          <ac:chgData name="Ammons, Denise" userId="61c7dcbd-e9a4-4215-b4a8-e086cbae6994" providerId="ADAL" clId="{88E9E87F-1581-4A1B-A9A2-6ACC8A22348F}" dt="2022-11-10T18:06:09.052" v="394" actId="13244"/>
          <ac:spMkLst>
            <pc:docMk/>
            <pc:sldMk cId="3767938136" sldId="588"/>
            <ac:spMk id="10" creationId="{AD2F6466-8C81-BAE9-5A7E-7E3002760707}"/>
          </ac:spMkLst>
        </pc:spChg>
        <pc:graphicFrameChg chg="mod">
          <ac:chgData name="Ammons, Denise" userId="61c7dcbd-e9a4-4215-b4a8-e086cbae6994" providerId="ADAL" clId="{88E9E87F-1581-4A1B-A9A2-6ACC8A22348F}" dt="2022-11-10T18:06:15.147" v="396" actId="13244"/>
          <ac:graphicFrameMkLst>
            <pc:docMk/>
            <pc:sldMk cId="3767938136" sldId="588"/>
            <ac:graphicFrameMk id="4" creationId="{1440BDB2-3461-700B-834E-7109F67D9E7E}"/>
          </ac:graphicFrameMkLst>
        </pc:graphicFrameChg>
      </pc:sldChg>
      <pc:sldChg chg="modSp mod">
        <pc:chgData name="Ammons, Denise" userId="61c7dcbd-e9a4-4215-b4a8-e086cbae6994" providerId="ADAL" clId="{88E9E87F-1581-4A1B-A9A2-6ACC8A22348F}" dt="2022-11-10T18:06:39.551" v="399" actId="962"/>
        <pc:sldMkLst>
          <pc:docMk/>
          <pc:sldMk cId="2627775645" sldId="589"/>
        </pc:sldMkLst>
        <pc:spChg chg="mod">
          <ac:chgData name="Ammons, Denise" userId="61c7dcbd-e9a4-4215-b4a8-e086cbae6994" providerId="ADAL" clId="{88E9E87F-1581-4A1B-A9A2-6ACC8A22348F}" dt="2022-11-10T17:09:31.606" v="99" actId="33553"/>
          <ac:spMkLst>
            <pc:docMk/>
            <pc:sldMk cId="2627775645" sldId="589"/>
            <ac:spMk id="3" creationId="{5798AC39-9EFA-B93D-4289-78FFBA10DE36}"/>
          </ac:spMkLst>
        </pc:spChg>
        <pc:graphicFrameChg chg="mod">
          <ac:chgData name="Ammons, Denise" userId="61c7dcbd-e9a4-4215-b4a8-e086cbae6994" providerId="ADAL" clId="{88E9E87F-1581-4A1B-A9A2-6ACC8A22348F}" dt="2022-11-10T18:06:39.551" v="399" actId="962"/>
          <ac:graphicFrameMkLst>
            <pc:docMk/>
            <pc:sldMk cId="2627775645" sldId="589"/>
            <ac:graphicFrameMk id="4" creationId="{A93694DB-4284-6DAF-7686-6025BCB15FE2}"/>
          </ac:graphicFrameMkLst>
        </pc:graphicFrameChg>
      </pc:sldChg>
      <pc:sldChg chg="modSp mod">
        <pc:chgData name="Ammons, Denise" userId="61c7dcbd-e9a4-4215-b4a8-e086cbae6994" providerId="ADAL" clId="{88E9E87F-1581-4A1B-A9A2-6ACC8A22348F}" dt="2022-11-10T18:08:56.246" v="414" actId="13244"/>
        <pc:sldMkLst>
          <pc:docMk/>
          <pc:sldMk cId="3467785930" sldId="590"/>
        </pc:sldMkLst>
        <pc:spChg chg="mod ord">
          <ac:chgData name="Ammons, Denise" userId="61c7dcbd-e9a4-4215-b4a8-e086cbae6994" providerId="ADAL" clId="{88E9E87F-1581-4A1B-A9A2-6ACC8A22348F}" dt="2022-11-10T18:08:37.586" v="410"/>
          <ac:spMkLst>
            <pc:docMk/>
            <pc:sldMk cId="3467785930" sldId="590"/>
            <ac:spMk id="3" creationId="{5798AC39-9EFA-B93D-4289-78FFBA10DE36}"/>
          </ac:spMkLst>
        </pc:spChg>
        <pc:spChg chg="ord">
          <ac:chgData name="Ammons, Denise" userId="61c7dcbd-e9a4-4215-b4a8-e086cbae6994" providerId="ADAL" clId="{88E9E87F-1581-4A1B-A9A2-6ACC8A22348F}" dt="2022-11-10T18:08:56.246" v="414" actId="13244"/>
          <ac:spMkLst>
            <pc:docMk/>
            <pc:sldMk cId="3467785930" sldId="590"/>
            <ac:spMk id="9" creationId="{E5C0D598-6472-1D03-10AA-60E96BAF6EFB}"/>
          </ac:spMkLst>
        </pc:spChg>
        <pc:graphicFrameChg chg="mod">
          <ac:chgData name="Ammons, Denise" userId="61c7dcbd-e9a4-4215-b4a8-e086cbae6994" providerId="ADAL" clId="{88E9E87F-1581-4A1B-A9A2-6ACC8A22348F}" dt="2022-11-10T18:08:52.340" v="413" actId="1076"/>
          <ac:graphicFrameMkLst>
            <pc:docMk/>
            <pc:sldMk cId="3467785930" sldId="590"/>
            <ac:graphicFrameMk id="4" creationId="{DF72F3CF-358E-9E18-2426-08C17C013D7D}"/>
          </ac:graphicFrameMkLst>
        </pc:graphicFrameChg>
        <pc:cxnChg chg="mod">
          <ac:chgData name="Ammons, Denise" userId="61c7dcbd-e9a4-4215-b4a8-e086cbae6994" providerId="ADAL" clId="{88E9E87F-1581-4A1B-A9A2-6ACC8A22348F}" dt="2022-11-10T18:08:50.332" v="412" actId="962"/>
          <ac:cxnSpMkLst>
            <pc:docMk/>
            <pc:sldMk cId="3467785930" sldId="590"/>
            <ac:cxnSpMk id="10" creationId="{A4A92F24-72D1-8DC6-6D0F-54EE2DE73A7E}"/>
          </ac:cxnSpMkLst>
        </pc:cxnChg>
      </pc:sldChg>
      <pc:sldChg chg="modSp mod">
        <pc:chgData name="Ammons, Denise" userId="61c7dcbd-e9a4-4215-b4a8-e086cbae6994" providerId="ADAL" clId="{88E9E87F-1581-4A1B-A9A2-6ACC8A22348F}" dt="2022-11-10T18:10:04.839" v="425" actId="962"/>
        <pc:sldMkLst>
          <pc:docMk/>
          <pc:sldMk cId="3264304301" sldId="591"/>
        </pc:sldMkLst>
        <pc:spChg chg="mod">
          <ac:chgData name="Ammons, Denise" userId="61c7dcbd-e9a4-4215-b4a8-e086cbae6994" providerId="ADAL" clId="{88E9E87F-1581-4A1B-A9A2-6ACC8A22348F}" dt="2022-11-10T17:09:46.275" v="105" actId="33553"/>
          <ac:spMkLst>
            <pc:docMk/>
            <pc:sldMk cId="3264304301" sldId="591"/>
            <ac:spMk id="3" creationId="{5798AC39-9EFA-B93D-4289-78FFBA10DE36}"/>
          </ac:spMkLst>
        </pc:spChg>
        <pc:spChg chg="mod">
          <ac:chgData name="Ammons, Denise" userId="61c7dcbd-e9a4-4215-b4a8-e086cbae6994" providerId="ADAL" clId="{88E9E87F-1581-4A1B-A9A2-6ACC8A22348F}" dt="2022-11-10T18:10:04.123" v="424" actId="962"/>
          <ac:spMkLst>
            <pc:docMk/>
            <pc:sldMk cId="3264304301" sldId="591"/>
            <ac:spMk id="13" creationId="{7481CA00-1F44-2660-06C6-5B63B86B468E}"/>
          </ac:spMkLst>
        </pc:spChg>
        <pc:spChg chg="mod">
          <ac:chgData name="Ammons, Denise" userId="61c7dcbd-e9a4-4215-b4a8-e086cbae6994" providerId="ADAL" clId="{88E9E87F-1581-4A1B-A9A2-6ACC8A22348F}" dt="2022-11-10T18:10:02.955" v="422" actId="962"/>
          <ac:spMkLst>
            <pc:docMk/>
            <pc:sldMk cId="3264304301" sldId="591"/>
            <ac:spMk id="21" creationId="{8B3C6DFE-CCF4-9FB1-86DA-014A80884BF1}"/>
          </ac:spMkLst>
        </pc:spChg>
        <pc:graphicFrameChg chg="mod">
          <ac:chgData name="Ammons, Denise" userId="61c7dcbd-e9a4-4215-b4a8-e086cbae6994" providerId="ADAL" clId="{88E9E87F-1581-4A1B-A9A2-6ACC8A22348F}" dt="2022-11-10T18:09:57.711" v="421" actId="962"/>
          <ac:graphicFrameMkLst>
            <pc:docMk/>
            <pc:sldMk cId="3264304301" sldId="591"/>
            <ac:graphicFrameMk id="4" creationId="{54F201A8-5C69-DFE4-E830-D37352382A82}"/>
          </ac:graphicFrameMkLst>
        </pc:graphicFrameChg>
        <pc:cxnChg chg="mod">
          <ac:chgData name="Ammons, Denise" userId="61c7dcbd-e9a4-4215-b4a8-e086cbae6994" providerId="ADAL" clId="{88E9E87F-1581-4A1B-A9A2-6ACC8A22348F}" dt="2022-11-10T18:10:04.839" v="425" actId="962"/>
          <ac:cxnSpMkLst>
            <pc:docMk/>
            <pc:sldMk cId="3264304301" sldId="591"/>
            <ac:cxnSpMk id="14" creationId="{B3F51936-EEE6-E450-39BD-59994DF4B9C8}"/>
          </ac:cxnSpMkLst>
        </pc:cxnChg>
        <pc:cxnChg chg="mod">
          <ac:chgData name="Ammons, Denise" userId="61c7dcbd-e9a4-4215-b4a8-e086cbae6994" providerId="ADAL" clId="{88E9E87F-1581-4A1B-A9A2-6ACC8A22348F}" dt="2022-11-10T18:10:03.719" v="423" actId="962"/>
          <ac:cxnSpMkLst>
            <pc:docMk/>
            <pc:sldMk cId="3264304301" sldId="591"/>
            <ac:cxnSpMk id="22" creationId="{850C44BC-DA49-FBAE-E85B-68A77477CCD5}"/>
          </ac:cxnSpMkLst>
        </pc:cxnChg>
      </pc:sldChg>
      <pc:sldChg chg="modSp mod">
        <pc:chgData name="Ammons, Denise" userId="61c7dcbd-e9a4-4215-b4a8-e086cbae6994" providerId="ADAL" clId="{88E9E87F-1581-4A1B-A9A2-6ACC8A22348F}" dt="2022-11-10T18:10:42.791" v="431" actId="962"/>
        <pc:sldMkLst>
          <pc:docMk/>
          <pc:sldMk cId="3676221188" sldId="592"/>
        </pc:sldMkLst>
        <pc:spChg chg="mod ord">
          <ac:chgData name="Ammons, Denise" userId="61c7dcbd-e9a4-4215-b4a8-e086cbae6994" providerId="ADAL" clId="{88E9E87F-1581-4A1B-A9A2-6ACC8A22348F}" dt="2022-11-10T18:10:37.364" v="427"/>
          <ac:spMkLst>
            <pc:docMk/>
            <pc:sldMk cId="3676221188" sldId="592"/>
            <ac:spMk id="3" creationId="{5798AC39-9EFA-B93D-4289-78FFBA10DE36}"/>
          </ac:spMkLst>
        </pc:spChg>
        <pc:spChg chg="mod">
          <ac:chgData name="Ammons, Denise" userId="61c7dcbd-e9a4-4215-b4a8-e086cbae6994" providerId="ADAL" clId="{88E9E87F-1581-4A1B-A9A2-6ACC8A22348F}" dt="2022-11-10T18:10:41.652" v="428" actId="962"/>
          <ac:spMkLst>
            <pc:docMk/>
            <pc:sldMk cId="3676221188" sldId="592"/>
            <ac:spMk id="4" creationId="{ADF7BE34-49B6-ED11-6BAB-BA9E1949865E}"/>
          </ac:spMkLst>
        </pc:spChg>
        <pc:spChg chg="mod">
          <ac:chgData name="Ammons, Denise" userId="61c7dcbd-e9a4-4215-b4a8-e086cbae6994" providerId="ADAL" clId="{88E9E87F-1581-4A1B-A9A2-6ACC8A22348F}" dt="2022-11-10T18:10:42.420" v="430" actId="962"/>
          <ac:spMkLst>
            <pc:docMk/>
            <pc:sldMk cId="3676221188" sldId="592"/>
            <ac:spMk id="8" creationId="{EC7861DF-82EA-4367-6F9B-99CC62C52A5A}"/>
          </ac:spMkLst>
        </pc:spChg>
        <pc:graphicFrameChg chg="mod">
          <ac:chgData name="Ammons, Denise" userId="61c7dcbd-e9a4-4215-b4a8-e086cbae6994" providerId="ADAL" clId="{88E9E87F-1581-4A1B-A9A2-6ACC8A22348F}" dt="2022-11-10T18:10:29.642" v="426" actId="962"/>
          <ac:graphicFrameMkLst>
            <pc:docMk/>
            <pc:sldMk cId="3676221188" sldId="592"/>
            <ac:graphicFrameMk id="5" creationId="{1003F277-448F-C5AA-5495-80D355655ADC}"/>
          </ac:graphicFrameMkLst>
        </pc:graphicFrameChg>
        <pc:cxnChg chg="mod">
          <ac:chgData name="Ammons, Denise" userId="61c7dcbd-e9a4-4215-b4a8-e086cbae6994" providerId="ADAL" clId="{88E9E87F-1581-4A1B-A9A2-6ACC8A22348F}" dt="2022-11-10T18:10:42.051" v="429" actId="962"/>
          <ac:cxnSpMkLst>
            <pc:docMk/>
            <pc:sldMk cId="3676221188" sldId="592"/>
            <ac:cxnSpMk id="6" creationId="{2D0E2EB2-9FFF-E113-98C5-FC0BC6560343}"/>
          </ac:cxnSpMkLst>
        </pc:cxnChg>
        <pc:cxnChg chg="mod">
          <ac:chgData name="Ammons, Denise" userId="61c7dcbd-e9a4-4215-b4a8-e086cbae6994" providerId="ADAL" clId="{88E9E87F-1581-4A1B-A9A2-6ACC8A22348F}" dt="2022-11-10T18:10:42.791" v="431" actId="962"/>
          <ac:cxnSpMkLst>
            <pc:docMk/>
            <pc:sldMk cId="3676221188" sldId="592"/>
            <ac:cxnSpMk id="9" creationId="{703CB37B-312D-9F87-2D6E-91B48D6AD2A1}"/>
          </ac:cxnSpMkLst>
        </pc:cxnChg>
      </pc:sldChg>
      <pc:sldChg chg="modSp mod">
        <pc:chgData name="Ammons, Denise" userId="61c7dcbd-e9a4-4215-b4a8-e086cbae6994" providerId="ADAL" clId="{88E9E87F-1581-4A1B-A9A2-6ACC8A22348F}" dt="2022-11-10T18:11:19.709" v="434" actId="13244"/>
        <pc:sldMkLst>
          <pc:docMk/>
          <pc:sldMk cId="4035566610" sldId="593"/>
        </pc:sldMkLst>
        <pc:spChg chg="mod">
          <ac:chgData name="Ammons, Denise" userId="61c7dcbd-e9a4-4215-b4a8-e086cbae6994" providerId="ADAL" clId="{88E9E87F-1581-4A1B-A9A2-6ACC8A22348F}" dt="2022-11-10T17:09:56.038" v="109" actId="33553"/>
          <ac:spMkLst>
            <pc:docMk/>
            <pc:sldMk cId="4035566610" sldId="593"/>
            <ac:spMk id="3" creationId="{5798AC39-9EFA-B93D-4289-78FFBA10DE36}"/>
          </ac:spMkLst>
        </pc:spChg>
        <pc:spChg chg="ord">
          <ac:chgData name="Ammons, Denise" userId="61c7dcbd-e9a4-4215-b4a8-e086cbae6994" providerId="ADAL" clId="{88E9E87F-1581-4A1B-A9A2-6ACC8A22348F}" dt="2022-11-10T18:11:19.709" v="434" actId="13244"/>
          <ac:spMkLst>
            <pc:docMk/>
            <pc:sldMk cId="4035566610" sldId="593"/>
            <ac:spMk id="5" creationId="{D45349BA-E893-F859-1D70-9D1393AA9C1F}"/>
          </ac:spMkLst>
        </pc:spChg>
        <pc:graphicFrameChg chg="mod">
          <ac:chgData name="Ammons, Denise" userId="61c7dcbd-e9a4-4215-b4a8-e086cbae6994" providerId="ADAL" clId="{88E9E87F-1581-4A1B-A9A2-6ACC8A22348F}" dt="2022-11-10T18:11:11.754" v="433" actId="962"/>
          <ac:graphicFrameMkLst>
            <pc:docMk/>
            <pc:sldMk cId="4035566610" sldId="593"/>
            <ac:graphicFrameMk id="4" creationId="{47A799A0-2AF5-3597-B21C-4DDCC0AF5904}"/>
          </ac:graphicFrameMkLst>
        </pc:graphicFrameChg>
      </pc:sldChg>
      <pc:sldChg chg="modSp mod">
        <pc:chgData name="Ammons, Denise" userId="61c7dcbd-e9a4-4215-b4a8-e086cbae6994" providerId="ADAL" clId="{88E9E87F-1581-4A1B-A9A2-6ACC8A22348F}" dt="2022-11-10T18:12:06.419" v="444" actId="962"/>
        <pc:sldMkLst>
          <pc:docMk/>
          <pc:sldMk cId="4087495378" sldId="594"/>
        </pc:sldMkLst>
        <pc:spChg chg="mod">
          <ac:chgData name="Ammons, Denise" userId="61c7dcbd-e9a4-4215-b4a8-e086cbae6994" providerId="ADAL" clId="{88E9E87F-1581-4A1B-A9A2-6ACC8A22348F}" dt="2022-11-10T17:09:59.649" v="111" actId="33553"/>
          <ac:spMkLst>
            <pc:docMk/>
            <pc:sldMk cId="4087495378" sldId="594"/>
            <ac:spMk id="3" creationId="{5798AC39-9EFA-B93D-4289-78FFBA10DE36}"/>
          </ac:spMkLst>
        </pc:spChg>
        <pc:spChg chg="mod">
          <ac:chgData name="Ammons, Denise" userId="61c7dcbd-e9a4-4215-b4a8-e086cbae6994" providerId="ADAL" clId="{88E9E87F-1581-4A1B-A9A2-6ACC8A22348F}" dt="2022-11-10T18:12:05.719" v="442" actId="962"/>
          <ac:spMkLst>
            <pc:docMk/>
            <pc:sldMk cId="4087495378" sldId="594"/>
            <ac:spMk id="5" creationId="{8CEF11CA-81A5-A4C8-64BF-E581A1299EE7}"/>
          </ac:spMkLst>
        </pc:spChg>
        <pc:graphicFrameChg chg="mod">
          <ac:chgData name="Ammons, Denise" userId="61c7dcbd-e9a4-4215-b4a8-e086cbae6994" providerId="ADAL" clId="{88E9E87F-1581-4A1B-A9A2-6ACC8A22348F}" dt="2022-11-10T18:11:55.067" v="441" actId="962"/>
          <ac:graphicFrameMkLst>
            <pc:docMk/>
            <pc:sldMk cId="4087495378" sldId="594"/>
            <ac:graphicFrameMk id="4" creationId="{3F225D8B-7395-05A4-E9A0-6DEADAF0CBCB}"/>
          </ac:graphicFrameMkLst>
        </pc:graphicFrameChg>
        <pc:cxnChg chg="mod">
          <ac:chgData name="Ammons, Denise" userId="61c7dcbd-e9a4-4215-b4a8-e086cbae6994" providerId="ADAL" clId="{88E9E87F-1581-4A1B-A9A2-6ACC8A22348F}" dt="2022-11-10T18:12:06.066" v="443" actId="962"/>
          <ac:cxnSpMkLst>
            <pc:docMk/>
            <pc:sldMk cId="4087495378" sldId="594"/>
            <ac:cxnSpMk id="6" creationId="{54B16CAC-0425-DE7E-6A1C-34B23C141D31}"/>
          </ac:cxnSpMkLst>
        </pc:cxnChg>
        <pc:cxnChg chg="mod">
          <ac:chgData name="Ammons, Denise" userId="61c7dcbd-e9a4-4215-b4a8-e086cbae6994" providerId="ADAL" clId="{88E9E87F-1581-4A1B-A9A2-6ACC8A22348F}" dt="2022-11-10T18:12:06.419" v="444" actId="962"/>
          <ac:cxnSpMkLst>
            <pc:docMk/>
            <pc:sldMk cId="4087495378" sldId="594"/>
            <ac:cxnSpMk id="7" creationId="{2DCC4B48-35AB-B0F2-CA10-011CD4B408EB}"/>
          </ac:cxnSpMkLst>
        </pc:cxnChg>
      </pc:sldChg>
      <pc:sldChg chg="delSp modSp mod">
        <pc:chgData name="Ammons, Denise" userId="61c7dcbd-e9a4-4215-b4a8-e086cbae6994" providerId="ADAL" clId="{88E9E87F-1581-4A1B-A9A2-6ACC8A22348F}" dt="2022-11-10T18:12:52.708" v="463" actId="962"/>
        <pc:sldMkLst>
          <pc:docMk/>
          <pc:sldMk cId="3901197560" sldId="595"/>
        </pc:sldMkLst>
        <pc:spChg chg="mod">
          <ac:chgData name="Ammons, Denise" userId="61c7dcbd-e9a4-4215-b4a8-e086cbae6994" providerId="ADAL" clId="{88E9E87F-1581-4A1B-A9A2-6ACC8A22348F}" dt="2022-11-10T17:10:01.969" v="112" actId="33553"/>
          <ac:spMkLst>
            <pc:docMk/>
            <pc:sldMk cId="3901197560" sldId="595"/>
            <ac:spMk id="3" creationId="{5798AC39-9EFA-B93D-4289-78FFBA10DE36}"/>
          </ac:spMkLst>
        </pc:spChg>
        <pc:spChg chg="mod topLvl">
          <ac:chgData name="Ammons, Denise" userId="61c7dcbd-e9a4-4215-b4a8-e086cbae6994" providerId="ADAL" clId="{88E9E87F-1581-4A1B-A9A2-6ACC8A22348F}" dt="2022-11-10T18:12:52.708" v="463" actId="962"/>
          <ac:spMkLst>
            <pc:docMk/>
            <pc:sldMk cId="3901197560" sldId="595"/>
            <ac:spMk id="47" creationId="{1405466D-485E-CF55-7F69-4245F8436D50}"/>
          </ac:spMkLst>
        </pc:spChg>
        <pc:spChg chg="mod">
          <ac:chgData name="Ammons, Denise" userId="61c7dcbd-e9a4-4215-b4a8-e086cbae6994" providerId="ADAL" clId="{88E9E87F-1581-4A1B-A9A2-6ACC8A22348F}" dt="2022-11-10T18:12:24.673" v="448" actId="165"/>
          <ac:spMkLst>
            <pc:docMk/>
            <pc:sldMk cId="3901197560" sldId="595"/>
            <ac:spMk id="48" creationId="{33C4EC08-217C-859A-0E59-1E80F5F82959}"/>
          </ac:spMkLst>
        </pc:spChg>
        <pc:spChg chg="mod">
          <ac:chgData name="Ammons, Denise" userId="61c7dcbd-e9a4-4215-b4a8-e086cbae6994" providerId="ADAL" clId="{88E9E87F-1581-4A1B-A9A2-6ACC8A22348F}" dt="2022-11-10T18:12:24.673" v="448" actId="165"/>
          <ac:spMkLst>
            <pc:docMk/>
            <pc:sldMk cId="3901197560" sldId="595"/>
            <ac:spMk id="49" creationId="{FF7438D5-2C92-CDDC-9771-1E8A9FEBD236}"/>
          </ac:spMkLst>
        </pc:spChg>
        <pc:spChg chg="mod topLvl">
          <ac:chgData name="Ammons, Denise" userId="61c7dcbd-e9a4-4215-b4a8-e086cbae6994" providerId="ADAL" clId="{88E9E87F-1581-4A1B-A9A2-6ACC8A22348F}" dt="2022-11-10T18:12:40.790" v="457" actId="962"/>
          <ac:spMkLst>
            <pc:docMk/>
            <pc:sldMk cId="3901197560" sldId="595"/>
            <ac:spMk id="53" creationId="{612CFD16-CD15-2709-A7CB-316DFB3ABEB9}"/>
          </ac:spMkLst>
        </pc:spChg>
        <pc:spChg chg="mod topLvl">
          <ac:chgData name="Ammons, Denise" userId="61c7dcbd-e9a4-4215-b4a8-e086cbae6994" providerId="ADAL" clId="{88E9E87F-1581-4A1B-A9A2-6ACC8A22348F}" dt="2022-11-10T18:12:43.874" v="459" actId="962"/>
          <ac:spMkLst>
            <pc:docMk/>
            <pc:sldMk cId="3901197560" sldId="595"/>
            <ac:spMk id="56" creationId="{43F068F7-E597-38E6-2A1E-A2D235CCB58B}"/>
          </ac:spMkLst>
        </pc:spChg>
        <pc:spChg chg="mod">
          <ac:chgData name="Ammons, Denise" userId="61c7dcbd-e9a4-4215-b4a8-e086cbae6994" providerId="ADAL" clId="{88E9E87F-1581-4A1B-A9A2-6ACC8A22348F}" dt="2022-11-10T18:12:28.628" v="449" actId="165"/>
          <ac:spMkLst>
            <pc:docMk/>
            <pc:sldMk cId="3901197560" sldId="595"/>
            <ac:spMk id="57" creationId="{5062FC55-571B-38FE-A8B1-C14BF22566C2}"/>
          </ac:spMkLst>
        </pc:spChg>
        <pc:spChg chg="mod">
          <ac:chgData name="Ammons, Denise" userId="61c7dcbd-e9a4-4215-b4a8-e086cbae6994" providerId="ADAL" clId="{88E9E87F-1581-4A1B-A9A2-6ACC8A22348F}" dt="2022-11-10T18:12:28.628" v="449" actId="165"/>
          <ac:spMkLst>
            <pc:docMk/>
            <pc:sldMk cId="3901197560" sldId="595"/>
            <ac:spMk id="58" creationId="{C33A3FC4-155F-684C-8F51-74CEC2B1A252}"/>
          </ac:spMkLst>
        </pc:spChg>
        <pc:spChg chg="mod topLvl">
          <ac:chgData name="Ammons, Denise" userId="61c7dcbd-e9a4-4215-b4a8-e086cbae6994" providerId="ADAL" clId="{88E9E87F-1581-4A1B-A9A2-6ACC8A22348F}" dt="2022-11-10T18:12:44.409" v="461" actId="962"/>
          <ac:spMkLst>
            <pc:docMk/>
            <pc:sldMk cId="3901197560" sldId="595"/>
            <ac:spMk id="60" creationId="{58258247-1794-C91D-998D-E22D5D8559A9}"/>
          </ac:spMkLst>
        </pc:spChg>
        <pc:grpChg chg="del">
          <ac:chgData name="Ammons, Denise" userId="61c7dcbd-e9a4-4215-b4a8-e086cbae6994" providerId="ADAL" clId="{88E9E87F-1581-4A1B-A9A2-6ACC8A22348F}" dt="2022-11-10T18:12:14.390" v="445" actId="165"/>
          <ac:grpSpMkLst>
            <pc:docMk/>
            <pc:sldMk cId="3901197560" sldId="595"/>
            <ac:grpSpMk id="2" creationId="{899B2140-A811-558A-23AA-416ED9FFC898}"/>
          </ac:grpSpMkLst>
        </pc:grpChg>
        <pc:grpChg chg="del">
          <ac:chgData name="Ammons, Denise" userId="61c7dcbd-e9a4-4215-b4a8-e086cbae6994" providerId="ADAL" clId="{88E9E87F-1581-4A1B-A9A2-6ACC8A22348F}" dt="2022-11-10T18:12:18.403" v="446" actId="165"/>
          <ac:grpSpMkLst>
            <pc:docMk/>
            <pc:sldMk cId="3901197560" sldId="595"/>
            <ac:grpSpMk id="7" creationId="{F5C25D44-F18D-4DE2-AFE4-E1096200BF23}"/>
          </ac:grpSpMkLst>
        </pc:grpChg>
        <pc:grpChg chg="del mod topLvl">
          <ac:chgData name="Ammons, Denise" userId="61c7dcbd-e9a4-4215-b4a8-e086cbae6994" providerId="ADAL" clId="{88E9E87F-1581-4A1B-A9A2-6ACC8A22348F}" dt="2022-11-10T18:12:24.673" v="448" actId="165"/>
          <ac:grpSpMkLst>
            <pc:docMk/>
            <pc:sldMk cId="3901197560" sldId="595"/>
            <ac:grpSpMk id="45" creationId="{79CA5EE0-600A-971D-F826-AC61F92F2DC3}"/>
          </ac:grpSpMkLst>
        </pc:grpChg>
        <pc:grpChg chg="mod topLvl">
          <ac:chgData name="Ammons, Denise" userId="61c7dcbd-e9a4-4215-b4a8-e086cbae6994" providerId="ADAL" clId="{88E9E87F-1581-4A1B-A9A2-6ACC8A22348F}" dt="2022-11-10T18:12:32.287" v="450" actId="962"/>
          <ac:grpSpMkLst>
            <pc:docMk/>
            <pc:sldMk cId="3901197560" sldId="595"/>
            <ac:grpSpMk id="46" creationId="{5D566287-22D0-B083-FFCD-97B55EFB2740}"/>
          </ac:grpSpMkLst>
        </pc:grpChg>
        <pc:grpChg chg="del mod topLvl">
          <ac:chgData name="Ammons, Denise" userId="61c7dcbd-e9a4-4215-b4a8-e086cbae6994" providerId="ADAL" clId="{88E9E87F-1581-4A1B-A9A2-6ACC8A22348F}" dt="2022-11-10T18:12:28.628" v="449" actId="165"/>
          <ac:grpSpMkLst>
            <pc:docMk/>
            <pc:sldMk cId="3901197560" sldId="595"/>
            <ac:grpSpMk id="54" creationId="{3F733C18-04E4-2A43-B074-6501ED4B786B}"/>
          </ac:grpSpMkLst>
        </pc:grpChg>
        <pc:grpChg chg="mod topLvl">
          <ac:chgData name="Ammons, Denise" userId="61c7dcbd-e9a4-4215-b4a8-e086cbae6994" providerId="ADAL" clId="{88E9E87F-1581-4A1B-A9A2-6ACC8A22348F}" dt="2022-11-10T18:12:33.418" v="453" actId="962"/>
          <ac:grpSpMkLst>
            <pc:docMk/>
            <pc:sldMk cId="3901197560" sldId="595"/>
            <ac:grpSpMk id="55" creationId="{6E118657-CBD1-DC95-BEC0-6586D2583158}"/>
          </ac:grpSpMkLst>
        </pc:grpChg>
      </pc:sldChg>
      <pc:sldChg chg="modSp mod">
        <pc:chgData name="Ammons, Denise" userId="61c7dcbd-e9a4-4215-b4a8-e086cbae6994" providerId="ADAL" clId="{88E9E87F-1581-4A1B-A9A2-6ACC8A22348F}" dt="2022-11-10T18:13:04.699" v="464" actId="962"/>
        <pc:sldMkLst>
          <pc:docMk/>
          <pc:sldMk cId="1337540102" sldId="596"/>
        </pc:sldMkLst>
        <pc:spChg chg="mod">
          <ac:chgData name="Ammons, Denise" userId="61c7dcbd-e9a4-4215-b4a8-e086cbae6994" providerId="ADAL" clId="{88E9E87F-1581-4A1B-A9A2-6ACC8A22348F}" dt="2022-11-10T17:10:05.795" v="114" actId="33553"/>
          <ac:spMkLst>
            <pc:docMk/>
            <pc:sldMk cId="1337540102" sldId="596"/>
            <ac:spMk id="3" creationId="{5798AC39-9EFA-B93D-4289-78FFBA10DE36}"/>
          </ac:spMkLst>
        </pc:spChg>
        <pc:grpChg chg="mod">
          <ac:chgData name="Ammons, Denise" userId="61c7dcbd-e9a4-4215-b4a8-e086cbae6994" providerId="ADAL" clId="{88E9E87F-1581-4A1B-A9A2-6ACC8A22348F}" dt="2022-11-10T18:13:04.699" v="464" actId="962"/>
          <ac:grpSpMkLst>
            <pc:docMk/>
            <pc:sldMk cId="1337540102" sldId="596"/>
            <ac:grpSpMk id="2" creationId="{9945BB86-02F2-8D11-C37C-6D39D848737B}"/>
          </ac:grpSpMkLst>
        </pc:grpChg>
      </pc:sldChg>
      <pc:sldChg chg="modSp mod">
        <pc:chgData name="Ammons, Denise" userId="61c7dcbd-e9a4-4215-b4a8-e086cbae6994" providerId="ADAL" clId="{88E9E87F-1581-4A1B-A9A2-6ACC8A22348F}" dt="2022-11-10T17:10:07.610" v="115" actId="33553"/>
        <pc:sldMkLst>
          <pc:docMk/>
          <pc:sldMk cId="1760859971" sldId="597"/>
        </pc:sldMkLst>
        <pc:spChg chg="mod">
          <ac:chgData name="Ammons, Denise" userId="61c7dcbd-e9a4-4215-b4a8-e086cbae6994" providerId="ADAL" clId="{88E9E87F-1581-4A1B-A9A2-6ACC8A22348F}" dt="2022-11-10T17:10:07.610" v="115" actId="33553"/>
          <ac:spMkLst>
            <pc:docMk/>
            <pc:sldMk cId="1760859971" sldId="597"/>
            <ac:spMk id="2" creationId="{B09422A7-E9FC-99B0-7ADA-217A99E42E19}"/>
          </ac:spMkLst>
        </pc:spChg>
      </pc:sldChg>
      <pc:sldChg chg="modSp mod">
        <pc:chgData name="Ammons, Denise" userId="61c7dcbd-e9a4-4215-b4a8-e086cbae6994" providerId="ADAL" clId="{88E9E87F-1581-4A1B-A9A2-6ACC8A22348F}" dt="2022-11-10T18:14:31.702" v="503" actId="962"/>
        <pc:sldMkLst>
          <pc:docMk/>
          <pc:sldMk cId="131249018" sldId="598"/>
        </pc:sldMkLst>
        <pc:spChg chg="mod">
          <ac:chgData name="Ammons, Denise" userId="61c7dcbd-e9a4-4215-b4a8-e086cbae6994" providerId="ADAL" clId="{88E9E87F-1581-4A1B-A9A2-6ACC8A22348F}" dt="2022-11-10T18:14:31.702" v="503" actId="962"/>
          <ac:spMkLst>
            <pc:docMk/>
            <pc:sldMk cId="131249018" sldId="598"/>
            <ac:spMk id="62" creationId="{3814B980-1EFF-9CD1-30CE-3E880F8E3127}"/>
          </ac:spMkLst>
        </pc:spChg>
        <pc:spChg chg="mod">
          <ac:chgData name="Ammons, Denise" userId="61c7dcbd-e9a4-4215-b4a8-e086cbae6994" providerId="ADAL" clId="{88E9E87F-1581-4A1B-A9A2-6ACC8A22348F}" dt="2022-11-10T18:13:34.543" v="469" actId="962"/>
          <ac:spMkLst>
            <pc:docMk/>
            <pc:sldMk cId="131249018" sldId="598"/>
            <ac:spMk id="64" creationId="{16A443E5-D126-B6F0-D2EF-CB7AA13E0BB4}"/>
          </ac:spMkLst>
        </pc:spChg>
        <pc:spChg chg="mod">
          <ac:chgData name="Ammons, Denise" userId="61c7dcbd-e9a4-4215-b4a8-e086cbae6994" providerId="ADAL" clId="{88E9E87F-1581-4A1B-A9A2-6ACC8A22348F}" dt="2022-11-10T18:13:34.965" v="470" actId="962"/>
          <ac:spMkLst>
            <pc:docMk/>
            <pc:sldMk cId="131249018" sldId="598"/>
            <ac:spMk id="65" creationId="{CD6E665F-7677-B86A-FD4A-EEF6134E4981}"/>
          </ac:spMkLst>
        </pc:spChg>
        <pc:spChg chg="mod">
          <ac:chgData name="Ammons, Denise" userId="61c7dcbd-e9a4-4215-b4a8-e086cbae6994" providerId="ADAL" clId="{88E9E87F-1581-4A1B-A9A2-6ACC8A22348F}" dt="2022-11-10T18:13:59.433" v="500" actId="962"/>
          <ac:spMkLst>
            <pc:docMk/>
            <pc:sldMk cId="131249018" sldId="598"/>
            <ac:spMk id="66" creationId="{1F7964CE-2C8B-B1C6-03EE-CDB1D33F91DB}"/>
          </ac:spMkLst>
        </pc:spChg>
        <pc:spChg chg="mod">
          <ac:chgData name="Ammons, Denise" userId="61c7dcbd-e9a4-4215-b4a8-e086cbae6994" providerId="ADAL" clId="{88E9E87F-1581-4A1B-A9A2-6ACC8A22348F}" dt="2022-11-10T18:13:35.856" v="471" actId="962"/>
          <ac:spMkLst>
            <pc:docMk/>
            <pc:sldMk cId="131249018" sldId="598"/>
            <ac:spMk id="67" creationId="{538F59C0-67DA-D3BA-E866-439C48F6D58C}"/>
          </ac:spMkLst>
        </pc:spChg>
        <pc:spChg chg="mod">
          <ac:chgData name="Ammons, Denise" userId="61c7dcbd-e9a4-4215-b4a8-e086cbae6994" providerId="ADAL" clId="{88E9E87F-1581-4A1B-A9A2-6ACC8A22348F}" dt="2022-11-10T18:13:43.795" v="482" actId="962"/>
          <ac:spMkLst>
            <pc:docMk/>
            <pc:sldMk cId="131249018" sldId="598"/>
            <ac:spMk id="86" creationId="{D152365A-99D7-257F-1965-403A8AD8B75B}"/>
          </ac:spMkLst>
        </pc:spChg>
        <pc:spChg chg="mod">
          <ac:chgData name="Ammons, Denise" userId="61c7dcbd-e9a4-4215-b4a8-e086cbae6994" providerId="ADAL" clId="{88E9E87F-1581-4A1B-A9A2-6ACC8A22348F}" dt="2022-11-10T18:13:46.094" v="486" actId="962"/>
          <ac:spMkLst>
            <pc:docMk/>
            <pc:sldMk cId="131249018" sldId="598"/>
            <ac:spMk id="87" creationId="{7C9EBBEF-8DEF-929F-5512-6A073DFC62E5}"/>
          </ac:spMkLst>
        </pc:spChg>
        <pc:spChg chg="mod">
          <ac:chgData name="Ammons, Denise" userId="61c7dcbd-e9a4-4215-b4a8-e086cbae6994" providerId="ADAL" clId="{88E9E87F-1581-4A1B-A9A2-6ACC8A22348F}" dt="2022-11-10T18:13:45.626" v="485" actId="962"/>
          <ac:spMkLst>
            <pc:docMk/>
            <pc:sldMk cId="131249018" sldId="598"/>
            <ac:spMk id="88" creationId="{DAB7D016-42A1-178C-458F-34BED6AB6F5A}"/>
          </ac:spMkLst>
        </pc:spChg>
        <pc:spChg chg="mod">
          <ac:chgData name="Ammons, Denise" userId="61c7dcbd-e9a4-4215-b4a8-e086cbae6994" providerId="ADAL" clId="{88E9E87F-1581-4A1B-A9A2-6ACC8A22348F}" dt="2022-11-10T18:13:46.532" v="487" actId="962"/>
          <ac:spMkLst>
            <pc:docMk/>
            <pc:sldMk cId="131249018" sldId="598"/>
            <ac:spMk id="89" creationId="{80DBB06E-25DB-2EC9-6485-72B9E1AC7949}"/>
          </ac:spMkLst>
        </pc:spChg>
        <pc:spChg chg="mod">
          <ac:chgData name="Ammons, Denise" userId="61c7dcbd-e9a4-4215-b4a8-e086cbae6994" providerId="ADAL" clId="{88E9E87F-1581-4A1B-A9A2-6ACC8A22348F}" dt="2022-11-10T18:13:47.972" v="489" actId="962"/>
          <ac:spMkLst>
            <pc:docMk/>
            <pc:sldMk cId="131249018" sldId="598"/>
            <ac:spMk id="90" creationId="{99C01231-686F-E641-6E31-450DE391A660}"/>
          </ac:spMkLst>
        </pc:spChg>
        <pc:spChg chg="mod">
          <ac:chgData name="Ammons, Denise" userId="61c7dcbd-e9a4-4215-b4a8-e086cbae6994" providerId="ADAL" clId="{88E9E87F-1581-4A1B-A9A2-6ACC8A22348F}" dt="2022-11-10T18:13:54.270" v="499" actId="962"/>
          <ac:spMkLst>
            <pc:docMk/>
            <pc:sldMk cId="131249018" sldId="598"/>
            <ac:spMk id="113" creationId="{F555A27F-5726-570E-13F6-F47DF03107E8}"/>
          </ac:spMkLst>
        </pc:spChg>
        <pc:cxnChg chg="mod">
          <ac:chgData name="Ammons, Denise" userId="61c7dcbd-e9a4-4215-b4a8-e086cbae6994" providerId="ADAL" clId="{88E9E87F-1581-4A1B-A9A2-6ACC8A22348F}" dt="2022-11-10T18:13:37.144" v="472" actId="962"/>
          <ac:cxnSpMkLst>
            <pc:docMk/>
            <pc:sldMk cId="131249018" sldId="598"/>
            <ac:cxnSpMk id="68" creationId="{B1B314B4-E4A5-DE26-B833-66F3BE57DA25}"/>
          </ac:cxnSpMkLst>
        </pc:cxnChg>
        <pc:cxnChg chg="mod">
          <ac:chgData name="Ammons, Denise" userId="61c7dcbd-e9a4-4215-b4a8-e086cbae6994" providerId="ADAL" clId="{88E9E87F-1581-4A1B-A9A2-6ACC8A22348F}" dt="2022-11-10T18:13:37.515" v="473" actId="962"/>
          <ac:cxnSpMkLst>
            <pc:docMk/>
            <pc:sldMk cId="131249018" sldId="598"/>
            <ac:cxnSpMk id="75" creationId="{997B0353-65D5-3784-6583-89F26C77FE69}"/>
          </ac:cxnSpMkLst>
        </pc:cxnChg>
        <pc:cxnChg chg="mod">
          <ac:chgData name="Ammons, Denise" userId="61c7dcbd-e9a4-4215-b4a8-e086cbae6994" providerId="ADAL" clId="{88E9E87F-1581-4A1B-A9A2-6ACC8A22348F}" dt="2022-11-10T18:13:37.901" v="474" actId="962"/>
          <ac:cxnSpMkLst>
            <pc:docMk/>
            <pc:sldMk cId="131249018" sldId="598"/>
            <ac:cxnSpMk id="76" creationId="{50DE1794-8FA9-1C3B-EA7A-90D83515083D}"/>
          </ac:cxnSpMkLst>
        </pc:cxnChg>
        <pc:cxnChg chg="mod ord">
          <ac:chgData name="Ammons, Denise" userId="61c7dcbd-e9a4-4215-b4a8-e086cbae6994" providerId="ADAL" clId="{88E9E87F-1581-4A1B-A9A2-6ACC8A22348F}" dt="2022-11-10T18:13:41.501" v="476" actId="962"/>
          <ac:cxnSpMkLst>
            <pc:docMk/>
            <pc:sldMk cId="131249018" sldId="598"/>
            <ac:cxnSpMk id="79" creationId="{496EA93B-58EF-5D10-3C10-4886236576E0}"/>
          </ac:cxnSpMkLst>
        </pc:cxnChg>
        <pc:cxnChg chg="mod">
          <ac:chgData name="Ammons, Denise" userId="61c7dcbd-e9a4-4215-b4a8-e086cbae6994" providerId="ADAL" clId="{88E9E87F-1581-4A1B-A9A2-6ACC8A22348F}" dt="2022-11-10T18:13:41.934" v="477" actId="962"/>
          <ac:cxnSpMkLst>
            <pc:docMk/>
            <pc:sldMk cId="131249018" sldId="598"/>
            <ac:cxnSpMk id="81" creationId="{128D74FA-780A-4583-21AC-A54DC640F5A9}"/>
          </ac:cxnSpMkLst>
        </pc:cxnChg>
        <pc:cxnChg chg="mod">
          <ac:chgData name="Ammons, Denise" userId="61c7dcbd-e9a4-4215-b4a8-e086cbae6994" providerId="ADAL" clId="{88E9E87F-1581-4A1B-A9A2-6ACC8A22348F}" dt="2022-11-10T18:13:47.383" v="488" actId="962"/>
          <ac:cxnSpMkLst>
            <pc:docMk/>
            <pc:sldMk cId="131249018" sldId="598"/>
            <ac:cxnSpMk id="91" creationId="{841AE53D-CE33-1C7F-C7CE-248F0E251F54}"/>
          </ac:cxnSpMkLst>
        </pc:cxnChg>
        <pc:cxnChg chg="mod">
          <ac:chgData name="Ammons, Denise" userId="61c7dcbd-e9a4-4215-b4a8-e086cbae6994" providerId="ADAL" clId="{88E9E87F-1581-4A1B-A9A2-6ACC8A22348F}" dt="2022-11-10T18:13:48.414" v="490" actId="962"/>
          <ac:cxnSpMkLst>
            <pc:docMk/>
            <pc:sldMk cId="131249018" sldId="598"/>
            <ac:cxnSpMk id="92" creationId="{C9019C44-2271-A58F-F3FB-2D1558ED9412}"/>
          </ac:cxnSpMkLst>
        </pc:cxnChg>
        <pc:cxnChg chg="mod">
          <ac:chgData name="Ammons, Denise" userId="61c7dcbd-e9a4-4215-b4a8-e086cbae6994" providerId="ADAL" clId="{88E9E87F-1581-4A1B-A9A2-6ACC8A22348F}" dt="2022-11-10T18:13:48.794" v="491" actId="962"/>
          <ac:cxnSpMkLst>
            <pc:docMk/>
            <pc:sldMk cId="131249018" sldId="598"/>
            <ac:cxnSpMk id="93" creationId="{29D5C5E4-0B5D-E2D1-DF53-5D608E7AE99E}"/>
          </ac:cxnSpMkLst>
        </pc:cxnChg>
        <pc:cxnChg chg="mod">
          <ac:chgData name="Ammons, Denise" userId="61c7dcbd-e9a4-4215-b4a8-e086cbae6994" providerId="ADAL" clId="{88E9E87F-1581-4A1B-A9A2-6ACC8A22348F}" dt="2022-11-10T18:13:49.268" v="492" actId="962"/>
          <ac:cxnSpMkLst>
            <pc:docMk/>
            <pc:sldMk cId="131249018" sldId="598"/>
            <ac:cxnSpMk id="94" creationId="{E0DF71D9-1E46-3D2D-FE05-E4298CA4C270}"/>
          </ac:cxnSpMkLst>
        </pc:cxnChg>
        <pc:cxnChg chg="mod">
          <ac:chgData name="Ammons, Denise" userId="61c7dcbd-e9a4-4215-b4a8-e086cbae6994" providerId="ADAL" clId="{88E9E87F-1581-4A1B-A9A2-6ACC8A22348F}" dt="2022-11-10T18:13:50.343" v="494" actId="962"/>
          <ac:cxnSpMkLst>
            <pc:docMk/>
            <pc:sldMk cId="131249018" sldId="598"/>
            <ac:cxnSpMk id="95" creationId="{6DA8769F-A9F1-15FE-B402-42ABF4D098F9}"/>
          </ac:cxnSpMkLst>
        </pc:cxnChg>
        <pc:cxnChg chg="mod">
          <ac:chgData name="Ammons, Denise" userId="61c7dcbd-e9a4-4215-b4a8-e086cbae6994" providerId="ADAL" clId="{88E9E87F-1581-4A1B-A9A2-6ACC8A22348F}" dt="2022-11-10T18:13:49.749" v="493" actId="962"/>
          <ac:cxnSpMkLst>
            <pc:docMk/>
            <pc:sldMk cId="131249018" sldId="598"/>
            <ac:cxnSpMk id="102" creationId="{DFC36517-FFDB-D82D-CABA-82581996B298}"/>
          </ac:cxnSpMkLst>
        </pc:cxnChg>
        <pc:cxnChg chg="mod">
          <ac:chgData name="Ammons, Denise" userId="61c7dcbd-e9a4-4215-b4a8-e086cbae6994" providerId="ADAL" clId="{88E9E87F-1581-4A1B-A9A2-6ACC8A22348F}" dt="2022-11-10T18:13:52.153" v="495" actId="962"/>
          <ac:cxnSpMkLst>
            <pc:docMk/>
            <pc:sldMk cId="131249018" sldId="598"/>
            <ac:cxnSpMk id="103" creationId="{B83DC792-EB9C-5C3A-93A9-C59991EF8B53}"/>
          </ac:cxnSpMkLst>
        </pc:cxnChg>
        <pc:cxnChg chg="mod">
          <ac:chgData name="Ammons, Denise" userId="61c7dcbd-e9a4-4215-b4a8-e086cbae6994" providerId="ADAL" clId="{88E9E87F-1581-4A1B-A9A2-6ACC8A22348F}" dt="2022-11-10T18:13:52.554" v="496" actId="962"/>
          <ac:cxnSpMkLst>
            <pc:docMk/>
            <pc:sldMk cId="131249018" sldId="598"/>
            <ac:cxnSpMk id="104" creationId="{8028FB51-CE72-BA3E-C3E6-C8E64A050C70}"/>
          </ac:cxnSpMkLst>
        </pc:cxnChg>
        <pc:cxnChg chg="mod">
          <ac:chgData name="Ammons, Denise" userId="61c7dcbd-e9a4-4215-b4a8-e086cbae6994" providerId="ADAL" clId="{88E9E87F-1581-4A1B-A9A2-6ACC8A22348F}" dt="2022-11-10T18:13:52.994" v="497" actId="962"/>
          <ac:cxnSpMkLst>
            <pc:docMk/>
            <pc:sldMk cId="131249018" sldId="598"/>
            <ac:cxnSpMk id="106" creationId="{F355D197-AF50-24B9-57AF-CC2CE5AAAC61}"/>
          </ac:cxnSpMkLst>
        </pc:cxnChg>
        <pc:cxnChg chg="mod">
          <ac:chgData name="Ammons, Denise" userId="61c7dcbd-e9a4-4215-b4a8-e086cbae6994" providerId="ADAL" clId="{88E9E87F-1581-4A1B-A9A2-6ACC8A22348F}" dt="2022-11-10T18:13:53.411" v="498" actId="962"/>
          <ac:cxnSpMkLst>
            <pc:docMk/>
            <pc:sldMk cId="131249018" sldId="598"/>
            <ac:cxnSpMk id="110" creationId="{89E42392-1F5D-5372-5F63-2B921B06A04C}"/>
          </ac:cxnSpMkLst>
        </pc:cxnChg>
      </pc:sldChg>
      <pc:sldChg chg="modSp mod">
        <pc:chgData name="Ammons, Denise" userId="61c7dcbd-e9a4-4215-b4a8-e086cbae6994" providerId="ADAL" clId="{88E9E87F-1581-4A1B-A9A2-6ACC8A22348F}" dt="2022-11-10T18:15:29.729" v="536" actId="962"/>
        <pc:sldMkLst>
          <pc:docMk/>
          <pc:sldMk cId="3031424899" sldId="599"/>
        </pc:sldMkLst>
        <pc:spChg chg="mod">
          <ac:chgData name="Ammons, Denise" userId="61c7dcbd-e9a4-4215-b4a8-e086cbae6994" providerId="ADAL" clId="{88E9E87F-1581-4A1B-A9A2-6ACC8A22348F}" dt="2022-11-10T18:15:19.934" v="528" actId="962"/>
          <ac:spMkLst>
            <pc:docMk/>
            <pc:sldMk cId="3031424899" sldId="599"/>
            <ac:spMk id="18" creationId="{05AC4CE0-FE74-ACB2-05A4-EB6D3242433C}"/>
          </ac:spMkLst>
        </pc:spChg>
        <pc:spChg chg="mod">
          <ac:chgData name="Ammons, Denise" userId="61c7dcbd-e9a4-4215-b4a8-e086cbae6994" providerId="ADAL" clId="{88E9E87F-1581-4A1B-A9A2-6ACC8A22348F}" dt="2022-11-10T18:15:21.904" v="532" actId="962"/>
          <ac:spMkLst>
            <pc:docMk/>
            <pc:sldMk cId="3031424899" sldId="599"/>
            <ac:spMk id="28" creationId="{CE4EBA86-EEAE-A3E3-10D7-4ED53781297B}"/>
          </ac:spMkLst>
        </pc:spChg>
        <pc:spChg chg="mod">
          <ac:chgData name="Ammons, Denise" userId="61c7dcbd-e9a4-4215-b4a8-e086cbae6994" providerId="ADAL" clId="{88E9E87F-1581-4A1B-A9A2-6ACC8A22348F}" dt="2022-11-10T18:15:18.377" v="525" actId="962"/>
          <ac:spMkLst>
            <pc:docMk/>
            <pc:sldMk cId="3031424899" sldId="599"/>
            <ac:spMk id="40" creationId="{47F3B5D4-5D81-E85B-EE59-434CC2F3CBE6}"/>
          </ac:spMkLst>
        </pc:spChg>
        <pc:spChg chg="mod">
          <ac:chgData name="Ammons, Denise" userId="61c7dcbd-e9a4-4215-b4a8-e086cbae6994" providerId="ADAL" clId="{88E9E87F-1581-4A1B-A9A2-6ACC8A22348F}" dt="2022-11-10T18:15:19.049" v="526" actId="962"/>
          <ac:spMkLst>
            <pc:docMk/>
            <pc:sldMk cId="3031424899" sldId="599"/>
            <ac:spMk id="41" creationId="{2DCEB28B-4A48-B304-3DBD-FFA079BA2DE3}"/>
          </ac:spMkLst>
        </pc:spChg>
        <pc:spChg chg="mod">
          <ac:chgData name="Ammons, Denise" userId="61c7dcbd-e9a4-4215-b4a8-e086cbae6994" providerId="ADAL" clId="{88E9E87F-1581-4A1B-A9A2-6ACC8A22348F}" dt="2022-11-10T18:15:19.484" v="527" actId="962"/>
          <ac:spMkLst>
            <pc:docMk/>
            <pc:sldMk cId="3031424899" sldId="599"/>
            <ac:spMk id="42" creationId="{66F07A25-432D-F8DD-25C2-7982BE161F59}"/>
          </ac:spMkLst>
        </pc:spChg>
        <pc:spChg chg="mod">
          <ac:chgData name="Ammons, Denise" userId="61c7dcbd-e9a4-4215-b4a8-e086cbae6994" providerId="ADAL" clId="{88E9E87F-1581-4A1B-A9A2-6ACC8A22348F}" dt="2022-11-10T18:15:29.729" v="536" actId="962"/>
          <ac:spMkLst>
            <pc:docMk/>
            <pc:sldMk cId="3031424899" sldId="599"/>
            <ac:spMk id="64" creationId="{16A443E5-D126-B6F0-D2EF-CB7AA13E0BB4}"/>
          </ac:spMkLst>
        </pc:spChg>
        <pc:spChg chg="mod">
          <ac:chgData name="Ammons, Denise" userId="61c7dcbd-e9a4-4215-b4a8-e086cbae6994" providerId="ADAL" clId="{88E9E87F-1581-4A1B-A9A2-6ACC8A22348F}" dt="2022-11-10T18:15:16.278" v="521" actId="962"/>
          <ac:spMkLst>
            <pc:docMk/>
            <pc:sldMk cId="3031424899" sldId="599"/>
            <ac:spMk id="65" creationId="{CD6E665F-7677-B86A-FD4A-EEF6134E4981}"/>
          </ac:spMkLst>
        </pc:spChg>
        <pc:spChg chg="mod">
          <ac:chgData name="Ammons, Denise" userId="61c7dcbd-e9a4-4215-b4a8-e086cbae6994" providerId="ADAL" clId="{88E9E87F-1581-4A1B-A9A2-6ACC8A22348F}" dt="2022-11-10T18:15:16.803" v="522" actId="962"/>
          <ac:spMkLst>
            <pc:docMk/>
            <pc:sldMk cId="3031424899" sldId="599"/>
            <ac:spMk id="67" creationId="{538F59C0-67DA-D3BA-E866-439C48F6D58C}"/>
          </ac:spMkLst>
        </pc:spChg>
        <pc:spChg chg="mod">
          <ac:chgData name="Ammons, Denise" userId="61c7dcbd-e9a4-4215-b4a8-e086cbae6994" providerId="ADAL" clId="{88E9E87F-1581-4A1B-A9A2-6ACC8A22348F}" dt="2022-11-10T18:15:17.539" v="523" actId="962"/>
          <ac:spMkLst>
            <pc:docMk/>
            <pc:sldMk cId="3031424899" sldId="599"/>
            <ac:spMk id="112" creationId="{32578BB8-4E5B-61D4-44DF-BB437C0476EA}"/>
          </ac:spMkLst>
        </pc:spChg>
        <pc:spChg chg="mod">
          <ac:chgData name="Ammons, Denise" userId="61c7dcbd-e9a4-4215-b4a8-e086cbae6994" providerId="ADAL" clId="{88E9E87F-1581-4A1B-A9A2-6ACC8A22348F}" dt="2022-11-10T18:15:17.950" v="524" actId="962"/>
          <ac:spMkLst>
            <pc:docMk/>
            <pc:sldMk cId="3031424899" sldId="599"/>
            <ac:spMk id="113" creationId="{F555A27F-5726-570E-13F6-F47DF03107E8}"/>
          </ac:spMkLst>
        </pc:spChg>
        <pc:cxnChg chg="mod">
          <ac:chgData name="Ammons, Denise" userId="61c7dcbd-e9a4-4215-b4a8-e086cbae6994" providerId="ADAL" clId="{88E9E87F-1581-4A1B-A9A2-6ACC8A22348F}" dt="2022-11-10T18:15:20.314" v="529" actId="962"/>
          <ac:cxnSpMkLst>
            <pc:docMk/>
            <pc:sldMk cId="3031424899" sldId="599"/>
            <ac:cxnSpMk id="22" creationId="{E047FC0C-D460-1319-AF83-52951BCA71F7}"/>
          </ac:cxnSpMkLst>
        </pc:cxnChg>
        <pc:cxnChg chg="mod">
          <ac:chgData name="Ammons, Denise" userId="61c7dcbd-e9a4-4215-b4a8-e086cbae6994" providerId="ADAL" clId="{88E9E87F-1581-4A1B-A9A2-6ACC8A22348F}" dt="2022-11-10T18:15:21.014" v="530" actId="962"/>
          <ac:cxnSpMkLst>
            <pc:docMk/>
            <pc:sldMk cId="3031424899" sldId="599"/>
            <ac:cxnSpMk id="24" creationId="{BE5BFA1C-0F16-C5BB-6C90-9830C9000C4E}"/>
          </ac:cxnSpMkLst>
        </pc:cxnChg>
        <pc:cxnChg chg="mod">
          <ac:chgData name="Ammons, Denise" userId="61c7dcbd-e9a4-4215-b4a8-e086cbae6994" providerId="ADAL" clId="{88E9E87F-1581-4A1B-A9A2-6ACC8A22348F}" dt="2022-11-10T18:15:21.444" v="531" actId="962"/>
          <ac:cxnSpMkLst>
            <pc:docMk/>
            <pc:sldMk cId="3031424899" sldId="599"/>
            <ac:cxnSpMk id="27" creationId="{83B91FE0-C9EE-E725-47A4-8923D0C0A5B7}"/>
          </ac:cxnSpMkLst>
        </pc:cxnChg>
        <pc:cxnChg chg="mod">
          <ac:chgData name="Ammons, Denise" userId="61c7dcbd-e9a4-4215-b4a8-e086cbae6994" providerId="ADAL" clId="{88E9E87F-1581-4A1B-A9A2-6ACC8A22348F}" dt="2022-11-10T18:15:22.512" v="533" actId="962"/>
          <ac:cxnSpMkLst>
            <pc:docMk/>
            <pc:sldMk cId="3031424899" sldId="599"/>
            <ac:cxnSpMk id="29" creationId="{0B90F228-601A-A5B6-4BB0-502F437E5E08}"/>
          </ac:cxnSpMkLst>
        </pc:cxnChg>
        <pc:cxnChg chg="mod">
          <ac:chgData name="Ammons, Denise" userId="61c7dcbd-e9a4-4215-b4a8-e086cbae6994" providerId="ADAL" clId="{88E9E87F-1581-4A1B-A9A2-6ACC8A22348F}" dt="2022-11-10T18:15:22.914" v="534" actId="962"/>
          <ac:cxnSpMkLst>
            <pc:docMk/>
            <pc:sldMk cId="3031424899" sldId="599"/>
            <ac:cxnSpMk id="37" creationId="{B7981FA5-9901-6031-6852-E6FE21449AE6}"/>
          </ac:cxnSpMkLst>
        </pc:cxnChg>
        <pc:cxnChg chg="mod">
          <ac:chgData name="Ammons, Denise" userId="61c7dcbd-e9a4-4215-b4a8-e086cbae6994" providerId="ADAL" clId="{88E9E87F-1581-4A1B-A9A2-6ACC8A22348F}" dt="2022-11-10T18:15:23.362" v="535" actId="962"/>
          <ac:cxnSpMkLst>
            <pc:docMk/>
            <pc:sldMk cId="3031424899" sldId="599"/>
            <ac:cxnSpMk id="39" creationId="{600BF47A-3B5E-49F1-1003-C7C178F584BD}"/>
          </ac:cxnSpMkLst>
        </pc:cxnChg>
      </pc:sldChg>
      <pc:sldChg chg="modSp mod">
        <pc:chgData name="Ammons, Denise" userId="61c7dcbd-e9a4-4215-b4a8-e086cbae6994" providerId="ADAL" clId="{88E9E87F-1581-4A1B-A9A2-6ACC8A22348F}" dt="2022-11-10T18:16:32.943" v="562" actId="962"/>
        <pc:sldMkLst>
          <pc:docMk/>
          <pc:sldMk cId="652704348" sldId="600"/>
        </pc:sldMkLst>
        <pc:picChg chg="mod">
          <ac:chgData name="Ammons, Denise" userId="61c7dcbd-e9a4-4215-b4a8-e086cbae6994" providerId="ADAL" clId="{88E9E87F-1581-4A1B-A9A2-6ACC8A22348F}" dt="2022-11-10T18:16:32.943" v="562" actId="962"/>
          <ac:picMkLst>
            <pc:docMk/>
            <pc:sldMk cId="652704348" sldId="600"/>
            <ac:picMk id="5" creationId="{EF1209BB-0899-BA55-347B-43B8CB48ABFD}"/>
          </ac:picMkLst>
        </pc:picChg>
      </pc:sldChg>
      <pc:sldChg chg="modSp mod">
        <pc:chgData name="Ammons, Denise" userId="61c7dcbd-e9a4-4215-b4a8-e086cbae6994" providerId="ADAL" clId="{88E9E87F-1581-4A1B-A9A2-6ACC8A22348F}" dt="2022-11-10T18:18:57.772" v="610" actId="962"/>
        <pc:sldMkLst>
          <pc:docMk/>
          <pc:sldMk cId="3612277068" sldId="602"/>
        </pc:sldMkLst>
        <pc:spChg chg="mod">
          <ac:chgData name="Ammons, Denise" userId="61c7dcbd-e9a4-4215-b4a8-e086cbae6994" providerId="ADAL" clId="{88E9E87F-1581-4A1B-A9A2-6ACC8A22348F}" dt="2022-11-10T18:18:28.193" v="600" actId="962"/>
          <ac:spMkLst>
            <pc:docMk/>
            <pc:sldMk cId="3612277068" sldId="602"/>
            <ac:spMk id="8" creationId="{50A435A6-AAD7-9CC4-A854-F21CECAE60FC}"/>
          </ac:spMkLst>
        </pc:spChg>
        <pc:spChg chg="mod">
          <ac:chgData name="Ammons, Denise" userId="61c7dcbd-e9a4-4215-b4a8-e086cbae6994" providerId="ADAL" clId="{88E9E87F-1581-4A1B-A9A2-6ACC8A22348F}" dt="2022-11-10T18:18:28.627" v="601" actId="962"/>
          <ac:spMkLst>
            <pc:docMk/>
            <pc:sldMk cId="3612277068" sldId="602"/>
            <ac:spMk id="9" creationId="{A3C74F30-86C0-CCD2-236F-E326A81B2A8F}"/>
          </ac:spMkLst>
        </pc:spChg>
        <pc:spChg chg="mod">
          <ac:chgData name="Ammons, Denise" userId="61c7dcbd-e9a4-4215-b4a8-e086cbae6994" providerId="ADAL" clId="{88E9E87F-1581-4A1B-A9A2-6ACC8A22348F}" dt="2022-11-10T18:18:29.206" v="602" actId="962"/>
          <ac:spMkLst>
            <pc:docMk/>
            <pc:sldMk cId="3612277068" sldId="602"/>
            <ac:spMk id="10" creationId="{29C3429C-67E2-4943-22C2-614F4863ADD2}"/>
          </ac:spMkLst>
        </pc:spChg>
        <pc:spChg chg="mod">
          <ac:chgData name="Ammons, Denise" userId="61c7dcbd-e9a4-4215-b4a8-e086cbae6994" providerId="ADAL" clId="{88E9E87F-1581-4A1B-A9A2-6ACC8A22348F}" dt="2022-11-10T18:18:29.577" v="603" actId="962"/>
          <ac:spMkLst>
            <pc:docMk/>
            <pc:sldMk cId="3612277068" sldId="602"/>
            <ac:spMk id="11" creationId="{38150228-37B6-85B9-29AE-F83488528A8F}"/>
          </ac:spMkLst>
        </pc:spChg>
        <pc:spChg chg="mod">
          <ac:chgData name="Ammons, Denise" userId="61c7dcbd-e9a4-4215-b4a8-e086cbae6994" providerId="ADAL" clId="{88E9E87F-1581-4A1B-A9A2-6ACC8A22348F}" dt="2022-11-10T18:18:25.286" v="595" actId="962"/>
          <ac:spMkLst>
            <pc:docMk/>
            <pc:sldMk cId="3612277068" sldId="602"/>
            <ac:spMk id="14" creationId="{B002223C-FC97-CAB4-7C8D-B1A8A9DFFA72}"/>
          </ac:spMkLst>
        </pc:spChg>
        <pc:spChg chg="mod">
          <ac:chgData name="Ammons, Denise" userId="61c7dcbd-e9a4-4215-b4a8-e086cbae6994" providerId="ADAL" clId="{88E9E87F-1581-4A1B-A9A2-6ACC8A22348F}" dt="2022-11-10T18:18:26.312" v="596" actId="962"/>
          <ac:spMkLst>
            <pc:docMk/>
            <pc:sldMk cId="3612277068" sldId="602"/>
            <ac:spMk id="15" creationId="{81B35A4B-82D9-A868-571A-3A39A7D94EB6}"/>
          </ac:spMkLst>
        </pc:spChg>
        <pc:spChg chg="mod">
          <ac:chgData name="Ammons, Denise" userId="61c7dcbd-e9a4-4215-b4a8-e086cbae6994" providerId="ADAL" clId="{88E9E87F-1581-4A1B-A9A2-6ACC8A22348F}" dt="2022-11-10T18:18:26.765" v="597" actId="962"/>
          <ac:spMkLst>
            <pc:docMk/>
            <pc:sldMk cId="3612277068" sldId="602"/>
            <ac:spMk id="16" creationId="{BEEB163B-4CF2-7050-BDD0-15F3687735DB}"/>
          </ac:spMkLst>
        </pc:spChg>
        <pc:spChg chg="mod">
          <ac:chgData name="Ammons, Denise" userId="61c7dcbd-e9a4-4215-b4a8-e086cbae6994" providerId="ADAL" clId="{88E9E87F-1581-4A1B-A9A2-6ACC8A22348F}" dt="2022-11-10T18:18:30.616" v="605" actId="962"/>
          <ac:spMkLst>
            <pc:docMk/>
            <pc:sldMk cId="3612277068" sldId="602"/>
            <ac:spMk id="17" creationId="{863CAAFC-657B-A259-0D68-4D8C972DC6A4}"/>
          </ac:spMkLst>
        </pc:spChg>
        <pc:spChg chg="mod">
          <ac:chgData name="Ammons, Denise" userId="61c7dcbd-e9a4-4215-b4a8-e086cbae6994" providerId="ADAL" clId="{88E9E87F-1581-4A1B-A9A2-6ACC8A22348F}" dt="2022-11-10T18:18:27.174" v="598" actId="962"/>
          <ac:spMkLst>
            <pc:docMk/>
            <pc:sldMk cId="3612277068" sldId="602"/>
            <ac:spMk id="20" creationId="{269E87C9-0EAA-7092-D049-C0D7EF392EC3}"/>
          </ac:spMkLst>
        </pc:spChg>
        <pc:spChg chg="mod">
          <ac:chgData name="Ammons, Denise" userId="61c7dcbd-e9a4-4215-b4a8-e086cbae6994" providerId="ADAL" clId="{88E9E87F-1581-4A1B-A9A2-6ACC8A22348F}" dt="2022-11-10T18:18:32.149" v="608" actId="962"/>
          <ac:spMkLst>
            <pc:docMk/>
            <pc:sldMk cId="3612277068" sldId="602"/>
            <ac:spMk id="23" creationId="{3592AFDC-53B1-2B66-21B0-548538652431}"/>
          </ac:spMkLst>
        </pc:spChg>
        <pc:spChg chg="mod">
          <ac:chgData name="Ammons, Denise" userId="61c7dcbd-e9a4-4215-b4a8-e086cbae6994" providerId="ADAL" clId="{88E9E87F-1581-4A1B-A9A2-6ACC8A22348F}" dt="2022-11-10T18:18:32.517" v="609" actId="962"/>
          <ac:spMkLst>
            <pc:docMk/>
            <pc:sldMk cId="3612277068" sldId="602"/>
            <ac:spMk id="24" creationId="{7BCD4E44-A36D-38F6-A559-DB62B29ECCEA}"/>
          </ac:spMkLst>
        </pc:spChg>
        <pc:picChg chg="mod">
          <ac:chgData name="Ammons, Denise" userId="61c7dcbd-e9a4-4215-b4a8-e086cbae6994" providerId="ADAL" clId="{88E9E87F-1581-4A1B-A9A2-6ACC8A22348F}" dt="2022-11-10T18:18:30.132" v="604" actId="962"/>
          <ac:picMkLst>
            <pc:docMk/>
            <pc:sldMk cId="3612277068" sldId="602"/>
            <ac:picMk id="3" creationId="{027D7ECF-4B6F-ECC3-D013-1C75351DC24B}"/>
          </ac:picMkLst>
        </pc:picChg>
        <pc:picChg chg="mod">
          <ac:chgData name="Ammons, Denise" userId="61c7dcbd-e9a4-4215-b4a8-e086cbae6994" providerId="ADAL" clId="{88E9E87F-1581-4A1B-A9A2-6ACC8A22348F}" dt="2022-11-10T18:18:31.078" v="606" actId="962"/>
          <ac:picMkLst>
            <pc:docMk/>
            <pc:sldMk cId="3612277068" sldId="602"/>
            <ac:picMk id="19" creationId="{5A00A091-CAFC-B392-6FDC-D4A8522C9CB1}"/>
          </ac:picMkLst>
        </pc:picChg>
        <pc:picChg chg="mod">
          <ac:chgData name="Ammons, Denise" userId="61c7dcbd-e9a4-4215-b4a8-e086cbae6994" providerId="ADAL" clId="{88E9E87F-1581-4A1B-A9A2-6ACC8A22348F}" dt="2022-11-10T18:18:27.625" v="599" actId="962"/>
          <ac:picMkLst>
            <pc:docMk/>
            <pc:sldMk cId="3612277068" sldId="602"/>
            <ac:picMk id="21" creationId="{BFCA2225-69DB-A2DC-48D6-7803EFACF281}"/>
          </ac:picMkLst>
        </pc:picChg>
        <pc:picChg chg="mod">
          <ac:chgData name="Ammons, Denise" userId="61c7dcbd-e9a4-4215-b4a8-e086cbae6994" providerId="ADAL" clId="{88E9E87F-1581-4A1B-A9A2-6ACC8A22348F}" dt="2022-11-10T18:18:31.525" v="607" actId="962"/>
          <ac:picMkLst>
            <pc:docMk/>
            <pc:sldMk cId="3612277068" sldId="602"/>
            <ac:picMk id="22" creationId="{34D0E652-AD30-2E3F-A843-9CF2F65BA680}"/>
          </ac:picMkLst>
        </pc:picChg>
        <pc:picChg chg="mod">
          <ac:chgData name="Ammons, Denise" userId="61c7dcbd-e9a4-4215-b4a8-e086cbae6994" providerId="ADAL" clId="{88E9E87F-1581-4A1B-A9A2-6ACC8A22348F}" dt="2022-11-10T18:18:57.772" v="610" actId="962"/>
          <ac:picMkLst>
            <pc:docMk/>
            <pc:sldMk cId="3612277068" sldId="602"/>
            <ac:picMk id="7170" creationId="{0FBF5949-E785-4D34-EEDC-549B5AC90374}"/>
          </ac:picMkLst>
        </pc:picChg>
      </pc:sldChg>
      <pc:sldChg chg="modSp mod">
        <pc:chgData name="Ammons, Denise" userId="61c7dcbd-e9a4-4215-b4a8-e086cbae6994" providerId="ADAL" clId="{88E9E87F-1581-4A1B-A9A2-6ACC8A22348F}" dt="2022-11-10T17:51:41.077" v="343"/>
        <pc:sldMkLst>
          <pc:docMk/>
          <pc:sldMk cId="2729698584" sldId="604"/>
        </pc:sldMkLst>
        <pc:spChg chg="mod ord">
          <ac:chgData name="Ammons, Denise" userId="61c7dcbd-e9a4-4215-b4a8-e086cbae6994" providerId="ADAL" clId="{88E9E87F-1581-4A1B-A9A2-6ACC8A22348F}" dt="2022-11-10T17:51:41.077" v="343"/>
          <ac:spMkLst>
            <pc:docMk/>
            <pc:sldMk cId="2729698584" sldId="604"/>
            <ac:spMk id="3" creationId="{72D4AFEB-A33B-33F9-020D-AA29C2E68E0E}"/>
          </ac:spMkLst>
        </pc:spChg>
      </pc:sldChg>
      <pc:sldChg chg="modSp mod">
        <pc:chgData name="Ammons, Denise" userId="61c7dcbd-e9a4-4215-b4a8-e086cbae6994" providerId="ADAL" clId="{88E9E87F-1581-4A1B-A9A2-6ACC8A22348F}" dt="2022-11-10T17:51:45.259" v="344"/>
        <pc:sldMkLst>
          <pc:docMk/>
          <pc:sldMk cId="2196103533" sldId="605"/>
        </pc:sldMkLst>
        <pc:spChg chg="mod ord">
          <ac:chgData name="Ammons, Denise" userId="61c7dcbd-e9a4-4215-b4a8-e086cbae6994" providerId="ADAL" clId="{88E9E87F-1581-4A1B-A9A2-6ACC8A22348F}" dt="2022-11-10T17:51:45.259" v="344"/>
          <ac:spMkLst>
            <pc:docMk/>
            <pc:sldMk cId="2196103533" sldId="605"/>
            <ac:spMk id="3" creationId="{72D4AFEB-A33B-33F9-020D-AA29C2E68E0E}"/>
          </ac:spMkLst>
        </pc:spChg>
      </pc:sldChg>
      <pc:sldChg chg="delSp modSp mod">
        <pc:chgData name="Ammons, Denise" userId="61c7dcbd-e9a4-4215-b4a8-e086cbae6994" providerId="ADAL" clId="{88E9E87F-1581-4A1B-A9A2-6ACC8A22348F}" dt="2022-11-14T00:29:16.916" v="995" actId="962"/>
        <pc:sldMkLst>
          <pc:docMk/>
          <pc:sldMk cId="740921032" sldId="606"/>
        </pc:sldMkLst>
        <pc:spChg chg="mod">
          <ac:chgData name="Ammons, Denise" userId="61c7dcbd-e9a4-4215-b4a8-e086cbae6994" providerId="ADAL" clId="{88E9E87F-1581-4A1B-A9A2-6ACC8A22348F}" dt="2022-11-10T17:07:51.497" v="64" actId="33553"/>
          <ac:spMkLst>
            <pc:docMk/>
            <pc:sldMk cId="740921032" sldId="606"/>
            <ac:spMk id="3" creationId="{D5B0EF5D-C360-B978-C0D6-1793CEC6FACF}"/>
          </ac:spMkLst>
        </pc:spChg>
        <pc:spChg chg="mod topLvl">
          <ac:chgData name="Ammons, Denise" userId="61c7dcbd-e9a4-4215-b4a8-e086cbae6994" providerId="ADAL" clId="{88E9E87F-1581-4A1B-A9A2-6ACC8A22348F}" dt="2022-11-10T17:39:46.049" v="297" actId="165"/>
          <ac:spMkLst>
            <pc:docMk/>
            <pc:sldMk cId="740921032" sldId="606"/>
            <ac:spMk id="6" creationId="{26CE08E6-1446-307C-2560-663F1A23B19F}"/>
          </ac:spMkLst>
        </pc:spChg>
        <pc:spChg chg="mod topLvl">
          <ac:chgData name="Ammons, Denise" userId="61c7dcbd-e9a4-4215-b4a8-e086cbae6994" providerId="ADAL" clId="{88E9E87F-1581-4A1B-A9A2-6ACC8A22348F}" dt="2022-11-14T00:29:16.916" v="995" actId="962"/>
          <ac:spMkLst>
            <pc:docMk/>
            <pc:sldMk cId="740921032" sldId="606"/>
            <ac:spMk id="10" creationId="{0C35A55E-4DA7-9B10-E5C9-6466BC8D6738}"/>
          </ac:spMkLst>
        </pc:spChg>
        <pc:spChg chg="mod topLvl">
          <ac:chgData name="Ammons, Denise" userId="61c7dcbd-e9a4-4215-b4a8-e086cbae6994" providerId="ADAL" clId="{88E9E87F-1581-4A1B-A9A2-6ACC8A22348F}" dt="2022-11-14T00:29:15.683" v="994" actId="962"/>
          <ac:spMkLst>
            <pc:docMk/>
            <pc:sldMk cId="740921032" sldId="606"/>
            <ac:spMk id="11" creationId="{8A443E77-3FB9-31AB-6B12-96EBD3DDF74A}"/>
          </ac:spMkLst>
        </pc:spChg>
        <pc:spChg chg="mod topLvl">
          <ac:chgData name="Ammons, Denise" userId="61c7dcbd-e9a4-4215-b4a8-e086cbae6994" providerId="ADAL" clId="{88E9E87F-1581-4A1B-A9A2-6ACC8A22348F}" dt="2022-11-14T00:29:15.244" v="993" actId="962"/>
          <ac:spMkLst>
            <pc:docMk/>
            <pc:sldMk cId="740921032" sldId="606"/>
            <ac:spMk id="12" creationId="{AEEF2AED-23A1-892C-744C-314FD12DE7EA}"/>
          </ac:spMkLst>
        </pc:spChg>
        <pc:spChg chg="mod topLvl">
          <ac:chgData name="Ammons, Denise" userId="61c7dcbd-e9a4-4215-b4a8-e086cbae6994" providerId="ADAL" clId="{88E9E87F-1581-4A1B-A9A2-6ACC8A22348F}" dt="2022-11-14T00:29:14.723" v="992" actId="962"/>
          <ac:spMkLst>
            <pc:docMk/>
            <pc:sldMk cId="740921032" sldId="606"/>
            <ac:spMk id="13" creationId="{F90E6FF9-577E-CF12-FC1F-C3F7916487C6}"/>
          </ac:spMkLst>
        </pc:spChg>
        <pc:spChg chg="ord">
          <ac:chgData name="Ammons, Denise" userId="61c7dcbd-e9a4-4215-b4a8-e086cbae6994" providerId="ADAL" clId="{88E9E87F-1581-4A1B-A9A2-6ACC8A22348F}" dt="2022-11-10T17:39:51.733" v="298" actId="13244"/>
          <ac:spMkLst>
            <pc:docMk/>
            <pc:sldMk cId="740921032" sldId="606"/>
            <ac:spMk id="14" creationId="{A55EC6F2-73A5-6634-A6A3-1E2C31475880}"/>
          </ac:spMkLst>
        </pc:spChg>
        <pc:grpChg chg="del">
          <ac:chgData name="Ammons, Denise" userId="61c7dcbd-e9a4-4215-b4a8-e086cbae6994" providerId="ADAL" clId="{88E9E87F-1581-4A1B-A9A2-6ACC8A22348F}" dt="2022-11-10T17:39:46.049" v="297" actId="165"/>
          <ac:grpSpMkLst>
            <pc:docMk/>
            <pc:sldMk cId="740921032" sldId="606"/>
            <ac:grpSpMk id="2" creationId="{CAE12040-EAB9-1923-E9BC-7408BAFD7C8E}"/>
          </ac:grpSpMkLst>
        </pc:grpChg>
        <pc:graphicFrameChg chg="mod topLvl">
          <ac:chgData name="Ammons, Denise" userId="61c7dcbd-e9a4-4215-b4a8-e086cbae6994" providerId="ADAL" clId="{88E9E87F-1581-4A1B-A9A2-6ACC8A22348F}" dt="2022-11-10T18:32:35.334" v="694" actId="962"/>
          <ac:graphicFrameMkLst>
            <pc:docMk/>
            <pc:sldMk cId="740921032" sldId="606"/>
            <ac:graphicFrameMk id="5" creationId="{013BFEB3-51E8-4482-860E-56CFBBA7DD8D}"/>
          </ac:graphicFrameMkLst>
        </pc:graphicFrameChg>
      </pc:sldChg>
      <pc:sldChg chg="modSp add del mod">
        <pc:chgData name="Ammons, Denise" userId="61c7dcbd-e9a4-4215-b4a8-e086cbae6994" providerId="ADAL" clId="{88E9E87F-1581-4A1B-A9A2-6ACC8A22348F}" dt="2022-11-10T16:50:30.147" v="31" actId="2696"/>
        <pc:sldMkLst>
          <pc:docMk/>
          <pc:sldMk cId="196909886" sldId="607"/>
        </pc:sldMkLst>
        <pc:graphicFrameChg chg="modGraphic">
          <ac:chgData name="Ammons, Denise" userId="61c7dcbd-e9a4-4215-b4a8-e086cbae6994" providerId="ADAL" clId="{88E9E87F-1581-4A1B-A9A2-6ACC8A22348F}" dt="2022-11-10T16:50:19.787" v="30" actId="14734"/>
          <ac:graphicFrameMkLst>
            <pc:docMk/>
            <pc:sldMk cId="196909886" sldId="607"/>
            <ac:graphicFrameMk id="2" creationId="{6F353BA6-718C-9860-A3B5-298D8FCCC2BA}"/>
          </ac:graphicFrameMkLst>
        </pc:graphicFrameChg>
      </pc:sldChg>
      <pc:sldMasterChg chg="modSldLayout">
        <pc:chgData name="Ammons, Denise" userId="61c7dcbd-e9a4-4215-b4a8-e086cbae6994" providerId="ADAL" clId="{88E9E87F-1581-4A1B-A9A2-6ACC8A22348F}" dt="2022-11-10T18:19:23.481" v="613" actId="478"/>
        <pc:sldMasterMkLst>
          <pc:docMk/>
          <pc:sldMasterMk cId="1735767926" sldId="2147483660"/>
        </pc:sldMasterMkLst>
        <pc:sldLayoutChg chg="delSp modSp mod">
          <pc:chgData name="Ammons, Denise" userId="61c7dcbd-e9a4-4215-b4a8-e086cbae6994" providerId="ADAL" clId="{88E9E87F-1581-4A1B-A9A2-6ACC8A22348F}" dt="2022-11-10T18:19:23.481" v="613" actId="478"/>
          <pc:sldLayoutMkLst>
            <pc:docMk/>
            <pc:sldMasterMk cId="1735767926" sldId="2147483660"/>
            <pc:sldLayoutMk cId="2886014027" sldId="2147483679"/>
          </pc:sldLayoutMkLst>
          <pc:spChg chg="del">
            <ac:chgData name="Ammons, Denise" userId="61c7dcbd-e9a4-4215-b4a8-e086cbae6994" providerId="ADAL" clId="{88E9E87F-1581-4A1B-A9A2-6ACC8A22348F}" dt="2022-11-10T18:19:23.481" v="613" actId="478"/>
            <ac:spMkLst>
              <pc:docMk/>
              <pc:sldMasterMk cId="1735767926" sldId="2147483660"/>
              <pc:sldLayoutMk cId="2886014027" sldId="2147483679"/>
              <ac:spMk id="7" creationId="{9E9105A0-E127-4749-B292-07EACC5B9B51}"/>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adminliveunc-my.sharepoint.com/personal/swalsh6_ad_unc_edu/Documents/Data%204%20Impact/HFA/HFA%20May%202022%20Charts%20Color%20Corrected.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adminliveunc-my.sharepoint.com/personal/swalsh6_ad_unc_edu/Documents/Data%204%20Impact/HFA/HFA%20May%202022%20Charts_Ebonyi.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D4I%20Nigeria%20Quantitative%20Baseline%20Evaluation%20Report_Provider%20Results_June2022revisions_State.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D4I%20Nigeria%20Quantitative%20Baseline%20Evaluation%20Report_Provider%20Results_June2022revisions_State.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D4I%20Nigeria%20Quantitative%20Baseline%20Evaluation%20Report_Provider%20Results_June2022revisions_State.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D4I%20Nigeria%20Quantitative%20Baseline%20Evaluation%20Report_Provider%20Results_June2022revisions_State.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D4I%20Nigeria%20Quantitative%20Baseline%20Evaluation%20Report_Provider%20Results_June2022revisions_State.xlsx"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https://adminliveunc-my.sharepoint.com/personal/torymt_ad_unc_edu/Documents/Desktop/Copy%20of%20MEAN_Likert%20Scale%20D4I.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adminliveunc-my.sharepoint.com/personal/torymt_ad_unc_edu/Documents/Desktop/Copy%20of%20MEAN_Likert%20Scale%20D4I.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adminliveunc-my.sharepoint.com/personal/torymt_ad_unc_edu/Documents/Desktop/Copy%20of%20MEAN_Likert%20Scale%20D4I.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adminliveunc-my.sharepoint.com/personal/torymt_ad_unc_edu/Documents/Desktop/Copy%20of%20MEAN_Likert%20Scale%20D4I.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adminliveunc-my.sharepoint.com/personal/swalsh6_ad_unc_edu/Documents/Data%204%20Impact/HFA/HFA%20May%202022%20Charts%20Color%20Corrected.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https://adminliveunc-my.sharepoint.com/personal/torymt_ad_unc_edu/Documents/Desktop/Copy%20of%20MEAN_Likert%20Scale%20D4I.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adminliveunc-my.sharepoint.com/personal/torymt_ad_unc_edu/Documents/Desktop/Copy%20of%20MEAN_Likert%20Scale%20D4I.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adminliveunc-my.sharepoint.com/personal/torymt_ad_unc_edu/Documents/Desktop/Copy%20of%20MEAN_Likert%20Scale%20D4I.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adminliveunc-my.sharepoint.com/personal/torymt_ad_unc_edu/Documents/Desktop/Copy%20of%20MEAN_Likert%20Scale%20D4I.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adminliveunc-my.sharepoint.com/personal/torymt_ad_unc_edu/Documents/Desktop/Copy%20of%20MEAN_Likert%20Scale%20D4I.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https://adminliveunc-my.sharepoint.com/personal/swalsh6_ad_unc_edu/Documents/Data%204%20Impact/HFA/HFA%20May%202022%20Charts_Ebonyi.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https://adminliveunc-my.sharepoint.com/personal/swalsh6_ad_unc_edu/Documents/Data%204%20Impact/HFA/HFA%20May%202022%20Charts%20Color%20Corrected.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https://adminliveunc-my.sharepoint.com/personal/swalsh6_ad_unc_edu/Documents/Data%204%20Impact/HFA/HFA%20May%202022%20Charts%20Color%20Corrected.xlsx" TargetMode="Externa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https://adminliveunc-my.sharepoint.com/personal/swalsh6_ad_unc_edu/Documents/Data%204%20Impact/HFA/HFA%20May%202022%20Charts_Ebonyi.xlsx" TargetMode="Externa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https://adminliveunc-my.sharepoint.com/personal/swalsh6_ad_unc_edu/Documents/Data%204%20Impact/HFA/HFA%20May%202022%20Charts_Ebonyi.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adminliveunc-my.sharepoint.com/personal/swalsh6_ad_unc_edu/Documents/Data%204%20Impact/HFA/HFA%20May%202022%20Charts_Ebonyi.xlsx" TargetMode="Externa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D4I%20Nigeria%20Quantitative%20Baseline%20Evaluation%20Report_Provider%20Results_June2022revisions_State.xlsx" TargetMode="Externa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D4I%20Nigeria%20Quantitative%20Baseline%20Evaluation%20Report_Provider%20Results_June2022revisions_State.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adminliveunc-my.sharepoint.com/personal/swalsh6_ad_unc_edu/Documents/Data%204%20Impact/HFA/HFA%20May%202022%20Charts_Ebonyi.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adminliveunc-my.sharepoint.com/personal/swalsh6_ad_unc_edu/Documents/Data%204%20Impact/HFA/HFA%20May%202022%20Charts_Ebonyi.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https://adminliveunc-my.sharepoint.com/personal/swalsh6_ad_unc_edu/Documents/Data%204%20Impact/HFA/HFA%20May%202022%20Charts_Ebonyi.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adminliveunc-my.sharepoint.com/personal/swalsh6_ad_unc_edu/Documents/Data%204%20Impact/HFA/HFA%20May%202022%20Charts_Ebonyi.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adminliveunc-my.sharepoint.com/personal/swalsh6_ad_unc_edu/Documents/Data%204%20Impact/HFA/HFA%20May%202022%20Charts_Ebonyi.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adminliveunc-my.sharepoint.com/personal/swalsh6_ad_unc_edu/Documents/Data%204%20Impact/HFA/HFA%20May%202022%20Charts_Ebony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0"/>
          <c:tx>
            <c:strRef>
              <c:f>'Gen Service Readiness graphs'!$E$96</c:f>
              <c:strCache>
                <c:ptCount val="1"/>
                <c:pt idx="0">
                  <c:v>Ebonyi</c:v>
                </c:pt>
              </c:strCache>
            </c:strRef>
          </c:tx>
          <c:spPr>
            <a:solidFill>
              <a:srgbClr val="A7BF39"/>
            </a:solidFill>
            <a:ln>
              <a:noFill/>
            </a:ln>
            <a:effectLst/>
          </c:spPr>
          <c:invertIfNegative val="0"/>
          <c:dLbls>
            <c:dLbl>
              <c:idx val="0"/>
              <c:tx>
                <c:rich>
                  <a:bodyPr/>
                  <a:lstStyle/>
                  <a:p>
                    <a:fld id="{1042D335-353F-4A4C-B284-DD3926F1CDB0}"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805-4BF9-A172-8F89748AF80B}"/>
                </c:ext>
              </c:extLst>
            </c:dLbl>
            <c:dLbl>
              <c:idx val="1"/>
              <c:tx>
                <c:rich>
                  <a:bodyPr/>
                  <a:lstStyle/>
                  <a:p>
                    <a:fld id="{82696680-8559-47B9-9575-389D296E9B16}"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805-4BF9-A172-8F89748AF80B}"/>
                </c:ext>
              </c:extLst>
            </c:dLbl>
            <c:dLbl>
              <c:idx val="2"/>
              <c:tx>
                <c:rich>
                  <a:bodyPr/>
                  <a:lstStyle/>
                  <a:p>
                    <a:fld id="{68B1502E-D633-4294-BF13-F0830B509C94}"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805-4BF9-A172-8F89748AF80B}"/>
                </c:ext>
              </c:extLst>
            </c:dLbl>
            <c:dLbl>
              <c:idx val="3"/>
              <c:tx>
                <c:rich>
                  <a:bodyPr/>
                  <a:lstStyle/>
                  <a:p>
                    <a:fld id="{388A3645-E68B-43C1-9B49-C32E2A979C06}"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805-4BF9-A172-8F89748AF80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minus"/>
            <c:errValType val="percentage"/>
            <c:noEndCap val="1"/>
            <c:val val="100"/>
            <c:spPr>
              <a:noFill/>
              <a:ln w="25400" cap="flat" cmpd="sng" algn="ctr">
                <a:noFill/>
                <a:round/>
                <a:headEnd type="oval"/>
              </a:ln>
              <a:effectLst/>
            </c:spPr>
          </c:errBars>
          <c:cat>
            <c:strRef>
              <c:f>'Gen Service Readiness graphs'!$B$99:$B$102</c:f>
              <c:strCache>
                <c:ptCount val="4"/>
                <c:pt idx="0">
                  <c:v>Folic acid tab/cap</c:v>
                </c:pt>
                <c:pt idx="1">
                  <c:v>Artemisinin-based combination therapy (ACT)</c:v>
                </c:pt>
                <c:pt idx="2">
                  <c:v>Paracetamol tab/cap</c:v>
                </c:pt>
                <c:pt idx="3">
                  <c:v>Hormonal contraceptives (oral, injectable and/or implants)</c:v>
                </c:pt>
              </c:strCache>
            </c:strRef>
          </c:cat>
          <c:val>
            <c:numRef>
              <c:f>'Gen Service Readiness graphs'!$E$99:$E$102</c:f>
              <c:numCache>
                <c:formatCode>General</c:formatCode>
                <c:ptCount val="4"/>
                <c:pt idx="0">
                  <c:v>80</c:v>
                </c:pt>
                <c:pt idx="1">
                  <c:v>90</c:v>
                </c:pt>
                <c:pt idx="2">
                  <c:v>95.83</c:v>
                </c:pt>
                <c:pt idx="3">
                  <c:v>97.5</c:v>
                </c:pt>
              </c:numCache>
            </c:numRef>
          </c:val>
          <c:extLst>
            <c:ext xmlns:c16="http://schemas.microsoft.com/office/drawing/2014/chart" uri="{C3380CC4-5D6E-409C-BE32-E72D297353CC}">
              <c16:uniqueId val="{00000000-D78C-49AB-9CCA-9C30F4C03564}"/>
            </c:ext>
          </c:extLst>
        </c:ser>
        <c:dLbls>
          <c:dLblPos val="outEnd"/>
          <c:showLegendKey val="0"/>
          <c:showVal val="1"/>
          <c:showCatName val="0"/>
          <c:showSerName val="0"/>
          <c:showPercent val="0"/>
          <c:showBubbleSize val="0"/>
        </c:dLbls>
        <c:gapWidth val="182"/>
        <c:axId val="1183822032"/>
        <c:axId val="1183824944"/>
      </c:barChart>
      <c:catAx>
        <c:axId val="1183822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3824944"/>
        <c:crosses val="autoZero"/>
        <c:auto val="1"/>
        <c:lblAlgn val="ctr"/>
        <c:lblOffset val="100"/>
        <c:noMultiLvlLbl val="0"/>
      </c:catAx>
      <c:valAx>
        <c:axId val="1183824944"/>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3822032"/>
        <c:crosses val="autoZero"/>
        <c:crossBetween val="between"/>
        <c:majorUnit val="50"/>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0"/>
          <c:tx>
            <c:strRef>
              <c:f>'FP graphs (2)'!$E$67</c:f>
              <c:strCache>
                <c:ptCount val="1"/>
                <c:pt idx="0">
                  <c:v>Ebonyi</c:v>
                </c:pt>
              </c:strCache>
            </c:strRef>
          </c:tx>
          <c:spPr>
            <a:solidFill>
              <a:srgbClr val="A7BF39"/>
            </a:solidFill>
            <a:ln>
              <a:noFill/>
            </a:ln>
            <a:effectLst/>
          </c:spPr>
          <c:invertIfNegative val="0"/>
          <c:dLbls>
            <c:dLbl>
              <c:idx val="0"/>
              <c:tx>
                <c:rich>
                  <a:bodyPr/>
                  <a:lstStyle/>
                  <a:p>
                    <a:fld id="{3A7890EE-1FAC-4107-932D-DECD6A41747E}"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CC9-48DE-90A8-08554DA3BCAA}"/>
                </c:ext>
              </c:extLst>
            </c:dLbl>
            <c:dLbl>
              <c:idx val="1"/>
              <c:tx>
                <c:rich>
                  <a:bodyPr/>
                  <a:lstStyle/>
                  <a:p>
                    <a:fld id="{27950E1A-E544-4EF0-BA25-0B448B74F3BB}"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CC9-48DE-90A8-08554DA3BCAA}"/>
                </c:ext>
              </c:extLst>
            </c:dLbl>
            <c:dLbl>
              <c:idx val="2"/>
              <c:tx>
                <c:rich>
                  <a:bodyPr/>
                  <a:lstStyle/>
                  <a:p>
                    <a:fld id="{AEE6DE95-C1C9-4C4C-B7D4-A782F442F340}"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CC9-48DE-90A8-08554DA3BCAA}"/>
                </c:ext>
              </c:extLst>
            </c:dLbl>
            <c:dLbl>
              <c:idx val="3"/>
              <c:tx>
                <c:rich>
                  <a:bodyPr/>
                  <a:lstStyle/>
                  <a:p>
                    <a:fld id="{D78BA7A8-374A-4BF8-A9DC-126B8F23BE46}"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C9-48DE-90A8-08554DA3BCAA}"/>
                </c:ext>
              </c:extLst>
            </c:dLbl>
            <c:dLbl>
              <c:idx val="4"/>
              <c:tx>
                <c:rich>
                  <a:bodyPr/>
                  <a:lstStyle/>
                  <a:p>
                    <a:fld id="{C749F1EA-3D42-4017-AC71-F0F3058C895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C9-48DE-90A8-08554DA3BCA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minus"/>
            <c:errValType val="percentage"/>
            <c:noEndCap val="1"/>
            <c:val val="100"/>
            <c:spPr>
              <a:noFill/>
              <a:ln w="25400" cap="flat" cmpd="sng" algn="ctr">
                <a:noFill/>
                <a:round/>
                <a:headEnd type="oval"/>
              </a:ln>
              <a:effectLst/>
            </c:spPr>
          </c:errBars>
          <c:cat>
            <c:strRef>
              <c:f>'FP graphs (2)'!$B$68:$B$72</c:f>
              <c:strCache>
                <c:ptCount val="5"/>
                <c:pt idx="0">
                  <c:v>Facility has all family planning items</c:v>
                </c:pt>
                <c:pt idx="1">
                  <c:v>3 or more modern methods available</c:v>
                </c:pt>
                <c:pt idx="2">
                  <c:v>Any modern methods available</c:v>
                </c:pt>
                <c:pt idx="3">
                  <c:v>Staff trained in family planning</c:v>
                </c:pt>
                <c:pt idx="4">
                  <c:v>Blood pressure apparatus</c:v>
                </c:pt>
              </c:strCache>
            </c:strRef>
          </c:cat>
          <c:val>
            <c:numRef>
              <c:f>'FP graphs (2)'!$E$68:$E$72</c:f>
              <c:numCache>
                <c:formatCode>General</c:formatCode>
                <c:ptCount val="5"/>
                <c:pt idx="0">
                  <c:v>45.8</c:v>
                </c:pt>
                <c:pt idx="1">
                  <c:v>92.37</c:v>
                </c:pt>
                <c:pt idx="2">
                  <c:v>97.46</c:v>
                </c:pt>
                <c:pt idx="3">
                  <c:v>63.56</c:v>
                </c:pt>
                <c:pt idx="4">
                  <c:v>79.66</c:v>
                </c:pt>
              </c:numCache>
            </c:numRef>
          </c:val>
          <c:extLst>
            <c:ext xmlns:c16="http://schemas.microsoft.com/office/drawing/2014/chart" uri="{C3380CC4-5D6E-409C-BE32-E72D297353CC}">
              <c16:uniqueId val="{00000000-9CC9-48DE-90A8-08554DA3BCAA}"/>
            </c:ext>
          </c:extLst>
        </c:ser>
        <c:dLbls>
          <c:dLblPos val="outEnd"/>
          <c:showLegendKey val="0"/>
          <c:showVal val="1"/>
          <c:showCatName val="0"/>
          <c:showSerName val="0"/>
          <c:showPercent val="0"/>
          <c:showBubbleSize val="0"/>
        </c:dLbls>
        <c:gapWidth val="182"/>
        <c:axId val="1183822032"/>
        <c:axId val="1183824944"/>
      </c:barChart>
      <c:catAx>
        <c:axId val="1183822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3824944"/>
        <c:crosses val="autoZero"/>
        <c:auto val="1"/>
        <c:lblAlgn val="ctr"/>
        <c:lblOffset val="100"/>
        <c:noMultiLvlLbl val="0"/>
      </c:catAx>
      <c:valAx>
        <c:axId val="1183824944"/>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3822032"/>
        <c:crosses val="autoZero"/>
        <c:crossBetween val="between"/>
        <c:majorUnit val="50"/>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0"/>
          <c:tx>
            <c:v>Ebonyi (N = 354)</c:v>
          </c:tx>
          <c:spPr>
            <a:solidFill>
              <a:srgbClr val="A7BF39"/>
            </a:solidFill>
            <a:ln>
              <a:noFill/>
            </a:ln>
            <a:effectLst/>
          </c:spPr>
          <c:invertIfNegative val="0"/>
          <c:dLbls>
            <c:dLbl>
              <c:idx val="0"/>
              <c:tx>
                <c:rich>
                  <a:bodyPr/>
                  <a:lstStyle/>
                  <a:p>
                    <a:fld id="{C463545E-C7DA-44CC-A13E-D5B0512E6FC6}"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8A4-4F28-B1E1-7BF481F34C42}"/>
                </c:ext>
              </c:extLst>
            </c:dLbl>
            <c:dLbl>
              <c:idx val="1"/>
              <c:tx>
                <c:rich>
                  <a:bodyPr/>
                  <a:lstStyle/>
                  <a:p>
                    <a:fld id="{28726AAC-5880-4CAC-96B7-9344CB739D31}"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8A4-4F28-B1E1-7BF481F34C42}"/>
                </c:ext>
              </c:extLst>
            </c:dLbl>
            <c:dLbl>
              <c:idx val="2"/>
              <c:tx>
                <c:rich>
                  <a:bodyPr/>
                  <a:lstStyle/>
                  <a:p>
                    <a:fld id="{0625CC7B-61FD-4AEE-97E0-F3F940833910}"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8A4-4F28-B1E1-7BF481F34C42}"/>
                </c:ext>
              </c:extLst>
            </c:dLbl>
            <c:dLbl>
              <c:idx val="3"/>
              <c:tx>
                <c:rich>
                  <a:bodyPr/>
                  <a:lstStyle/>
                  <a:p>
                    <a:fld id="{14B3C601-0FC4-4F47-A40D-5E942AE20CC6}"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8A4-4F28-B1E1-7BF481F34C4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'[D4I Nigeria Quantitative Baseline Evaluation Report_Provider Results_June2022revisions_State.xlsx]ProviderCharacteristics'!$AE$93:$AE$96</c:f>
              <c:strCache>
                <c:ptCount val="4"/>
                <c:pt idx="0">
                  <c:v>Family planning services***</c:v>
                </c:pt>
                <c:pt idx="1">
                  <c:v>Antenatal care***</c:v>
                </c:pt>
                <c:pt idx="2">
                  <c:v>Child health services***</c:v>
                </c:pt>
                <c:pt idx="3">
                  <c:v>Malaria***</c:v>
                </c:pt>
              </c:strCache>
            </c:strRef>
          </c:cat>
          <c:val>
            <c:numRef>
              <c:f>'[D4I Nigeria Quantitative Baseline Evaluation Report_Provider Results_June2022revisions_State.xlsx]ProviderCharacteristics'!$AH$93:$AH$96</c:f>
              <c:numCache>
                <c:formatCode>General</c:formatCode>
                <c:ptCount val="4"/>
                <c:pt idx="0">
                  <c:v>75.989999999999995</c:v>
                </c:pt>
                <c:pt idx="1">
                  <c:v>98.02</c:v>
                </c:pt>
                <c:pt idx="2">
                  <c:v>99.15</c:v>
                </c:pt>
                <c:pt idx="3">
                  <c:v>99.44</c:v>
                </c:pt>
              </c:numCache>
            </c:numRef>
          </c:val>
          <c:extLst>
            <c:ext xmlns:c16="http://schemas.microsoft.com/office/drawing/2014/chart" uri="{C3380CC4-5D6E-409C-BE32-E72D297353CC}">
              <c16:uniqueId val="{00000000-9512-4B84-88BD-80388F0246FC}"/>
            </c:ext>
          </c:extLst>
        </c:ser>
        <c:dLbls>
          <c:dLblPos val="outEnd"/>
          <c:showLegendKey val="0"/>
          <c:showVal val="1"/>
          <c:showCatName val="0"/>
          <c:showSerName val="0"/>
          <c:showPercent val="0"/>
          <c:showBubbleSize val="0"/>
        </c:dLbls>
        <c:gapWidth val="182"/>
        <c:axId val="824099952"/>
        <c:axId val="824112016"/>
      </c:barChart>
      <c:catAx>
        <c:axId val="824099952"/>
        <c:scaling>
          <c:orientation val="minMax"/>
        </c:scaling>
        <c:delete val="1"/>
        <c:axPos val="l"/>
        <c:numFmt formatCode="General" sourceLinked="1"/>
        <c:majorTickMark val="none"/>
        <c:minorTickMark val="none"/>
        <c:tickLblPos val="nextTo"/>
        <c:crossAx val="824112016"/>
        <c:crosses val="autoZero"/>
        <c:auto val="1"/>
        <c:lblAlgn val="ctr"/>
        <c:lblOffset val="100"/>
        <c:noMultiLvlLbl val="0"/>
      </c:catAx>
      <c:valAx>
        <c:axId val="824112016"/>
        <c:scaling>
          <c:orientation val="minMax"/>
          <c:max val="102"/>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24099952"/>
        <c:crosses val="autoZero"/>
        <c:crossBetween val="between"/>
        <c:majorUnit val="50"/>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4"/>
          <c:order val="0"/>
          <c:tx>
            <c:strRef>
              <c:f>'[D4I Nigeria Quantitative Baseline Evaluation Report_Provider Results_June2022revisions_State.xlsx]Training'!$V$6</c:f>
              <c:strCache>
                <c:ptCount val="1"/>
                <c:pt idx="0">
                  <c:v>Ebonyi - Past 24 mo</c:v>
                </c:pt>
              </c:strCache>
            </c:strRef>
          </c:tx>
          <c:spPr>
            <a:solidFill>
              <a:srgbClr val="A7BF39"/>
            </a:solidFill>
            <a:ln>
              <a:solidFill>
                <a:srgbClr val="92D050"/>
              </a:solidFill>
              <a:prstDash val="solid"/>
            </a:ln>
            <a:effectLst/>
          </c:spPr>
          <c:invertIfNegative val="0"/>
          <c:dLbls>
            <c:dLbl>
              <c:idx val="2"/>
              <c:tx>
                <c:rich>
                  <a:bodyPr/>
                  <a:lstStyle/>
                  <a:p>
                    <a:fld id="{403A2901-C610-44E9-8FEB-3280D01A5C37}"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4CD-42E5-9625-65973817210F}"/>
                </c:ext>
              </c:extLst>
            </c:dLbl>
            <c:dLbl>
              <c:idx val="6"/>
              <c:tx>
                <c:rich>
                  <a:bodyPr/>
                  <a:lstStyle/>
                  <a:p>
                    <a:fld id="{D7853CD3-1307-449B-B008-1FD88C3C3837}"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4CD-42E5-9625-65973817210F}"/>
                </c:ext>
              </c:extLst>
            </c:dLbl>
            <c:dLbl>
              <c:idx val="10"/>
              <c:tx>
                <c:rich>
                  <a:bodyPr/>
                  <a:lstStyle/>
                  <a:p>
                    <a:fld id="{14E9557A-ADF4-46BA-B650-11FB05CF83E4}"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4CD-42E5-9625-65973817210F}"/>
                </c:ext>
              </c:extLst>
            </c:dLbl>
            <c:dLbl>
              <c:idx val="14"/>
              <c:tx>
                <c:rich>
                  <a:bodyPr/>
                  <a:lstStyle/>
                  <a:p>
                    <a:fld id="{4DB0C41C-1016-4918-AAE0-C1C43CC669E8}"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4CD-42E5-9625-65973817210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'[D4I Nigeria Quantitative Baseline Evaluation Report_Provider Results_June2022revisions_State.xlsx]Training'!$Q$7:$Q$21</c:f>
              <c:strCache>
                <c:ptCount val="13"/>
                <c:pt idx="0">
                  <c:v>GBV***</c:v>
                </c:pt>
                <c:pt idx="4">
                  <c:v>HMIS/reporting***</c:v>
                </c:pt>
                <c:pt idx="8">
                  <c:v>Standard precautions***</c:v>
                </c:pt>
                <c:pt idx="12">
                  <c:v>Safe injection practices***</c:v>
                </c:pt>
              </c:strCache>
            </c:strRef>
          </c:cat>
          <c:val>
            <c:numRef>
              <c:f>'[D4I Nigeria Quantitative Baseline Evaluation Report_Provider Results_June2022revisions_State.xlsx]Training'!$V$7:$V$21</c:f>
              <c:numCache>
                <c:formatCode>General</c:formatCode>
                <c:ptCount val="15"/>
                <c:pt idx="2">
                  <c:v>21.75</c:v>
                </c:pt>
                <c:pt idx="6">
                  <c:v>39.83</c:v>
                </c:pt>
                <c:pt idx="10">
                  <c:v>39.83</c:v>
                </c:pt>
                <c:pt idx="14">
                  <c:v>35.31</c:v>
                </c:pt>
              </c:numCache>
            </c:numRef>
          </c:val>
          <c:extLst>
            <c:ext xmlns:c16="http://schemas.microsoft.com/office/drawing/2014/chart" uri="{C3380CC4-5D6E-409C-BE32-E72D297353CC}">
              <c16:uniqueId val="{00000000-3A7B-4205-ABA0-860A858C7368}"/>
            </c:ext>
          </c:extLst>
        </c:ser>
        <c:ser>
          <c:idx val="5"/>
          <c:order val="1"/>
          <c:tx>
            <c:strRef>
              <c:f>'[D4I Nigeria Quantitative Baseline Evaluation Report_Provider Results_June2022revisions_State.xlsx]Training'!$W$6</c:f>
              <c:strCache>
                <c:ptCount val="1"/>
                <c:pt idx="0">
                  <c:v>Ebonyi - 2+ years</c:v>
                </c:pt>
              </c:strCache>
            </c:strRef>
          </c:tx>
          <c:spPr>
            <a:solidFill>
              <a:srgbClr val="A7BF39">
                <a:lumMod val="40000"/>
                <a:lumOff val="60000"/>
              </a:srgbClr>
            </a:solidFill>
            <a:ln>
              <a:solidFill>
                <a:srgbClr val="E2EFDA"/>
              </a:solidFill>
              <a:prstDash val="solid"/>
            </a:ln>
            <a:effectLst/>
          </c:spPr>
          <c:invertIfNegative val="0"/>
          <c:dLbls>
            <c:dLbl>
              <c:idx val="2"/>
              <c:tx>
                <c:rich>
                  <a:bodyPr/>
                  <a:lstStyle/>
                  <a:p>
                    <a:fld id="{FC035D77-3282-4EDE-8FA0-D431CDBFCFAA}"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4CD-42E5-9625-65973817210F}"/>
                </c:ext>
              </c:extLst>
            </c:dLbl>
            <c:dLbl>
              <c:idx val="6"/>
              <c:tx>
                <c:rich>
                  <a:bodyPr/>
                  <a:lstStyle/>
                  <a:p>
                    <a:fld id="{DB21F393-D007-44C9-AFD4-F60B15F3009D}"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4CD-42E5-9625-65973817210F}"/>
                </c:ext>
              </c:extLst>
            </c:dLbl>
            <c:dLbl>
              <c:idx val="10"/>
              <c:tx>
                <c:rich>
                  <a:bodyPr/>
                  <a:lstStyle/>
                  <a:p>
                    <a:fld id="{58742A66-C00F-4721-BEA9-AE3D9B2F506A}"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4CD-42E5-9625-65973817210F}"/>
                </c:ext>
              </c:extLst>
            </c:dLbl>
            <c:dLbl>
              <c:idx val="14"/>
              <c:tx>
                <c:rich>
                  <a:bodyPr/>
                  <a:lstStyle/>
                  <a:p>
                    <a:fld id="{F1EE86C6-56FB-4D3C-90AB-804C3246233B}"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4CD-42E5-9625-65973817210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'[D4I Nigeria Quantitative Baseline Evaluation Report_Provider Results_June2022revisions_State.xlsx]Training'!$Q$7:$Q$21</c:f>
              <c:strCache>
                <c:ptCount val="13"/>
                <c:pt idx="0">
                  <c:v>GBV***</c:v>
                </c:pt>
                <c:pt idx="4">
                  <c:v>HMIS/reporting***</c:v>
                </c:pt>
                <c:pt idx="8">
                  <c:v>Standard precautions***</c:v>
                </c:pt>
                <c:pt idx="12">
                  <c:v>Safe injection practices***</c:v>
                </c:pt>
              </c:strCache>
            </c:strRef>
          </c:cat>
          <c:val>
            <c:numRef>
              <c:f>'[D4I Nigeria Quantitative Baseline Evaluation Report_Provider Results_June2022revisions_State.xlsx]Training'!$W$7:$W$21</c:f>
              <c:numCache>
                <c:formatCode>General</c:formatCode>
                <c:ptCount val="15"/>
                <c:pt idx="2">
                  <c:v>12.71</c:v>
                </c:pt>
                <c:pt idx="6">
                  <c:v>23.730000000000004</c:v>
                </c:pt>
                <c:pt idx="10">
                  <c:v>24.86</c:v>
                </c:pt>
                <c:pt idx="14">
                  <c:v>30.789999999999992</c:v>
                </c:pt>
              </c:numCache>
            </c:numRef>
          </c:val>
          <c:extLst>
            <c:ext xmlns:c16="http://schemas.microsoft.com/office/drawing/2014/chart" uri="{C3380CC4-5D6E-409C-BE32-E72D297353CC}">
              <c16:uniqueId val="{00000001-3A7B-4205-ABA0-860A858C7368}"/>
            </c:ext>
          </c:extLst>
        </c:ser>
        <c:dLbls>
          <c:dLblPos val="ctr"/>
          <c:showLegendKey val="0"/>
          <c:showVal val="1"/>
          <c:showCatName val="0"/>
          <c:showSerName val="0"/>
          <c:showPercent val="0"/>
          <c:showBubbleSize val="0"/>
        </c:dLbls>
        <c:gapWidth val="30"/>
        <c:overlap val="100"/>
        <c:axId val="694833024"/>
        <c:axId val="694833440"/>
      </c:barChart>
      <c:catAx>
        <c:axId val="694833024"/>
        <c:scaling>
          <c:orientation val="minMax"/>
        </c:scaling>
        <c:delete val="1"/>
        <c:axPos val="l"/>
        <c:numFmt formatCode="General" sourceLinked="1"/>
        <c:majorTickMark val="none"/>
        <c:minorTickMark val="none"/>
        <c:tickLblPos val="nextTo"/>
        <c:crossAx val="694833440"/>
        <c:crosses val="autoZero"/>
        <c:auto val="1"/>
        <c:lblAlgn val="ctr"/>
        <c:lblOffset val="100"/>
        <c:noMultiLvlLbl val="0"/>
      </c:catAx>
      <c:valAx>
        <c:axId val="69483344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94833024"/>
        <c:crosses val="autoZero"/>
        <c:crossBetween val="between"/>
        <c:majorUnit val="50"/>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4"/>
          <c:order val="0"/>
          <c:tx>
            <c:strRef>
              <c:f>'[D4I Nigeria Quantitative Baseline Evaluation Report_Provider Results_June2022revisions_State.xlsx]Training'!$AC$29</c:f>
              <c:strCache>
                <c:ptCount val="1"/>
                <c:pt idx="0">
                  <c:v>Ebonyi - Past 24 mo</c:v>
                </c:pt>
              </c:strCache>
            </c:strRef>
          </c:tx>
          <c:spPr>
            <a:solidFill>
              <a:srgbClr val="A7BF39"/>
            </a:solidFill>
            <a:ln>
              <a:solidFill>
                <a:srgbClr val="92D050"/>
              </a:solidFill>
              <a:prstDash val="solid"/>
            </a:ln>
            <a:effectLst/>
          </c:spPr>
          <c:invertIfNegative val="0"/>
          <c:dLbls>
            <c:dLbl>
              <c:idx val="2"/>
              <c:tx>
                <c:rich>
                  <a:bodyPr/>
                  <a:lstStyle/>
                  <a:p>
                    <a:fld id="{CCD5E95F-59B4-4504-8789-F61021E994C4}"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BE8-47AA-924C-232C20451456}"/>
                </c:ext>
              </c:extLst>
            </c:dLbl>
            <c:dLbl>
              <c:idx val="6"/>
              <c:tx>
                <c:rich>
                  <a:bodyPr/>
                  <a:lstStyle/>
                  <a:p>
                    <a:fld id="{DD5B7B65-872E-41D0-A754-2DD039E06E41}"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BE8-47AA-924C-232C20451456}"/>
                </c:ext>
              </c:extLst>
            </c:dLbl>
            <c:dLbl>
              <c:idx val="10"/>
              <c:tx>
                <c:rich>
                  <a:bodyPr/>
                  <a:lstStyle/>
                  <a:p>
                    <a:fld id="{F673D015-F51C-4A4F-9F74-5C11F5260A85}"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BE8-47AA-924C-232C20451456}"/>
                </c:ext>
              </c:extLst>
            </c:dLbl>
            <c:dLbl>
              <c:idx val="14"/>
              <c:tx>
                <c:rich>
                  <a:bodyPr/>
                  <a:lstStyle/>
                  <a:p>
                    <a:fld id="{EDB792AA-7B77-42C1-B02C-FA90BA81A3B2}"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BE8-47AA-924C-232C2045145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'[D4I Nigeria Quantitative Baseline Evaluation Report_Provider Results_June2022revisions_State.xlsx]Training'!$X$30:$X$44</c:f>
              <c:strCache>
                <c:ptCount val="13"/>
                <c:pt idx="0">
                  <c:v>IPT of malaria in pregnancy***</c:v>
                </c:pt>
                <c:pt idx="4">
                  <c:v>Case mgmt/tx of malaria during pregnancy***</c:v>
                </c:pt>
                <c:pt idx="8">
                  <c:v>Diagnosing malaria in children***</c:v>
                </c:pt>
                <c:pt idx="12">
                  <c:v>mRDT performance***</c:v>
                </c:pt>
              </c:strCache>
            </c:strRef>
          </c:cat>
          <c:val>
            <c:numRef>
              <c:f>'[D4I Nigeria Quantitative Baseline Evaluation Report_Provider Results_June2022revisions_State.xlsx]Training'!$AC$30:$AC$44</c:f>
              <c:numCache>
                <c:formatCode>General</c:formatCode>
                <c:ptCount val="15"/>
                <c:pt idx="2">
                  <c:v>56.82</c:v>
                </c:pt>
                <c:pt idx="6">
                  <c:v>54.55</c:v>
                </c:pt>
                <c:pt idx="10">
                  <c:v>51.42</c:v>
                </c:pt>
                <c:pt idx="14">
                  <c:v>59.09</c:v>
                </c:pt>
              </c:numCache>
            </c:numRef>
          </c:val>
          <c:extLst>
            <c:ext xmlns:c16="http://schemas.microsoft.com/office/drawing/2014/chart" uri="{C3380CC4-5D6E-409C-BE32-E72D297353CC}">
              <c16:uniqueId val="{00000000-ABE8-47AA-924C-232C20451456}"/>
            </c:ext>
          </c:extLst>
        </c:ser>
        <c:ser>
          <c:idx val="5"/>
          <c:order val="1"/>
          <c:tx>
            <c:strRef>
              <c:f>'[D4I Nigeria Quantitative Baseline Evaluation Report_Provider Results_June2022revisions_State.xlsx]Training'!$AD$29</c:f>
              <c:strCache>
                <c:ptCount val="1"/>
                <c:pt idx="0">
                  <c:v>Ebonyi - 2+ years</c:v>
                </c:pt>
              </c:strCache>
            </c:strRef>
          </c:tx>
          <c:spPr>
            <a:solidFill>
              <a:srgbClr val="A7BF39">
                <a:lumMod val="40000"/>
                <a:lumOff val="60000"/>
              </a:srgbClr>
            </a:solidFill>
            <a:ln>
              <a:solidFill>
                <a:srgbClr val="E2EFDA"/>
              </a:solidFill>
              <a:prstDash val="solid"/>
            </a:ln>
            <a:effectLst/>
          </c:spPr>
          <c:invertIfNegative val="0"/>
          <c:dLbls>
            <c:dLbl>
              <c:idx val="2"/>
              <c:tx>
                <c:rich>
                  <a:bodyPr/>
                  <a:lstStyle/>
                  <a:p>
                    <a:fld id="{51A2BA08-711A-46F8-8A67-B516E4F43A28}"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ABE8-47AA-924C-232C20451456}"/>
                </c:ext>
              </c:extLst>
            </c:dLbl>
            <c:dLbl>
              <c:idx val="6"/>
              <c:tx>
                <c:rich>
                  <a:bodyPr/>
                  <a:lstStyle/>
                  <a:p>
                    <a:fld id="{4AD709EE-21C2-447D-A05A-B31433B28B01}"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ABE8-47AA-924C-232C20451456}"/>
                </c:ext>
              </c:extLst>
            </c:dLbl>
            <c:dLbl>
              <c:idx val="10"/>
              <c:tx>
                <c:rich>
                  <a:bodyPr/>
                  <a:lstStyle/>
                  <a:p>
                    <a:fld id="{638855F9-15D5-4BDB-9397-3ED46AEF52E9}"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BE8-47AA-924C-232C20451456}"/>
                </c:ext>
              </c:extLst>
            </c:dLbl>
            <c:dLbl>
              <c:idx val="14"/>
              <c:tx>
                <c:rich>
                  <a:bodyPr/>
                  <a:lstStyle/>
                  <a:p>
                    <a:fld id="{9E2EF5E9-888F-49A2-9E01-62D48C436E90}"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BE8-47AA-924C-232C2045145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'[D4I Nigeria Quantitative Baseline Evaluation Report_Provider Results_June2022revisions_State.xlsx]Training'!$X$30:$X$44</c:f>
              <c:strCache>
                <c:ptCount val="13"/>
                <c:pt idx="0">
                  <c:v>IPT of malaria in pregnancy***</c:v>
                </c:pt>
                <c:pt idx="4">
                  <c:v>Case mgmt/tx of malaria during pregnancy***</c:v>
                </c:pt>
                <c:pt idx="8">
                  <c:v>Diagnosing malaria in children***</c:v>
                </c:pt>
                <c:pt idx="12">
                  <c:v>mRDT performance***</c:v>
                </c:pt>
              </c:strCache>
            </c:strRef>
          </c:cat>
          <c:val>
            <c:numRef>
              <c:f>'[D4I Nigeria Quantitative Baseline Evaluation Report_Provider Results_June2022revisions_State.xlsx]Training'!$AD$30:$AD$44</c:f>
              <c:numCache>
                <c:formatCode>General</c:formatCode>
                <c:ptCount val="15"/>
                <c:pt idx="2">
                  <c:v>16.190000000000005</c:v>
                </c:pt>
                <c:pt idx="6">
                  <c:v>14.480000000000004</c:v>
                </c:pt>
                <c:pt idx="10">
                  <c:v>18.75</c:v>
                </c:pt>
                <c:pt idx="14">
                  <c:v>18.75</c:v>
                </c:pt>
              </c:numCache>
            </c:numRef>
          </c:val>
          <c:extLst>
            <c:ext xmlns:c16="http://schemas.microsoft.com/office/drawing/2014/chart" uri="{C3380CC4-5D6E-409C-BE32-E72D297353CC}">
              <c16:uniqueId val="{00000001-ABE8-47AA-924C-232C20451456}"/>
            </c:ext>
          </c:extLst>
        </c:ser>
        <c:dLbls>
          <c:showLegendKey val="0"/>
          <c:showVal val="0"/>
          <c:showCatName val="0"/>
          <c:showSerName val="0"/>
          <c:showPercent val="0"/>
          <c:showBubbleSize val="0"/>
        </c:dLbls>
        <c:gapWidth val="30"/>
        <c:overlap val="100"/>
        <c:axId val="694833024"/>
        <c:axId val="694833440"/>
      </c:barChart>
      <c:catAx>
        <c:axId val="694833024"/>
        <c:scaling>
          <c:orientation val="minMax"/>
        </c:scaling>
        <c:delete val="1"/>
        <c:axPos val="l"/>
        <c:numFmt formatCode="General" sourceLinked="1"/>
        <c:majorTickMark val="none"/>
        <c:minorTickMark val="none"/>
        <c:tickLblPos val="nextTo"/>
        <c:crossAx val="694833440"/>
        <c:crosses val="autoZero"/>
        <c:auto val="1"/>
        <c:lblAlgn val="ctr"/>
        <c:lblOffset val="100"/>
        <c:noMultiLvlLbl val="0"/>
      </c:catAx>
      <c:valAx>
        <c:axId val="69483344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94833024"/>
        <c:crosses val="autoZero"/>
        <c:crossBetween val="between"/>
        <c:majorUnit val="50"/>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4"/>
          <c:order val="0"/>
          <c:tx>
            <c:strRef>
              <c:f>'[D4I Nigeria Quantitative Baseline Evaluation Report_Provider Results_June2022revisions_State.xlsx]Training'!$AC$107</c:f>
              <c:strCache>
                <c:ptCount val="1"/>
                <c:pt idx="0">
                  <c:v>Ebonyi - Past 24 mo</c:v>
                </c:pt>
              </c:strCache>
            </c:strRef>
          </c:tx>
          <c:spPr>
            <a:solidFill>
              <a:srgbClr val="A7BF39"/>
            </a:solidFill>
            <a:ln>
              <a:solidFill>
                <a:srgbClr val="92D050"/>
              </a:solidFill>
              <a:prstDash val="solid"/>
            </a:ln>
            <a:effectLst/>
          </c:spPr>
          <c:invertIfNegative val="0"/>
          <c:cat>
            <c:strRef>
              <c:f>'[D4I Nigeria Quantitative Baseline Evaluation Report_Provider Results_June2022revisions_State.xlsx]Training'!$X$108:$X$134</c:f>
              <c:strCache>
                <c:ptCount val="25"/>
                <c:pt idx="0">
                  <c:v>Partner comm in birth planning***</c:v>
                </c:pt>
                <c:pt idx="4">
                  <c:v>Male engagement in ANC***</c:v>
                </c:pt>
                <c:pt idx="8">
                  <c:v>Nutritional assessment of preg. women***</c:v>
                </c:pt>
                <c:pt idx="12">
                  <c:v>ANC screening***</c:v>
                </c:pt>
                <c:pt idx="16">
                  <c:v>Preg. complications and mgmt. ***</c:v>
                </c:pt>
                <c:pt idx="20">
                  <c:v>Counseling for ANC***</c:v>
                </c:pt>
                <c:pt idx="24">
                  <c:v>IPT of malaria during pregnancy**</c:v>
                </c:pt>
              </c:strCache>
            </c:strRef>
          </c:cat>
          <c:val>
            <c:numRef>
              <c:f>'[D4I Nigeria Quantitative Baseline Evaluation Report_Provider Results_June2022revisions_State.xlsx]Training'!$AC$108:$AC$134</c:f>
              <c:numCache>
                <c:formatCode>General</c:formatCode>
                <c:ptCount val="27"/>
                <c:pt idx="2">
                  <c:v>12.68</c:v>
                </c:pt>
                <c:pt idx="6">
                  <c:v>13.54</c:v>
                </c:pt>
                <c:pt idx="10">
                  <c:v>19.88</c:v>
                </c:pt>
                <c:pt idx="14">
                  <c:v>19.309999999999999</c:v>
                </c:pt>
                <c:pt idx="18">
                  <c:v>17.87</c:v>
                </c:pt>
                <c:pt idx="22">
                  <c:v>20.170000000000002</c:v>
                </c:pt>
                <c:pt idx="26">
                  <c:v>57.06</c:v>
                </c:pt>
              </c:numCache>
            </c:numRef>
          </c:val>
          <c:extLst>
            <c:ext xmlns:c16="http://schemas.microsoft.com/office/drawing/2014/chart" uri="{C3380CC4-5D6E-409C-BE32-E72D297353CC}">
              <c16:uniqueId val="{00000000-6C18-4E04-B5C0-7C9226F7525B}"/>
            </c:ext>
          </c:extLst>
        </c:ser>
        <c:ser>
          <c:idx val="5"/>
          <c:order val="1"/>
          <c:tx>
            <c:strRef>
              <c:f>'[D4I Nigeria Quantitative Baseline Evaluation Report_Provider Results_June2022revisions_State.xlsx]Training'!$AD$107</c:f>
              <c:strCache>
                <c:ptCount val="1"/>
                <c:pt idx="0">
                  <c:v>Ebonyi - 2+ years</c:v>
                </c:pt>
              </c:strCache>
            </c:strRef>
          </c:tx>
          <c:spPr>
            <a:solidFill>
              <a:srgbClr val="A7BF39">
                <a:lumMod val="40000"/>
                <a:lumOff val="60000"/>
              </a:srgbClr>
            </a:solidFill>
            <a:ln>
              <a:solidFill>
                <a:srgbClr val="E2EFDA"/>
              </a:solidFill>
              <a:prstDash val="solid"/>
            </a:ln>
            <a:effectLst/>
          </c:spPr>
          <c:invertIfNegative val="0"/>
          <c:cat>
            <c:strRef>
              <c:f>'[D4I Nigeria Quantitative Baseline Evaluation Report_Provider Results_June2022revisions_State.xlsx]Training'!$X$108:$X$134</c:f>
              <c:strCache>
                <c:ptCount val="25"/>
                <c:pt idx="0">
                  <c:v>Partner comm in birth planning***</c:v>
                </c:pt>
                <c:pt idx="4">
                  <c:v>Male engagement in ANC***</c:v>
                </c:pt>
                <c:pt idx="8">
                  <c:v>Nutritional assessment of preg. women***</c:v>
                </c:pt>
                <c:pt idx="12">
                  <c:v>ANC screening***</c:v>
                </c:pt>
                <c:pt idx="16">
                  <c:v>Preg. complications and mgmt. ***</c:v>
                </c:pt>
                <c:pt idx="20">
                  <c:v>Counseling for ANC***</c:v>
                </c:pt>
                <c:pt idx="24">
                  <c:v>IPT of malaria during pregnancy**</c:v>
                </c:pt>
              </c:strCache>
            </c:strRef>
          </c:cat>
          <c:val>
            <c:numRef>
              <c:f>'[D4I Nigeria Quantitative Baseline Evaluation Report_Provider Results_June2022revisions_State.xlsx]Training'!$AD$108:$AD$134</c:f>
              <c:numCache>
                <c:formatCode>General</c:formatCode>
                <c:ptCount val="27"/>
                <c:pt idx="2">
                  <c:v>19.309999999999999</c:v>
                </c:pt>
                <c:pt idx="6">
                  <c:v>19.89</c:v>
                </c:pt>
                <c:pt idx="10">
                  <c:v>19.890000000000004</c:v>
                </c:pt>
                <c:pt idx="14">
                  <c:v>24.49</c:v>
                </c:pt>
                <c:pt idx="18">
                  <c:v>26.51</c:v>
                </c:pt>
                <c:pt idx="22">
                  <c:v>26.799999999999997</c:v>
                </c:pt>
                <c:pt idx="26">
                  <c:v>15.849999999999994</c:v>
                </c:pt>
              </c:numCache>
            </c:numRef>
          </c:val>
          <c:extLst>
            <c:ext xmlns:c16="http://schemas.microsoft.com/office/drawing/2014/chart" uri="{C3380CC4-5D6E-409C-BE32-E72D297353CC}">
              <c16:uniqueId val="{00000001-6C18-4E04-B5C0-7C9226F7525B}"/>
            </c:ext>
          </c:extLst>
        </c:ser>
        <c:dLbls>
          <c:showLegendKey val="0"/>
          <c:showVal val="0"/>
          <c:showCatName val="0"/>
          <c:showSerName val="0"/>
          <c:showPercent val="0"/>
          <c:showBubbleSize val="0"/>
        </c:dLbls>
        <c:gapWidth val="0"/>
        <c:overlap val="100"/>
        <c:axId val="694833024"/>
        <c:axId val="694833440"/>
      </c:barChart>
      <c:catAx>
        <c:axId val="694833024"/>
        <c:scaling>
          <c:orientation val="minMax"/>
        </c:scaling>
        <c:delete val="1"/>
        <c:axPos val="l"/>
        <c:numFmt formatCode="General" sourceLinked="1"/>
        <c:majorTickMark val="none"/>
        <c:minorTickMark val="none"/>
        <c:tickLblPos val="nextTo"/>
        <c:crossAx val="694833440"/>
        <c:crosses val="autoZero"/>
        <c:auto val="1"/>
        <c:lblAlgn val="ctr"/>
        <c:lblOffset val="100"/>
        <c:noMultiLvlLbl val="0"/>
      </c:catAx>
      <c:valAx>
        <c:axId val="69483344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94833024"/>
        <c:crosses val="autoZero"/>
        <c:crossBetween val="between"/>
        <c:majorUnit val="20"/>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4"/>
          <c:order val="0"/>
          <c:tx>
            <c:strRef>
              <c:f>'[D4I Nigeria Quantitative Baseline Evaluation Report_Provider Results_June2022revisions_State.xlsx]Training'!$AC$72</c:f>
              <c:strCache>
                <c:ptCount val="1"/>
                <c:pt idx="0">
                  <c:v>Ebonyi - Past 24 mo</c:v>
                </c:pt>
              </c:strCache>
            </c:strRef>
          </c:tx>
          <c:spPr>
            <a:solidFill>
              <a:srgbClr val="A7BF39"/>
            </a:solidFill>
            <a:ln>
              <a:solidFill>
                <a:srgbClr val="92D050"/>
              </a:solidFill>
              <a:prstDash val="solid"/>
            </a:ln>
            <a:effectLst/>
          </c:spPr>
          <c:invertIfNegative val="0"/>
          <c:cat>
            <c:strRef>
              <c:f>'[D4I Nigeria Quantitative Baseline Evaluation Report_Provider Results_June2022revisions_State.xlsx]Training'!$X$73:$X$99</c:f>
              <c:strCache>
                <c:ptCount val="25"/>
                <c:pt idx="0">
                  <c:v>Partner comm for FP***</c:v>
                </c:pt>
                <c:pt idx="4">
                  <c:v>Male engagement in FP***</c:v>
                </c:pt>
                <c:pt idx="8">
                  <c:v>IUCD insertion/removal***</c:v>
                </c:pt>
                <c:pt idx="12">
                  <c:v>Post-partum FP***</c:v>
                </c:pt>
                <c:pt idx="16">
                  <c:v>Clinical mgmt of FP methods***</c:v>
                </c:pt>
                <c:pt idx="20">
                  <c:v>Implant insertion/removal***</c:v>
                </c:pt>
                <c:pt idx="24">
                  <c:v>General counseling for FP***</c:v>
                </c:pt>
              </c:strCache>
            </c:strRef>
          </c:cat>
          <c:val>
            <c:numRef>
              <c:f>'[D4I Nigeria Quantitative Baseline Evaluation Report_Provider Results_June2022revisions_State.xlsx]Training'!$AC$73:$AC$99</c:f>
              <c:numCache>
                <c:formatCode>General</c:formatCode>
                <c:ptCount val="27"/>
                <c:pt idx="2">
                  <c:v>14.5</c:v>
                </c:pt>
                <c:pt idx="6">
                  <c:v>17.84</c:v>
                </c:pt>
                <c:pt idx="10">
                  <c:v>23.05</c:v>
                </c:pt>
                <c:pt idx="14">
                  <c:v>21.19</c:v>
                </c:pt>
                <c:pt idx="18">
                  <c:v>23.05</c:v>
                </c:pt>
                <c:pt idx="22">
                  <c:v>26.39</c:v>
                </c:pt>
                <c:pt idx="26">
                  <c:v>24.54</c:v>
                </c:pt>
              </c:numCache>
            </c:numRef>
          </c:val>
          <c:extLst>
            <c:ext xmlns:c16="http://schemas.microsoft.com/office/drawing/2014/chart" uri="{C3380CC4-5D6E-409C-BE32-E72D297353CC}">
              <c16:uniqueId val="{00000000-DC98-4497-98C4-009428EC896D}"/>
            </c:ext>
          </c:extLst>
        </c:ser>
        <c:ser>
          <c:idx val="5"/>
          <c:order val="1"/>
          <c:tx>
            <c:strRef>
              <c:f>'[D4I Nigeria Quantitative Baseline Evaluation Report_Provider Results_June2022revisions_State.xlsx]Training'!$AD$72</c:f>
              <c:strCache>
                <c:ptCount val="1"/>
                <c:pt idx="0">
                  <c:v>Ebonyi - 2+ years</c:v>
                </c:pt>
              </c:strCache>
            </c:strRef>
          </c:tx>
          <c:spPr>
            <a:solidFill>
              <a:srgbClr val="A7BF39">
                <a:lumMod val="40000"/>
                <a:lumOff val="60000"/>
              </a:srgbClr>
            </a:solidFill>
            <a:ln>
              <a:solidFill>
                <a:srgbClr val="E2EFDA"/>
              </a:solidFill>
              <a:prstDash val="solid"/>
            </a:ln>
            <a:effectLst/>
          </c:spPr>
          <c:invertIfNegative val="0"/>
          <c:cat>
            <c:strRef>
              <c:f>'[D4I Nigeria Quantitative Baseline Evaluation Report_Provider Results_June2022revisions_State.xlsx]Training'!$X$73:$X$99</c:f>
              <c:strCache>
                <c:ptCount val="25"/>
                <c:pt idx="0">
                  <c:v>Partner comm for FP***</c:v>
                </c:pt>
                <c:pt idx="4">
                  <c:v>Male engagement in FP***</c:v>
                </c:pt>
                <c:pt idx="8">
                  <c:v>IUCD insertion/removal***</c:v>
                </c:pt>
                <c:pt idx="12">
                  <c:v>Post-partum FP***</c:v>
                </c:pt>
                <c:pt idx="16">
                  <c:v>Clinical mgmt of FP methods***</c:v>
                </c:pt>
                <c:pt idx="20">
                  <c:v>Implant insertion/removal***</c:v>
                </c:pt>
                <c:pt idx="24">
                  <c:v>General counseling for FP***</c:v>
                </c:pt>
              </c:strCache>
            </c:strRef>
          </c:cat>
          <c:val>
            <c:numRef>
              <c:f>'[D4I Nigeria Quantitative Baseline Evaluation Report_Provider Results_June2022revisions_State.xlsx]Training'!$AD$73:$AD$99</c:f>
              <c:numCache>
                <c:formatCode>General</c:formatCode>
                <c:ptCount val="27"/>
                <c:pt idx="2">
                  <c:v>25.28</c:v>
                </c:pt>
                <c:pt idx="6">
                  <c:v>22.680000000000003</c:v>
                </c:pt>
                <c:pt idx="10">
                  <c:v>27.88</c:v>
                </c:pt>
                <c:pt idx="14">
                  <c:v>31.23</c:v>
                </c:pt>
                <c:pt idx="18">
                  <c:v>31.599999999999998</c:v>
                </c:pt>
                <c:pt idx="22">
                  <c:v>33.83</c:v>
                </c:pt>
                <c:pt idx="26">
                  <c:v>36.43</c:v>
                </c:pt>
              </c:numCache>
            </c:numRef>
          </c:val>
          <c:extLst>
            <c:ext xmlns:c16="http://schemas.microsoft.com/office/drawing/2014/chart" uri="{C3380CC4-5D6E-409C-BE32-E72D297353CC}">
              <c16:uniqueId val="{00000001-DC98-4497-98C4-009428EC896D}"/>
            </c:ext>
          </c:extLst>
        </c:ser>
        <c:dLbls>
          <c:showLegendKey val="0"/>
          <c:showVal val="0"/>
          <c:showCatName val="0"/>
          <c:showSerName val="0"/>
          <c:showPercent val="0"/>
          <c:showBubbleSize val="0"/>
        </c:dLbls>
        <c:gapWidth val="0"/>
        <c:overlap val="100"/>
        <c:axId val="694833024"/>
        <c:axId val="694833440"/>
      </c:barChart>
      <c:catAx>
        <c:axId val="694833024"/>
        <c:scaling>
          <c:orientation val="minMax"/>
        </c:scaling>
        <c:delete val="1"/>
        <c:axPos val="l"/>
        <c:numFmt formatCode="General" sourceLinked="1"/>
        <c:majorTickMark val="none"/>
        <c:minorTickMark val="none"/>
        <c:tickLblPos val="nextTo"/>
        <c:crossAx val="694833440"/>
        <c:crosses val="autoZero"/>
        <c:auto val="1"/>
        <c:lblAlgn val="ctr"/>
        <c:lblOffset val="100"/>
        <c:noMultiLvlLbl val="0"/>
      </c:catAx>
      <c:valAx>
        <c:axId val="69483344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94833024"/>
        <c:crosses val="autoZero"/>
        <c:crossBetween val="between"/>
        <c:majorUnit val="20"/>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baseline="0">
                <a:solidFill>
                  <a:schemeClr val="tx1">
                    <a:lumMod val="85000"/>
                    <a:lumOff val="15000"/>
                  </a:schemeClr>
                </a:solidFill>
                <a:latin typeface="+mn-lt"/>
                <a:ea typeface="+mn-ea"/>
                <a:cs typeface="+mn-cs"/>
              </a:defRPr>
            </a:pPr>
            <a:r>
              <a:rPr lang="en-US" sz="2200" b="0" i="0">
                <a:solidFill>
                  <a:schemeClr val="tx1">
                    <a:lumMod val="85000"/>
                    <a:lumOff val="15000"/>
                  </a:schemeClr>
                </a:solidFill>
                <a:latin typeface="Arial" panose="020B0604020202020204" pitchFamily="34" charset="0"/>
              </a:rPr>
              <a:t>Ebonyi</a:t>
            </a:r>
          </a:p>
        </c:rich>
      </c:tx>
      <c:layout>
        <c:manualLayout>
          <c:xMode val="edge"/>
          <c:yMode val="edge"/>
          <c:x val="0.30076044935031992"/>
          <c:y val="1.9655497425955265E-2"/>
        </c:manualLayout>
      </c:layout>
      <c:overlay val="0"/>
      <c:spPr>
        <a:noFill/>
        <a:ln>
          <a:noFill/>
        </a:ln>
        <a:effectLst/>
      </c:spPr>
      <c:txPr>
        <a:bodyPr rot="0" spcFirstLastPara="1" vertOverflow="ellipsis" vert="horz" wrap="square" anchor="ctr" anchorCtr="1"/>
        <a:lstStyle/>
        <a:p>
          <a:pPr>
            <a:defRPr sz="2200" b="0" i="0" u="none" strike="noStrike" kern="1200" spc="0" baseline="0">
              <a:solidFill>
                <a:schemeClr val="tx1">
                  <a:lumMod val="85000"/>
                  <a:lumOff val="15000"/>
                </a:schemeClr>
              </a:solidFill>
              <a:latin typeface="+mn-lt"/>
              <a:ea typeface="+mn-ea"/>
              <a:cs typeface="+mn-cs"/>
            </a:defRPr>
          </a:pPr>
          <a:endParaRPr lang="en-US"/>
        </a:p>
      </c:txPr>
    </c:title>
    <c:autoTitleDeleted val="0"/>
    <c:plotArea>
      <c:layout/>
      <c:pieChart>
        <c:varyColors val="1"/>
        <c:ser>
          <c:idx val="0"/>
          <c:order val="0"/>
          <c:tx>
            <c:strRef>
              <c:f>Mean!$AB$113</c:f>
              <c:strCache>
                <c:ptCount val="1"/>
                <c:pt idx="0">
                  <c:v>Ebonyi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DFD-4513-9697-FDA289D166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DFD-4513-9697-FDA289D166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DFD-4513-9697-FDA289D166D9}"/>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Mean!$AA$114:$AA$116</c:f>
              <c:strCache>
                <c:ptCount val="3"/>
                <c:pt idx="0">
                  <c:v>Government</c:v>
                </c:pt>
                <c:pt idx="1">
                  <c:v>USAID</c:v>
                </c:pt>
                <c:pt idx="2">
                  <c:v>Other</c:v>
                </c:pt>
              </c:strCache>
            </c:strRef>
          </c:cat>
          <c:val>
            <c:numRef>
              <c:f>Mean!$AB$114:$AB$116</c:f>
              <c:numCache>
                <c:formatCode>General</c:formatCode>
                <c:ptCount val="3"/>
                <c:pt idx="0">
                  <c:v>10</c:v>
                </c:pt>
                <c:pt idx="1">
                  <c:v>4</c:v>
                </c:pt>
                <c:pt idx="2">
                  <c:v>42</c:v>
                </c:pt>
              </c:numCache>
            </c:numRef>
          </c:val>
          <c:extLst>
            <c:ext xmlns:c16="http://schemas.microsoft.com/office/drawing/2014/chart" uri="{C3380CC4-5D6E-409C-BE32-E72D297353CC}">
              <c16:uniqueId val="{00000006-5DFD-4513-9697-FDA289D166D9}"/>
            </c:ext>
          </c:extLst>
        </c:ser>
        <c:ser>
          <c:idx val="1"/>
          <c:order val="1"/>
          <c:tx>
            <c:strRef>
              <c:f>Mean!$AC$113</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8-5DFD-4513-9697-FDA289D166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5DFD-4513-9697-FDA289D166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5DFD-4513-9697-FDA289D166D9}"/>
              </c:ext>
            </c:extLst>
          </c:dPt>
          <c:cat>
            <c:strRef>
              <c:f>Mean!$AA$114:$AA$116</c:f>
              <c:strCache>
                <c:ptCount val="3"/>
                <c:pt idx="0">
                  <c:v>Government</c:v>
                </c:pt>
                <c:pt idx="1">
                  <c:v>USAID</c:v>
                </c:pt>
                <c:pt idx="2">
                  <c:v>Other</c:v>
                </c:pt>
              </c:strCache>
            </c:strRef>
          </c:cat>
          <c:val>
            <c:numRef>
              <c:f>Mean!$AC$114:$AC$116</c:f>
              <c:numCache>
                <c:formatCode>0%</c:formatCode>
                <c:ptCount val="3"/>
                <c:pt idx="0">
                  <c:v>0.17857142857142858</c:v>
                </c:pt>
                <c:pt idx="1">
                  <c:v>7.1428571428571425E-2</c:v>
                </c:pt>
                <c:pt idx="2">
                  <c:v>0.75</c:v>
                </c:pt>
              </c:numCache>
            </c:numRef>
          </c:val>
          <c:extLst>
            <c:ext xmlns:c16="http://schemas.microsoft.com/office/drawing/2014/chart" uri="{C3380CC4-5D6E-409C-BE32-E72D297353CC}">
              <c16:uniqueId val="{0000000D-5DFD-4513-9697-FDA289D166D9}"/>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9353712376359522"/>
          <c:y val="0.6636518779254319"/>
          <c:w val="0.22290568603146868"/>
          <c:h val="0.2200283386779085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Mean!$O$12</c:f>
              <c:strCache>
                <c:ptCount val="1"/>
                <c:pt idx="0">
                  <c:v>Ebonyi</c:v>
                </c:pt>
              </c:strCache>
            </c:strRef>
          </c:tx>
          <c:spPr>
            <a:ln w="28575" cap="rnd">
              <a:solidFill>
                <a:schemeClr val="accent1"/>
              </a:solidFill>
              <a:round/>
            </a:ln>
            <a:effectLst/>
          </c:spPr>
          <c:marker>
            <c:symbol val="none"/>
          </c:marker>
          <c:cat>
            <c:strRef>
              <c:f>Mean!$N$13:$N$18</c:f>
              <c:strCache>
                <c:ptCount val="6"/>
                <c:pt idx="0">
                  <c:v>The Activity’s work plan aligns with state Annual Operational Plan (AOP).</c:v>
                </c:pt>
                <c:pt idx="1">
                  <c:v>The Activity’s work plan aligns with the state Memorandum of Understanding (MOU).</c:v>
                </c:pt>
                <c:pt idx="2">
                  <c:v>The Activity’s approaches align with priorities of Federal and state government ministries, agencies, and departments (i.e., FMOH, SMOH).</c:v>
                </c:pt>
                <c:pt idx="3">
                  <c:v>The Activity adapts to new science.</c:v>
                </c:pt>
                <c:pt idx="4">
                  <c:v>The Activity proactively adapts to emerging changes in the state local context or environment.</c:v>
                </c:pt>
                <c:pt idx="5">
                  <c:v>The Activity makes decisions about which components of its approach are ineffective and should not continue.</c:v>
                </c:pt>
              </c:strCache>
            </c:strRef>
          </c:cat>
          <c:val>
            <c:numRef>
              <c:f>Mean!$O$13:$O$18</c:f>
              <c:numCache>
                <c:formatCode>0.0</c:formatCode>
                <c:ptCount val="6"/>
                <c:pt idx="0">
                  <c:v>5.375</c:v>
                </c:pt>
                <c:pt idx="1">
                  <c:v>5.5749999999999993</c:v>
                </c:pt>
                <c:pt idx="2">
                  <c:v>5.95</c:v>
                </c:pt>
                <c:pt idx="3">
                  <c:v>5.8000000000000007</c:v>
                </c:pt>
                <c:pt idx="4">
                  <c:v>5.5250000000000004</c:v>
                </c:pt>
                <c:pt idx="5">
                  <c:v>5.2250000000000005</c:v>
                </c:pt>
              </c:numCache>
            </c:numRef>
          </c:val>
          <c:extLst>
            <c:ext xmlns:c16="http://schemas.microsoft.com/office/drawing/2014/chart" uri="{C3380CC4-5D6E-409C-BE32-E72D297353CC}">
              <c16:uniqueId val="{00000000-98C3-45D2-8670-3126FAC00248}"/>
            </c:ext>
          </c:extLst>
        </c:ser>
        <c:dLbls>
          <c:showLegendKey val="0"/>
          <c:showVal val="0"/>
          <c:showCatName val="0"/>
          <c:showSerName val="0"/>
          <c:showPercent val="0"/>
          <c:showBubbleSize val="0"/>
        </c:dLbls>
        <c:axId val="1621922528"/>
        <c:axId val="1621915040"/>
      </c:radarChart>
      <c:catAx>
        <c:axId val="162192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21915040"/>
        <c:crosses val="autoZero"/>
        <c:auto val="1"/>
        <c:lblAlgn val="ctr"/>
        <c:lblOffset val="100"/>
        <c:noMultiLvlLbl val="0"/>
      </c:catAx>
      <c:valAx>
        <c:axId val="1621915040"/>
        <c:scaling>
          <c:orientation val="minMax"/>
          <c:max val="7"/>
          <c:min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21922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97178477690287"/>
          <c:y val="0.18400167200530307"/>
          <c:w val="0.2837385990813649"/>
          <c:h val="0.62060477436449901"/>
        </c:manualLayout>
      </c:layout>
      <c:radarChart>
        <c:radarStyle val="marker"/>
        <c:varyColors val="0"/>
        <c:ser>
          <c:idx val="0"/>
          <c:order val="0"/>
          <c:tx>
            <c:strRef>
              <c:f>Mean!$O$20</c:f>
              <c:strCache>
                <c:ptCount val="1"/>
                <c:pt idx="0">
                  <c:v>Ebonyi</c:v>
                </c:pt>
              </c:strCache>
            </c:strRef>
          </c:tx>
          <c:spPr>
            <a:ln w="28575" cap="rnd">
              <a:solidFill>
                <a:schemeClr val="accent1"/>
              </a:solidFill>
              <a:round/>
            </a:ln>
            <a:effectLst/>
          </c:spPr>
          <c:marker>
            <c:symbol val="none"/>
          </c:marker>
          <c:dLbls>
            <c:delete val="1"/>
          </c:dLbls>
          <c:cat>
            <c:strRef>
              <c:f>Mean!$N$21:$N$24</c:f>
              <c:strCache>
                <c:ptCount val="4"/>
                <c:pt idx="0">
                  <c:v>The Activity conducts regular advocacy to raise awareness among policymakers for policy change and increased funding.</c:v>
                </c:pt>
                <c:pt idx="1">
                  <c:v>Communication between the Activity and government agencies and other partners is open and honest.</c:v>
                </c:pt>
                <c:pt idx="2">
                  <c:v>The Activity works closely with government agencies and other partners to explore options and select the best option for program activity implementation.</c:v>
                </c:pt>
                <c:pt idx="3">
                  <c:v>The Activity works closely with government agencies and partners to ensure gender is integrated into all approaches and decisions.</c:v>
                </c:pt>
              </c:strCache>
            </c:strRef>
          </c:cat>
          <c:val>
            <c:numRef>
              <c:f>Mean!$O$21:$O$24</c:f>
              <c:numCache>
                <c:formatCode>0.0</c:formatCode>
                <c:ptCount val="4"/>
                <c:pt idx="0">
                  <c:v>5.375</c:v>
                </c:pt>
                <c:pt idx="1">
                  <c:v>5.75</c:v>
                </c:pt>
                <c:pt idx="2">
                  <c:v>5.85</c:v>
                </c:pt>
                <c:pt idx="3">
                  <c:v>5.5499999999999989</c:v>
                </c:pt>
              </c:numCache>
            </c:numRef>
          </c:val>
          <c:extLst>
            <c:ext xmlns:c16="http://schemas.microsoft.com/office/drawing/2014/chart" uri="{C3380CC4-5D6E-409C-BE32-E72D297353CC}">
              <c16:uniqueId val="{00000000-2635-4AF2-B029-80921BD0CD6A}"/>
            </c:ext>
          </c:extLst>
        </c:ser>
        <c:dLbls>
          <c:showLegendKey val="0"/>
          <c:showVal val="1"/>
          <c:showCatName val="0"/>
          <c:showSerName val="0"/>
          <c:showPercent val="0"/>
          <c:showBubbleSize val="0"/>
        </c:dLbls>
        <c:axId val="1608492512"/>
        <c:axId val="1608489184"/>
      </c:radarChart>
      <c:catAx>
        <c:axId val="1608492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08489184"/>
        <c:crosses val="autoZero"/>
        <c:auto val="1"/>
        <c:lblAlgn val="ctr"/>
        <c:lblOffset val="100"/>
        <c:noMultiLvlLbl val="0"/>
      </c:catAx>
      <c:valAx>
        <c:axId val="1608489184"/>
        <c:scaling>
          <c:orientation val="minMax"/>
          <c:max val="7"/>
          <c:min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08492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Mean!$O$26</c:f>
              <c:strCache>
                <c:ptCount val="1"/>
                <c:pt idx="0">
                  <c:v>Ebonyi</c:v>
                </c:pt>
              </c:strCache>
            </c:strRef>
          </c:tx>
          <c:spPr>
            <a:ln w="28575" cap="rnd">
              <a:solidFill>
                <a:schemeClr val="accent1"/>
              </a:solidFill>
              <a:round/>
            </a:ln>
            <a:effectLst/>
          </c:spPr>
          <c:marker>
            <c:symbol val="none"/>
          </c:marker>
          <c:cat>
            <c:strRef>
              <c:f>Mean!$N$27:$N$31</c:f>
              <c:strCache>
                <c:ptCount val="5"/>
                <c:pt idx="0">
                  <c:v>The Activity has the capacity for quality implementation approach monitoring and evaluation.</c:v>
                </c:pt>
                <c:pt idx="1">
                  <c:v>The implementation of the Activity is associated with improvement in health care practice/health system that are meaningful to health outcomes of general population</c:v>
                </c:pt>
                <c:pt idx="2">
                  <c:v>The Activity reports short term and intermediate outcomes.</c:v>
                </c:pt>
                <c:pt idx="3">
                  <c:v>The evidence of the Activity’s impact is regularly shared with partners, government staff, and other stakeholders.</c:v>
                </c:pt>
                <c:pt idx="4">
                  <c:v>The Activity shares results that include sex disaggregated data and gender measures.</c:v>
                </c:pt>
              </c:strCache>
            </c:strRef>
          </c:cat>
          <c:val>
            <c:numRef>
              <c:f>Mean!$O$27:$O$31</c:f>
              <c:numCache>
                <c:formatCode>0.0</c:formatCode>
                <c:ptCount val="5"/>
                <c:pt idx="0">
                  <c:v>6.0000000000000009</c:v>
                </c:pt>
                <c:pt idx="1">
                  <c:v>5.9749999999999996</c:v>
                </c:pt>
                <c:pt idx="2">
                  <c:v>5.5750000000000011</c:v>
                </c:pt>
                <c:pt idx="3">
                  <c:v>5.5250000000000004</c:v>
                </c:pt>
                <c:pt idx="4">
                  <c:v>5.4749999999999996</c:v>
                </c:pt>
              </c:numCache>
            </c:numRef>
          </c:val>
          <c:extLst>
            <c:ext xmlns:c16="http://schemas.microsoft.com/office/drawing/2014/chart" uri="{C3380CC4-5D6E-409C-BE32-E72D297353CC}">
              <c16:uniqueId val="{00000000-0D18-4BF2-B81F-10EE32EA5E2A}"/>
            </c:ext>
          </c:extLst>
        </c:ser>
        <c:dLbls>
          <c:showLegendKey val="0"/>
          <c:showVal val="0"/>
          <c:showCatName val="0"/>
          <c:showSerName val="0"/>
          <c:showPercent val="0"/>
          <c:showBubbleSize val="0"/>
        </c:dLbls>
        <c:axId val="1618694576"/>
        <c:axId val="1618692496"/>
      </c:radarChart>
      <c:catAx>
        <c:axId val="161869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18692496"/>
        <c:crosses val="autoZero"/>
        <c:auto val="1"/>
        <c:lblAlgn val="ctr"/>
        <c:lblOffset val="100"/>
        <c:noMultiLvlLbl val="0"/>
      </c:catAx>
      <c:valAx>
        <c:axId val="1618692496"/>
        <c:scaling>
          <c:orientation val="minMax"/>
          <c:max val="7"/>
          <c:min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18694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0"/>
          <c:tx>
            <c:strRef>
              <c:f>'Gen Service Readiness graphs'!$E$110</c:f>
              <c:strCache>
                <c:ptCount val="1"/>
                <c:pt idx="0">
                  <c:v>Ebonyi</c:v>
                </c:pt>
              </c:strCache>
            </c:strRef>
          </c:tx>
          <c:spPr>
            <a:solidFill>
              <a:srgbClr val="A7BF39"/>
            </a:solidFill>
            <a:ln>
              <a:noFill/>
            </a:ln>
            <a:effectLst/>
          </c:spPr>
          <c:invertIfNegative val="0"/>
          <c:dLbls>
            <c:dLbl>
              <c:idx val="0"/>
              <c:tx>
                <c:rich>
                  <a:bodyPr/>
                  <a:lstStyle/>
                  <a:p>
                    <a:fld id="{4A86F112-58E4-4E6F-AE3B-6FD8F0095D7F}"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F6C-4F87-A4B4-4375C688583A}"/>
                </c:ext>
              </c:extLst>
            </c:dLbl>
            <c:dLbl>
              <c:idx val="1"/>
              <c:tx>
                <c:rich>
                  <a:bodyPr/>
                  <a:lstStyle/>
                  <a:p>
                    <a:fld id="{1C084FB3-2D04-4389-86CB-060C04A3DF34}"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F6C-4F87-A4B4-4375C688583A}"/>
                </c:ext>
              </c:extLst>
            </c:dLbl>
            <c:dLbl>
              <c:idx val="2"/>
              <c:tx>
                <c:rich>
                  <a:bodyPr/>
                  <a:lstStyle/>
                  <a:p>
                    <a:fld id="{776B3FD3-B42F-4EFA-A797-2BEBFA3452CA}"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F6C-4F87-A4B4-4375C688583A}"/>
                </c:ext>
              </c:extLst>
            </c:dLbl>
            <c:dLbl>
              <c:idx val="3"/>
              <c:tx>
                <c:rich>
                  <a:bodyPr/>
                  <a:lstStyle/>
                  <a:p>
                    <a:fld id="{552B949F-91AA-4742-96E0-3DC3BAA505CB}"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F6C-4F87-A4B4-4375C688583A}"/>
                </c:ext>
              </c:extLst>
            </c:dLbl>
            <c:dLbl>
              <c:idx val="4"/>
              <c:tx>
                <c:rich>
                  <a:bodyPr/>
                  <a:lstStyle/>
                  <a:p>
                    <a:fld id="{060533E8-A5C3-4F23-8A67-852274F76C0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F6C-4F87-A4B4-4375C688583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minus"/>
            <c:errValType val="percentage"/>
            <c:noEndCap val="1"/>
            <c:val val="100"/>
            <c:spPr>
              <a:noFill/>
              <a:ln w="25400" cap="flat" cmpd="sng" algn="ctr">
                <a:noFill/>
                <a:round/>
                <a:headEnd type="oval"/>
              </a:ln>
              <a:effectLst/>
            </c:spPr>
          </c:errBars>
          <c:cat>
            <c:strRef>
              <c:f>'Gen Service Readiness graphs'!$B$113:$B$117</c:f>
              <c:strCache>
                <c:ptCount val="5"/>
                <c:pt idx="0">
                  <c:v>Alcohol swabs</c:v>
                </c:pt>
                <c:pt idx="1">
                  <c:v>Sterile gauze swabs</c:v>
                </c:pt>
                <c:pt idx="2">
                  <c:v>Examination gloves, latex, single use</c:v>
                </c:pt>
                <c:pt idx="3">
                  <c:v>Single use syringes</c:v>
                </c:pt>
                <c:pt idx="4">
                  <c:v>Male condoms</c:v>
                </c:pt>
              </c:strCache>
            </c:strRef>
          </c:cat>
          <c:val>
            <c:numRef>
              <c:f>'Gen Service Readiness graphs'!$E$113:$E$117</c:f>
              <c:numCache>
                <c:formatCode>General</c:formatCode>
                <c:ptCount val="5"/>
                <c:pt idx="0">
                  <c:v>76.67</c:v>
                </c:pt>
                <c:pt idx="1">
                  <c:v>78.33</c:v>
                </c:pt>
                <c:pt idx="2">
                  <c:v>80</c:v>
                </c:pt>
                <c:pt idx="3">
                  <c:v>81.67</c:v>
                </c:pt>
                <c:pt idx="4">
                  <c:v>88.33</c:v>
                </c:pt>
              </c:numCache>
            </c:numRef>
          </c:val>
          <c:extLst>
            <c:ext xmlns:c16="http://schemas.microsoft.com/office/drawing/2014/chart" uri="{C3380CC4-5D6E-409C-BE32-E72D297353CC}">
              <c16:uniqueId val="{00000000-FF6C-4F87-A4B4-4375C688583A}"/>
            </c:ext>
          </c:extLst>
        </c:ser>
        <c:dLbls>
          <c:dLblPos val="outEnd"/>
          <c:showLegendKey val="0"/>
          <c:showVal val="1"/>
          <c:showCatName val="0"/>
          <c:showSerName val="0"/>
          <c:showPercent val="0"/>
          <c:showBubbleSize val="0"/>
        </c:dLbls>
        <c:gapWidth val="182"/>
        <c:axId val="1183822032"/>
        <c:axId val="1183824944"/>
      </c:barChart>
      <c:catAx>
        <c:axId val="1183822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3824944"/>
        <c:crosses val="autoZero"/>
        <c:auto val="1"/>
        <c:lblAlgn val="ctr"/>
        <c:lblOffset val="100"/>
        <c:noMultiLvlLbl val="0"/>
      </c:catAx>
      <c:valAx>
        <c:axId val="11838249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3822032"/>
        <c:crosses val="autoZero"/>
        <c:crossBetween val="between"/>
        <c:majorUnit val="50"/>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Mean!$O$33</c:f>
              <c:strCache>
                <c:ptCount val="1"/>
                <c:pt idx="0">
                  <c:v>Ebonyi</c:v>
                </c:pt>
              </c:strCache>
            </c:strRef>
          </c:tx>
          <c:spPr>
            <a:ln w="28575" cap="rnd">
              <a:solidFill>
                <a:schemeClr val="accent1"/>
              </a:solidFill>
              <a:round/>
            </a:ln>
            <a:effectLst/>
          </c:spPr>
          <c:marker>
            <c:symbol val="none"/>
          </c:marker>
          <c:cat>
            <c:strRef>
              <c:f>Mean!$N$34:$N$38</c:f>
              <c:strCache>
                <c:ptCount val="5"/>
                <c:pt idx="0">
                  <c:v>The approaches exist in a supportive state economic climate.</c:v>
                </c:pt>
                <c:pt idx="1">
                  <c:v>The state government implements policies to help ensure sustained funding.</c:v>
                </c:pt>
                <c:pt idx="2">
                  <c:v>The Activity’s approaches are funded through a variety of sources.</c:v>
                </c:pt>
                <c:pt idx="3">
                  <c:v>There is sustained funding for the approaches</c:v>
                </c:pt>
                <c:pt idx="4">
                  <c:v>The state government has adequate staff and resources (e.g., time, space, funding) to implement the approaches.</c:v>
                </c:pt>
              </c:strCache>
            </c:strRef>
          </c:cat>
          <c:val>
            <c:numRef>
              <c:f>Mean!$O$34:$O$38</c:f>
              <c:numCache>
                <c:formatCode>0.0</c:formatCode>
                <c:ptCount val="5"/>
                <c:pt idx="0">
                  <c:v>3.875</c:v>
                </c:pt>
                <c:pt idx="1">
                  <c:v>3</c:v>
                </c:pt>
                <c:pt idx="2">
                  <c:v>2.9749999999999996</c:v>
                </c:pt>
                <c:pt idx="3">
                  <c:v>3.9249999999999998</c:v>
                </c:pt>
                <c:pt idx="4">
                  <c:v>2.625</c:v>
                </c:pt>
              </c:numCache>
            </c:numRef>
          </c:val>
          <c:extLst>
            <c:ext xmlns:c16="http://schemas.microsoft.com/office/drawing/2014/chart" uri="{C3380CC4-5D6E-409C-BE32-E72D297353CC}">
              <c16:uniqueId val="{00000000-9DB9-4509-BE90-0744ED424902}"/>
            </c:ext>
          </c:extLst>
        </c:ser>
        <c:dLbls>
          <c:showLegendKey val="0"/>
          <c:showVal val="0"/>
          <c:showCatName val="0"/>
          <c:showSerName val="0"/>
          <c:showPercent val="0"/>
          <c:showBubbleSize val="0"/>
        </c:dLbls>
        <c:axId val="1618713712"/>
        <c:axId val="1618722032"/>
      </c:radarChart>
      <c:catAx>
        <c:axId val="161871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18722032"/>
        <c:crosses val="autoZero"/>
        <c:auto val="1"/>
        <c:lblAlgn val="ctr"/>
        <c:lblOffset val="100"/>
        <c:noMultiLvlLbl val="0"/>
      </c:catAx>
      <c:valAx>
        <c:axId val="1618722032"/>
        <c:scaling>
          <c:orientation val="minMax"/>
          <c:max val="7"/>
          <c:min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18713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1961942257218"/>
          <c:y val="0.20208926741145417"/>
          <c:w val="0.28383144685039369"/>
          <c:h val="0.62809304888600415"/>
        </c:manualLayout>
      </c:layout>
      <c:radarChart>
        <c:radarStyle val="marker"/>
        <c:varyColors val="0"/>
        <c:ser>
          <c:idx val="0"/>
          <c:order val="0"/>
          <c:tx>
            <c:strRef>
              <c:f>Mean!$O$40</c:f>
              <c:strCache>
                <c:ptCount val="1"/>
                <c:pt idx="0">
                  <c:v>Ebonyi</c:v>
                </c:pt>
              </c:strCache>
            </c:strRef>
          </c:tx>
          <c:spPr>
            <a:ln w="28575" cap="rnd">
              <a:solidFill>
                <a:schemeClr val="accent1"/>
              </a:solidFill>
              <a:round/>
            </a:ln>
            <a:effectLst/>
          </c:spPr>
          <c:marker>
            <c:symbol val="none"/>
          </c:marker>
          <c:cat>
            <c:strRef>
              <c:f>Mean!$N$41:$N$46</c:f>
              <c:strCache>
                <c:ptCount val="6"/>
                <c:pt idx="0">
                  <c:v>State government leadership effectively articulates the vision of the approach to external partners.</c:v>
                </c:pt>
                <c:pt idx="1">
                  <c:v>State government leadership efficiently manages staff and other resources.</c:v>
                </c:pt>
                <c:pt idx="2">
                  <c:v>State government leadership provides strong supervision, support, and training to staff.</c:v>
                </c:pt>
                <c:pt idx="3">
                  <c:v>State government leadership team has ability to effectively respond to staff and stakeholder feedback about the approaches.</c:v>
                </c:pt>
                <c:pt idx="4">
                  <c:v>State government leadership team comprises both women and men at senior management level.</c:v>
                </c:pt>
                <c:pt idx="5">
                  <c:v>State government leadership is committed to provide gender and/or unconscious bias training to staff.</c:v>
                </c:pt>
              </c:strCache>
            </c:strRef>
          </c:cat>
          <c:val>
            <c:numRef>
              <c:f>Mean!$O$41:$O$46</c:f>
              <c:numCache>
                <c:formatCode>0.0</c:formatCode>
                <c:ptCount val="6"/>
                <c:pt idx="0">
                  <c:v>4.1999999999999993</c:v>
                </c:pt>
                <c:pt idx="1">
                  <c:v>3.7750000000000004</c:v>
                </c:pt>
                <c:pt idx="2">
                  <c:v>3.05</c:v>
                </c:pt>
                <c:pt idx="3">
                  <c:v>3.9</c:v>
                </c:pt>
                <c:pt idx="4">
                  <c:v>5.1999999999999993</c:v>
                </c:pt>
                <c:pt idx="5">
                  <c:v>4.3000000000000007</c:v>
                </c:pt>
              </c:numCache>
            </c:numRef>
          </c:val>
          <c:extLst>
            <c:ext xmlns:c16="http://schemas.microsoft.com/office/drawing/2014/chart" uri="{C3380CC4-5D6E-409C-BE32-E72D297353CC}">
              <c16:uniqueId val="{00000000-30FB-40AA-B8AD-7E6F9B8ADF67}"/>
            </c:ext>
          </c:extLst>
        </c:ser>
        <c:dLbls>
          <c:showLegendKey val="0"/>
          <c:showVal val="0"/>
          <c:showCatName val="0"/>
          <c:showSerName val="0"/>
          <c:showPercent val="0"/>
          <c:showBubbleSize val="0"/>
        </c:dLbls>
        <c:axId val="1821115440"/>
        <c:axId val="1821116272"/>
      </c:radarChart>
      <c:catAx>
        <c:axId val="182111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21116272"/>
        <c:crosses val="autoZero"/>
        <c:auto val="1"/>
        <c:lblAlgn val="ctr"/>
        <c:lblOffset val="100"/>
        <c:noMultiLvlLbl val="0"/>
      </c:catAx>
      <c:valAx>
        <c:axId val="1821116272"/>
        <c:scaling>
          <c:orientation val="minMax"/>
          <c:max val="7"/>
          <c:min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21115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64019887395072"/>
          <c:y val="0.19438459797473331"/>
          <c:w val="0.32891544079937712"/>
          <c:h val="0.62807968378679846"/>
        </c:manualLayout>
      </c:layout>
      <c:radarChart>
        <c:radarStyle val="marker"/>
        <c:varyColors val="0"/>
        <c:ser>
          <c:idx val="0"/>
          <c:order val="0"/>
          <c:tx>
            <c:strRef>
              <c:f>Mean!$O$48</c:f>
              <c:strCache>
                <c:ptCount val="1"/>
                <c:pt idx="0">
                  <c:v>Ebonyi</c:v>
                </c:pt>
              </c:strCache>
            </c:strRef>
          </c:tx>
          <c:spPr>
            <a:ln w="28575" cap="rnd">
              <a:solidFill>
                <a:schemeClr val="accent1"/>
              </a:solidFill>
              <a:round/>
            </a:ln>
            <a:effectLst/>
          </c:spPr>
          <c:marker>
            <c:symbol val="none"/>
          </c:marker>
          <c:cat>
            <c:strRef>
              <c:f>Mean!$N$49:$N$55</c:f>
              <c:strCache>
                <c:ptCount val="7"/>
                <c:pt idx="0">
                  <c:v>State government leadership and staff engage in implementing the approaches</c:v>
                </c:pt>
                <c:pt idx="1">
                  <c:v>State government has team-based collaboration and infrastructure for those approaches.</c:v>
                </c:pt>
                <c:pt idx="2">
                  <c:v>Government staff keep an eye on potential flaws in approach performance.</c:v>
                </c:pt>
                <c:pt idx="3">
                  <c:v>Government staff are regularly trained on required skills for approach implementation.</c:v>
                </c:pt>
                <c:pt idx="4">
                  <c:v>Government staff choose improvement goals together, and analyze if the goals can be achieved.</c:v>
                </c:pt>
                <c:pt idx="5">
                  <c:v>Government teams comprise both women and men.</c:v>
                </c:pt>
                <c:pt idx="6">
                  <c:v>Every member of government teams has equal opportunity to participate in applicable approach activities and training. </c:v>
                </c:pt>
              </c:strCache>
            </c:strRef>
          </c:cat>
          <c:val>
            <c:numRef>
              <c:f>Mean!$O$49:$O$55</c:f>
              <c:numCache>
                <c:formatCode>0.0</c:formatCode>
                <c:ptCount val="7"/>
                <c:pt idx="0">
                  <c:v>4.5750000000000002</c:v>
                </c:pt>
                <c:pt idx="1">
                  <c:v>4.4000000000000004</c:v>
                </c:pt>
                <c:pt idx="2">
                  <c:v>4.375</c:v>
                </c:pt>
                <c:pt idx="3">
                  <c:v>3.1</c:v>
                </c:pt>
                <c:pt idx="4">
                  <c:v>4.3499999999999996</c:v>
                </c:pt>
                <c:pt idx="5">
                  <c:v>5.8</c:v>
                </c:pt>
                <c:pt idx="6">
                  <c:v>5.0250000000000004</c:v>
                </c:pt>
              </c:numCache>
            </c:numRef>
          </c:val>
          <c:extLst>
            <c:ext xmlns:c16="http://schemas.microsoft.com/office/drawing/2014/chart" uri="{C3380CC4-5D6E-409C-BE32-E72D297353CC}">
              <c16:uniqueId val="{00000000-C213-4BEB-8306-82473CC24720}"/>
            </c:ext>
          </c:extLst>
        </c:ser>
        <c:dLbls>
          <c:showLegendKey val="0"/>
          <c:showVal val="0"/>
          <c:showCatName val="0"/>
          <c:showSerName val="0"/>
          <c:showPercent val="0"/>
          <c:showBubbleSize val="0"/>
        </c:dLbls>
        <c:axId val="1630213920"/>
        <c:axId val="1630216416"/>
      </c:radarChart>
      <c:catAx>
        <c:axId val="163021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30216416"/>
        <c:crosses val="autoZero"/>
        <c:auto val="1"/>
        <c:lblAlgn val="ctr"/>
        <c:lblOffset val="100"/>
        <c:noMultiLvlLbl val="0"/>
      </c:catAx>
      <c:valAx>
        <c:axId val="1630216416"/>
        <c:scaling>
          <c:orientation val="minMax"/>
          <c:max val="7"/>
          <c:min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30213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14361876640426"/>
          <c:y val="0.22522255358532756"/>
          <c:w val="0.34138889727951649"/>
          <c:h val="0.59738200389999596"/>
        </c:manualLayout>
      </c:layout>
      <c:radarChart>
        <c:radarStyle val="marker"/>
        <c:varyColors val="0"/>
        <c:ser>
          <c:idx val="0"/>
          <c:order val="0"/>
          <c:tx>
            <c:strRef>
              <c:f>Mean!$O$68</c:f>
              <c:strCache>
                <c:ptCount val="1"/>
                <c:pt idx="0">
                  <c:v>Ebonyi</c:v>
                </c:pt>
              </c:strCache>
            </c:strRef>
          </c:tx>
          <c:spPr>
            <a:ln w="28575" cap="rnd">
              <a:solidFill>
                <a:schemeClr val="accent1"/>
              </a:solidFill>
              <a:round/>
            </a:ln>
            <a:effectLst/>
          </c:spPr>
          <c:marker>
            <c:symbol val="none"/>
          </c:marker>
          <c:dLbls>
            <c:delete val="1"/>
          </c:dLbls>
          <c:cat>
            <c:strRef>
              <c:f>Mean!$N$69:$N$73</c:f>
              <c:strCache>
                <c:ptCount val="5"/>
                <c:pt idx="0">
                  <c:v>The Activity has communication strategies to secure and maintain public support.</c:v>
                </c:pt>
                <c:pt idx="1">
                  <c:v>Activity staff communicate the need for the approach to the public.</c:v>
                </c:pt>
                <c:pt idx="2">
                  <c:v>The approach is marketed in a way that generates interest</c:v>
                </c:pt>
                <c:pt idx="3">
                  <c:v>The Activity increases community awareness of the issue</c:v>
                </c:pt>
                <c:pt idx="4">
                  <c:v>The Activity demonstrates its value to the public.</c:v>
                </c:pt>
              </c:strCache>
            </c:strRef>
          </c:cat>
          <c:val>
            <c:numRef>
              <c:f>Mean!$O$69:$O$73</c:f>
              <c:numCache>
                <c:formatCode>0.0</c:formatCode>
                <c:ptCount val="5"/>
                <c:pt idx="0">
                  <c:v>5.45</c:v>
                </c:pt>
                <c:pt idx="1">
                  <c:v>5.45</c:v>
                </c:pt>
                <c:pt idx="2">
                  <c:v>5.3250000000000002</c:v>
                </c:pt>
                <c:pt idx="3">
                  <c:v>5.95</c:v>
                </c:pt>
                <c:pt idx="4">
                  <c:v>5.9</c:v>
                </c:pt>
              </c:numCache>
            </c:numRef>
          </c:val>
          <c:extLst>
            <c:ext xmlns:c16="http://schemas.microsoft.com/office/drawing/2014/chart" uri="{C3380CC4-5D6E-409C-BE32-E72D297353CC}">
              <c16:uniqueId val="{00000000-12EC-4624-981A-DD8B67939314}"/>
            </c:ext>
          </c:extLst>
        </c:ser>
        <c:dLbls>
          <c:showLegendKey val="0"/>
          <c:showVal val="1"/>
          <c:showCatName val="0"/>
          <c:showSerName val="0"/>
          <c:showPercent val="0"/>
          <c:showBubbleSize val="0"/>
        </c:dLbls>
        <c:axId val="1630208096"/>
        <c:axId val="1630204768"/>
      </c:radarChart>
      <c:catAx>
        <c:axId val="163020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30204768"/>
        <c:crosses val="autoZero"/>
        <c:auto val="1"/>
        <c:lblAlgn val="ctr"/>
        <c:lblOffset val="100"/>
        <c:noMultiLvlLbl val="0"/>
      </c:catAx>
      <c:valAx>
        <c:axId val="1630204768"/>
        <c:scaling>
          <c:orientation val="minMax"/>
          <c:max val="7"/>
          <c:min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30208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251345144356957"/>
          <c:y val="0.21459843622296573"/>
          <c:w val="0.29728026574803151"/>
          <c:h val="0.6532001380492346"/>
        </c:manualLayout>
      </c:layout>
      <c:radarChart>
        <c:radarStyle val="marker"/>
        <c:varyColors val="0"/>
        <c:ser>
          <c:idx val="0"/>
          <c:order val="0"/>
          <c:tx>
            <c:strRef>
              <c:f>Mean!$O$75</c:f>
              <c:strCache>
                <c:ptCount val="1"/>
                <c:pt idx="0">
                  <c:v>Ebonyi</c:v>
                </c:pt>
              </c:strCache>
            </c:strRef>
          </c:tx>
          <c:spPr>
            <a:ln w="28575" cap="rnd">
              <a:solidFill>
                <a:schemeClr val="accent1"/>
              </a:solidFill>
              <a:round/>
            </a:ln>
            <a:effectLst/>
          </c:spPr>
          <c:marker>
            <c:symbol val="none"/>
          </c:marker>
          <c:cat>
            <c:strRef>
              <c:f>Mean!$N$76:$N$79</c:f>
              <c:strCache>
                <c:ptCount val="4"/>
                <c:pt idx="0">
                  <c:v>Champions within the government/civil society exist who strongly support the approaches.</c:v>
                </c:pt>
                <c:pt idx="1">
                  <c:v>The Activity’s approaches have strong government/civil society champions with the ability to garner resources</c:v>
                </c:pt>
                <c:pt idx="2">
                  <c:v>The approaches have leadership support from outside of the immediate implementing government organization.</c:v>
                </c:pt>
                <c:pt idx="3">
                  <c:v>The Activity has strong public support.</c:v>
                </c:pt>
              </c:strCache>
            </c:strRef>
          </c:cat>
          <c:val>
            <c:numRef>
              <c:f>Mean!$O$76:$O$79</c:f>
              <c:numCache>
                <c:formatCode>0.0</c:formatCode>
                <c:ptCount val="4"/>
                <c:pt idx="0">
                  <c:v>4.7249999999999996</c:v>
                </c:pt>
                <c:pt idx="1">
                  <c:v>3.95</c:v>
                </c:pt>
                <c:pt idx="2">
                  <c:v>4.05</c:v>
                </c:pt>
                <c:pt idx="3">
                  <c:v>5.5250000000000004</c:v>
                </c:pt>
              </c:numCache>
            </c:numRef>
          </c:val>
          <c:extLst>
            <c:ext xmlns:c16="http://schemas.microsoft.com/office/drawing/2014/chart" uri="{C3380CC4-5D6E-409C-BE32-E72D297353CC}">
              <c16:uniqueId val="{00000000-E81B-45CE-92BE-30C7884214C1}"/>
            </c:ext>
          </c:extLst>
        </c:ser>
        <c:dLbls>
          <c:showLegendKey val="0"/>
          <c:showVal val="0"/>
          <c:showCatName val="0"/>
          <c:showSerName val="0"/>
          <c:showPercent val="0"/>
          <c:showBubbleSize val="0"/>
        </c:dLbls>
        <c:axId val="1620692752"/>
        <c:axId val="1620702320"/>
      </c:radarChart>
      <c:catAx>
        <c:axId val="1620692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20702320"/>
        <c:crosses val="autoZero"/>
        <c:auto val="1"/>
        <c:lblAlgn val="ctr"/>
        <c:lblOffset val="100"/>
        <c:noMultiLvlLbl val="0"/>
      </c:catAx>
      <c:valAx>
        <c:axId val="1620702320"/>
        <c:scaling>
          <c:orientation val="minMax"/>
          <c:max val="7"/>
          <c:min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20692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0"/>
          <c:tx>
            <c:strRef>
              <c:f>'Malaria Graphs'!$E$8</c:f>
              <c:strCache>
                <c:ptCount val="1"/>
                <c:pt idx="0">
                  <c:v>Ebonyi</c:v>
                </c:pt>
              </c:strCache>
            </c:strRef>
          </c:tx>
          <c:spPr>
            <a:solidFill>
              <a:srgbClr val="A7BF39"/>
            </a:solidFill>
            <a:ln>
              <a:noFill/>
            </a:ln>
            <a:effectLst/>
          </c:spPr>
          <c:invertIfNegative val="0"/>
          <c:dLbls>
            <c:dLbl>
              <c:idx val="0"/>
              <c:tx>
                <c:rich>
                  <a:bodyPr/>
                  <a:lstStyle/>
                  <a:p>
                    <a:fld id="{99DD3770-EE7F-44A6-9446-9BB7F8C8FF8C}"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D00-4333-81BD-E8ED20CEC054}"/>
                </c:ext>
              </c:extLst>
            </c:dLbl>
            <c:dLbl>
              <c:idx val="1"/>
              <c:tx>
                <c:rich>
                  <a:bodyPr/>
                  <a:lstStyle/>
                  <a:p>
                    <a:fld id="{AD818F72-E6B4-4473-B59E-4699BCA91BF2}"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D00-4333-81BD-E8ED20CEC054}"/>
                </c:ext>
              </c:extLst>
            </c:dLbl>
            <c:dLbl>
              <c:idx val="2"/>
              <c:tx>
                <c:rich>
                  <a:bodyPr/>
                  <a:lstStyle/>
                  <a:p>
                    <a:fld id="{32713C2F-70B6-400F-BCD6-425DF99D3B51}"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D00-4333-81BD-E8ED20CEC05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minus"/>
            <c:errValType val="percentage"/>
            <c:noEndCap val="1"/>
            <c:val val="100"/>
            <c:spPr>
              <a:noFill/>
              <a:ln w="25400" cap="flat" cmpd="sng" algn="ctr">
                <a:noFill/>
                <a:round/>
                <a:headEnd type="oval"/>
              </a:ln>
              <a:effectLst/>
            </c:spPr>
          </c:errBars>
          <c:cat>
            <c:strRef>
              <c:f>'Malaria Graphs'!$B$13:$B$15</c:f>
              <c:strCache>
                <c:ptCount val="3"/>
                <c:pt idx="0">
                  <c:v>IPTp</c:v>
                </c:pt>
                <c:pt idx="1">
                  <c:v>Malaria treatment</c:v>
                </c:pt>
                <c:pt idx="2">
                  <c:v>Malaria diagnosis</c:v>
                </c:pt>
              </c:strCache>
            </c:strRef>
          </c:cat>
          <c:val>
            <c:numRef>
              <c:f>'Malaria Graphs'!$E$13:$E$15</c:f>
              <c:numCache>
                <c:formatCode>General</c:formatCode>
                <c:ptCount val="3"/>
                <c:pt idx="0">
                  <c:v>99.17</c:v>
                </c:pt>
                <c:pt idx="1">
                  <c:v>100</c:v>
                </c:pt>
                <c:pt idx="2">
                  <c:v>100</c:v>
                </c:pt>
              </c:numCache>
            </c:numRef>
          </c:val>
          <c:extLst>
            <c:ext xmlns:c16="http://schemas.microsoft.com/office/drawing/2014/chart" uri="{C3380CC4-5D6E-409C-BE32-E72D297353CC}">
              <c16:uniqueId val="{00000000-8D00-4333-81BD-E8ED20CEC054}"/>
            </c:ext>
          </c:extLst>
        </c:ser>
        <c:dLbls>
          <c:showLegendKey val="0"/>
          <c:showVal val="0"/>
          <c:showCatName val="0"/>
          <c:showSerName val="0"/>
          <c:showPercent val="0"/>
          <c:showBubbleSize val="0"/>
        </c:dLbls>
        <c:gapWidth val="182"/>
        <c:axId val="1183822032"/>
        <c:axId val="1183824944"/>
      </c:barChart>
      <c:catAx>
        <c:axId val="1183822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3824944"/>
        <c:crosses val="autoZero"/>
        <c:auto val="1"/>
        <c:lblAlgn val="ctr"/>
        <c:lblOffset val="100"/>
        <c:noMultiLvlLbl val="0"/>
      </c:catAx>
      <c:valAx>
        <c:axId val="1183824944"/>
        <c:scaling>
          <c:orientation val="minMax"/>
          <c:max val="102"/>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3822032"/>
        <c:crosses val="autoZero"/>
        <c:crossBetween val="between"/>
        <c:majorUnit val="50"/>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0"/>
          <c:tx>
            <c:strRef>
              <c:f>'Gen Service Readiness graphs'!$E$96</c:f>
              <c:strCache>
                <c:ptCount val="1"/>
                <c:pt idx="0">
                  <c:v>Ebonyi</c:v>
                </c:pt>
              </c:strCache>
            </c:strRef>
          </c:tx>
          <c:spPr>
            <a:solidFill>
              <a:srgbClr val="A7BF39"/>
            </a:solidFill>
            <a:ln>
              <a:noFill/>
            </a:ln>
            <a:effectLst/>
          </c:spPr>
          <c:invertIfNegative val="0"/>
          <c:errBars>
            <c:errBarType val="minus"/>
            <c:errValType val="percentage"/>
            <c:noEndCap val="1"/>
            <c:val val="100"/>
            <c:spPr>
              <a:noFill/>
              <a:ln w="25400" cap="flat" cmpd="sng" algn="ctr">
                <a:noFill/>
                <a:round/>
                <a:headEnd type="oval"/>
              </a:ln>
              <a:effectLst/>
            </c:spPr>
          </c:errBars>
          <c:cat>
            <c:strRef>
              <c:f>'Gen Service Readiness graphs'!$B$99:$B$102</c:f>
              <c:strCache>
                <c:ptCount val="4"/>
                <c:pt idx="0">
                  <c:v>Folic acid tab/cap</c:v>
                </c:pt>
                <c:pt idx="1">
                  <c:v>Artemisinin-based combination therapy (ACT)</c:v>
                </c:pt>
                <c:pt idx="2">
                  <c:v>Paracetamol tab/cap</c:v>
                </c:pt>
                <c:pt idx="3">
                  <c:v>Hormonal contraceptives (oral, injectable and/or implants)</c:v>
                </c:pt>
              </c:strCache>
            </c:strRef>
          </c:cat>
          <c:val>
            <c:numRef>
              <c:f>'Gen Service Readiness graphs'!$E$99:$E$102</c:f>
              <c:numCache>
                <c:formatCode>General</c:formatCode>
                <c:ptCount val="4"/>
                <c:pt idx="0">
                  <c:v>80</c:v>
                </c:pt>
                <c:pt idx="1">
                  <c:v>90</c:v>
                </c:pt>
                <c:pt idx="2">
                  <c:v>95.83</c:v>
                </c:pt>
                <c:pt idx="3">
                  <c:v>97.5</c:v>
                </c:pt>
              </c:numCache>
            </c:numRef>
          </c:val>
          <c:extLst>
            <c:ext xmlns:c16="http://schemas.microsoft.com/office/drawing/2014/chart" uri="{C3380CC4-5D6E-409C-BE32-E72D297353CC}">
              <c16:uniqueId val="{00000000-D78C-49AB-9CCA-9C30F4C03564}"/>
            </c:ext>
          </c:extLst>
        </c:ser>
        <c:dLbls>
          <c:showLegendKey val="0"/>
          <c:showVal val="0"/>
          <c:showCatName val="0"/>
          <c:showSerName val="0"/>
          <c:showPercent val="0"/>
          <c:showBubbleSize val="0"/>
        </c:dLbls>
        <c:gapWidth val="182"/>
        <c:axId val="1183822032"/>
        <c:axId val="1183824944"/>
      </c:barChart>
      <c:catAx>
        <c:axId val="1183822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3824944"/>
        <c:crosses val="autoZero"/>
        <c:auto val="1"/>
        <c:lblAlgn val="ctr"/>
        <c:lblOffset val="100"/>
        <c:noMultiLvlLbl val="0"/>
      </c:catAx>
      <c:valAx>
        <c:axId val="1183824944"/>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3822032"/>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0"/>
          <c:tx>
            <c:strRef>
              <c:f>'Gen Service Readiness graphs'!$E$110</c:f>
              <c:strCache>
                <c:ptCount val="1"/>
                <c:pt idx="0">
                  <c:v>Ebonyi</c:v>
                </c:pt>
              </c:strCache>
            </c:strRef>
          </c:tx>
          <c:spPr>
            <a:solidFill>
              <a:srgbClr val="A7BF39"/>
            </a:solidFill>
            <a:ln>
              <a:noFill/>
            </a:ln>
            <a:effectLst/>
          </c:spPr>
          <c:invertIfNegative val="0"/>
          <c:errBars>
            <c:errBarType val="minus"/>
            <c:errValType val="percentage"/>
            <c:noEndCap val="1"/>
            <c:val val="100"/>
            <c:spPr>
              <a:noFill/>
              <a:ln w="25400" cap="flat" cmpd="sng" algn="ctr">
                <a:noFill/>
                <a:round/>
                <a:headEnd type="oval"/>
              </a:ln>
              <a:effectLst/>
            </c:spPr>
          </c:errBars>
          <c:cat>
            <c:strRef>
              <c:f>'Gen Service Readiness graphs'!$B$113:$B$117</c:f>
              <c:strCache>
                <c:ptCount val="5"/>
                <c:pt idx="0">
                  <c:v>Alcohol swabs</c:v>
                </c:pt>
                <c:pt idx="1">
                  <c:v>Sterile gauze swabs</c:v>
                </c:pt>
                <c:pt idx="2">
                  <c:v>Examination gloves, latex, single use</c:v>
                </c:pt>
                <c:pt idx="3">
                  <c:v>Single use syringes</c:v>
                </c:pt>
                <c:pt idx="4">
                  <c:v>Male condoms</c:v>
                </c:pt>
              </c:strCache>
            </c:strRef>
          </c:cat>
          <c:val>
            <c:numRef>
              <c:f>'Gen Service Readiness graphs'!$E$113:$E$117</c:f>
              <c:numCache>
                <c:formatCode>General</c:formatCode>
                <c:ptCount val="5"/>
                <c:pt idx="0">
                  <c:v>76.67</c:v>
                </c:pt>
                <c:pt idx="1">
                  <c:v>78.33</c:v>
                </c:pt>
                <c:pt idx="2">
                  <c:v>80</c:v>
                </c:pt>
                <c:pt idx="3">
                  <c:v>81.67</c:v>
                </c:pt>
                <c:pt idx="4">
                  <c:v>88.33</c:v>
                </c:pt>
              </c:numCache>
            </c:numRef>
          </c:val>
          <c:extLst>
            <c:ext xmlns:c16="http://schemas.microsoft.com/office/drawing/2014/chart" uri="{C3380CC4-5D6E-409C-BE32-E72D297353CC}">
              <c16:uniqueId val="{00000000-2725-4308-BDAD-96D09316650B}"/>
            </c:ext>
          </c:extLst>
        </c:ser>
        <c:dLbls>
          <c:showLegendKey val="0"/>
          <c:showVal val="0"/>
          <c:showCatName val="0"/>
          <c:showSerName val="0"/>
          <c:showPercent val="0"/>
          <c:showBubbleSize val="0"/>
        </c:dLbls>
        <c:gapWidth val="182"/>
        <c:axId val="1183822032"/>
        <c:axId val="1183824944"/>
      </c:barChart>
      <c:catAx>
        <c:axId val="1183822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3824944"/>
        <c:crosses val="autoZero"/>
        <c:auto val="1"/>
        <c:lblAlgn val="ctr"/>
        <c:lblOffset val="100"/>
        <c:noMultiLvlLbl val="0"/>
      </c:catAx>
      <c:valAx>
        <c:axId val="11838249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3822032"/>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0"/>
          <c:tx>
            <c:strRef>
              <c:f>'Malaria Graphs'!$E$8</c:f>
              <c:strCache>
                <c:ptCount val="1"/>
                <c:pt idx="0">
                  <c:v>Ebonyi</c:v>
                </c:pt>
              </c:strCache>
            </c:strRef>
          </c:tx>
          <c:spPr>
            <a:solidFill>
              <a:srgbClr val="A7BF39"/>
            </a:solidFill>
            <a:ln>
              <a:noFill/>
            </a:ln>
            <a:effectLst/>
          </c:spPr>
          <c:invertIfNegative val="0"/>
          <c:errBars>
            <c:errBarType val="minus"/>
            <c:errValType val="percentage"/>
            <c:noEndCap val="1"/>
            <c:val val="100"/>
            <c:spPr>
              <a:noFill/>
              <a:ln w="25400" cap="flat" cmpd="sng" algn="ctr">
                <a:noFill/>
                <a:round/>
                <a:headEnd type="oval"/>
              </a:ln>
              <a:effectLst/>
            </c:spPr>
          </c:errBars>
          <c:cat>
            <c:strRef>
              <c:f>'Malaria Graphs'!$B$13:$B$15</c:f>
              <c:strCache>
                <c:ptCount val="3"/>
                <c:pt idx="0">
                  <c:v>IPTp</c:v>
                </c:pt>
                <c:pt idx="1">
                  <c:v>Malaria treatment</c:v>
                </c:pt>
                <c:pt idx="2">
                  <c:v>Malaria diagnosis</c:v>
                </c:pt>
              </c:strCache>
            </c:strRef>
          </c:cat>
          <c:val>
            <c:numRef>
              <c:f>'Malaria Graphs'!$E$13:$E$15</c:f>
              <c:numCache>
                <c:formatCode>General</c:formatCode>
                <c:ptCount val="3"/>
                <c:pt idx="0">
                  <c:v>99.17</c:v>
                </c:pt>
                <c:pt idx="1">
                  <c:v>100</c:v>
                </c:pt>
                <c:pt idx="2">
                  <c:v>100</c:v>
                </c:pt>
              </c:numCache>
            </c:numRef>
          </c:val>
          <c:extLst>
            <c:ext xmlns:c16="http://schemas.microsoft.com/office/drawing/2014/chart" uri="{C3380CC4-5D6E-409C-BE32-E72D297353CC}">
              <c16:uniqueId val="{00000000-A070-4E28-9453-848AC8C78CB7}"/>
            </c:ext>
          </c:extLst>
        </c:ser>
        <c:dLbls>
          <c:showLegendKey val="0"/>
          <c:showVal val="0"/>
          <c:showCatName val="0"/>
          <c:showSerName val="0"/>
          <c:showPercent val="0"/>
          <c:showBubbleSize val="0"/>
        </c:dLbls>
        <c:gapWidth val="182"/>
        <c:axId val="1183822032"/>
        <c:axId val="1183824944"/>
      </c:barChart>
      <c:catAx>
        <c:axId val="1183822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3824944"/>
        <c:crosses val="autoZero"/>
        <c:auto val="1"/>
        <c:lblAlgn val="ctr"/>
        <c:lblOffset val="100"/>
        <c:noMultiLvlLbl val="0"/>
      </c:catAx>
      <c:valAx>
        <c:axId val="1183824944"/>
        <c:scaling>
          <c:orientation val="minMax"/>
          <c:max val="102"/>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3822032"/>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0"/>
          <c:tx>
            <c:strRef>
              <c:f>'Malaria Graphs'!$T$7</c:f>
              <c:strCache>
                <c:ptCount val="1"/>
                <c:pt idx="0">
                  <c:v>Ebonyi</c:v>
                </c:pt>
              </c:strCache>
            </c:strRef>
          </c:tx>
          <c:spPr>
            <a:solidFill>
              <a:srgbClr val="A7BF39"/>
            </a:solidFill>
            <a:ln>
              <a:noFill/>
            </a:ln>
            <a:effectLst/>
          </c:spPr>
          <c:invertIfNegative val="0"/>
          <c:errBars>
            <c:errBarType val="minus"/>
            <c:errValType val="percentage"/>
            <c:noEndCap val="1"/>
            <c:val val="100"/>
            <c:spPr>
              <a:noFill/>
              <a:ln w="25400" cap="flat" cmpd="sng" algn="ctr">
                <a:noFill/>
                <a:round/>
                <a:headEnd type="oval"/>
              </a:ln>
              <a:effectLst/>
            </c:spPr>
          </c:errBars>
          <c:cat>
            <c:strRef>
              <c:f>'Malaria Graphs'!$Q$8:$Q$11</c:f>
              <c:strCache>
                <c:ptCount val="4"/>
                <c:pt idx="0">
                  <c:v>Malaria diagnosis by microscopy</c:v>
                </c:pt>
                <c:pt idx="1">
                  <c:v>Malaria diagnosis by clinical</c:v>
                </c:pt>
                <c:pt idx="2">
                  <c:v>Malaria diagnosis by testing</c:v>
                </c:pt>
                <c:pt idx="3">
                  <c:v>Malaria diagnosis by RDT</c:v>
                </c:pt>
              </c:strCache>
            </c:strRef>
          </c:cat>
          <c:val>
            <c:numRef>
              <c:f>'Malaria Graphs'!$T$8:$T$11</c:f>
              <c:numCache>
                <c:formatCode>General</c:formatCode>
                <c:ptCount val="4"/>
                <c:pt idx="0">
                  <c:v>3.33</c:v>
                </c:pt>
                <c:pt idx="1">
                  <c:v>15.83</c:v>
                </c:pt>
                <c:pt idx="2">
                  <c:v>98.33</c:v>
                </c:pt>
                <c:pt idx="3">
                  <c:v>98.33</c:v>
                </c:pt>
              </c:numCache>
            </c:numRef>
          </c:val>
          <c:extLst>
            <c:ext xmlns:c16="http://schemas.microsoft.com/office/drawing/2014/chart" uri="{C3380CC4-5D6E-409C-BE32-E72D297353CC}">
              <c16:uniqueId val="{00000000-7E35-4E1A-B3F6-E1E557DF8EF7}"/>
            </c:ext>
          </c:extLst>
        </c:ser>
        <c:dLbls>
          <c:showLegendKey val="0"/>
          <c:showVal val="0"/>
          <c:showCatName val="0"/>
          <c:showSerName val="0"/>
          <c:showPercent val="0"/>
          <c:showBubbleSize val="0"/>
        </c:dLbls>
        <c:gapWidth val="182"/>
        <c:axId val="1183822032"/>
        <c:axId val="1183824944"/>
      </c:barChart>
      <c:catAx>
        <c:axId val="1183822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3824944"/>
        <c:crosses val="autoZero"/>
        <c:auto val="1"/>
        <c:lblAlgn val="ctr"/>
        <c:lblOffset val="100"/>
        <c:noMultiLvlLbl val="0"/>
      </c:catAx>
      <c:valAx>
        <c:axId val="1183824944"/>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3822032"/>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0"/>
          <c:tx>
            <c:strRef>
              <c:f>'Malaria Graphs'!$T$7</c:f>
              <c:strCache>
                <c:ptCount val="1"/>
                <c:pt idx="0">
                  <c:v>Ebonyi</c:v>
                </c:pt>
              </c:strCache>
            </c:strRef>
          </c:tx>
          <c:spPr>
            <a:solidFill>
              <a:srgbClr val="A7BF39"/>
            </a:solidFill>
            <a:ln>
              <a:noFill/>
            </a:ln>
            <a:effectLst/>
          </c:spPr>
          <c:invertIfNegative val="0"/>
          <c:dLbls>
            <c:dLbl>
              <c:idx val="0"/>
              <c:tx>
                <c:rich>
                  <a:bodyPr/>
                  <a:lstStyle/>
                  <a:p>
                    <a:fld id="{AD261FC5-B8D8-4067-A526-7C0BC5069476}"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548-40D8-AC1E-CF9FC43FC18F}"/>
                </c:ext>
              </c:extLst>
            </c:dLbl>
            <c:dLbl>
              <c:idx val="1"/>
              <c:tx>
                <c:rich>
                  <a:bodyPr/>
                  <a:lstStyle/>
                  <a:p>
                    <a:fld id="{7C0D7DFC-5580-47DC-8400-968EDDDAB7D6}"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548-40D8-AC1E-CF9FC43FC18F}"/>
                </c:ext>
              </c:extLst>
            </c:dLbl>
            <c:dLbl>
              <c:idx val="2"/>
              <c:tx>
                <c:rich>
                  <a:bodyPr/>
                  <a:lstStyle/>
                  <a:p>
                    <a:fld id="{D5CECAC8-6E7D-4213-B4D7-864179F2446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548-40D8-AC1E-CF9FC43FC18F}"/>
                </c:ext>
              </c:extLst>
            </c:dLbl>
            <c:dLbl>
              <c:idx val="3"/>
              <c:tx>
                <c:rich>
                  <a:bodyPr/>
                  <a:lstStyle/>
                  <a:p>
                    <a:fld id="{FF92CEB0-8979-4DE1-BB7D-AF9ED79D12F3}"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548-40D8-AC1E-CF9FC43FC18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minus"/>
            <c:errValType val="percentage"/>
            <c:noEndCap val="1"/>
            <c:val val="100"/>
            <c:spPr>
              <a:noFill/>
              <a:ln w="25400" cap="flat" cmpd="sng" algn="ctr">
                <a:noFill/>
                <a:round/>
                <a:headEnd type="oval"/>
              </a:ln>
              <a:effectLst/>
            </c:spPr>
          </c:errBars>
          <c:cat>
            <c:strRef>
              <c:f>'Malaria Graphs'!$Q$8:$Q$11</c:f>
              <c:strCache>
                <c:ptCount val="4"/>
                <c:pt idx="0">
                  <c:v>Malaria diagnosis by microscopy</c:v>
                </c:pt>
                <c:pt idx="1">
                  <c:v>Malaria diagnosis by clinical</c:v>
                </c:pt>
                <c:pt idx="2">
                  <c:v>Malaria diagnosis by testing</c:v>
                </c:pt>
                <c:pt idx="3">
                  <c:v>Malaria diagnosis by RDT</c:v>
                </c:pt>
              </c:strCache>
            </c:strRef>
          </c:cat>
          <c:val>
            <c:numRef>
              <c:f>'Malaria Graphs'!$T$8:$T$11</c:f>
              <c:numCache>
                <c:formatCode>General</c:formatCode>
                <c:ptCount val="4"/>
                <c:pt idx="0">
                  <c:v>3.33</c:v>
                </c:pt>
                <c:pt idx="1">
                  <c:v>15.83</c:v>
                </c:pt>
                <c:pt idx="2">
                  <c:v>98.33</c:v>
                </c:pt>
                <c:pt idx="3">
                  <c:v>98.33</c:v>
                </c:pt>
              </c:numCache>
            </c:numRef>
          </c:val>
          <c:extLst>
            <c:ext xmlns:c16="http://schemas.microsoft.com/office/drawing/2014/chart" uri="{C3380CC4-5D6E-409C-BE32-E72D297353CC}">
              <c16:uniqueId val="{00000000-4548-40D8-AC1E-CF9FC43FC18F}"/>
            </c:ext>
          </c:extLst>
        </c:ser>
        <c:dLbls>
          <c:dLblPos val="outEnd"/>
          <c:showLegendKey val="0"/>
          <c:showVal val="1"/>
          <c:showCatName val="0"/>
          <c:showSerName val="0"/>
          <c:showPercent val="0"/>
          <c:showBubbleSize val="0"/>
        </c:dLbls>
        <c:gapWidth val="182"/>
        <c:axId val="1183822032"/>
        <c:axId val="1183824944"/>
      </c:barChart>
      <c:catAx>
        <c:axId val="1183822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3824944"/>
        <c:crosses val="autoZero"/>
        <c:auto val="1"/>
        <c:lblAlgn val="ctr"/>
        <c:lblOffset val="100"/>
        <c:noMultiLvlLbl val="0"/>
      </c:catAx>
      <c:valAx>
        <c:axId val="1183824944"/>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3822032"/>
        <c:crosses val="autoZero"/>
        <c:crossBetween val="between"/>
        <c:majorUnit val="50"/>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2"/>
          <c:order val="0"/>
          <c:tx>
            <c:strRef>
              <c:f>'[D4I Nigeria Quantitative Baseline Evaluation Report_Provider Results_June2022revisions_State.xlsx]AttitudeNorm_Gender'!$FC$39</c:f>
              <c:strCache>
                <c:ptCount val="1"/>
                <c:pt idx="0">
                  <c:v>Ebonyi</c:v>
                </c:pt>
              </c:strCache>
            </c:strRef>
          </c:tx>
          <c:spPr>
            <a:solidFill>
              <a:srgbClr val="92D050"/>
            </a:solidFill>
            <a:ln>
              <a:solidFill>
                <a:srgbClr val="92D050"/>
              </a:solidFill>
              <a:prstDash val="solid"/>
            </a:ln>
            <a:effectLst/>
          </c:spPr>
          <c:invertIfNegative val="0"/>
          <c:cat>
            <c:strRef>
              <c:f>'[D4I Nigeria Quantitative Baseline Evaluation Report_Provider Results_June2022revisions_State.xlsx]AttitudeNorm_Gender'!$EZ$40:$EZ$58</c:f>
              <c:strCache>
                <c:ptCount val="17"/>
                <c:pt idx="0">
                  <c:v>A woman who has not undergone FGM/C does not deserve respect from her husband.</c:v>
                </c:pt>
                <c:pt idx="4">
                  <c:v>There are times when a woman deserves to be beaten.</c:v>
                </c:pt>
                <c:pt idx="8">
                  <c:v>A woman should not use a family planning method unless her partner agrees.</c:v>
                </c:pt>
                <c:pt idx="12">
                  <c:v>It is natural and right that men should have more power than women in the family.</c:v>
                </c:pt>
                <c:pt idx="16">
                  <c:v>Women should remain virgins until they get married.</c:v>
                </c:pt>
              </c:strCache>
            </c:strRef>
          </c:cat>
          <c:val>
            <c:numRef>
              <c:f>'[D4I Nigeria Quantitative Baseline Evaluation Report_Provider Results_June2022revisions_State.xlsx]AttitudeNorm_Gender'!$FC$40:$FC$58</c:f>
              <c:numCache>
                <c:formatCode>General</c:formatCode>
                <c:ptCount val="19"/>
                <c:pt idx="2">
                  <c:v>98.02</c:v>
                </c:pt>
                <c:pt idx="6">
                  <c:v>92.660000000000011</c:v>
                </c:pt>
                <c:pt idx="10">
                  <c:v>75.990000000000009</c:v>
                </c:pt>
                <c:pt idx="14">
                  <c:v>23.16</c:v>
                </c:pt>
                <c:pt idx="18">
                  <c:v>18.64</c:v>
                </c:pt>
              </c:numCache>
            </c:numRef>
          </c:val>
          <c:extLst>
            <c:ext xmlns:c16="http://schemas.microsoft.com/office/drawing/2014/chart" uri="{C3380CC4-5D6E-409C-BE32-E72D297353CC}">
              <c16:uniqueId val="{00000000-0984-40EC-AD70-637964AFEB6D}"/>
            </c:ext>
          </c:extLst>
        </c:ser>
        <c:dLbls>
          <c:showLegendKey val="0"/>
          <c:showVal val="0"/>
          <c:showCatName val="0"/>
          <c:showSerName val="0"/>
          <c:showPercent val="0"/>
          <c:showBubbleSize val="0"/>
        </c:dLbls>
        <c:gapWidth val="30"/>
        <c:overlap val="100"/>
        <c:axId val="694833024"/>
        <c:axId val="694833440"/>
      </c:barChart>
      <c:catAx>
        <c:axId val="694833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94833440"/>
        <c:crosses val="autoZero"/>
        <c:auto val="0"/>
        <c:lblAlgn val="l"/>
        <c:lblOffset val="100"/>
        <c:noMultiLvlLbl val="0"/>
      </c:catAx>
      <c:valAx>
        <c:axId val="69483344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94833024"/>
        <c:crosses val="autoZero"/>
        <c:crossBetween val="between"/>
        <c:majorUnit val="20"/>
      </c:valAx>
      <c:spPr>
        <a:noFill/>
        <a:ln>
          <a:noFill/>
        </a:ln>
        <a:effectLst/>
      </c:spPr>
    </c:plotArea>
    <c:plotVisOnly val="1"/>
    <c:dispBlanksAs val="gap"/>
    <c:showDLblsOverMax val="0"/>
    <c:extLst/>
  </c:chart>
  <c:spPr>
    <a:solidFill>
      <a:schemeClr val="bg1"/>
    </a:solidFill>
    <a:ln w="9525" cap="flat" cmpd="sng" algn="ctr">
      <a:solidFill>
        <a:schemeClr val="tx1">
          <a:lumMod val="15000"/>
          <a:lumOff val="85000"/>
        </a:schemeClr>
      </a:solidFill>
      <a:round/>
    </a:ln>
    <a:effectLst/>
  </c:spPr>
  <c:txPr>
    <a:bodyPr/>
    <a:lstStyle/>
    <a:p>
      <a:pPr>
        <a:defRPr sz="8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The clinicians in this LGA believe that...</a:t>
            </a:r>
          </a:p>
        </c:rich>
      </c:tx>
      <c:overlay val="0"/>
      <c:spPr>
        <a:noFill/>
        <a:ln w="25400">
          <a:noFill/>
        </a:ln>
        <a:effectLst/>
      </c:spPr>
      <c:txPr>
        <a:bodyPr rot="0" spcFirstLastPara="1" vertOverflow="ellipsis" vert="horz" wrap="square" anchor="ctr" anchorCtr="1"/>
        <a:lstStyle/>
        <a:p>
          <a:pPr>
            <a:defRPr sz="9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stacked"/>
        <c:varyColors val="0"/>
        <c:ser>
          <c:idx val="2"/>
          <c:order val="0"/>
          <c:tx>
            <c:strRef>
              <c:f>'[D4I Nigeria Quantitative Baseline Evaluation Report_Provider Results_June2022revisions_State.xlsx]AttitudeNorm_Gender'!$EJ$116</c:f>
              <c:strCache>
                <c:ptCount val="1"/>
                <c:pt idx="0">
                  <c:v>Ebonyi</c:v>
                </c:pt>
              </c:strCache>
            </c:strRef>
          </c:tx>
          <c:spPr>
            <a:solidFill>
              <a:srgbClr val="92D050"/>
            </a:solidFill>
            <a:ln>
              <a:solidFill>
                <a:srgbClr val="92D050"/>
              </a:solidFill>
              <a:prstDash val="solid"/>
            </a:ln>
            <a:effectLst/>
          </c:spPr>
          <c:invertIfNegative val="0"/>
          <c:cat>
            <c:strRef>
              <c:f>'[D4I Nigeria Quantitative Baseline Evaluation Report_Provider Results_June2022revisions_State.xlsx]AttitudeNorm_Gender'!$EG$117:$EG$127</c:f>
              <c:strCache>
                <c:ptCount val="9"/>
                <c:pt idx="0">
                  <c:v>It is not always necessary to obtain consent from clients when conducting a vaginal examination or other procedures.</c:v>
                </c:pt>
                <c:pt idx="4">
                  <c:v>Gender-based violence is a separate issue that is outside the realm of services in our health area.</c:v>
                </c:pt>
                <c:pt idx="8">
                  <c:v>Being able to tell when a client is experiencing physical or emotional abuse is an important skill for providers in our field.</c:v>
                </c:pt>
              </c:strCache>
            </c:strRef>
          </c:cat>
          <c:val>
            <c:numRef>
              <c:f>'[D4I Nigeria Quantitative Baseline Evaluation Report_Provider Results_June2022revisions_State.xlsx]AttitudeNorm_Gender'!$EJ$117:$EJ$127</c:f>
              <c:numCache>
                <c:formatCode>General</c:formatCode>
                <c:ptCount val="11"/>
                <c:pt idx="2">
                  <c:v>93.22</c:v>
                </c:pt>
                <c:pt idx="6">
                  <c:v>80.22999999999999</c:v>
                </c:pt>
                <c:pt idx="10">
                  <c:v>8.48</c:v>
                </c:pt>
              </c:numCache>
            </c:numRef>
          </c:val>
          <c:extLst>
            <c:ext xmlns:c16="http://schemas.microsoft.com/office/drawing/2014/chart" uri="{C3380CC4-5D6E-409C-BE32-E72D297353CC}">
              <c16:uniqueId val="{00000000-B129-49AE-957D-49D33D5C97EC}"/>
            </c:ext>
          </c:extLst>
        </c:ser>
        <c:dLbls>
          <c:showLegendKey val="0"/>
          <c:showVal val="0"/>
          <c:showCatName val="0"/>
          <c:showSerName val="0"/>
          <c:showPercent val="0"/>
          <c:showBubbleSize val="0"/>
        </c:dLbls>
        <c:gapWidth val="30"/>
        <c:overlap val="100"/>
        <c:axId val="694833024"/>
        <c:axId val="694833440"/>
      </c:barChart>
      <c:catAx>
        <c:axId val="694833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94833440"/>
        <c:crosses val="autoZero"/>
        <c:auto val="0"/>
        <c:lblAlgn val="ctr"/>
        <c:lblOffset val="100"/>
        <c:noMultiLvlLbl val="0"/>
      </c:catAx>
      <c:valAx>
        <c:axId val="69483344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94833024"/>
        <c:crosses val="autoZero"/>
        <c:crossBetween val="between"/>
        <c:majorUnit val="20"/>
      </c:valAx>
      <c:spPr>
        <a:noFill/>
        <a:ln>
          <a:noFill/>
        </a:ln>
        <a:effectLst/>
      </c:spPr>
    </c:plotArea>
    <c:plotVisOnly val="1"/>
    <c:dispBlanksAs val="gap"/>
    <c:showDLblsOverMax val="0"/>
    <c:extLst/>
  </c:chart>
  <c:spPr>
    <a:solidFill>
      <a:schemeClr val="bg1"/>
    </a:solidFill>
    <a:ln w="9525" cap="flat" cmpd="sng" algn="ctr">
      <a:solidFill>
        <a:schemeClr val="tx1">
          <a:lumMod val="15000"/>
          <a:lumOff val="85000"/>
        </a:schemeClr>
      </a:solidFill>
      <a:round/>
    </a:ln>
    <a:effectLst/>
  </c:spPr>
  <c:txPr>
    <a:bodyPr/>
    <a:lstStyle/>
    <a:p>
      <a:pPr>
        <a:defRPr sz="8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0"/>
          <c:tx>
            <c:strRef>
              <c:f>'Malaria Graphs'!$E$19</c:f>
              <c:strCache>
                <c:ptCount val="1"/>
                <c:pt idx="0">
                  <c:v>Ebonyi</c:v>
                </c:pt>
              </c:strCache>
            </c:strRef>
          </c:tx>
          <c:spPr>
            <a:solidFill>
              <a:srgbClr val="A7BF39"/>
            </a:solidFill>
            <a:ln>
              <a:solidFill>
                <a:srgbClr val="A7BF39"/>
              </a:solidFill>
            </a:ln>
            <a:effectLst/>
          </c:spPr>
          <c:invertIfNegative val="0"/>
          <c:dLbls>
            <c:dLbl>
              <c:idx val="0"/>
              <c:tx>
                <c:rich>
                  <a:bodyPr/>
                  <a:lstStyle/>
                  <a:p>
                    <a:fld id="{A0188BCA-EB90-40B4-9F29-99C41EFBECF3}"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1C8-4A83-838F-F3A451958996}"/>
                </c:ext>
              </c:extLst>
            </c:dLbl>
            <c:dLbl>
              <c:idx val="1"/>
              <c:tx>
                <c:rich>
                  <a:bodyPr/>
                  <a:lstStyle/>
                  <a:p>
                    <a:fld id="{196B3F7F-A398-47A6-BD43-5BAD3F466957}"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1C8-4A83-838F-F3A451958996}"/>
                </c:ext>
              </c:extLst>
            </c:dLbl>
            <c:dLbl>
              <c:idx val="2"/>
              <c:tx>
                <c:rich>
                  <a:bodyPr/>
                  <a:lstStyle/>
                  <a:p>
                    <a:fld id="{E22F51F4-A88F-4737-B338-93A69C30E794}"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C8-4A83-838F-F3A45195899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minus"/>
            <c:errValType val="percentage"/>
            <c:noEndCap val="1"/>
            <c:val val="100"/>
            <c:spPr>
              <a:noFill/>
              <a:ln w="25400" cap="flat" cmpd="sng" algn="ctr">
                <a:noFill/>
                <a:round/>
                <a:headEnd type="oval"/>
              </a:ln>
              <a:effectLst/>
            </c:spPr>
          </c:errBars>
          <c:cat>
            <c:strRef>
              <c:f>'Malaria Graphs'!$B$20:$B$22</c:f>
              <c:strCache>
                <c:ptCount val="3"/>
                <c:pt idx="0">
                  <c:v>Guidelines for diagnosis and treatment of malaria</c:v>
                </c:pt>
                <c:pt idx="1">
                  <c:v>Malaria diagnostic  testing capacity</c:v>
                </c:pt>
                <c:pt idx="2">
                  <c:v>Staff trained in malaria diagnosis and treatment</c:v>
                </c:pt>
              </c:strCache>
            </c:strRef>
          </c:cat>
          <c:val>
            <c:numRef>
              <c:f>'Malaria Graphs'!$E$20:$E$22</c:f>
              <c:numCache>
                <c:formatCode>General</c:formatCode>
                <c:ptCount val="3"/>
                <c:pt idx="0">
                  <c:v>71.67</c:v>
                </c:pt>
                <c:pt idx="1">
                  <c:v>90.83</c:v>
                </c:pt>
                <c:pt idx="2">
                  <c:v>99.17</c:v>
                </c:pt>
              </c:numCache>
            </c:numRef>
          </c:val>
          <c:extLst>
            <c:ext xmlns:c16="http://schemas.microsoft.com/office/drawing/2014/chart" uri="{C3380CC4-5D6E-409C-BE32-E72D297353CC}">
              <c16:uniqueId val="{00000000-A1C8-4A83-838F-F3A451958996}"/>
            </c:ext>
          </c:extLst>
        </c:ser>
        <c:dLbls>
          <c:dLblPos val="outEnd"/>
          <c:showLegendKey val="0"/>
          <c:showVal val="1"/>
          <c:showCatName val="0"/>
          <c:showSerName val="0"/>
          <c:showPercent val="0"/>
          <c:showBubbleSize val="0"/>
        </c:dLbls>
        <c:gapWidth val="182"/>
        <c:axId val="1183822032"/>
        <c:axId val="1183824944"/>
      </c:barChart>
      <c:catAx>
        <c:axId val="1183822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3824944"/>
        <c:crosses val="autoZero"/>
        <c:auto val="1"/>
        <c:lblAlgn val="ctr"/>
        <c:lblOffset val="100"/>
        <c:noMultiLvlLbl val="0"/>
      </c:catAx>
      <c:valAx>
        <c:axId val="1183824944"/>
        <c:scaling>
          <c:orientation val="minMax"/>
          <c:max val="102"/>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3822032"/>
        <c:crosses val="autoZero"/>
        <c:crossBetween val="between"/>
        <c:majorUnit val="50"/>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0"/>
          <c:tx>
            <c:strRef>
              <c:f>'ANC + PP + AYSRH graphs'!$E$35</c:f>
              <c:strCache>
                <c:ptCount val="1"/>
                <c:pt idx="0">
                  <c:v>Ebonyi</c:v>
                </c:pt>
              </c:strCache>
            </c:strRef>
          </c:tx>
          <c:spPr>
            <a:solidFill>
              <a:srgbClr val="A7BF39"/>
            </a:solidFill>
            <a:ln>
              <a:noFill/>
            </a:ln>
            <a:effectLst/>
          </c:spPr>
          <c:invertIfNegative val="0"/>
          <c:dLbls>
            <c:dLbl>
              <c:idx val="0"/>
              <c:tx>
                <c:rich>
                  <a:bodyPr/>
                  <a:lstStyle/>
                  <a:p>
                    <a:fld id="{3DA69701-7CF3-4697-91EF-17F76062668E}"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1D8-4BC6-8C80-16B802BC972F}"/>
                </c:ext>
              </c:extLst>
            </c:dLbl>
            <c:dLbl>
              <c:idx val="1"/>
              <c:tx>
                <c:rich>
                  <a:bodyPr/>
                  <a:lstStyle/>
                  <a:p>
                    <a:fld id="{1CF570A3-6EC4-4552-8990-87F77F8060F4}"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1D8-4BC6-8C80-16B802BC972F}"/>
                </c:ext>
              </c:extLst>
            </c:dLbl>
            <c:dLbl>
              <c:idx val="2"/>
              <c:tx>
                <c:rich>
                  <a:bodyPr/>
                  <a:lstStyle/>
                  <a:p>
                    <a:fld id="{DEA8CF9E-8C51-45A5-8036-ECC1A9BE2DB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1D8-4BC6-8C80-16B802BC972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minus"/>
            <c:errValType val="percentage"/>
            <c:noEndCap val="1"/>
            <c:val val="100"/>
            <c:spPr>
              <a:noFill/>
              <a:ln w="25400" cap="flat" cmpd="sng" algn="ctr">
                <a:noFill/>
                <a:round/>
                <a:headEnd type="oval"/>
              </a:ln>
              <a:effectLst/>
            </c:spPr>
          </c:errBars>
          <c:cat>
            <c:strRef>
              <c:f>'ANC + PP + AYSRH graphs'!$B$36:$B$38</c:f>
              <c:strCache>
                <c:ptCount val="3"/>
                <c:pt idx="0">
                  <c:v>IPT medicine</c:v>
                </c:pt>
                <c:pt idx="1">
                  <c:v>Facility has staff trained in IPTp</c:v>
                </c:pt>
                <c:pt idx="2">
                  <c:v>Facility has guidelines on IPTp</c:v>
                </c:pt>
              </c:strCache>
            </c:strRef>
          </c:cat>
          <c:val>
            <c:numRef>
              <c:f>'ANC + PP + AYSRH graphs'!$E$36:$E$38</c:f>
              <c:numCache>
                <c:formatCode>General</c:formatCode>
                <c:ptCount val="3"/>
                <c:pt idx="0">
                  <c:v>90.76</c:v>
                </c:pt>
                <c:pt idx="1">
                  <c:v>75.63</c:v>
                </c:pt>
                <c:pt idx="2">
                  <c:v>41.18</c:v>
                </c:pt>
              </c:numCache>
            </c:numRef>
          </c:val>
          <c:extLst>
            <c:ext xmlns:c16="http://schemas.microsoft.com/office/drawing/2014/chart" uri="{C3380CC4-5D6E-409C-BE32-E72D297353CC}">
              <c16:uniqueId val="{00000000-C1D8-4BC6-8C80-16B802BC972F}"/>
            </c:ext>
          </c:extLst>
        </c:ser>
        <c:dLbls>
          <c:dLblPos val="outEnd"/>
          <c:showLegendKey val="0"/>
          <c:showVal val="1"/>
          <c:showCatName val="0"/>
          <c:showSerName val="0"/>
          <c:showPercent val="0"/>
          <c:showBubbleSize val="0"/>
        </c:dLbls>
        <c:gapWidth val="182"/>
        <c:axId val="1183822032"/>
        <c:axId val="1183824944"/>
      </c:barChart>
      <c:catAx>
        <c:axId val="1183822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3824944"/>
        <c:crosses val="autoZero"/>
        <c:auto val="1"/>
        <c:lblAlgn val="ctr"/>
        <c:lblOffset val="100"/>
        <c:noMultiLvlLbl val="0"/>
      </c:catAx>
      <c:valAx>
        <c:axId val="1183824944"/>
        <c:scaling>
          <c:orientation val="minMax"/>
          <c:max val="102"/>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3822032"/>
        <c:crosses val="autoZero"/>
        <c:crossBetween val="between"/>
        <c:majorUnit val="50"/>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2"/>
          <c:order val="0"/>
          <c:tx>
            <c:strRef>
              <c:f>'Malaria Graphs'!$E$50</c:f>
              <c:strCache>
                <c:ptCount val="1"/>
                <c:pt idx="0">
                  <c:v>Ebonyi</c:v>
                </c:pt>
              </c:strCache>
            </c:strRef>
          </c:tx>
          <c:spPr>
            <a:solidFill>
              <a:srgbClr val="A7BF39"/>
            </a:solidFill>
            <a:ln>
              <a:solidFill>
                <a:schemeClr val="bg1">
                  <a:alpha val="0"/>
                </a:schemeClr>
              </a:solidFill>
            </a:ln>
            <a:effectLst/>
          </c:spPr>
          <c:invertIfNegative val="0"/>
          <c:dLbls>
            <c:dLbl>
              <c:idx val="0"/>
              <c:tx>
                <c:rich>
                  <a:bodyPr/>
                  <a:lstStyle/>
                  <a:p>
                    <a:fld id="{464B97EA-F804-4D6F-AF6A-A0FC69AA7D6A}"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0F0-486F-8CCC-F97DC19D2728}"/>
                </c:ext>
              </c:extLst>
            </c:dLbl>
            <c:dLbl>
              <c:idx val="1"/>
              <c:tx>
                <c:rich>
                  <a:bodyPr/>
                  <a:lstStyle/>
                  <a:p>
                    <a:fld id="{7F70D042-FCCB-4249-BCD1-14833E885A8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0F0-486F-8CCC-F97DC19D2728}"/>
                </c:ext>
              </c:extLst>
            </c:dLbl>
            <c:dLbl>
              <c:idx val="2"/>
              <c:tx>
                <c:rich>
                  <a:bodyPr/>
                  <a:lstStyle/>
                  <a:p>
                    <a:fld id="{E6CBA93D-9B1F-4DFB-A97C-F8B19E9C745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0F0-486F-8CCC-F97DC19D2728}"/>
                </c:ext>
              </c:extLst>
            </c:dLbl>
            <c:dLbl>
              <c:idx val="3"/>
              <c:tx>
                <c:rich>
                  <a:bodyPr/>
                  <a:lstStyle/>
                  <a:p>
                    <a:fld id="{BC270404-ACB3-4DF7-A9B8-979F74560AE7}"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0F0-486F-8CCC-F97DC19D272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minus"/>
            <c:errValType val="percentage"/>
            <c:noEndCap val="1"/>
            <c:val val="100"/>
            <c:spPr>
              <a:noFill/>
              <a:ln w="25400" cap="flat" cmpd="sng" algn="ctr">
                <a:noFill/>
                <a:round/>
                <a:headEnd type="oval"/>
                <a:tailEnd type="none"/>
              </a:ln>
              <a:effectLst/>
            </c:spPr>
          </c:errBars>
          <c:cat>
            <c:strRef>
              <c:f>'Malaria Graphs'!$B$51:$B$54</c:f>
              <c:strCache>
                <c:ptCount val="4"/>
                <c:pt idx="0">
                  <c:v>Mean % of all malaria items at facilities</c:v>
                </c:pt>
                <c:pt idx="1">
                  <c:v>Mean % of malaria medicines and commodities items at facilities</c:v>
                </c:pt>
                <c:pt idx="2">
                  <c:v>Mean % of malaria staff and guidelines items at facilities</c:v>
                </c:pt>
                <c:pt idx="3">
                  <c:v>Mean % of malaria diagnostics items at facilities</c:v>
                </c:pt>
              </c:strCache>
            </c:strRef>
          </c:cat>
          <c:val>
            <c:numRef>
              <c:f>'Malaria Graphs'!$E$51:$E$54</c:f>
              <c:numCache>
                <c:formatCode>General</c:formatCode>
                <c:ptCount val="4"/>
                <c:pt idx="0">
                  <c:v>77</c:v>
                </c:pt>
                <c:pt idx="1">
                  <c:v>73</c:v>
                </c:pt>
                <c:pt idx="2">
                  <c:v>77</c:v>
                </c:pt>
                <c:pt idx="3">
                  <c:v>90</c:v>
                </c:pt>
              </c:numCache>
            </c:numRef>
          </c:val>
          <c:extLst>
            <c:ext xmlns:c16="http://schemas.microsoft.com/office/drawing/2014/chart" uri="{C3380CC4-5D6E-409C-BE32-E72D297353CC}">
              <c16:uniqueId val="{00000000-70F0-486F-8CCC-F97DC19D2728}"/>
            </c:ext>
          </c:extLst>
        </c:ser>
        <c:dLbls>
          <c:dLblPos val="outEnd"/>
          <c:showLegendKey val="0"/>
          <c:showVal val="1"/>
          <c:showCatName val="0"/>
          <c:showSerName val="0"/>
          <c:showPercent val="0"/>
          <c:showBubbleSize val="0"/>
        </c:dLbls>
        <c:gapWidth val="182"/>
        <c:axId val="1183822032"/>
        <c:axId val="1183824944"/>
      </c:barChart>
      <c:catAx>
        <c:axId val="1183822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3824944"/>
        <c:crosses val="autoZero"/>
        <c:auto val="1"/>
        <c:lblAlgn val="ctr"/>
        <c:lblOffset val="100"/>
        <c:noMultiLvlLbl val="0"/>
      </c:catAx>
      <c:valAx>
        <c:axId val="1183824944"/>
        <c:scaling>
          <c:orientation val="minMax"/>
          <c:max val="10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3822032"/>
        <c:crosses val="autoZero"/>
        <c:crossBetween val="between"/>
        <c:majorUnit val="50"/>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807092770952385E-2"/>
          <c:y val="3.7195120490091639E-2"/>
          <c:w val="0.8786262035317649"/>
          <c:h val="0.84628271113822129"/>
        </c:manualLayout>
      </c:layout>
      <c:barChart>
        <c:barDir val="bar"/>
        <c:grouping val="stacked"/>
        <c:varyColors val="0"/>
        <c:ser>
          <c:idx val="0"/>
          <c:order val="0"/>
          <c:tx>
            <c:strRef>
              <c:f>'Malaria Graphs'!$B$79</c:f>
              <c:strCache>
                <c:ptCount val="1"/>
                <c:pt idx="0">
                  <c:v>Less than 7 days of stock-out</c:v>
                </c:pt>
              </c:strCache>
            </c:strRef>
          </c:tx>
          <c:spPr>
            <a:solidFill>
              <a:srgbClr val="FFD966"/>
            </a:solidFill>
            <a:ln>
              <a:noFill/>
            </a:ln>
            <a:effectLst/>
          </c:spPr>
          <c:invertIfNegative val="0"/>
          <c:dLbls>
            <c:dLbl>
              <c:idx val="0"/>
              <c:tx>
                <c:rich>
                  <a:bodyPr/>
                  <a:lstStyle/>
                  <a:p>
                    <a:fld id="{99A71802-AC2E-4CC2-8ADF-001FC40E7C28}"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076-4F81-8769-B80BAAE1F1A1}"/>
                </c:ext>
              </c:extLst>
            </c:dLbl>
            <c:dLbl>
              <c:idx val="1"/>
              <c:tx>
                <c:rich>
                  <a:bodyPr/>
                  <a:lstStyle/>
                  <a:p>
                    <a:fld id="{3E480725-CFE2-412A-AA92-CE583E1581C8}"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076-4F81-8769-B80BAAE1F1A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'Malaria Graphs'!$G$78:$H$78</c:f>
              <c:strCache>
                <c:ptCount val="2"/>
                <c:pt idx="0">
                  <c:v>1st Line Anti-Malarials</c:v>
                </c:pt>
                <c:pt idx="1">
                  <c:v>RDTs</c:v>
                </c:pt>
              </c:strCache>
            </c:strRef>
          </c:cat>
          <c:val>
            <c:numRef>
              <c:f>'Malaria Graphs'!$G$79:$H$79</c:f>
              <c:numCache>
                <c:formatCode>General</c:formatCode>
                <c:ptCount val="2"/>
                <c:pt idx="0">
                  <c:v>9.17</c:v>
                </c:pt>
                <c:pt idx="1">
                  <c:v>9.17</c:v>
                </c:pt>
              </c:numCache>
            </c:numRef>
          </c:val>
          <c:extLst>
            <c:ext xmlns:c16="http://schemas.microsoft.com/office/drawing/2014/chart" uri="{C3380CC4-5D6E-409C-BE32-E72D297353CC}">
              <c16:uniqueId val="{00000000-3076-4F81-8769-B80BAAE1F1A1}"/>
            </c:ext>
          </c:extLst>
        </c:ser>
        <c:ser>
          <c:idx val="1"/>
          <c:order val="1"/>
          <c:tx>
            <c:strRef>
              <c:f>'Malaria Graphs'!$B$80</c:f>
              <c:strCache>
                <c:ptCount val="1"/>
                <c:pt idx="0">
                  <c:v>7-14 days of stock-out</c:v>
                </c:pt>
              </c:strCache>
            </c:strRef>
          </c:tx>
          <c:spPr>
            <a:solidFill>
              <a:srgbClr val="A7BF39"/>
            </a:solidFill>
            <a:ln>
              <a:noFill/>
            </a:ln>
            <a:effectLst/>
          </c:spPr>
          <c:invertIfNegative val="0"/>
          <c:dLbls>
            <c:dLbl>
              <c:idx val="0"/>
              <c:tx>
                <c:rich>
                  <a:bodyPr/>
                  <a:lstStyle/>
                  <a:p>
                    <a:fld id="{515D2C79-F5F4-41C2-A876-7495F52D2DBA}"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3076-4F81-8769-B80BAAE1F1A1}"/>
                </c:ext>
              </c:extLst>
            </c:dLbl>
            <c:dLbl>
              <c:idx val="1"/>
              <c:tx>
                <c:rich>
                  <a:bodyPr/>
                  <a:lstStyle/>
                  <a:p>
                    <a:fld id="{447B0AE4-5465-407C-B11C-2E2922A40028}"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076-4F81-8769-B80BAAE1F1A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'Malaria Graphs'!$G$78:$H$78</c:f>
              <c:strCache>
                <c:ptCount val="2"/>
                <c:pt idx="0">
                  <c:v>1st Line Anti-Malarials</c:v>
                </c:pt>
                <c:pt idx="1">
                  <c:v>RDTs</c:v>
                </c:pt>
              </c:strCache>
            </c:strRef>
          </c:cat>
          <c:val>
            <c:numRef>
              <c:f>'Malaria Graphs'!$G$80:$H$80</c:f>
              <c:numCache>
                <c:formatCode>General</c:formatCode>
                <c:ptCount val="2"/>
                <c:pt idx="0">
                  <c:v>3.33</c:v>
                </c:pt>
                <c:pt idx="1">
                  <c:v>3.33</c:v>
                </c:pt>
              </c:numCache>
            </c:numRef>
          </c:val>
          <c:extLst>
            <c:ext xmlns:c16="http://schemas.microsoft.com/office/drawing/2014/chart" uri="{C3380CC4-5D6E-409C-BE32-E72D297353CC}">
              <c16:uniqueId val="{00000001-3076-4F81-8769-B80BAAE1F1A1}"/>
            </c:ext>
          </c:extLst>
        </c:ser>
        <c:ser>
          <c:idx val="2"/>
          <c:order val="2"/>
          <c:tx>
            <c:strRef>
              <c:f>'Malaria Graphs'!$B$81</c:f>
              <c:strCache>
                <c:ptCount val="1"/>
                <c:pt idx="0">
                  <c:v>More than 14 days</c:v>
                </c:pt>
              </c:strCache>
            </c:strRef>
          </c:tx>
          <c:spPr>
            <a:solidFill>
              <a:srgbClr val="007162"/>
            </a:solidFill>
            <a:ln>
              <a:noFill/>
            </a:ln>
            <a:effectLst/>
          </c:spPr>
          <c:invertIfNegative val="0"/>
          <c:dLbls>
            <c:dLbl>
              <c:idx val="0"/>
              <c:tx>
                <c:rich>
                  <a:bodyPr/>
                  <a:lstStyle/>
                  <a:p>
                    <a:fld id="{D9786F1F-76A0-438D-8680-8587AC4BC7DB}"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076-4F81-8769-B80BAAE1F1A1}"/>
                </c:ext>
              </c:extLst>
            </c:dLbl>
            <c:dLbl>
              <c:idx val="1"/>
              <c:tx>
                <c:rich>
                  <a:bodyPr/>
                  <a:lstStyle/>
                  <a:p>
                    <a:fld id="{86172AFA-220F-4F70-9633-16835E07CC71}"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076-4F81-8769-B80BAAE1F1A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'Malaria Graphs'!$G$78:$H$78</c:f>
              <c:strCache>
                <c:ptCount val="2"/>
                <c:pt idx="0">
                  <c:v>1st Line Anti-Malarials</c:v>
                </c:pt>
                <c:pt idx="1">
                  <c:v>RDTs</c:v>
                </c:pt>
              </c:strCache>
            </c:strRef>
          </c:cat>
          <c:val>
            <c:numRef>
              <c:f>'Malaria Graphs'!$G$81:$H$81</c:f>
              <c:numCache>
                <c:formatCode>General</c:formatCode>
                <c:ptCount val="2"/>
                <c:pt idx="0">
                  <c:v>7.5</c:v>
                </c:pt>
                <c:pt idx="1">
                  <c:v>8.33</c:v>
                </c:pt>
              </c:numCache>
            </c:numRef>
          </c:val>
          <c:extLst>
            <c:ext xmlns:c16="http://schemas.microsoft.com/office/drawing/2014/chart" uri="{C3380CC4-5D6E-409C-BE32-E72D297353CC}">
              <c16:uniqueId val="{00000002-3076-4F81-8769-B80BAAE1F1A1}"/>
            </c:ext>
          </c:extLst>
        </c:ser>
        <c:dLbls>
          <c:showLegendKey val="0"/>
          <c:showVal val="1"/>
          <c:showCatName val="0"/>
          <c:showSerName val="0"/>
          <c:showPercent val="0"/>
          <c:showBubbleSize val="0"/>
        </c:dLbls>
        <c:gapWidth val="150"/>
        <c:overlap val="100"/>
        <c:axId val="1290412991"/>
        <c:axId val="1290413407"/>
      </c:barChart>
      <c:catAx>
        <c:axId val="12904129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90413407"/>
        <c:crosses val="autoZero"/>
        <c:auto val="1"/>
        <c:lblAlgn val="ctr"/>
        <c:lblOffset val="100"/>
        <c:noMultiLvlLbl val="0"/>
      </c:catAx>
      <c:valAx>
        <c:axId val="1290413407"/>
        <c:scaling>
          <c:orientation val="minMax"/>
          <c:max val="2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90412991"/>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0"/>
          <c:tx>
            <c:strRef>
              <c:f>'ANC + PP + AYSRH graphs'!$E$5</c:f>
              <c:strCache>
                <c:ptCount val="1"/>
                <c:pt idx="0">
                  <c:v>Ebonyi</c:v>
                </c:pt>
              </c:strCache>
            </c:strRef>
          </c:tx>
          <c:spPr>
            <a:solidFill>
              <a:srgbClr val="A7BF39"/>
            </a:solidFill>
            <a:ln>
              <a:noFill/>
            </a:ln>
            <a:effectLst/>
          </c:spPr>
          <c:invertIfNegative val="0"/>
          <c:dLbls>
            <c:dLbl>
              <c:idx val="0"/>
              <c:tx>
                <c:rich>
                  <a:bodyPr/>
                  <a:lstStyle/>
                  <a:p>
                    <a:fld id="{E22702B8-105B-4C43-B104-9D981B138AC6}"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94E-4DCB-80C5-CE6263AA5FF5}"/>
                </c:ext>
              </c:extLst>
            </c:dLbl>
            <c:dLbl>
              <c:idx val="1"/>
              <c:tx>
                <c:rich>
                  <a:bodyPr/>
                  <a:lstStyle/>
                  <a:p>
                    <a:fld id="{248A4A01-C2A7-4FC1-BD86-B89EF21F348C}"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94E-4DCB-80C5-CE6263AA5FF5}"/>
                </c:ext>
              </c:extLst>
            </c:dLbl>
            <c:dLbl>
              <c:idx val="2"/>
              <c:tx>
                <c:rich>
                  <a:bodyPr/>
                  <a:lstStyle/>
                  <a:p>
                    <a:fld id="{351A0336-1CA3-4768-8213-C39ED916FD85}"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94E-4DCB-80C5-CE6263AA5FF5}"/>
                </c:ext>
              </c:extLst>
            </c:dLbl>
            <c:dLbl>
              <c:idx val="3"/>
              <c:tx>
                <c:rich>
                  <a:bodyPr/>
                  <a:lstStyle/>
                  <a:p>
                    <a:fld id="{59934491-9AC3-467B-A887-CBCD3BDF15A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94E-4DCB-80C5-CE6263AA5FF5}"/>
                </c:ext>
              </c:extLst>
            </c:dLbl>
            <c:dLbl>
              <c:idx val="4"/>
              <c:tx>
                <c:rich>
                  <a:bodyPr/>
                  <a:lstStyle/>
                  <a:p>
                    <a:fld id="{D2DE3431-672A-428E-BBF9-4FE8E44991B4}"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94E-4DCB-80C5-CE6263AA5FF5}"/>
                </c:ext>
              </c:extLst>
            </c:dLbl>
            <c:dLbl>
              <c:idx val="5"/>
              <c:tx>
                <c:rich>
                  <a:bodyPr/>
                  <a:lstStyle/>
                  <a:p>
                    <a:fld id="{6AFFD71A-4C27-432D-AFF2-96E30AF208B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94E-4DCB-80C5-CE6263AA5FF5}"/>
                </c:ext>
              </c:extLst>
            </c:dLbl>
            <c:dLbl>
              <c:idx val="6"/>
              <c:tx>
                <c:rich>
                  <a:bodyPr/>
                  <a:lstStyle/>
                  <a:p>
                    <a:fld id="{0EDCC69A-CB57-4BCD-B276-20408E7ABE52}"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94E-4DCB-80C5-CE6263AA5FF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minus"/>
            <c:errValType val="percentage"/>
            <c:noEndCap val="1"/>
            <c:val val="100"/>
            <c:spPr>
              <a:noFill/>
              <a:ln w="25400" cap="flat" cmpd="sng" algn="ctr">
                <a:noFill/>
                <a:round/>
                <a:headEnd type="oval"/>
              </a:ln>
              <a:effectLst/>
            </c:spPr>
          </c:errBars>
          <c:cat>
            <c:strRef>
              <c:f>'ANC + PP + AYSRH graphs'!$B$6:$B$12</c:f>
              <c:strCache>
                <c:ptCount val="7"/>
                <c:pt idx="0">
                  <c:v>Routine checks for urine protein</c:v>
                </c:pt>
                <c:pt idx="1">
                  <c:v>Intermittent preventive treatment in pregnancy for malaria (IPTp)</c:v>
                </c:pt>
                <c:pt idx="2">
                  <c:v>Tetanus toxoid vaccination</c:v>
                </c:pt>
                <c:pt idx="3">
                  <c:v>Monitoring for hypertensive disorder of pregnancy</c:v>
                </c:pt>
                <c:pt idx="4">
                  <c:v>Iron supplementation</c:v>
                </c:pt>
                <c:pt idx="5">
                  <c:v>Folic acid supplementation</c:v>
                </c:pt>
                <c:pt idx="6">
                  <c:v>Antenatal care services</c:v>
                </c:pt>
              </c:strCache>
            </c:strRef>
          </c:cat>
          <c:val>
            <c:numRef>
              <c:f>'ANC + PP + AYSRH graphs'!$E$6:$E$12</c:f>
              <c:numCache>
                <c:formatCode>General</c:formatCode>
                <c:ptCount val="7"/>
                <c:pt idx="0">
                  <c:v>59.17</c:v>
                </c:pt>
                <c:pt idx="1">
                  <c:v>87.5</c:v>
                </c:pt>
                <c:pt idx="2">
                  <c:v>88.33</c:v>
                </c:pt>
                <c:pt idx="3">
                  <c:v>93.33</c:v>
                </c:pt>
                <c:pt idx="4">
                  <c:v>94.17</c:v>
                </c:pt>
                <c:pt idx="5">
                  <c:v>94.17</c:v>
                </c:pt>
                <c:pt idx="6">
                  <c:v>99.17</c:v>
                </c:pt>
              </c:numCache>
            </c:numRef>
          </c:val>
          <c:extLst>
            <c:ext xmlns:c16="http://schemas.microsoft.com/office/drawing/2014/chart" uri="{C3380CC4-5D6E-409C-BE32-E72D297353CC}">
              <c16:uniqueId val="{00000000-494E-4DCB-80C5-CE6263AA5FF5}"/>
            </c:ext>
          </c:extLst>
        </c:ser>
        <c:dLbls>
          <c:dLblPos val="outEnd"/>
          <c:showLegendKey val="0"/>
          <c:showVal val="1"/>
          <c:showCatName val="0"/>
          <c:showSerName val="0"/>
          <c:showPercent val="0"/>
          <c:showBubbleSize val="0"/>
        </c:dLbls>
        <c:gapWidth val="182"/>
        <c:axId val="1183822032"/>
        <c:axId val="1183824944"/>
      </c:barChart>
      <c:catAx>
        <c:axId val="1183822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3824944"/>
        <c:crosses val="autoZero"/>
        <c:auto val="1"/>
        <c:lblAlgn val="ctr"/>
        <c:lblOffset val="100"/>
        <c:noMultiLvlLbl val="0"/>
      </c:catAx>
      <c:valAx>
        <c:axId val="1183824944"/>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3822032"/>
        <c:crosses val="autoZero"/>
        <c:crossBetween val="between"/>
        <c:majorUnit val="50"/>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0"/>
          <c:tx>
            <c:strRef>
              <c:f>'ANC + PP + AYSRH graphs'!$E$70</c:f>
              <c:strCache>
                <c:ptCount val="1"/>
                <c:pt idx="0">
                  <c:v>Ebonyi</c:v>
                </c:pt>
              </c:strCache>
            </c:strRef>
          </c:tx>
          <c:spPr>
            <a:solidFill>
              <a:srgbClr val="A7BF39"/>
            </a:solidFill>
            <a:ln>
              <a:noFill/>
            </a:ln>
            <a:effectLst/>
          </c:spPr>
          <c:invertIfNegative val="0"/>
          <c:dLbls>
            <c:dLbl>
              <c:idx val="0"/>
              <c:tx>
                <c:rich>
                  <a:bodyPr/>
                  <a:lstStyle/>
                  <a:p>
                    <a:fld id="{2555216F-6870-4DF8-A97D-469ACD3D4D5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1EC-4337-8F00-B5213ABAC3B2}"/>
                </c:ext>
              </c:extLst>
            </c:dLbl>
            <c:dLbl>
              <c:idx val="1"/>
              <c:tx>
                <c:rich>
                  <a:bodyPr/>
                  <a:lstStyle/>
                  <a:p>
                    <a:fld id="{72CA0B20-D887-4801-9006-4C3ACC7EDAB3}"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1EC-4337-8F00-B5213ABAC3B2}"/>
                </c:ext>
              </c:extLst>
            </c:dLbl>
            <c:dLbl>
              <c:idx val="2"/>
              <c:tx>
                <c:rich>
                  <a:bodyPr/>
                  <a:lstStyle/>
                  <a:p>
                    <a:fld id="{A0B97F2E-43CB-4187-948B-B07712311E94}"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1EC-4337-8F00-B5213ABAC3B2}"/>
                </c:ext>
              </c:extLst>
            </c:dLbl>
            <c:dLbl>
              <c:idx val="3"/>
              <c:tx>
                <c:rich>
                  <a:bodyPr/>
                  <a:lstStyle/>
                  <a:p>
                    <a:fld id="{5FEC2047-55A1-45BA-B06D-3F232EDD7B0C}"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1EC-4337-8F00-B5213ABAC3B2}"/>
                </c:ext>
              </c:extLst>
            </c:dLbl>
            <c:dLbl>
              <c:idx val="4"/>
              <c:tx>
                <c:rich>
                  <a:bodyPr/>
                  <a:lstStyle/>
                  <a:p>
                    <a:fld id="{8AD5E33F-97E4-495F-A832-06221E580D9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1EC-4337-8F00-B5213ABAC3B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minus"/>
            <c:errValType val="percentage"/>
            <c:noEndCap val="1"/>
            <c:val val="100"/>
            <c:spPr>
              <a:noFill/>
              <a:ln w="25400" cap="flat" cmpd="sng" algn="ctr">
                <a:noFill/>
                <a:round/>
                <a:headEnd type="oval"/>
              </a:ln>
              <a:effectLst/>
            </c:spPr>
          </c:errBars>
          <c:cat>
            <c:strRef>
              <c:f>'ANC + PP + AYSRH graphs'!$B$71:$B$75</c:f>
              <c:strCache>
                <c:ptCount val="5"/>
                <c:pt idx="0">
                  <c:v>Mean % of all ANC items at facilities</c:v>
                </c:pt>
                <c:pt idx="1">
                  <c:v>Mean % of ANC staff and guidelines items at facilities</c:v>
                </c:pt>
                <c:pt idx="2">
                  <c:v>Mean % of ANC equipment items at facilities</c:v>
                </c:pt>
                <c:pt idx="3">
                  <c:v>Mean % of ANC medicines and commodities items at facilities</c:v>
                </c:pt>
                <c:pt idx="4">
                  <c:v>Mean % of ANC diagnostics items at facilities</c:v>
                </c:pt>
              </c:strCache>
            </c:strRef>
          </c:cat>
          <c:val>
            <c:numRef>
              <c:f>'ANC + PP + AYSRH graphs'!$E$71:$E$75</c:f>
              <c:numCache>
                <c:formatCode>General</c:formatCode>
                <c:ptCount val="5"/>
                <c:pt idx="0">
                  <c:v>51</c:v>
                </c:pt>
                <c:pt idx="1">
                  <c:v>44</c:v>
                </c:pt>
                <c:pt idx="2">
                  <c:v>84</c:v>
                </c:pt>
                <c:pt idx="3">
                  <c:v>46</c:v>
                </c:pt>
                <c:pt idx="4">
                  <c:v>29</c:v>
                </c:pt>
              </c:numCache>
            </c:numRef>
          </c:val>
          <c:extLst>
            <c:ext xmlns:c16="http://schemas.microsoft.com/office/drawing/2014/chart" uri="{C3380CC4-5D6E-409C-BE32-E72D297353CC}">
              <c16:uniqueId val="{00000000-41EC-4337-8F00-B5213ABAC3B2}"/>
            </c:ext>
          </c:extLst>
        </c:ser>
        <c:dLbls>
          <c:showLegendKey val="0"/>
          <c:showVal val="0"/>
          <c:showCatName val="0"/>
          <c:showSerName val="0"/>
          <c:showPercent val="0"/>
          <c:showBubbleSize val="0"/>
        </c:dLbls>
        <c:gapWidth val="182"/>
        <c:axId val="1183822032"/>
        <c:axId val="1183824944"/>
      </c:barChart>
      <c:catAx>
        <c:axId val="1183822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3824944"/>
        <c:crosses val="autoZero"/>
        <c:auto val="1"/>
        <c:lblAlgn val="ctr"/>
        <c:lblOffset val="100"/>
        <c:noMultiLvlLbl val="0"/>
      </c:catAx>
      <c:valAx>
        <c:axId val="11838249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3822032"/>
        <c:crosses val="autoZero"/>
        <c:crossBetween val="between"/>
        <c:majorUnit val="50"/>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FAB2D1-7B6D-4B6C-927E-138ABDEFCE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873C6AF-E8F9-4EBE-8450-59288D8D9A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0E934A-FCF1-4854-8C49-74E54F51426F}" type="datetimeFigureOut">
              <a:rPr lang="en-US" smtClean="0"/>
              <a:t>11/16/2022</a:t>
            </a:fld>
            <a:endParaRPr lang="en-US"/>
          </a:p>
        </p:txBody>
      </p:sp>
      <p:sp>
        <p:nvSpPr>
          <p:cNvPr id="4" name="Footer Placeholder 3">
            <a:extLst>
              <a:ext uri="{FF2B5EF4-FFF2-40B4-BE49-F238E27FC236}">
                <a16:creationId xmlns:a16="http://schemas.microsoft.com/office/drawing/2014/main" id="{376E0964-661A-4AC9-A319-0E3B36C810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CEB4C9B-4CFE-432C-A2F0-E1E862E8C4B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98B8EA-5655-44CA-947D-2FE418AB123B}" type="slidenum">
              <a:rPr lang="en-US" smtClean="0"/>
              <a:t>‹#›</a:t>
            </a:fld>
            <a:endParaRPr lang="en-US"/>
          </a:p>
        </p:txBody>
      </p:sp>
    </p:spTree>
    <p:extLst>
      <p:ext uri="{BB962C8B-B14F-4D97-AF65-F5344CB8AC3E}">
        <p14:creationId xmlns:p14="http://schemas.microsoft.com/office/powerpoint/2010/main" val="1480477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B302B9-0647-4224-AC6F-C0947304DFCC}" type="datetimeFigureOut">
              <a:rPr lang="en-US" smtClean="0"/>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5D222-1606-4CA6-A622-061F9BD09447}" type="slidenum">
              <a:rPr lang="en-US" smtClean="0"/>
              <a:t>‹#›</a:t>
            </a:fld>
            <a:endParaRPr lang="en-US"/>
          </a:p>
        </p:txBody>
      </p:sp>
    </p:spTree>
    <p:extLst>
      <p:ext uri="{BB962C8B-B14F-4D97-AF65-F5344CB8AC3E}">
        <p14:creationId xmlns:p14="http://schemas.microsoft.com/office/powerpoint/2010/main" val="264380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A4078C-3C0A-4C3A-9BC0-C12F7F6C4ACC}" type="slidenum">
              <a:rPr lang="en-US" smtClean="0"/>
              <a:t>1</a:t>
            </a:fld>
            <a:endParaRPr lang="en-US"/>
          </a:p>
        </p:txBody>
      </p:sp>
    </p:spTree>
    <p:extLst>
      <p:ext uri="{BB962C8B-B14F-4D97-AF65-F5344CB8AC3E}">
        <p14:creationId xmlns:p14="http://schemas.microsoft.com/office/powerpoint/2010/main" val="74389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graph presents the monthly percentage of facilities that reported the number of under-five patients for each malaria indicator in DHIS2: presenting with fever and tested by RDT; confirmed uncomplicated malaria; and confirmed uncomplicated malaria treated with ACT. </a:t>
            </a:r>
          </a:p>
          <a:p>
            <a:endParaRPr lang="en-US"/>
          </a:p>
          <a:p>
            <a:r>
              <a:rPr lang="en-US"/>
              <a:t>The percentage of facilities reporting all malaria indicators has increased over time. Reporting rates are equal for confirmed uncomplicated malaria and confirmed uncomplicated malaria treated with ACT. Reporting rates for fever cases tested by RDT are typically slightly higher than those for confirmed cases or treated cases. Reporting rates are equal for confirmed uncomplicated malaria and confirmed uncomplicated malaria treated with ACT. </a:t>
            </a:r>
          </a:p>
          <a:p>
            <a:endParaRPr lang="en-US"/>
          </a:p>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10</a:t>
            </a:fld>
            <a:endParaRPr lang="en-US"/>
          </a:p>
        </p:txBody>
      </p:sp>
    </p:spTree>
    <p:extLst>
      <p:ext uri="{BB962C8B-B14F-4D97-AF65-F5344CB8AC3E}">
        <p14:creationId xmlns:p14="http://schemas.microsoft.com/office/powerpoint/2010/main" val="374494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graph presents the monthly average number of cases per facility at the state level for the three pediatric malaria indicators of interest. </a:t>
            </a:r>
          </a:p>
          <a:p>
            <a:endParaRPr lang="en-US"/>
          </a:p>
          <a:p>
            <a:r>
              <a:rPr lang="en-US"/>
              <a:t>We observe some seasonality at the start of the study period, and beginning in late 2019 the average number of under-five patients with fever tested by RDT, confirmed to have uncomplicated malaria, and treated with ACT declined. While case loads appear to have begun trending upwards again in the first quarter of 2021, they have not yet reached levels observed at the start of the study period in January 2017. </a:t>
            </a:r>
          </a:p>
          <a:p>
            <a:endParaRPr lang="en-US"/>
          </a:p>
          <a:p>
            <a:r>
              <a:rPr lang="en-US"/>
              <a:t>We also observe that nearly all cases of confirmed uncomplicated malaria are reported to be treated with ACT. </a:t>
            </a:r>
          </a:p>
        </p:txBody>
      </p:sp>
      <p:sp>
        <p:nvSpPr>
          <p:cNvPr id="4" name="Slide Number Placeholder 3"/>
          <p:cNvSpPr>
            <a:spLocks noGrp="1"/>
          </p:cNvSpPr>
          <p:nvPr>
            <p:ph type="sldNum" sz="quarter" idx="5"/>
          </p:nvPr>
        </p:nvSpPr>
        <p:spPr/>
        <p:txBody>
          <a:bodyPr/>
          <a:lstStyle/>
          <a:p>
            <a:fld id="{7C35D222-1606-4CA6-A622-061F9BD09447}" type="slidenum">
              <a:rPr lang="en-US" smtClean="0"/>
              <a:t>11</a:t>
            </a:fld>
            <a:endParaRPr lang="en-US"/>
          </a:p>
        </p:txBody>
      </p:sp>
    </p:spTree>
    <p:extLst>
      <p:ext uri="{BB962C8B-B14F-4D97-AF65-F5344CB8AC3E}">
        <p14:creationId xmlns:p14="http://schemas.microsoft.com/office/powerpoint/2010/main" val="431295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this slide we present the monthly percentage of facilities that reported ANC and family planning indicators of interest: </a:t>
            </a:r>
          </a:p>
          <a:p>
            <a:pPr marL="171450" indent="-171450">
              <a:buFont typeface="Arial" panose="020B0604020202020204" pitchFamily="34" charset="0"/>
              <a:buChar char="•"/>
            </a:pPr>
            <a:r>
              <a:rPr lang="en-US"/>
              <a:t>First antenatal visit attendance among pregnant women of all gestational ages</a:t>
            </a:r>
          </a:p>
          <a:p>
            <a:pPr marL="171450" indent="-171450">
              <a:buFont typeface="Arial" panose="020B0604020202020204" pitchFamily="34" charset="0"/>
              <a:buChar char="•"/>
            </a:pPr>
            <a:r>
              <a:rPr lang="en-US"/>
              <a:t>Pregnant women who received first dose of malaria intermittent preventive treatment</a:t>
            </a:r>
          </a:p>
          <a:p>
            <a:pPr marL="171450" indent="-171450">
              <a:buFont typeface="Arial" panose="020B0604020202020204" pitchFamily="34" charset="0"/>
              <a:buChar char="•"/>
            </a:pPr>
            <a:r>
              <a:rPr lang="en-US"/>
              <a:t>New female family planning acceptors</a:t>
            </a:r>
          </a:p>
          <a:p>
            <a:endParaRPr lang="en-US"/>
          </a:p>
          <a:p>
            <a:r>
              <a:rPr lang="en-US"/>
              <a:t>While the percentage of facilities reporting numbers of clients attending the first ANC visit has remained relatively stable throughout the study period, we observe improved reporting rates for both IPTp1 and new family planning clients. </a:t>
            </a:r>
            <a:endParaRPr lang="en-US" i="1"/>
          </a:p>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12</a:t>
            </a:fld>
            <a:endParaRPr lang="en-US"/>
          </a:p>
        </p:txBody>
      </p:sp>
    </p:spTree>
    <p:extLst>
      <p:ext uri="{BB962C8B-B14F-4D97-AF65-F5344CB8AC3E}">
        <p14:creationId xmlns:p14="http://schemas.microsoft.com/office/powerpoint/2010/main" val="3898452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Lastly, this graph presents the monthly average number of clients per facility at the state level for ANC, IPTp, and FP indicators of interest. </a:t>
            </a:r>
          </a:p>
          <a:p>
            <a:endParaRPr lang="en-US"/>
          </a:p>
          <a:p>
            <a:r>
              <a:rPr lang="en-US"/>
              <a:t>There appears to be some seasonality in first ANC visit and receipt of IPTp1; otherwise, client loads for these indicators have been relatively stable throughout the study period. The mean number of new FP users has fluctuated over time.</a:t>
            </a:r>
            <a:endParaRPr lang="en-US" i="1"/>
          </a:p>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13</a:t>
            </a:fld>
            <a:endParaRPr lang="en-US"/>
          </a:p>
        </p:txBody>
      </p:sp>
    </p:spTree>
    <p:extLst>
      <p:ext uri="{BB962C8B-B14F-4D97-AF65-F5344CB8AC3E}">
        <p14:creationId xmlns:p14="http://schemas.microsoft.com/office/powerpoint/2010/main" val="59593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next steps of the evaluation’s ongoing DHIS2 analysis component include further data quality review and checks, additional analyses, and periodically updating results. </a:t>
            </a:r>
          </a:p>
          <a:p>
            <a:endParaRPr lang="en-US"/>
          </a:p>
          <a:p>
            <a:r>
              <a:rPr lang="en-US"/>
              <a:t>Immediate next steps in data quality review and data processing include examining patterns in missing data to understand which facilities do not provide a service of interest, are reporting zero cases in a particular month, or have missing data for a particular month. Missing data and outliers will then be treated by imputation as appropriate. </a:t>
            </a:r>
          </a:p>
          <a:p>
            <a:endParaRPr lang="en-US"/>
          </a:p>
          <a:p>
            <a:r>
              <a:rPr lang="en-US"/>
              <a:t>We will also present pediatric malaria indicators in a malaria service cascade format. Additional indicators will be analyzed based on data availability and quality, including malaria test positivity rates, IPTp3, disaggregation of the first ANC visit by pre/post 20 weeks gestational age, receipt of 4 or more ANC visits, and use of modern contraceptive methods. </a:t>
            </a:r>
          </a:p>
          <a:p>
            <a:endParaRPr lang="en-US"/>
          </a:p>
          <a:p>
            <a:r>
              <a:rPr lang="en-US"/>
              <a:t>We also plan to triangulate DHIS2 service delivery results with population-based data, for example the forthcoming MIS and MICS surveys. </a:t>
            </a:r>
          </a:p>
          <a:p>
            <a:endParaRPr lang="en-US"/>
          </a:p>
          <a:p>
            <a:r>
              <a:rPr lang="en-US"/>
              <a:t>Future analyses will attempt to classify health facilities by intervention intensity, and we are also interested in using the interrupted time series approach to estimate program effects on service delivery and/or understand COVID effects. </a:t>
            </a:r>
          </a:p>
          <a:p>
            <a:endParaRPr lang="en-US"/>
          </a:p>
          <a:p>
            <a:r>
              <a:rPr lang="en-US"/>
              <a:t>Lastly, we will pull new DHIS2 data every six months to track reporting rates, data quality, and service delivery volumes over time. </a:t>
            </a:r>
          </a:p>
          <a:p>
            <a:endParaRPr lang="en-US"/>
          </a:p>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pPr/>
              <a:t>14</a:t>
            </a:fld>
            <a:endParaRPr lang="en-US"/>
          </a:p>
        </p:txBody>
      </p:sp>
    </p:spTree>
    <p:extLst>
      <p:ext uri="{BB962C8B-B14F-4D97-AF65-F5344CB8AC3E}">
        <p14:creationId xmlns:p14="http://schemas.microsoft.com/office/powerpoint/2010/main" val="3734270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704491-D01E-4E53-A380-BF6D829063C7}" type="slidenum">
              <a:rPr lang="en-US" smtClean="0"/>
              <a:t>15</a:t>
            </a:fld>
            <a:endParaRPr lang="en-US"/>
          </a:p>
        </p:txBody>
      </p:sp>
    </p:spTree>
    <p:extLst>
      <p:ext uri="{BB962C8B-B14F-4D97-AF65-F5344CB8AC3E}">
        <p14:creationId xmlns:p14="http://schemas.microsoft.com/office/powerpoint/2010/main" val="2533079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18</a:t>
            </a:fld>
            <a:endParaRPr lang="en-US"/>
          </a:p>
        </p:txBody>
      </p:sp>
    </p:spTree>
    <p:extLst>
      <p:ext uri="{BB962C8B-B14F-4D97-AF65-F5344CB8AC3E}">
        <p14:creationId xmlns:p14="http://schemas.microsoft.com/office/powerpoint/2010/main" val="1024343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19</a:t>
            </a:fld>
            <a:endParaRPr lang="en-US"/>
          </a:p>
        </p:txBody>
      </p:sp>
    </p:spTree>
    <p:extLst>
      <p:ext uri="{BB962C8B-B14F-4D97-AF65-F5344CB8AC3E}">
        <p14:creationId xmlns:p14="http://schemas.microsoft.com/office/powerpoint/2010/main" val="688482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22</a:t>
            </a:fld>
            <a:endParaRPr lang="en-US"/>
          </a:p>
        </p:txBody>
      </p:sp>
    </p:spTree>
    <p:extLst>
      <p:ext uri="{BB962C8B-B14F-4D97-AF65-F5344CB8AC3E}">
        <p14:creationId xmlns:p14="http://schemas.microsoft.com/office/powerpoint/2010/main" val="2905172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23</a:t>
            </a:fld>
            <a:endParaRPr lang="en-US"/>
          </a:p>
        </p:txBody>
      </p:sp>
    </p:spTree>
    <p:extLst>
      <p:ext uri="{BB962C8B-B14F-4D97-AF65-F5344CB8AC3E}">
        <p14:creationId xmlns:p14="http://schemas.microsoft.com/office/powerpoint/2010/main" val="3871229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2</a:t>
            </a:fld>
            <a:endParaRPr lang="en-US"/>
          </a:p>
        </p:txBody>
      </p:sp>
    </p:spTree>
    <p:extLst>
      <p:ext uri="{BB962C8B-B14F-4D97-AF65-F5344CB8AC3E}">
        <p14:creationId xmlns:p14="http://schemas.microsoft.com/office/powerpoint/2010/main" val="471569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24</a:t>
            </a:fld>
            <a:endParaRPr lang="en-US"/>
          </a:p>
        </p:txBody>
      </p:sp>
    </p:spTree>
    <p:extLst>
      <p:ext uri="{BB962C8B-B14F-4D97-AF65-F5344CB8AC3E}">
        <p14:creationId xmlns:p14="http://schemas.microsoft.com/office/powerpoint/2010/main" val="2529556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Malaria diagnostic items: RDT kits, smear kits, microscopy</a:t>
            </a:r>
          </a:p>
          <a:p>
            <a:pPr marL="171450" indent="-171450">
              <a:buFont typeface="Arial" panose="020B0604020202020204" pitchFamily="34" charset="0"/>
              <a:buChar char="•"/>
            </a:pPr>
            <a:r>
              <a:rPr lang="en-US"/>
              <a:t>Malaria staff and guideline items: </a:t>
            </a:r>
            <a:r>
              <a:rPr lang="en-US" sz="1200">
                <a:effectLst/>
                <a:latin typeface="Calibri" panose="020F0502020204030204" pitchFamily="34" charset="0"/>
                <a:ea typeface="Calibri" panose="020F0502020204030204" pitchFamily="34" charset="0"/>
                <a:cs typeface="Times New Roman" panose="02020603050405020304" pitchFamily="18" charset="0"/>
              </a:rPr>
              <a:t>guidelines for diagnosis and treatment, guidelines for IPTp, staff trained in malaria diagnosis and treatment, staff trained in IPTp</a:t>
            </a:r>
            <a:endParaRPr lang="en-US"/>
          </a:p>
          <a:p>
            <a:pPr marL="171450" indent="-171450">
              <a:buFont typeface="Arial" panose="020B0604020202020204" pitchFamily="34" charset="0"/>
              <a:buChar char="•"/>
            </a:pPr>
            <a:r>
              <a:rPr lang="en-US"/>
              <a:t>Malaria medicines and commodities: </a:t>
            </a:r>
            <a:r>
              <a:rPr lang="en-US" sz="1800">
                <a:effectLst/>
                <a:latin typeface="Calibri" panose="020F0502020204030204" pitchFamily="34" charset="0"/>
                <a:ea typeface="Calibri" panose="020F0502020204030204" pitchFamily="34" charset="0"/>
                <a:cs typeface="Times New Roman" panose="02020603050405020304" pitchFamily="18" charset="0"/>
              </a:rPr>
              <a:t>first-line antimalarials, paracetamol tab/cap, </a:t>
            </a:r>
            <a:r>
              <a:rPr lang="en-US" sz="1800" err="1">
                <a:effectLst/>
                <a:latin typeface="Calibri" panose="020F0502020204030204" pitchFamily="34" charset="0"/>
                <a:ea typeface="Calibri" panose="020F0502020204030204" pitchFamily="34" charset="0"/>
                <a:cs typeface="Times New Roman" panose="02020603050405020304" pitchFamily="18" charset="0"/>
              </a:rPr>
              <a:t>sulphadoxine</a:t>
            </a:r>
            <a:r>
              <a:rPr lang="en-US" sz="1800">
                <a:effectLst/>
                <a:latin typeface="Calibri" panose="020F0502020204030204" pitchFamily="34" charset="0"/>
                <a:ea typeface="Calibri" panose="020F0502020204030204" pitchFamily="34" charset="0"/>
                <a:cs typeface="Times New Roman" panose="02020603050405020304" pitchFamily="18" charset="0"/>
              </a:rPr>
              <a:t>-pyrimethamine (SP) tab/cap, ITN or ITN vouchers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All malaria items: medicines and commodities, diagnostic items, staff and guidelines</a:t>
            </a:r>
          </a:p>
          <a:p>
            <a:pPr marL="171450" indent="-171450">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25</a:t>
            </a:fld>
            <a:endParaRPr lang="en-US"/>
          </a:p>
        </p:txBody>
      </p:sp>
    </p:spTree>
    <p:extLst>
      <p:ext uri="{BB962C8B-B14F-4D97-AF65-F5344CB8AC3E}">
        <p14:creationId xmlns:p14="http://schemas.microsoft.com/office/powerpoint/2010/main" val="4046007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26</a:t>
            </a:fld>
            <a:endParaRPr lang="en-US"/>
          </a:p>
        </p:txBody>
      </p:sp>
    </p:spTree>
    <p:extLst>
      <p:ext uri="{BB962C8B-B14F-4D97-AF65-F5344CB8AC3E}">
        <p14:creationId xmlns:p14="http://schemas.microsoft.com/office/powerpoint/2010/main" val="1552754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29</a:t>
            </a:fld>
            <a:endParaRPr lang="en-US"/>
          </a:p>
        </p:txBody>
      </p:sp>
    </p:spTree>
    <p:extLst>
      <p:ext uri="{BB962C8B-B14F-4D97-AF65-F5344CB8AC3E}">
        <p14:creationId xmlns:p14="http://schemas.microsoft.com/office/powerpoint/2010/main" val="288683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ANC Diagnostic items: </a:t>
            </a:r>
            <a:r>
              <a:rPr lang="en-US" sz="1200" err="1">
                <a:effectLst/>
                <a:latin typeface="Calibri" panose="020F0502020204030204" pitchFamily="34" charset="0"/>
                <a:ea typeface="Calibri" panose="020F0502020204030204" pitchFamily="34" charset="0"/>
                <a:cs typeface="Times New Roman" panose="02020603050405020304" pitchFamily="18" charset="0"/>
              </a:rPr>
              <a:t>haemoglobin</a:t>
            </a:r>
            <a:r>
              <a:rPr lang="en-US" sz="1200">
                <a:effectLst/>
                <a:latin typeface="Calibri" panose="020F0502020204030204" pitchFamily="34" charset="0"/>
                <a:ea typeface="Calibri" panose="020F0502020204030204" pitchFamily="34" charset="0"/>
                <a:cs typeface="Times New Roman" panose="02020603050405020304" pitchFamily="18" charset="0"/>
              </a:rPr>
              <a:t> testing capacity, urine dipstick-protein test</a:t>
            </a:r>
            <a:endParaRPr lang="en-US"/>
          </a:p>
          <a:p>
            <a:pPr marL="171450" indent="-171450">
              <a:buFont typeface="Arial" panose="020B0604020202020204" pitchFamily="34" charset="0"/>
              <a:buChar char="•"/>
            </a:pPr>
            <a:r>
              <a:rPr lang="en-US"/>
              <a:t>ANC medicines &amp; commodities: </a:t>
            </a:r>
            <a:r>
              <a:rPr lang="en-US" sz="1200">
                <a:effectLst/>
                <a:latin typeface="Calibri" panose="020F0502020204030204" pitchFamily="34" charset="0"/>
                <a:ea typeface="Calibri" panose="020F0502020204030204" pitchFamily="34" charset="0"/>
                <a:cs typeface="Times New Roman" panose="02020603050405020304" pitchFamily="18" charset="0"/>
              </a:rPr>
              <a:t>insecticide treated nets (ITNs), IPT medicine, tetanus toxoid vaccine, iron tablets, folic acid tablets </a:t>
            </a:r>
            <a:endParaRPr lang="en-US"/>
          </a:p>
          <a:p>
            <a:pPr marL="171450" indent="-171450">
              <a:buFont typeface="Arial" panose="020B0604020202020204" pitchFamily="34" charset="0"/>
              <a:buChar char="•"/>
            </a:pPr>
            <a:r>
              <a:rPr lang="en-US"/>
              <a:t>ANC equipment: </a:t>
            </a:r>
            <a:r>
              <a:rPr lang="en-US" sz="1200">
                <a:effectLst/>
                <a:latin typeface="Calibri" panose="020F0502020204030204" pitchFamily="34" charset="0"/>
                <a:ea typeface="Calibri" panose="020F0502020204030204" pitchFamily="34" charset="0"/>
                <a:cs typeface="Times New Roman" panose="02020603050405020304" pitchFamily="18" charset="0"/>
              </a:rPr>
              <a:t>iron tablets, adult weighing scale, fetal stethoscope, blood pressure apparatus </a:t>
            </a:r>
            <a:endParaRPr lang="en-US"/>
          </a:p>
          <a:p>
            <a:pPr marL="171450" indent="-171450">
              <a:buFont typeface="Arial" panose="020B0604020202020204" pitchFamily="34" charset="0"/>
              <a:buChar char="•"/>
            </a:pPr>
            <a:r>
              <a:rPr lang="en-US"/>
              <a:t>ANC staff &amp; guidelines: </a:t>
            </a:r>
            <a:r>
              <a:rPr lang="en-US" sz="1200">
                <a:effectLst/>
                <a:latin typeface="Calibri" panose="020F0502020204030204" pitchFamily="34" charset="0"/>
                <a:ea typeface="Calibri" panose="020F0502020204030204" pitchFamily="34" charset="0"/>
                <a:cs typeface="Times New Roman" panose="02020603050405020304" pitchFamily="18" charset="0"/>
              </a:rPr>
              <a:t>national guidelines on ANC, ANC check-lists and/or job-aids, staff trained in ANC, national guidelines on IPTp, IPTp checklists and/or job-aids, staff trained in IPTp </a:t>
            </a:r>
            <a:endParaRPr lang="en-US"/>
          </a:p>
          <a:p>
            <a:pPr marL="171450" indent="-171450">
              <a:buFont typeface="Arial" panose="020B0604020202020204" pitchFamily="34" charset="0"/>
              <a:buChar char="•"/>
            </a:pPr>
            <a:r>
              <a:rPr lang="en-US"/>
              <a:t>All ANC items: diagnostic items, medicines and commodities, equipment, staff and guidelines</a:t>
            </a:r>
          </a:p>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30</a:t>
            </a:fld>
            <a:endParaRPr lang="en-US"/>
          </a:p>
        </p:txBody>
      </p:sp>
    </p:spTree>
    <p:extLst>
      <p:ext uri="{BB962C8B-B14F-4D97-AF65-F5344CB8AC3E}">
        <p14:creationId xmlns:p14="http://schemas.microsoft.com/office/powerpoint/2010/main" val="1549801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31</a:t>
            </a:fld>
            <a:endParaRPr lang="en-US"/>
          </a:p>
        </p:txBody>
      </p:sp>
    </p:spTree>
    <p:extLst>
      <p:ext uri="{BB962C8B-B14F-4D97-AF65-F5344CB8AC3E}">
        <p14:creationId xmlns:p14="http://schemas.microsoft.com/office/powerpoint/2010/main" val="817591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704491-D01E-4E53-A380-BF6D829063C7}" type="slidenum">
              <a:rPr lang="en-US" smtClean="0"/>
              <a:t>32</a:t>
            </a:fld>
            <a:endParaRPr lang="en-US"/>
          </a:p>
        </p:txBody>
      </p:sp>
    </p:spTree>
    <p:extLst>
      <p:ext uri="{BB962C8B-B14F-4D97-AF65-F5344CB8AC3E}">
        <p14:creationId xmlns:p14="http://schemas.microsoft.com/office/powerpoint/2010/main" val="2472397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Georgia" panose="02040502050405020303" pitchFamily="18" charset="0"/>
                <a:ea typeface="Georgia" panose="02040502050405020303" pitchFamily="18" charset="0"/>
                <a:cs typeface="Georgia" panose="02040502050405020303" pitchFamily="18" charset="0"/>
              </a:rPr>
              <a:t>The provider instrument assessed malaria, child health, FP and ANC outcomes in the TOC related to quality of care; namely client-provider interactions and provider knowledge, attitudes, and practices. </a:t>
            </a:r>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33</a:t>
            </a:fld>
            <a:endParaRPr lang="en-US"/>
          </a:p>
        </p:txBody>
      </p:sp>
    </p:spTree>
    <p:extLst>
      <p:ext uri="{BB962C8B-B14F-4D97-AF65-F5344CB8AC3E}">
        <p14:creationId xmlns:p14="http://schemas.microsoft.com/office/powerpoint/2010/main" val="3508805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categorized doctors, registered nurses, midwives, nurse midwives, public health officers, and laboratory scientists as professional providers. The non-professional health worker cadre includes public health associates, laboratory technicians, environmental health officers, pharmacy and dental technicians, health information/medical records technicians, community health officers, community nurses and midwives, community health extension workers, nurse aids, and other health workers with no technical qualifications. </a:t>
            </a:r>
          </a:p>
          <a:p>
            <a:endParaRPr lang="en-US"/>
          </a:p>
          <a:p>
            <a:r>
              <a:rPr lang="en-US"/>
              <a:t>Nearly 30% of providers interviewed in Ebonyi were professional health care workers. In Ebonyi, registered nurses and registered nurse midwives comprised the majority of the professional health cadre. The vast majority of non-professional health workers were Community health extension workers, followed by JCHEW. </a:t>
            </a:r>
          </a:p>
          <a:p>
            <a:endParaRPr lang="en-US"/>
          </a:p>
          <a:p>
            <a:endParaRPr lang="en-US"/>
          </a:p>
          <a:p>
            <a:endParaRPr lang="en-US"/>
          </a:p>
          <a:p>
            <a:endParaRPr lang="en-US"/>
          </a:p>
          <a:p>
            <a:r>
              <a:rPr lang="en-US" i="1"/>
              <a:t>Professional includes: doctors, registered nurses, midwives, and nurse midwives, public health officers, and laboratory scientists</a:t>
            </a:r>
          </a:p>
          <a:p>
            <a:endParaRPr lang="en-US" i="1"/>
          </a:p>
          <a:p>
            <a:r>
              <a:rPr lang="en-US" i="1"/>
              <a:t>Non-professional includes: Public health associates, laboratory technicians, environmental health officers and associates, pharmacy technicians, dental technicians, health information/medical records technicians, community health officers, community nurses and midwives, CHEW (community health extension workers), JCHEW (junior community health extension workers), nurse aides, and health workers with no technical qualifications. </a:t>
            </a: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35</a:t>
            </a:fld>
            <a:endParaRPr lang="en-US"/>
          </a:p>
        </p:txBody>
      </p:sp>
    </p:spTree>
    <p:extLst>
      <p:ext uri="{BB962C8B-B14F-4D97-AF65-F5344CB8AC3E}">
        <p14:creationId xmlns:p14="http://schemas.microsoft.com/office/powerpoint/2010/main" val="24337103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provider survey focused on four major clinical care areas: malaria, child health services, antenatal care, and family planning.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At nearly all facilities we interviewed all providers performing services at the clinic on the day of the interview. In </a:t>
            </a:r>
            <a:r>
              <a:rPr lang="en-US" err="1"/>
              <a:t>Eboyni</a:t>
            </a:r>
            <a:r>
              <a:rPr lang="en-US"/>
              <a:t> the same health workers are likely to be performing multiple care types</a:t>
            </a:r>
          </a:p>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36</a:t>
            </a:fld>
            <a:endParaRPr lang="en-US"/>
          </a:p>
        </p:txBody>
      </p:sp>
    </p:spTree>
    <p:extLst>
      <p:ext uri="{BB962C8B-B14F-4D97-AF65-F5344CB8AC3E}">
        <p14:creationId xmlns:p14="http://schemas.microsoft.com/office/powerpoint/2010/main" val="2905511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50CBE9-054C-48F9-B6BD-3949A37295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022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81% of providers in Ebonyi reported having ever received training in any of the specified general topics – safe injection practices, standard precautions around hygiene and injury prevention, health management information systems or reporting requirements, and gender-based violence. </a:t>
            </a:r>
          </a:p>
          <a:p>
            <a:endParaRPr lang="en-US"/>
          </a:p>
          <a:p>
            <a:r>
              <a:rPr lang="en-US"/>
              <a:t>The total length of each bar represents the percentage of health workers who ever received training; the dark shading indicates training was in the past two years and light shading indicates over two years ago. </a:t>
            </a:r>
          </a:p>
          <a:p>
            <a:endParaRPr lang="en-US"/>
          </a:p>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38</a:t>
            </a:fld>
            <a:endParaRPr lang="en-US"/>
          </a:p>
        </p:txBody>
      </p:sp>
    </p:spTree>
    <p:extLst>
      <p:ext uri="{BB962C8B-B14F-4D97-AF65-F5344CB8AC3E}">
        <p14:creationId xmlns:p14="http://schemas.microsoft.com/office/powerpoint/2010/main" val="1854205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OLD NOTES</a:t>
            </a:r>
          </a:p>
          <a:p>
            <a:endParaRPr lang="en-US"/>
          </a:p>
          <a:p>
            <a:r>
              <a:rPr lang="en-US"/>
              <a:t>Service area-specific training analysis was restricted to those providers who personally provide the service in their current position at the sampled facility. This corresponds to the service area slide we reviewed at the end of the background section. </a:t>
            </a:r>
          </a:p>
          <a:p>
            <a:endParaRPr lang="en-US"/>
          </a:p>
          <a:p>
            <a:r>
              <a:rPr lang="en-US"/>
              <a:t>Nearly all providers in Ebonyi and Kebbi and 87% in Zamfara provide malaria services in their current position. Again we see high training levels in Kebbi, particularly recent training in the past two years, and overall higher training levels in Zamfara. </a:t>
            </a:r>
          </a:p>
          <a:p>
            <a:endParaRPr lang="en-US"/>
          </a:p>
          <a:p>
            <a:r>
              <a:rPr lang="en-US"/>
              <a:t>Malaria training levels are high across the three states compared to the other health service areas – child health, family planning, and antenatal care. </a:t>
            </a:r>
          </a:p>
          <a:p>
            <a:endParaRPr lang="en-US"/>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P-values for 3 training categories (never, 2+ years, past 24 months)</a:t>
            </a:r>
          </a:p>
          <a:p>
            <a:r>
              <a:rPr lang="en-US" sz="1800" b="0" i="0" u="none" strike="noStrike">
                <a:solidFill>
                  <a:srgbClr val="00B0F0"/>
                </a:solidFill>
                <a:effectLst/>
                <a:latin typeface="Calibri" panose="020F0502020204030204" pitchFamily="34" charset="0"/>
              </a:rPr>
              <a:t>Diagnosing malaria in children</a:t>
            </a:r>
            <a:r>
              <a:rPr lang="en-US"/>
              <a:t> 0.000</a:t>
            </a:r>
          </a:p>
          <a:p>
            <a:r>
              <a:rPr lang="en-US" sz="1800" b="0" i="0" u="none" strike="noStrike" err="1">
                <a:solidFill>
                  <a:srgbClr val="00B0F0"/>
                </a:solidFill>
                <a:effectLst/>
                <a:latin typeface="Calibri" panose="020F0502020204030204" pitchFamily="34" charset="0"/>
              </a:rPr>
              <a:t>mRDT</a:t>
            </a:r>
            <a:r>
              <a:rPr lang="en-US" sz="1800" b="0" i="0" u="none" strike="noStrike">
                <a:solidFill>
                  <a:srgbClr val="00B0F0"/>
                </a:solidFill>
                <a:effectLst/>
                <a:latin typeface="Calibri" panose="020F0502020204030204" pitchFamily="34" charset="0"/>
              </a:rPr>
              <a:t> performance</a:t>
            </a:r>
            <a:r>
              <a:rPr lang="en-US"/>
              <a:t> 0.000</a:t>
            </a:r>
          </a:p>
          <a:p>
            <a:r>
              <a:rPr lang="en-US" sz="1800" b="0" i="0" u="none" strike="noStrike">
                <a:solidFill>
                  <a:srgbClr val="00B0F0"/>
                </a:solidFill>
                <a:effectLst/>
                <a:latin typeface="Calibri" panose="020F0502020204030204" pitchFamily="34" charset="0"/>
              </a:rPr>
              <a:t>Case management/treatment of malaria during pregnancy</a:t>
            </a:r>
            <a:r>
              <a:rPr lang="en-US"/>
              <a:t> 0.000</a:t>
            </a:r>
          </a:p>
          <a:p>
            <a:r>
              <a:rPr lang="en-US" sz="1800" b="0" i="0" u="none" strike="noStrike">
                <a:solidFill>
                  <a:srgbClr val="00B0F0"/>
                </a:solidFill>
                <a:effectLst/>
                <a:latin typeface="Calibri" panose="020F0502020204030204" pitchFamily="34" charset="0"/>
              </a:rPr>
              <a:t>IPT of malaria in pregnancy</a:t>
            </a:r>
            <a:r>
              <a:rPr lang="en-US"/>
              <a:t> 0.000</a:t>
            </a:r>
          </a:p>
          <a:p>
            <a:endParaRPr lang="en-US"/>
          </a:p>
          <a:p>
            <a:endParaRPr lang="en-US"/>
          </a:p>
          <a:p>
            <a:r>
              <a:rPr lang="en-US"/>
              <a:t>Similar findings as general training – K and Z are higher, recent highest in K</a:t>
            </a:r>
          </a:p>
          <a:p>
            <a:endParaRPr lang="en-US"/>
          </a:p>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39</a:t>
            </a:fld>
            <a:endParaRPr lang="en-US"/>
          </a:p>
        </p:txBody>
      </p:sp>
    </p:spTree>
    <p:extLst>
      <p:ext uri="{BB962C8B-B14F-4D97-AF65-F5344CB8AC3E}">
        <p14:creationId xmlns:p14="http://schemas.microsoft.com/office/powerpoint/2010/main" val="3484199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 NOTES</a:t>
            </a:r>
          </a:p>
          <a:p>
            <a:endParaRPr lang="en-US" dirty="0"/>
          </a:p>
          <a:p>
            <a:r>
              <a:rPr lang="en-US" dirty="0"/>
              <a:t>Lastly, we asked about antenatal care service training on IPT of malaria during pregnancy, ANC screening and counseling, identification and management of pregnancy complications, nutritional assessment of pregnant women, male engagement in ANC, and partner communication around birth planning. </a:t>
            </a:r>
          </a:p>
          <a:p>
            <a:endParaRPr lang="en-US" dirty="0"/>
          </a:p>
          <a:p>
            <a:r>
              <a:rPr lang="en-US" dirty="0"/>
              <a:t>Recall that nearly all Ebonyi health workers provide ANC services, compared with just over 60% in Kebbi and about a third in Zamfara. While there is low ANC service provision in Zamfara, the providers tend to have moderate-high levels of training. </a:t>
            </a:r>
          </a:p>
          <a:p>
            <a:endParaRPr lang="en-US" dirty="0"/>
          </a:p>
          <a:p>
            <a:r>
              <a:rPr lang="en-US" dirty="0"/>
              <a:t>Again we find that most ANC-specific training in Kebbi is recent, and occurred over two years ago in Zamfara. Similar to family planning training we find that training specific to male engagement and partner communication in ANC and birth planning are low. </a:t>
            </a:r>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P-values for 3 training categories (never, 2+ years, past 24 months)</a:t>
            </a:r>
          </a:p>
          <a:p>
            <a:r>
              <a:rPr lang="en-US" sz="1800" b="0" i="0" u="none" strike="noStrike" dirty="0">
                <a:solidFill>
                  <a:srgbClr val="00B0F0"/>
                </a:solidFill>
                <a:effectLst/>
                <a:latin typeface="Calibri" panose="020F0502020204030204" pitchFamily="34" charset="0"/>
              </a:rPr>
              <a:t>ANC screening</a:t>
            </a:r>
            <a:r>
              <a:rPr lang="en-US" dirty="0"/>
              <a:t>  0.000</a:t>
            </a:r>
          </a:p>
          <a:p>
            <a:r>
              <a:rPr lang="en-US" sz="1800" b="0" i="0" u="none" strike="noStrike" dirty="0">
                <a:solidFill>
                  <a:srgbClr val="00B0F0"/>
                </a:solidFill>
                <a:effectLst/>
                <a:latin typeface="Calibri" panose="020F0502020204030204" pitchFamily="34" charset="0"/>
              </a:rPr>
              <a:t>Counseling for ANC</a:t>
            </a:r>
            <a:r>
              <a:rPr lang="en-US" dirty="0"/>
              <a:t>  0.000</a:t>
            </a:r>
          </a:p>
          <a:p>
            <a:r>
              <a:rPr lang="en-US" sz="1800" b="0" i="0" u="none" strike="noStrike" dirty="0">
                <a:solidFill>
                  <a:srgbClr val="00B0F0"/>
                </a:solidFill>
                <a:effectLst/>
                <a:latin typeface="Calibri" panose="020F0502020204030204" pitchFamily="34" charset="0"/>
              </a:rPr>
              <a:t>Complications of pregnancy and their management</a:t>
            </a:r>
            <a:r>
              <a:rPr lang="en-US" dirty="0"/>
              <a:t>  0.000</a:t>
            </a:r>
          </a:p>
          <a:p>
            <a:r>
              <a:rPr lang="en-US" sz="1800" b="0" i="0" u="none" strike="noStrike" dirty="0">
                <a:solidFill>
                  <a:srgbClr val="00B0F0"/>
                </a:solidFill>
                <a:effectLst/>
                <a:latin typeface="Calibri" panose="020F0502020204030204" pitchFamily="34" charset="0"/>
              </a:rPr>
              <a:t>Nutritional assessment of the pregnant woman</a:t>
            </a:r>
            <a:r>
              <a:rPr lang="en-US" dirty="0"/>
              <a:t> 0.000 </a:t>
            </a:r>
          </a:p>
          <a:p>
            <a:r>
              <a:rPr lang="en-US" sz="1800" b="0" i="0" u="none" strike="noStrike" dirty="0">
                <a:solidFill>
                  <a:srgbClr val="00B0F0"/>
                </a:solidFill>
                <a:effectLst/>
                <a:latin typeface="Calibri" panose="020F0502020204030204" pitchFamily="34" charset="0"/>
              </a:rPr>
              <a:t>IPT of malaria during pregnancy</a:t>
            </a:r>
            <a:r>
              <a:rPr lang="en-US" dirty="0"/>
              <a:t> 0.008</a:t>
            </a:r>
          </a:p>
          <a:p>
            <a:r>
              <a:rPr lang="en-US" sz="1800" b="0" i="0" u="none" strike="noStrike" dirty="0">
                <a:solidFill>
                  <a:srgbClr val="00B0F0"/>
                </a:solidFill>
                <a:effectLst/>
                <a:latin typeface="Calibri" panose="020F0502020204030204" pitchFamily="34" charset="0"/>
              </a:rPr>
              <a:t>Partner communication in birth planning</a:t>
            </a:r>
            <a:r>
              <a:rPr lang="en-US" dirty="0"/>
              <a:t> 0.000</a:t>
            </a:r>
          </a:p>
          <a:p>
            <a:r>
              <a:rPr lang="en-US" sz="1800" b="0" i="0" u="none" strike="noStrike" dirty="0">
                <a:solidFill>
                  <a:srgbClr val="00B0F0"/>
                </a:solidFill>
                <a:effectLst/>
                <a:latin typeface="Calibri" panose="020F0502020204030204" pitchFamily="34" charset="0"/>
              </a:rPr>
              <a:t>Male engagement in ANC</a:t>
            </a:r>
            <a:r>
              <a:rPr lang="en-US" dirty="0"/>
              <a:t>  0.000</a:t>
            </a:r>
          </a:p>
          <a:p>
            <a:endParaRPr lang="en-US" dirty="0"/>
          </a:p>
          <a:p>
            <a:endParaRPr lang="en-US" dirty="0"/>
          </a:p>
        </p:txBody>
      </p:sp>
      <p:sp>
        <p:nvSpPr>
          <p:cNvPr id="4" name="Slide Number Placeholder 3"/>
          <p:cNvSpPr>
            <a:spLocks noGrp="1"/>
          </p:cNvSpPr>
          <p:nvPr>
            <p:ph type="sldNum" sz="quarter" idx="5"/>
          </p:nvPr>
        </p:nvSpPr>
        <p:spPr/>
        <p:txBody>
          <a:bodyPr/>
          <a:lstStyle/>
          <a:p>
            <a:fld id="{4650CBE9-054C-48F9-B6BD-3949A372956A}" type="slidenum">
              <a:rPr lang="en-US" smtClean="0"/>
              <a:t>40</a:t>
            </a:fld>
            <a:endParaRPr lang="en-US"/>
          </a:p>
        </p:txBody>
      </p:sp>
    </p:spTree>
    <p:extLst>
      <p:ext uri="{BB962C8B-B14F-4D97-AF65-F5344CB8AC3E}">
        <p14:creationId xmlns:p14="http://schemas.microsoft.com/office/powerpoint/2010/main" val="30927381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 notes</a:t>
            </a:r>
          </a:p>
          <a:p>
            <a:endParaRPr lang="en-US" dirty="0"/>
          </a:p>
          <a:p>
            <a:r>
              <a:rPr lang="en-US" dirty="0"/>
              <a:t>Family planning service provision was lowest across the three states, as was family planning-specific training among providers. Only 65% of family planning providers in Ebonyi and 81 to 84% in Zamfara and Kebbi received training in the specific family planning services mentioned – general counseling, implant and IUD insertion and removal, clinical management of methods, postpartum family planning, and male engagement. </a:t>
            </a:r>
          </a:p>
          <a:p>
            <a:endParaRPr lang="en-US" dirty="0"/>
          </a:p>
          <a:p>
            <a:r>
              <a:rPr lang="en-US" dirty="0"/>
              <a:t>The large majority of family planning training in Kebbi has occurred within the past two years, compared to a majority in Zamfara over two years ago. This aligns with partner efforts in the two states, particularly the disease-focused approach in Zamfara. </a:t>
            </a:r>
          </a:p>
          <a:p>
            <a:endParaRPr lang="en-US" dirty="0"/>
          </a:p>
          <a:p>
            <a:r>
              <a:rPr lang="en-US" dirty="0"/>
              <a:t>Training specific to male engagement and partner communication for family planning are low in Ebonyi and Zamfara. </a:t>
            </a:r>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P-values for 3 training categories (never, 2+ years, past 24 months)</a:t>
            </a:r>
          </a:p>
          <a:p>
            <a:r>
              <a:rPr lang="en-US" sz="1800" b="0" i="0" u="none" strike="noStrike" dirty="0">
                <a:solidFill>
                  <a:srgbClr val="00B0F0"/>
                </a:solidFill>
                <a:effectLst/>
                <a:latin typeface="Calibri" panose="020F0502020204030204" pitchFamily="34" charset="0"/>
              </a:rPr>
              <a:t>General counseling for family planning</a:t>
            </a:r>
            <a:r>
              <a:rPr lang="en-US" dirty="0"/>
              <a:t> </a:t>
            </a:r>
            <a:r>
              <a:rPr lang="en-US" sz="1200" b="0" i="0" u="none" strike="noStrike" dirty="0">
                <a:solidFill>
                  <a:srgbClr val="00B0F0"/>
                </a:solidFill>
                <a:effectLst/>
                <a:latin typeface="Calibri" panose="020F0502020204030204" pitchFamily="34" charset="0"/>
              </a:rPr>
              <a:t> 0.000</a:t>
            </a:r>
            <a:endParaRPr lang="en-US" dirty="0"/>
          </a:p>
          <a:p>
            <a:r>
              <a:rPr lang="en-US" sz="1800" b="0" i="0" u="none" strike="noStrike" dirty="0">
                <a:solidFill>
                  <a:srgbClr val="00B0F0"/>
                </a:solidFill>
                <a:effectLst/>
                <a:latin typeface="Calibri" panose="020F0502020204030204" pitchFamily="34" charset="0"/>
              </a:rPr>
              <a:t>IUCD insertion and/or removal 0.000</a:t>
            </a:r>
          </a:p>
          <a:p>
            <a:r>
              <a:rPr lang="en-US" sz="1800" b="0" i="0" u="none" strike="noStrike" dirty="0">
                <a:solidFill>
                  <a:srgbClr val="00B0F0"/>
                </a:solidFill>
                <a:effectLst/>
                <a:latin typeface="Calibri" panose="020F0502020204030204" pitchFamily="34" charset="0"/>
              </a:rPr>
              <a:t>Implant insertion and/or removal</a:t>
            </a:r>
            <a:r>
              <a:rPr lang="en-US" dirty="0"/>
              <a:t> </a:t>
            </a:r>
            <a:r>
              <a:rPr lang="en-US" sz="1200" b="0" i="0" u="none" strike="noStrike" dirty="0">
                <a:solidFill>
                  <a:srgbClr val="00B0F0"/>
                </a:solidFill>
                <a:effectLst/>
                <a:latin typeface="Calibri" panose="020F0502020204030204" pitchFamily="34" charset="0"/>
              </a:rPr>
              <a:t> 0.000</a:t>
            </a:r>
            <a:endParaRPr lang="en-US" dirty="0"/>
          </a:p>
          <a:p>
            <a:r>
              <a:rPr lang="en-US" sz="1800" b="0" i="0" u="none" strike="noStrike" dirty="0">
                <a:solidFill>
                  <a:srgbClr val="00B0F0"/>
                </a:solidFill>
                <a:effectLst/>
                <a:latin typeface="Calibri" panose="020F0502020204030204" pitchFamily="34" charset="0"/>
              </a:rPr>
              <a:t>Clinical management of FP methods, including managing side effects</a:t>
            </a:r>
            <a:r>
              <a:rPr lang="en-US" dirty="0"/>
              <a:t> </a:t>
            </a:r>
            <a:r>
              <a:rPr lang="en-US" sz="1200" b="0" i="0" u="none" strike="noStrike" dirty="0">
                <a:solidFill>
                  <a:srgbClr val="00B0F0"/>
                </a:solidFill>
                <a:effectLst/>
                <a:latin typeface="Calibri" panose="020F0502020204030204" pitchFamily="34" charset="0"/>
              </a:rPr>
              <a:t> 0.000</a:t>
            </a:r>
            <a:endParaRPr lang="en-US" dirty="0"/>
          </a:p>
          <a:p>
            <a:r>
              <a:rPr lang="en-US" sz="1800" b="0" i="0" u="none" strike="noStrike" dirty="0">
                <a:solidFill>
                  <a:srgbClr val="00B0F0"/>
                </a:solidFill>
                <a:effectLst/>
                <a:latin typeface="Calibri" panose="020F0502020204030204" pitchFamily="34" charset="0"/>
              </a:rPr>
              <a:t>Post-partum family planning</a:t>
            </a:r>
            <a:r>
              <a:rPr lang="en-US" dirty="0"/>
              <a:t> </a:t>
            </a:r>
            <a:r>
              <a:rPr lang="en-US" sz="1200" b="0" i="0" u="none" strike="noStrike" dirty="0">
                <a:solidFill>
                  <a:srgbClr val="00B0F0"/>
                </a:solidFill>
                <a:effectLst/>
                <a:latin typeface="Calibri" panose="020F0502020204030204" pitchFamily="34" charset="0"/>
              </a:rPr>
              <a:t> 0.000</a:t>
            </a:r>
            <a:endParaRPr lang="en-US" dirty="0"/>
          </a:p>
          <a:p>
            <a:r>
              <a:rPr lang="en-US" sz="1800" b="0" i="0" u="none" strike="noStrike" dirty="0">
                <a:solidFill>
                  <a:srgbClr val="00B0F0"/>
                </a:solidFill>
                <a:effectLst/>
                <a:latin typeface="Calibri" panose="020F0502020204030204" pitchFamily="34" charset="0"/>
              </a:rPr>
              <a:t>Partner communication for family planning 0.000</a:t>
            </a:r>
            <a:r>
              <a:rPr lang="en-US" dirty="0"/>
              <a:t> </a:t>
            </a:r>
          </a:p>
          <a:p>
            <a:r>
              <a:rPr lang="en-US" sz="1800" b="0" i="0" u="none" strike="noStrike" dirty="0">
                <a:solidFill>
                  <a:srgbClr val="00B0F0"/>
                </a:solidFill>
                <a:effectLst/>
                <a:latin typeface="Calibri" panose="020F0502020204030204" pitchFamily="34" charset="0"/>
              </a:rPr>
              <a:t>Male engagement in family planning</a:t>
            </a:r>
            <a:r>
              <a:rPr lang="en-US" dirty="0"/>
              <a:t> 0.000</a:t>
            </a:r>
          </a:p>
          <a:p>
            <a:r>
              <a:rPr lang="en-US" sz="1800" b="0" i="0" u="none" strike="noStrike" dirty="0">
                <a:solidFill>
                  <a:srgbClr val="00B0F0"/>
                </a:solidFill>
                <a:effectLst/>
                <a:latin typeface="Calibri" panose="020F0502020204030204" pitchFamily="34" charset="0"/>
              </a:rPr>
              <a:t>Other</a:t>
            </a:r>
            <a:r>
              <a:rPr lang="en-US" dirty="0"/>
              <a:t> 0.003</a:t>
            </a:r>
          </a:p>
          <a:p>
            <a:endParaRPr lang="en-US" dirty="0"/>
          </a:p>
          <a:p>
            <a:endParaRPr lang="en-US" dirty="0"/>
          </a:p>
        </p:txBody>
      </p:sp>
      <p:sp>
        <p:nvSpPr>
          <p:cNvPr id="4" name="Slide Number Placeholder 3"/>
          <p:cNvSpPr>
            <a:spLocks noGrp="1"/>
          </p:cNvSpPr>
          <p:nvPr>
            <p:ph type="sldNum" sz="quarter" idx="5"/>
          </p:nvPr>
        </p:nvSpPr>
        <p:spPr/>
        <p:txBody>
          <a:bodyPr/>
          <a:lstStyle/>
          <a:p>
            <a:fld id="{4650CBE9-054C-48F9-B6BD-3949A372956A}" type="slidenum">
              <a:rPr lang="en-US" smtClean="0"/>
              <a:t>41</a:t>
            </a:fld>
            <a:endParaRPr lang="en-US"/>
          </a:p>
        </p:txBody>
      </p:sp>
    </p:spTree>
    <p:extLst>
      <p:ext uri="{BB962C8B-B14F-4D97-AF65-F5344CB8AC3E}">
        <p14:creationId xmlns:p14="http://schemas.microsoft.com/office/powerpoint/2010/main" val="4599978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wanted to understand provider attitudes toward malaria, antenatal care, and family planning practices, and are also interested to learn if provider attitudes differ from their perceptions of professional community norms. We first asked providers to describe how strongly they agree or disagree with statements about malaria case management, family planning, and ANC service provision, then asked them to describe how often they thought other providers in their LGA performed the activities .</a:t>
            </a:r>
          </a:p>
          <a:p>
            <a:endParaRPr lang="en-US"/>
          </a:p>
          <a:p>
            <a:r>
              <a:rPr lang="en-US"/>
              <a:t>In addition to asking them about service-specific care, we asked clinicians to respond to a series of statements related to RMNH service provision and quality of care to develop a provider gender attitude score. We also asked them about their perceptions of gender-sensitive community quality of care in their LGA. </a:t>
            </a:r>
          </a:p>
          <a:p>
            <a:endParaRPr lang="en-US"/>
          </a:p>
          <a:p>
            <a:endParaRPr lang="en-US"/>
          </a:p>
          <a:p>
            <a:endParaRPr lang="en-US"/>
          </a:p>
          <a:p>
            <a:endParaRPr lang="en-US"/>
          </a:p>
          <a:p>
            <a:r>
              <a:rPr lang="en-US"/>
              <a:t>ANC questions adapted from Breakthrough Research’s Nigeria Behavioral Sentinel Survey baseline questionnaire</a:t>
            </a:r>
          </a:p>
          <a:p>
            <a:r>
              <a:rPr lang="en-US"/>
              <a:t>- </a:t>
            </a:r>
            <a:r>
              <a:rPr lang="en-US" b="0" i="0">
                <a:solidFill>
                  <a:srgbClr val="656565"/>
                </a:solidFill>
                <a:effectLst/>
                <a:latin typeface="Merriweather" panose="020B0604020202020204" pitchFamily="2" charset="0"/>
              </a:rPr>
              <a:t>White Johansson, Emily, Paul Hutchinson, Elizabeth </a:t>
            </a:r>
            <a:r>
              <a:rPr lang="en-US" b="0" i="0" err="1">
                <a:solidFill>
                  <a:srgbClr val="656565"/>
                </a:solidFill>
                <a:effectLst/>
                <a:latin typeface="Merriweather" panose="020B0604020202020204" pitchFamily="2" charset="0"/>
              </a:rPr>
              <a:t>Omoluabi</a:t>
            </a:r>
            <a:r>
              <a:rPr lang="en-US" b="0" i="0">
                <a:solidFill>
                  <a:srgbClr val="656565"/>
                </a:solidFill>
                <a:effectLst/>
                <a:latin typeface="Merriweather" panose="020B0604020202020204" pitchFamily="2" charset="0"/>
              </a:rPr>
              <a:t>, </a:t>
            </a:r>
            <a:r>
              <a:rPr lang="en-US" b="0" i="0" err="1">
                <a:solidFill>
                  <a:srgbClr val="656565"/>
                </a:solidFill>
                <a:effectLst/>
                <a:latin typeface="Merriweather" panose="020B0604020202020204" pitchFamily="2" charset="0"/>
              </a:rPr>
              <a:t>Akanni</a:t>
            </a:r>
            <a:r>
              <a:rPr lang="en-US" b="0" i="0">
                <a:solidFill>
                  <a:srgbClr val="656565"/>
                </a:solidFill>
                <a:effectLst/>
                <a:latin typeface="Merriweather" panose="020B0604020202020204" pitchFamily="2" charset="0"/>
              </a:rPr>
              <a:t> Akinyemi, Andrea Smith, J. Clint Welty, </a:t>
            </a:r>
            <a:r>
              <a:rPr lang="en-US" b="0" i="0" err="1">
                <a:solidFill>
                  <a:srgbClr val="656565"/>
                </a:solidFill>
                <a:effectLst/>
                <a:latin typeface="Merriweather" panose="020B0604020202020204" pitchFamily="2" charset="0"/>
              </a:rPr>
              <a:t>Udochisom</a:t>
            </a:r>
            <a:r>
              <a:rPr lang="en-US" b="0" i="0">
                <a:solidFill>
                  <a:srgbClr val="656565"/>
                </a:solidFill>
                <a:effectLst/>
                <a:latin typeface="Merriweather" panose="020B0604020202020204" pitchFamily="2" charset="0"/>
              </a:rPr>
              <a:t> </a:t>
            </a:r>
            <a:r>
              <a:rPr lang="en-US" b="0" i="0" err="1">
                <a:solidFill>
                  <a:srgbClr val="656565"/>
                </a:solidFill>
                <a:effectLst/>
                <a:latin typeface="Merriweather" panose="020B0604020202020204" pitchFamily="2" charset="0"/>
              </a:rPr>
              <a:t>Anaba</a:t>
            </a:r>
            <a:r>
              <a:rPr lang="en-US" b="0" i="0">
                <a:solidFill>
                  <a:srgbClr val="656565"/>
                </a:solidFill>
                <a:effectLst/>
                <a:latin typeface="Merriweather" panose="020B0604020202020204" pitchFamily="2" charset="0"/>
              </a:rPr>
              <a:t>, Dominique </a:t>
            </a:r>
            <a:r>
              <a:rPr lang="en-US" b="0" i="0" err="1">
                <a:solidFill>
                  <a:srgbClr val="656565"/>
                </a:solidFill>
                <a:effectLst/>
                <a:latin typeface="Merriweather" panose="020B0604020202020204" pitchFamily="2" charset="0"/>
              </a:rPr>
              <a:t>Meekers</a:t>
            </a:r>
            <a:r>
              <a:rPr lang="en-US" b="0" i="0">
                <a:solidFill>
                  <a:srgbClr val="656565"/>
                </a:solidFill>
                <a:effectLst/>
                <a:latin typeface="Merriweather" panose="020B0604020202020204" pitchFamily="2" charset="0"/>
              </a:rPr>
              <a:t>, Alejandra Leyton, Dele </a:t>
            </a:r>
            <a:r>
              <a:rPr lang="en-US" b="0" i="0" err="1">
                <a:solidFill>
                  <a:srgbClr val="656565"/>
                </a:solidFill>
                <a:effectLst/>
                <a:latin typeface="Merriweather" panose="020B0604020202020204" pitchFamily="2" charset="0"/>
              </a:rPr>
              <a:t>Abegunde</a:t>
            </a:r>
            <a:r>
              <a:rPr lang="en-US" b="0" i="0">
                <a:solidFill>
                  <a:srgbClr val="656565"/>
                </a:solidFill>
                <a:effectLst/>
                <a:latin typeface="Merriweather" panose="020B0604020202020204" pitchFamily="2" charset="0"/>
              </a:rPr>
              <a:t>, and Paul C. Hewett. 2020. "Behavioral Sentinel Surveillance Survey in Nigeria," Breakthrough RESEARCH Baseline Technical Report. Washington, DC: Population Council.</a:t>
            </a:r>
            <a:endParaRPr lang="en-US"/>
          </a:p>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43</a:t>
            </a:fld>
            <a:endParaRPr lang="en-US"/>
          </a:p>
        </p:txBody>
      </p:sp>
    </p:spTree>
    <p:extLst>
      <p:ext uri="{BB962C8B-B14F-4D97-AF65-F5344CB8AC3E}">
        <p14:creationId xmlns:p14="http://schemas.microsoft.com/office/powerpoint/2010/main" val="42046673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600"/>
              </a:spcAft>
            </a:pPr>
            <a:r>
              <a:rPr lang="en-US" sz="1200"/>
              <a:t>Very low prevalence of diagnosis disclosure (5% of providers)</a:t>
            </a:r>
          </a:p>
          <a:p>
            <a:pPr lvl="1">
              <a:spcAft>
                <a:spcPts val="600"/>
              </a:spcAft>
            </a:pPr>
            <a:r>
              <a:rPr lang="en-US" sz="1200"/>
              <a:t>Critical to counsel on avoiding drug resistance – only 31% of providers indicated they would discuss the importance of finishing medication as prescribed</a:t>
            </a:r>
          </a:p>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47</a:t>
            </a:fld>
            <a:endParaRPr lang="en-US"/>
          </a:p>
        </p:txBody>
      </p:sp>
    </p:spTree>
    <p:extLst>
      <p:ext uri="{BB962C8B-B14F-4D97-AF65-F5344CB8AC3E}">
        <p14:creationId xmlns:p14="http://schemas.microsoft.com/office/powerpoint/2010/main" val="11925821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Limitation of this vignette is that it focuses on non-ANC and malaria testing/diagnosis/treatment. It does not follow standard MIP/IPTp protocol. </a:t>
            </a:r>
          </a:p>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48</a:t>
            </a:fld>
            <a:endParaRPr lang="en-US"/>
          </a:p>
        </p:txBody>
      </p:sp>
    </p:spTree>
    <p:extLst>
      <p:ext uri="{BB962C8B-B14F-4D97-AF65-F5344CB8AC3E}">
        <p14:creationId xmlns:p14="http://schemas.microsoft.com/office/powerpoint/2010/main" val="12455068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49</a:t>
            </a:fld>
            <a:endParaRPr lang="en-US"/>
          </a:p>
        </p:txBody>
      </p:sp>
    </p:spTree>
    <p:extLst>
      <p:ext uri="{BB962C8B-B14F-4D97-AF65-F5344CB8AC3E}">
        <p14:creationId xmlns:p14="http://schemas.microsoft.com/office/powerpoint/2010/main" val="18128765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50</a:t>
            </a:fld>
            <a:endParaRPr lang="en-US"/>
          </a:p>
        </p:txBody>
      </p:sp>
    </p:spTree>
    <p:extLst>
      <p:ext uri="{BB962C8B-B14F-4D97-AF65-F5344CB8AC3E}">
        <p14:creationId xmlns:p14="http://schemas.microsoft.com/office/powerpoint/2010/main" val="25197406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51</a:t>
            </a:fld>
            <a:endParaRPr lang="en-US"/>
          </a:p>
        </p:txBody>
      </p:sp>
    </p:spTree>
    <p:extLst>
      <p:ext uri="{BB962C8B-B14F-4D97-AF65-F5344CB8AC3E}">
        <p14:creationId xmlns:p14="http://schemas.microsoft.com/office/powerpoint/2010/main" val="434599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4</a:t>
            </a:fld>
            <a:endParaRPr lang="en-US"/>
          </a:p>
        </p:txBody>
      </p:sp>
    </p:spTree>
    <p:extLst>
      <p:ext uri="{BB962C8B-B14F-4D97-AF65-F5344CB8AC3E}">
        <p14:creationId xmlns:p14="http://schemas.microsoft.com/office/powerpoint/2010/main" val="6869417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52</a:t>
            </a:fld>
            <a:endParaRPr lang="en-US"/>
          </a:p>
        </p:txBody>
      </p:sp>
    </p:spTree>
    <p:extLst>
      <p:ext uri="{BB962C8B-B14F-4D97-AF65-F5344CB8AC3E}">
        <p14:creationId xmlns:p14="http://schemas.microsoft.com/office/powerpoint/2010/main" val="34564355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54</a:t>
            </a:fld>
            <a:endParaRPr lang="en-US"/>
          </a:p>
        </p:txBody>
      </p:sp>
    </p:spTree>
    <p:extLst>
      <p:ext uri="{BB962C8B-B14F-4D97-AF65-F5344CB8AC3E}">
        <p14:creationId xmlns:p14="http://schemas.microsoft.com/office/powerpoint/2010/main" val="34213117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300"/>
              </a:spcBef>
              <a:spcAft>
                <a:spcPts val="0"/>
              </a:spcAft>
            </a:pPr>
            <a:r>
              <a:rPr lang="en-US" sz="1200"/>
              <a:t>For this assessment, we used USAID’s definition of ‘sustainability’ as follow: “Sustainability is </a:t>
            </a:r>
            <a:r>
              <a:rPr lang="en-US" sz="1200">
                <a:solidFill>
                  <a:schemeClr val="tx1">
                    <a:lumMod val="85000"/>
                    <a:lumOff val="15000"/>
                  </a:schemeClr>
                </a:solidFill>
                <a:effectLst/>
                <a:ea typeface="Calibri" panose="020F0502020204030204" pitchFamily="34" charset="0"/>
                <a:cs typeface="Arial" panose="020B0604020202020204" pitchFamily="34" charset="0"/>
              </a:rPr>
              <a:t>the capacity to maintain program services at a level that will provide ongoing prevention and treatment for a health problem after termination of major financial, managerial and technical assistance from an external donor.”</a:t>
            </a:r>
          </a:p>
          <a:p>
            <a:pPr marL="0" marR="0" indent="0">
              <a:lnSpc>
                <a:spcPct val="107000"/>
              </a:lnSpc>
              <a:spcBef>
                <a:spcPts val="300"/>
              </a:spcBef>
              <a:spcAft>
                <a:spcPts val="0"/>
              </a:spcAft>
            </a:pPr>
            <a:endParaRPr lang="en-US" sz="1200">
              <a:solidFill>
                <a:schemeClr val="tx1">
                  <a:lumMod val="85000"/>
                  <a:lumOff val="15000"/>
                </a:schemeClr>
              </a:solidFill>
              <a:effectLst/>
              <a:ea typeface="Calibri" panose="020F0502020204030204" pitchFamily="34" charset="0"/>
              <a:cs typeface="Arial" panose="020B0604020202020204" pitchFamily="34" charset="0"/>
            </a:endParaRPr>
          </a:p>
          <a:p>
            <a:pPr marL="0" marR="0" indent="0">
              <a:lnSpc>
                <a:spcPct val="107000"/>
              </a:lnSpc>
              <a:spcBef>
                <a:spcPts val="300"/>
              </a:spcBef>
              <a:spcAft>
                <a:spcPts val="0"/>
              </a:spcAft>
            </a:pPr>
            <a:r>
              <a:rPr lang="en-US" sz="1200">
                <a:solidFill>
                  <a:schemeClr val="tx1">
                    <a:lumMod val="85000"/>
                    <a:lumOff val="15000"/>
                  </a:schemeClr>
                </a:solidFill>
                <a:effectLst/>
                <a:ea typeface="Calibri" panose="020F0502020204030204" pitchFamily="34" charset="0"/>
                <a:cs typeface="Arial" panose="020B0604020202020204" pitchFamily="34" charset="0"/>
              </a:rPr>
              <a:t>Interviews with implementing partners and government staff indicated similar perception about sustainability.</a:t>
            </a:r>
          </a:p>
          <a:p>
            <a:pPr marL="274320" marR="0" indent="-274320">
              <a:lnSpc>
                <a:spcPct val="107000"/>
              </a:lnSpc>
              <a:spcBef>
                <a:spcPts val="300"/>
              </a:spcBef>
              <a:spcAft>
                <a:spcPts val="0"/>
              </a:spcAft>
            </a:pPr>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56</a:t>
            </a:fld>
            <a:endParaRPr lang="en-US"/>
          </a:p>
        </p:txBody>
      </p:sp>
    </p:spTree>
    <p:extLst>
      <p:ext uri="{BB962C8B-B14F-4D97-AF65-F5344CB8AC3E}">
        <p14:creationId xmlns:p14="http://schemas.microsoft.com/office/powerpoint/2010/main" val="20114917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latin typeface="Quire Sans" panose="020B0502040400020003" pitchFamily="34" charset="0"/>
                <a:ea typeface="Calibri" panose="020F0502020204030204" pitchFamily="34" charset="0"/>
              </a:rPr>
              <a:t>A conceptual framework was developed to guide the sustainability assessment. Specifically, we hypothesize that by engaging government partners in health system strengthening interventions, the four implementing partners will make the interventions into a routine practice in the government health system, and then will gradually turn them into common practice within the government system. During the engagement and routinization process, the IPs will continue working with government partners to collect feedback and make adjustment as needed. Elements influencing sustainability were drawn from literature. Specifically, we look into 4 key domains: Program implementation, system/organizational capacity, community embeddedness and enabling environment.  </a:t>
            </a:r>
            <a:endParaRPr lang="en-US" sz="12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57</a:t>
            </a:fld>
            <a:endParaRPr lang="en-US"/>
          </a:p>
        </p:txBody>
      </p:sp>
    </p:spTree>
    <p:extLst>
      <p:ext uri="{BB962C8B-B14F-4D97-AF65-F5344CB8AC3E}">
        <p14:creationId xmlns:p14="http://schemas.microsoft.com/office/powerpoint/2010/main" val="35485737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58</a:t>
            </a:fld>
            <a:endParaRPr lang="en-US"/>
          </a:p>
        </p:txBody>
      </p:sp>
    </p:spTree>
    <p:extLst>
      <p:ext uri="{BB962C8B-B14F-4D97-AF65-F5344CB8AC3E}">
        <p14:creationId xmlns:p14="http://schemas.microsoft.com/office/powerpoint/2010/main" val="41666190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59</a:t>
            </a:fld>
            <a:endParaRPr lang="en-US"/>
          </a:p>
        </p:txBody>
      </p:sp>
    </p:spTree>
    <p:extLst>
      <p:ext uri="{BB962C8B-B14F-4D97-AF65-F5344CB8AC3E}">
        <p14:creationId xmlns:p14="http://schemas.microsoft.com/office/powerpoint/2010/main" val="16303477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marR="0" lvl="0" indent="-274320" algn="l" defTabSz="914400" rtl="0" eaLnBrk="1" fontAlgn="auto" latinLnBrk="0" hangingPunct="1">
              <a:lnSpc>
                <a:spcPct val="107000"/>
              </a:lnSpc>
              <a:spcBef>
                <a:spcPts val="300"/>
              </a:spcBef>
              <a:spcAft>
                <a:spcPts val="0"/>
              </a:spcAft>
              <a:buClrTx/>
              <a:buSzTx/>
              <a:buFontTx/>
              <a:buNone/>
              <a:tabLst/>
              <a:defRPr/>
            </a:pPr>
            <a:endParaRPr lang="en-US" sz="1800">
              <a:effectLst/>
              <a:latin typeface="Arial" panose="020B0604020202020204" pitchFamily="34" charset="0"/>
            </a:endParaRPr>
          </a:p>
          <a:p>
            <a:pPr marL="274320" marR="0" indent="-274320">
              <a:lnSpc>
                <a:spcPct val="107000"/>
              </a:lnSpc>
              <a:spcBef>
                <a:spcPts val="300"/>
              </a:spcBef>
              <a:spcAft>
                <a:spcPts val="0"/>
              </a:spcAft>
            </a:pPr>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61</a:t>
            </a:fld>
            <a:endParaRPr lang="en-US"/>
          </a:p>
        </p:txBody>
      </p:sp>
    </p:spTree>
    <p:extLst>
      <p:ext uri="{BB962C8B-B14F-4D97-AF65-F5344CB8AC3E}">
        <p14:creationId xmlns:p14="http://schemas.microsoft.com/office/powerpoint/2010/main" val="31487407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704491-D01E-4E53-A380-BF6D829063C7}" type="slidenum">
              <a:rPr lang="en-US" smtClean="0"/>
              <a:t>62</a:t>
            </a:fld>
            <a:endParaRPr lang="en-US"/>
          </a:p>
        </p:txBody>
      </p:sp>
    </p:spTree>
    <p:extLst>
      <p:ext uri="{BB962C8B-B14F-4D97-AF65-F5344CB8AC3E}">
        <p14:creationId xmlns:p14="http://schemas.microsoft.com/office/powerpoint/2010/main" val="40956904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chemeClr val="tx1">
                    <a:lumMod val="85000"/>
                    <a:lumOff val="15000"/>
                  </a:schemeClr>
                </a:solidFill>
              </a:rPr>
              <a:t>Alignment of Activities’ approaches with priorities of government ministries &amp; agencies was rated highest (at 6) for Program Adaptability and Alignment scores</a:t>
            </a:r>
            <a:endParaRPr lang="en-US"/>
          </a:p>
        </p:txBody>
      </p:sp>
      <p:sp>
        <p:nvSpPr>
          <p:cNvPr id="4" name="Slide Number Placeholder 3"/>
          <p:cNvSpPr>
            <a:spLocks noGrp="1"/>
          </p:cNvSpPr>
          <p:nvPr>
            <p:ph type="sldNum" sz="quarter" idx="5"/>
          </p:nvPr>
        </p:nvSpPr>
        <p:spPr/>
        <p:txBody>
          <a:bodyPr/>
          <a:lstStyle/>
          <a:p>
            <a:fld id="{B4704491-D01E-4E53-A380-BF6D829063C7}" type="slidenum">
              <a:rPr lang="en-US" smtClean="0"/>
              <a:t>63</a:t>
            </a:fld>
            <a:endParaRPr lang="en-US"/>
          </a:p>
        </p:txBody>
      </p:sp>
    </p:spTree>
    <p:extLst>
      <p:ext uri="{BB962C8B-B14F-4D97-AF65-F5344CB8AC3E}">
        <p14:creationId xmlns:p14="http://schemas.microsoft.com/office/powerpoint/2010/main" val="5573790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Interviews with Ebonyi government staff and IPs also reflect the quantitative findings.</a:t>
            </a:r>
          </a:p>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64</a:t>
            </a:fld>
            <a:endParaRPr lang="en-US"/>
          </a:p>
        </p:txBody>
      </p:sp>
    </p:spTree>
    <p:extLst>
      <p:ext uri="{BB962C8B-B14F-4D97-AF65-F5344CB8AC3E}">
        <p14:creationId xmlns:p14="http://schemas.microsoft.com/office/powerpoint/2010/main" val="2299357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focus our review of quantitative evaluation baseline findings on preliminary DHIS2 analysis of service delivery outcomes. </a:t>
            </a:r>
          </a:p>
        </p:txBody>
      </p:sp>
      <p:sp>
        <p:nvSpPr>
          <p:cNvPr id="4" name="Slide Number Placeholder 3"/>
          <p:cNvSpPr>
            <a:spLocks noGrp="1"/>
          </p:cNvSpPr>
          <p:nvPr>
            <p:ph type="sldNum" sz="quarter" idx="5"/>
          </p:nvPr>
        </p:nvSpPr>
        <p:spPr/>
        <p:txBody>
          <a:bodyPr/>
          <a:lstStyle/>
          <a:p>
            <a:fld id="{B4704491-D01E-4E53-A380-BF6D829063C7}" type="slidenum">
              <a:rPr lang="en-US" smtClean="0"/>
              <a:t>5</a:t>
            </a:fld>
            <a:endParaRPr lang="en-US"/>
          </a:p>
        </p:txBody>
      </p:sp>
    </p:spTree>
    <p:extLst>
      <p:ext uri="{BB962C8B-B14F-4D97-AF65-F5344CB8AC3E}">
        <p14:creationId xmlns:p14="http://schemas.microsoft.com/office/powerpoint/2010/main" val="11875268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lumMod val="85000"/>
                    <a:lumOff val="15000"/>
                  </a:schemeClr>
                </a:solidFill>
              </a:rPr>
              <a:t>Ability of Activities to work closely with government partners to explore and select best option for program implementation was rated highest (at 5.9, for Effective Engagement and Collaboration scores</a:t>
            </a:r>
          </a:p>
          <a:p>
            <a:endParaRPr lang="en-US"/>
          </a:p>
        </p:txBody>
      </p:sp>
      <p:sp>
        <p:nvSpPr>
          <p:cNvPr id="4" name="Slide Number Placeholder 3"/>
          <p:cNvSpPr>
            <a:spLocks noGrp="1"/>
          </p:cNvSpPr>
          <p:nvPr>
            <p:ph type="sldNum" sz="quarter" idx="5"/>
          </p:nvPr>
        </p:nvSpPr>
        <p:spPr/>
        <p:txBody>
          <a:bodyPr/>
          <a:lstStyle/>
          <a:p>
            <a:fld id="{B4704491-D01E-4E53-A380-BF6D829063C7}" type="slidenum">
              <a:rPr lang="en-US" smtClean="0"/>
              <a:t>65</a:t>
            </a:fld>
            <a:endParaRPr lang="en-US"/>
          </a:p>
        </p:txBody>
      </p:sp>
    </p:spTree>
    <p:extLst>
      <p:ext uri="{BB962C8B-B14F-4D97-AF65-F5344CB8AC3E}">
        <p14:creationId xmlns:p14="http://schemas.microsoft.com/office/powerpoint/2010/main" val="38899623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66</a:t>
            </a:fld>
            <a:endParaRPr lang="en-US"/>
          </a:p>
        </p:txBody>
      </p:sp>
    </p:spTree>
    <p:extLst>
      <p:ext uri="{BB962C8B-B14F-4D97-AF65-F5344CB8AC3E}">
        <p14:creationId xmlns:p14="http://schemas.microsoft.com/office/powerpoint/2010/main" val="38767816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Both “Activities’ capacity for quality implementation approach M&amp;E” and “the association of Activities implementation with improvement of health outcomes” were rated highest (at 6) in Demonstrating Program Results scores.  </a:t>
            </a:r>
          </a:p>
        </p:txBody>
      </p:sp>
      <p:sp>
        <p:nvSpPr>
          <p:cNvPr id="4" name="Slide Number Placeholder 3"/>
          <p:cNvSpPr>
            <a:spLocks noGrp="1"/>
          </p:cNvSpPr>
          <p:nvPr>
            <p:ph type="sldNum" sz="quarter" idx="5"/>
          </p:nvPr>
        </p:nvSpPr>
        <p:spPr/>
        <p:txBody>
          <a:bodyPr/>
          <a:lstStyle/>
          <a:p>
            <a:fld id="{B4704491-D01E-4E53-A380-BF6D829063C7}" type="slidenum">
              <a:rPr lang="en-US" smtClean="0"/>
              <a:t>67</a:t>
            </a:fld>
            <a:endParaRPr lang="en-US"/>
          </a:p>
        </p:txBody>
      </p:sp>
    </p:spTree>
    <p:extLst>
      <p:ext uri="{BB962C8B-B14F-4D97-AF65-F5344CB8AC3E}">
        <p14:creationId xmlns:p14="http://schemas.microsoft.com/office/powerpoint/2010/main" val="15869941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68</a:t>
            </a:fld>
            <a:endParaRPr lang="en-US"/>
          </a:p>
        </p:txBody>
      </p:sp>
    </p:spTree>
    <p:extLst>
      <p:ext uri="{BB962C8B-B14F-4D97-AF65-F5344CB8AC3E}">
        <p14:creationId xmlns:p14="http://schemas.microsoft.com/office/powerpoint/2010/main" val="21386123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704491-D01E-4E53-A380-BF6D829063C7}" type="slidenum">
              <a:rPr lang="en-US" smtClean="0"/>
              <a:t>71</a:t>
            </a:fld>
            <a:endParaRPr lang="en-US"/>
          </a:p>
        </p:txBody>
      </p:sp>
    </p:spTree>
    <p:extLst>
      <p:ext uri="{BB962C8B-B14F-4D97-AF65-F5344CB8AC3E}">
        <p14:creationId xmlns:p14="http://schemas.microsoft.com/office/powerpoint/2010/main" val="15190722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72</a:t>
            </a:fld>
            <a:endParaRPr lang="en-US"/>
          </a:p>
        </p:txBody>
      </p:sp>
    </p:spTree>
    <p:extLst>
      <p:ext uri="{BB962C8B-B14F-4D97-AF65-F5344CB8AC3E}">
        <p14:creationId xmlns:p14="http://schemas.microsoft.com/office/powerpoint/2010/main" val="36859392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704491-D01E-4E53-A380-BF6D829063C7}" type="slidenum">
              <a:rPr lang="en-US" smtClean="0"/>
              <a:t>74</a:t>
            </a:fld>
            <a:endParaRPr lang="en-US"/>
          </a:p>
        </p:txBody>
      </p:sp>
    </p:spTree>
    <p:extLst>
      <p:ext uri="{BB962C8B-B14F-4D97-AF65-F5344CB8AC3E}">
        <p14:creationId xmlns:p14="http://schemas.microsoft.com/office/powerpoint/2010/main" val="14964509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704491-D01E-4E53-A380-BF6D829063C7}" type="slidenum">
              <a:rPr lang="en-US" smtClean="0"/>
              <a:t>76</a:t>
            </a:fld>
            <a:endParaRPr lang="en-US"/>
          </a:p>
        </p:txBody>
      </p:sp>
    </p:spTree>
    <p:extLst>
      <p:ext uri="{BB962C8B-B14F-4D97-AF65-F5344CB8AC3E}">
        <p14:creationId xmlns:p14="http://schemas.microsoft.com/office/powerpoint/2010/main" val="34257564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Activities’ impact to increase community awareness of the health issue was rated highest in Advocacy/Communication scores</a:t>
            </a:r>
          </a:p>
        </p:txBody>
      </p:sp>
      <p:sp>
        <p:nvSpPr>
          <p:cNvPr id="4" name="Slide Number Placeholder 3"/>
          <p:cNvSpPr>
            <a:spLocks noGrp="1"/>
          </p:cNvSpPr>
          <p:nvPr>
            <p:ph type="sldNum" sz="quarter" idx="5"/>
          </p:nvPr>
        </p:nvSpPr>
        <p:spPr/>
        <p:txBody>
          <a:bodyPr/>
          <a:lstStyle/>
          <a:p>
            <a:fld id="{B4704491-D01E-4E53-A380-BF6D829063C7}" type="slidenum">
              <a:rPr lang="en-US" smtClean="0"/>
              <a:t>77</a:t>
            </a:fld>
            <a:endParaRPr lang="en-US"/>
          </a:p>
        </p:txBody>
      </p:sp>
    </p:spTree>
    <p:extLst>
      <p:ext uri="{BB962C8B-B14F-4D97-AF65-F5344CB8AC3E}">
        <p14:creationId xmlns:p14="http://schemas.microsoft.com/office/powerpoint/2010/main" val="34736108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78</a:t>
            </a:fld>
            <a:endParaRPr lang="en-US"/>
          </a:p>
        </p:txBody>
      </p:sp>
    </p:spTree>
    <p:extLst>
      <p:ext uri="{BB962C8B-B14F-4D97-AF65-F5344CB8AC3E}">
        <p14:creationId xmlns:p14="http://schemas.microsoft.com/office/powerpoint/2010/main" val="2360167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first round of DHIS2 analyses used monthly DHIS2 health facility-level data from January 2017 through March 2022. We excluded from analysis those facilities that contained ‘hospital’ or ‘private’ in the facility name. The number of public primary health care facilities that met study eligibility criteria in Ebonyi was 688 facilities. </a:t>
            </a:r>
          </a:p>
          <a:p>
            <a:endParaRPr lang="en-US"/>
          </a:p>
          <a:p>
            <a:endParaRPr lang="en-US"/>
          </a:p>
          <a:p>
            <a:r>
              <a:rPr lang="en-US" i="1"/>
              <a:t>NOTES TO SPEAKER: </a:t>
            </a:r>
          </a:p>
          <a:p>
            <a:r>
              <a:rPr lang="en-US" i="1"/>
              <a:t>- We have to assume the preliminary analytical sample only contains public facilities because we didn’t have a variable for public/private and didn’t have a facility type variable, so had to rely on information in the facility name. </a:t>
            </a:r>
          </a:p>
        </p:txBody>
      </p:sp>
      <p:sp>
        <p:nvSpPr>
          <p:cNvPr id="4" name="Slide Number Placeholder 3"/>
          <p:cNvSpPr>
            <a:spLocks noGrp="1"/>
          </p:cNvSpPr>
          <p:nvPr>
            <p:ph type="sldNum" sz="quarter" idx="5"/>
          </p:nvPr>
        </p:nvSpPr>
        <p:spPr/>
        <p:txBody>
          <a:bodyPr/>
          <a:lstStyle/>
          <a:p>
            <a:fld id="{7C35D222-1606-4CA6-A622-061F9BD09447}" type="slidenum">
              <a:rPr lang="en-US" smtClean="0"/>
              <a:t>6</a:t>
            </a:fld>
            <a:endParaRPr lang="en-US"/>
          </a:p>
        </p:txBody>
      </p:sp>
    </p:spTree>
    <p:extLst>
      <p:ext uri="{BB962C8B-B14F-4D97-AF65-F5344CB8AC3E}">
        <p14:creationId xmlns:p14="http://schemas.microsoft.com/office/powerpoint/2010/main" val="4086284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“Public support to the Activities” was rated highest (at 5.5) in political support and acceptance scores.</a:t>
            </a:r>
          </a:p>
        </p:txBody>
      </p:sp>
      <p:sp>
        <p:nvSpPr>
          <p:cNvPr id="4" name="Slide Number Placeholder 3"/>
          <p:cNvSpPr>
            <a:spLocks noGrp="1"/>
          </p:cNvSpPr>
          <p:nvPr>
            <p:ph type="sldNum" sz="quarter" idx="5"/>
          </p:nvPr>
        </p:nvSpPr>
        <p:spPr/>
        <p:txBody>
          <a:bodyPr/>
          <a:lstStyle/>
          <a:p>
            <a:fld id="{B4704491-D01E-4E53-A380-BF6D829063C7}" type="slidenum">
              <a:rPr lang="en-US" smtClean="0"/>
              <a:t>79</a:t>
            </a:fld>
            <a:endParaRPr lang="en-US"/>
          </a:p>
        </p:txBody>
      </p:sp>
    </p:spTree>
    <p:extLst>
      <p:ext uri="{BB962C8B-B14F-4D97-AF65-F5344CB8AC3E}">
        <p14:creationId xmlns:p14="http://schemas.microsoft.com/office/powerpoint/2010/main" val="16467055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Interviews with Ebonyi government staff and IPs also reflect the quantitative findings.</a:t>
            </a:r>
          </a:p>
          <a:p>
            <a:endParaRPr lang="en-US"/>
          </a:p>
          <a:p>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80</a:t>
            </a:fld>
            <a:endParaRPr lang="en-US"/>
          </a:p>
        </p:txBody>
      </p:sp>
    </p:spTree>
    <p:extLst>
      <p:ext uri="{BB962C8B-B14F-4D97-AF65-F5344CB8AC3E}">
        <p14:creationId xmlns:p14="http://schemas.microsoft.com/office/powerpoint/2010/main" val="27409953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the key informant interview, we were able to draw out a list of specific practices that the four Activities have engaged and collaborated with state government ministries and agencies.   </a:t>
            </a:r>
          </a:p>
          <a:p>
            <a:endParaRPr lang="en-US"/>
          </a:p>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82</a:t>
            </a:fld>
            <a:endParaRPr lang="en-US"/>
          </a:p>
        </p:txBody>
      </p:sp>
    </p:spTree>
    <p:extLst>
      <p:ext uri="{BB962C8B-B14F-4D97-AF65-F5344CB8AC3E}">
        <p14:creationId xmlns:p14="http://schemas.microsoft.com/office/powerpoint/2010/main" val="33595354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(after looking at bullets)</a:t>
            </a:r>
          </a:p>
          <a:p>
            <a:endParaRPr lang="en-US" dirty="0">
              <a:cs typeface="Calibri"/>
            </a:endParaRPr>
          </a:p>
          <a:p>
            <a:r>
              <a:rPr lang="en-US" dirty="0">
                <a:cs typeface="Calibri"/>
              </a:rPr>
              <a:t>From this survey data, we create an organizational network that can act as a model for thinking about some of the issues and open questions we've been discussing.</a:t>
            </a:r>
          </a:p>
          <a:p>
            <a:endParaRPr lang="en-US" dirty="0">
              <a:cs typeface="Calibri"/>
            </a:endParaRPr>
          </a:p>
          <a:p>
            <a:r>
              <a:rPr lang="en-US" dirty="0">
                <a:cs typeface="Calibri"/>
              </a:rPr>
              <a:t>We used four different measures to answer questions about this model: density, reciprocity, efficiency, and centrality. While the first three will be useful to capture over-time and potentially between-state differences, we can use the last measure to identify organizations and relationships that tend to be the most important, and, by simulating changes to our network model, identify relationships that, if established, could potentially improve the ability of organizations to share information and resources with each other – even when they do not have a direct relationship.</a:t>
            </a:r>
          </a:p>
        </p:txBody>
      </p:sp>
      <p:sp>
        <p:nvSpPr>
          <p:cNvPr id="4" name="Slide Number Placeholder 3"/>
          <p:cNvSpPr>
            <a:spLocks noGrp="1"/>
          </p:cNvSpPr>
          <p:nvPr>
            <p:ph type="sldNum" sz="quarter" idx="5"/>
          </p:nvPr>
        </p:nvSpPr>
        <p:spPr/>
        <p:txBody>
          <a:bodyPr/>
          <a:lstStyle/>
          <a:p>
            <a:fld id="{4650CBE9-054C-48F9-B6BD-3949A372956A}" type="slidenum">
              <a:rPr lang="en-US" smtClean="0"/>
              <a:t>84</a:t>
            </a:fld>
            <a:endParaRPr lang="en-US"/>
          </a:p>
        </p:txBody>
      </p:sp>
    </p:spTree>
    <p:extLst>
      <p:ext uri="{BB962C8B-B14F-4D97-AF65-F5344CB8AC3E}">
        <p14:creationId xmlns:p14="http://schemas.microsoft.com/office/powerpoint/2010/main" val="19111315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first measure we look at is density, where we ask how common sharing relationships are in the network.</a:t>
            </a:r>
          </a:p>
        </p:txBody>
      </p:sp>
      <p:sp>
        <p:nvSpPr>
          <p:cNvPr id="4" name="Slide Number Placeholder 3"/>
          <p:cNvSpPr>
            <a:spLocks noGrp="1"/>
          </p:cNvSpPr>
          <p:nvPr>
            <p:ph type="sldNum" sz="quarter" idx="5"/>
          </p:nvPr>
        </p:nvSpPr>
        <p:spPr/>
        <p:txBody>
          <a:bodyPr/>
          <a:lstStyle/>
          <a:p>
            <a:fld id="{4650CBE9-054C-48F9-B6BD-3949A372956A}" type="slidenum">
              <a:rPr lang="en-US" smtClean="0"/>
              <a:t>85</a:t>
            </a:fld>
            <a:endParaRPr lang="en-US"/>
          </a:p>
        </p:txBody>
      </p:sp>
    </p:spTree>
    <p:extLst>
      <p:ext uri="{BB962C8B-B14F-4D97-AF65-F5344CB8AC3E}">
        <p14:creationId xmlns:p14="http://schemas.microsoft.com/office/powerpoint/2010/main" val="2002740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second is reciprocity: how many of the sharing relationships are mutual?</a:t>
            </a:r>
          </a:p>
        </p:txBody>
      </p:sp>
      <p:sp>
        <p:nvSpPr>
          <p:cNvPr id="4" name="Slide Number Placeholder 3"/>
          <p:cNvSpPr>
            <a:spLocks noGrp="1"/>
          </p:cNvSpPr>
          <p:nvPr>
            <p:ph type="sldNum" sz="quarter" idx="5"/>
          </p:nvPr>
        </p:nvSpPr>
        <p:spPr/>
        <p:txBody>
          <a:bodyPr/>
          <a:lstStyle/>
          <a:p>
            <a:fld id="{4650CBE9-054C-48F9-B6BD-3949A372956A}" type="slidenum">
              <a:rPr lang="en-US" smtClean="0"/>
              <a:t>86</a:t>
            </a:fld>
            <a:endParaRPr lang="en-US"/>
          </a:p>
        </p:txBody>
      </p:sp>
    </p:spTree>
    <p:extLst>
      <p:ext uri="{BB962C8B-B14F-4D97-AF65-F5344CB8AC3E}">
        <p14:creationId xmlns:p14="http://schemas.microsoft.com/office/powerpoint/2010/main" val="11133816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we looked at the average number of steps it takes to share resources and information between all organizations in the network.</a:t>
            </a:r>
          </a:p>
        </p:txBody>
      </p:sp>
      <p:sp>
        <p:nvSpPr>
          <p:cNvPr id="4" name="Slide Number Placeholder 3"/>
          <p:cNvSpPr>
            <a:spLocks noGrp="1"/>
          </p:cNvSpPr>
          <p:nvPr>
            <p:ph type="sldNum" sz="quarter" idx="5"/>
          </p:nvPr>
        </p:nvSpPr>
        <p:spPr/>
        <p:txBody>
          <a:bodyPr/>
          <a:lstStyle/>
          <a:p>
            <a:fld id="{4650CBE9-054C-48F9-B6BD-3949A372956A}" type="slidenum">
              <a:rPr lang="en-US" smtClean="0"/>
              <a:t>87</a:t>
            </a:fld>
            <a:endParaRPr lang="en-US"/>
          </a:p>
        </p:txBody>
      </p:sp>
    </p:spTree>
    <p:extLst>
      <p:ext uri="{BB962C8B-B14F-4D97-AF65-F5344CB8AC3E}">
        <p14:creationId xmlns:p14="http://schemas.microsoft.com/office/powerpoint/2010/main" val="37131061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Finally, we will use centrality to identify the most important relationships and organizations in our network, in terms of the model we created from our survey data.</a:t>
            </a:r>
          </a:p>
          <a:p>
            <a:endParaRPr lang="en-US" dirty="0">
              <a:cs typeface="Calibri"/>
            </a:endParaRPr>
          </a:p>
          <a:p>
            <a:r>
              <a:rPr lang="en-US" dirty="0">
                <a:cs typeface="Calibri"/>
              </a:rPr>
              <a:t>As an example, let us look at the hypothetical network here. In this example, lets say that organization D has information that organization E needs. Because D does not have a direct relationship to E, the information in question would need to pass through organizations A and B before it can reach E. Because organizations A and B are on what we call the "shortest path" between D and E, we expect it to be more important.</a:t>
            </a:r>
          </a:p>
          <a:p>
            <a:endParaRPr lang="en-US" dirty="0">
              <a:cs typeface="Calibri"/>
            </a:endParaRPr>
          </a:p>
          <a:p>
            <a:r>
              <a:rPr lang="en-US" dirty="0">
                <a:cs typeface="Calibri"/>
              </a:rPr>
              <a:t>We can observe the same thing from looking at relationships D -&gt; A, A-&gt;B, and B-&gt;E. They are all important because they are on the shortest path between organizations D and E.</a:t>
            </a:r>
          </a:p>
          <a:p>
            <a:endParaRPr lang="en-US" dirty="0">
              <a:cs typeface="Calibri"/>
            </a:endParaRPr>
          </a:p>
          <a:p>
            <a:r>
              <a:rPr lang="en-US" dirty="0">
                <a:cs typeface="Calibri"/>
              </a:rPr>
              <a:t>Now expand this to all pairs of organizations – we can identify the most important organizations and relationships across the whole network by looking at which ones appear in the shortest paths </a:t>
            </a:r>
            <a:r>
              <a:rPr lang="en-US" dirty="0" err="1">
                <a:cs typeface="Calibri"/>
              </a:rPr>
              <a:t>betwene</a:t>
            </a:r>
            <a:r>
              <a:rPr lang="en-US" dirty="0">
                <a:cs typeface="Calibri"/>
              </a:rPr>
              <a:t> all organizations most often. This can give us insight into the organizations and relationships that are most critical for sharing information and resources, as well as hypothesize about what the establishment of new relationships would do to the network based on our model.</a:t>
            </a:r>
          </a:p>
        </p:txBody>
      </p:sp>
      <p:sp>
        <p:nvSpPr>
          <p:cNvPr id="4" name="Slide Number Placeholder 3"/>
          <p:cNvSpPr>
            <a:spLocks noGrp="1"/>
          </p:cNvSpPr>
          <p:nvPr>
            <p:ph type="sldNum" sz="quarter" idx="5"/>
          </p:nvPr>
        </p:nvSpPr>
        <p:spPr/>
        <p:txBody>
          <a:bodyPr/>
          <a:lstStyle/>
          <a:p>
            <a:fld id="{4650CBE9-054C-48F9-B6BD-3949A372956A}" type="slidenum">
              <a:rPr lang="en-US" smtClean="0"/>
              <a:t>88</a:t>
            </a:fld>
            <a:endParaRPr lang="en-US"/>
          </a:p>
        </p:txBody>
      </p:sp>
    </p:spTree>
    <p:extLst>
      <p:ext uri="{BB962C8B-B14F-4D97-AF65-F5344CB8AC3E}">
        <p14:creationId xmlns:p14="http://schemas.microsoft.com/office/powerpoint/2010/main" val="41806673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have to keep in mind that Organizational Network Analysis involves the creation of a network "model" that doesn't necessarily reflect the real world exactly. There are limitations with both the survey and with modeling the world as a network.</a:t>
            </a:r>
          </a:p>
          <a:p>
            <a:endParaRPr lang="en-US" dirty="0">
              <a:cs typeface="Calibri"/>
            </a:endParaRPr>
          </a:p>
          <a:p>
            <a:r>
              <a:rPr lang="en-US" dirty="0">
                <a:cs typeface="Calibri"/>
              </a:rPr>
              <a:t>(review the bullet points)</a:t>
            </a:r>
          </a:p>
        </p:txBody>
      </p:sp>
      <p:sp>
        <p:nvSpPr>
          <p:cNvPr id="4" name="Slide Number Placeholder 3"/>
          <p:cNvSpPr>
            <a:spLocks noGrp="1"/>
          </p:cNvSpPr>
          <p:nvPr>
            <p:ph type="sldNum" sz="quarter" idx="5"/>
          </p:nvPr>
        </p:nvSpPr>
        <p:spPr/>
        <p:txBody>
          <a:bodyPr/>
          <a:lstStyle/>
          <a:p>
            <a:fld id="{4650CBE9-054C-48F9-B6BD-3949A372956A}" type="slidenum">
              <a:rPr lang="en-US" smtClean="0"/>
              <a:t>89</a:t>
            </a:fld>
            <a:endParaRPr lang="en-US"/>
          </a:p>
        </p:txBody>
      </p:sp>
    </p:spTree>
    <p:extLst>
      <p:ext uri="{BB962C8B-B14F-4D97-AF65-F5344CB8AC3E}">
        <p14:creationId xmlns:p14="http://schemas.microsoft.com/office/powerpoint/2010/main" val="2163851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90</a:t>
            </a:fld>
            <a:endParaRPr lang="en-US"/>
          </a:p>
        </p:txBody>
      </p:sp>
    </p:spTree>
    <p:extLst>
      <p:ext uri="{BB962C8B-B14F-4D97-AF65-F5344CB8AC3E}">
        <p14:creationId xmlns:p14="http://schemas.microsoft.com/office/powerpoint/2010/main" val="166594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selected key indicators in pediatric malaria, antenatal care, and family planning service areas as initial service delivery outcomes of interest. For each indicator we examined reporting rates and monthly case volumes to understand trends over time. </a:t>
            </a:r>
          </a:p>
          <a:p>
            <a:endParaRPr lang="en-US"/>
          </a:p>
          <a:p>
            <a:r>
              <a:rPr lang="en-US"/>
              <a:t>Malaria indicators include persons under five years of age who: (1) presented with a fever and were tested by RDT; (2) had confirmed uncomplicated malaria; and (3) had confirmed uncomplicated malaria and treated with ACT. We will be conducting a cascade analysis of malaria services – from clients presenting with fever through clients diagnosed and treated – as a next step. </a:t>
            </a:r>
          </a:p>
          <a:p>
            <a:endParaRPr lang="en-US"/>
          </a:p>
          <a:p>
            <a:r>
              <a:rPr lang="en-US"/>
              <a:t>ANC and FP indicators include (1) first ANC visit for all gestational ages; (2) receipt of IPTp1; and (3) new female FP acceptors. </a:t>
            </a:r>
          </a:p>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7</a:t>
            </a:fld>
            <a:endParaRPr lang="en-US"/>
          </a:p>
        </p:txBody>
      </p:sp>
    </p:spTree>
    <p:extLst>
      <p:ext uri="{BB962C8B-B14F-4D97-AF65-F5344CB8AC3E}">
        <p14:creationId xmlns:p14="http://schemas.microsoft.com/office/powerpoint/2010/main" val="41947356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look at results for resource sharing. For each organization that they nominated, we asked this question: [look at slides here]</a:t>
            </a:r>
          </a:p>
        </p:txBody>
      </p:sp>
      <p:sp>
        <p:nvSpPr>
          <p:cNvPr id="4" name="Slide Number Placeholder 3"/>
          <p:cNvSpPr>
            <a:spLocks noGrp="1"/>
          </p:cNvSpPr>
          <p:nvPr>
            <p:ph type="sldNum" sz="quarter" idx="5"/>
          </p:nvPr>
        </p:nvSpPr>
        <p:spPr/>
        <p:txBody>
          <a:bodyPr/>
          <a:lstStyle/>
          <a:p>
            <a:fld id="{4650CBE9-054C-48F9-B6BD-3949A372956A}" type="slidenum">
              <a:rPr lang="en-US" smtClean="0"/>
              <a:t>91</a:t>
            </a:fld>
            <a:endParaRPr lang="en-US"/>
          </a:p>
        </p:txBody>
      </p:sp>
    </p:spTree>
    <p:extLst>
      <p:ext uri="{BB962C8B-B14F-4D97-AF65-F5344CB8AC3E}">
        <p14:creationId xmlns:p14="http://schemas.microsoft.com/office/powerpoint/2010/main" val="39864195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this visualization the darker colored lines represent situations where the respondent said they collaborate more often. So, for instance, SMOH shares resources with HWMA frequently, whereas they share resources less often with LHI.</a:t>
            </a:r>
            <a:endParaRPr lang="en-US" dirty="0"/>
          </a:p>
          <a:p>
            <a:endParaRPr lang="en-US">
              <a:cs typeface="Calibri" panose="020F0502020204030204"/>
            </a:endParaRPr>
          </a:p>
          <a:p>
            <a:r>
              <a:rPr lang="en-US" dirty="0"/>
              <a:t>The most central organizations are IHP, PMI-S, BA-N, and Media/Tribune. The Media/Tribune is central because it connects important and central organizations like MSI, UNICEF, and WOCHAD.</a:t>
            </a:r>
            <a:endParaRPr lang="en-US" dirty="0">
              <a:ea typeface="Calibri"/>
              <a:cs typeface="Calibri"/>
            </a:endParaRPr>
          </a:p>
          <a:p>
            <a:endParaRPr lang="en-US"/>
          </a:p>
          <a:p>
            <a:r>
              <a:rPr lang="en-US" dirty="0"/>
              <a:t>We will talk more about the methodology on the next slide, but the rightmost table here lists the relationships that, if established, would increase overall efficiency of the network the most. The existing relationship between BA-N and Media/Tribune is especially helpful because it connects the organizations on the left side of the network here to the health activities and organizations that are highly central.</a:t>
            </a:r>
            <a:endParaRPr lang="en-US" dirty="0">
              <a:ea typeface="Calibri"/>
              <a:cs typeface="Calibri"/>
            </a:endParaRPr>
          </a:p>
          <a:p>
            <a:endParaRPr lang="en-US"/>
          </a:p>
          <a:p>
            <a:r>
              <a:rPr lang="en-US" dirty="0"/>
              <a:t>A relationship between APPN and PHCDA could be helpful because it could connect the left side of the network to connecting organizations like ECEWS, AMLSN, Momentum Leadership, and LGAS. A relationship between AMLSN and WHO would accomplish a similar end.</a:t>
            </a:r>
            <a:endParaRPr lang="en-US" dirty="0">
              <a:ea typeface="Calibri"/>
              <a:cs typeface="Calibri"/>
            </a:endParaRPr>
          </a:p>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92</a:t>
            </a:fld>
            <a:endParaRPr lang="en-US"/>
          </a:p>
        </p:txBody>
      </p:sp>
    </p:spTree>
    <p:extLst>
      <p:ext uri="{BB962C8B-B14F-4D97-AF65-F5344CB8AC3E}">
        <p14:creationId xmlns:p14="http://schemas.microsoft.com/office/powerpoint/2010/main" val="315761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Now we looked closer at our network model to run a "simulation" where we tried to add a new relationship with an HPN Activity into the model and see how it affected two different measures: overall network efficiency, and government centrality.</a:t>
            </a:r>
          </a:p>
          <a:p>
            <a:endParaRPr lang="en-US" dirty="0">
              <a:cs typeface="Calibri"/>
            </a:endParaRPr>
          </a:p>
          <a:p>
            <a:r>
              <a:rPr lang="en-US" dirty="0">
                <a:cs typeface="Calibri"/>
              </a:rPr>
              <a:t>As a reminder, the overall network efficiency captures the number of steps that it takes to share information/resources between all organizations in the network, even if they are not connected – like our example of organizations D and E from before. A higher efficiency means fewer steps between organizations in the network.</a:t>
            </a:r>
          </a:p>
          <a:p>
            <a:endParaRPr lang="en-US" dirty="0">
              <a:cs typeface="Calibri"/>
            </a:endParaRPr>
          </a:p>
          <a:p>
            <a:r>
              <a:rPr lang="en-US" dirty="0">
                <a:cs typeface="Calibri"/>
              </a:rPr>
              <a:t>The second measure is government centrality – for this measure, we identified the average centrality of government organizations in the network. We did this because government agencies have the potential to play an important role in sustainability.</a:t>
            </a:r>
          </a:p>
          <a:p>
            <a:endParaRPr lang="en-US" dirty="0">
              <a:cs typeface="Calibri"/>
            </a:endParaRPr>
          </a:p>
          <a:p>
            <a:r>
              <a:rPr lang="en-US" dirty="0">
                <a:cs typeface="Calibri"/>
              </a:rPr>
              <a:t>We tried adding every possible relationship with an HPN activity to the network model, and identified the relationships that would improve these measures the most. </a:t>
            </a:r>
          </a:p>
          <a:p>
            <a:endParaRPr lang="en-US" dirty="0">
              <a:cs typeface="Calibri"/>
            </a:endParaRPr>
          </a:p>
          <a:p>
            <a:r>
              <a:rPr lang="en-US" dirty="0">
                <a:cs typeface="Calibri"/>
              </a:rPr>
              <a:t>Here we can see that the relationship between IHP and APPN in either direction would have the biggest impact on efficiency, followed by a connection between APPN and BA-N, PMI-S, and GHSC-PSM. We see this result because APPN tends to sit on the edge of the network, and establishing a relationship there could potentially connect organizations on the top-right of the network here with the more core HPN Activities.</a:t>
            </a:r>
          </a:p>
          <a:p>
            <a:endParaRPr lang="en-US" dirty="0">
              <a:cs typeface="Calibri"/>
            </a:endParaRPr>
          </a:p>
          <a:p>
            <a:r>
              <a:rPr lang="en-US" dirty="0">
                <a:cs typeface="Calibri"/>
              </a:rPr>
              <a:t>We can see that relationships between LGAS and BA-N could be the most valuable for increasing government centrality, followed by the other relationships listed there.</a:t>
            </a:r>
          </a:p>
          <a:p>
            <a:endParaRPr lang="en-US" dirty="0">
              <a:cs typeface="Calibri"/>
            </a:endParaRPr>
          </a:p>
        </p:txBody>
      </p:sp>
      <p:sp>
        <p:nvSpPr>
          <p:cNvPr id="4" name="Slide Number Placeholder 3"/>
          <p:cNvSpPr>
            <a:spLocks noGrp="1"/>
          </p:cNvSpPr>
          <p:nvPr>
            <p:ph type="sldNum" sz="quarter" idx="5"/>
          </p:nvPr>
        </p:nvSpPr>
        <p:spPr/>
        <p:txBody>
          <a:bodyPr/>
          <a:lstStyle/>
          <a:p>
            <a:fld id="{4650CBE9-054C-48F9-B6BD-3949A372956A}" type="slidenum">
              <a:rPr lang="en-US" smtClean="0"/>
              <a:t>93</a:t>
            </a:fld>
            <a:endParaRPr lang="en-US"/>
          </a:p>
        </p:txBody>
      </p:sp>
    </p:spTree>
    <p:extLst>
      <p:ext uri="{BB962C8B-B14F-4D97-AF65-F5344CB8AC3E}">
        <p14:creationId xmlns:p14="http://schemas.microsoft.com/office/powerpoint/2010/main" val="22395258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94</a:t>
            </a:fld>
            <a:endParaRPr lang="en-US"/>
          </a:p>
        </p:txBody>
      </p:sp>
    </p:spTree>
    <p:extLst>
      <p:ext uri="{BB962C8B-B14F-4D97-AF65-F5344CB8AC3E}">
        <p14:creationId xmlns:p14="http://schemas.microsoft.com/office/powerpoint/2010/main" val="38506920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650CBE9-054C-48F9-B6BD-3949A372956A}" type="slidenum">
              <a:rPr lang="en-US" smtClean="0"/>
              <a:t>96</a:t>
            </a:fld>
            <a:endParaRPr lang="en-US"/>
          </a:p>
        </p:txBody>
      </p:sp>
    </p:spTree>
    <p:extLst>
      <p:ext uri="{BB962C8B-B14F-4D97-AF65-F5344CB8AC3E}">
        <p14:creationId xmlns:p14="http://schemas.microsoft.com/office/powerpoint/2010/main" val="46311216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650CBE9-054C-48F9-B6BD-3949A372956A}" type="slidenum">
              <a:rPr lang="en-US" smtClean="0"/>
              <a:t>97</a:t>
            </a:fld>
            <a:endParaRPr lang="en-US"/>
          </a:p>
        </p:txBody>
      </p:sp>
    </p:spTree>
    <p:extLst>
      <p:ext uri="{BB962C8B-B14F-4D97-AF65-F5344CB8AC3E}">
        <p14:creationId xmlns:p14="http://schemas.microsoft.com/office/powerpoint/2010/main" val="32627795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98</a:t>
            </a:fld>
            <a:endParaRPr lang="en-US"/>
          </a:p>
        </p:txBody>
      </p:sp>
    </p:spTree>
    <p:extLst>
      <p:ext uri="{BB962C8B-B14F-4D97-AF65-F5344CB8AC3E}">
        <p14:creationId xmlns:p14="http://schemas.microsoft.com/office/powerpoint/2010/main" val="49659974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99</a:t>
            </a:fld>
            <a:endParaRPr lang="en-US"/>
          </a:p>
        </p:txBody>
      </p:sp>
    </p:spTree>
    <p:extLst>
      <p:ext uri="{BB962C8B-B14F-4D97-AF65-F5344CB8AC3E}">
        <p14:creationId xmlns:p14="http://schemas.microsoft.com/office/powerpoint/2010/main" val="312767837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101</a:t>
            </a:fld>
            <a:endParaRPr lang="en-US"/>
          </a:p>
        </p:txBody>
      </p:sp>
    </p:spTree>
    <p:extLst>
      <p:ext uri="{BB962C8B-B14F-4D97-AF65-F5344CB8AC3E}">
        <p14:creationId xmlns:p14="http://schemas.microsoft.com/office/powerpoint/2010/main" val="417239948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Georgia" panose="02040502050405020303" pitchFamily="18" charset="0"/>
                <a:ea typeface="Georgia" panose="02040502050405020303" pitchFamily="18" charset="0"/>
                <a:cs typeface="Georgia" panose="02040502050405020303" pitchFamily="18" charset="0"/>
              </a:rPr>
              <a:t>The quantitative performance evaluation consists of trend analyses of indicators of interest between baseline and endline in each state and a comparison of trends across the three case study states. This baseline provider survey report presents descriptive statistics by state; we examine baseline differences across the three states using Chi2 tests when applicable. </a:t>
            </a:r>
          </a:p>
          <a:p>
            <a:endParaRPr lang="en-US" sz="1800">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cs typeface="Calibri"/>
              </a:rPr>
              <a:t>There are a few limitations to keep in mind in reviewing the results. First, since this is a multi-Activity evaluation different Activities are at different points in their implementation in different states. The results do not represent a baseline for individual Activities. They reflect a starting point of where we are now for the evaluation.</a:t>
            </a:r>
          </a:p>
          <a:p>
            <a:endParaRPr lang="en-US" sz="1800">
              <a:effectLst/>
              <a:latin typeface="Georgia" panose="02040502050405020303" pitchFamily="18" charset="0"/>
            </a:endParaRPr>
          </a:p>
          <a:p>
            <a:r>
              <a:rPr lang="en-US" sz="1800">
                <a:effectLst/>
                <a:latin typeface="Georgia" panose="02040502050405020303" pitchFamily="18" charset="0"/>
                <a:ea typeface="Georgia" panose="02040502050405020303" pitchFamily="18" charset="0"/>
                <a:cs typeface="Georgia" panose="02040502050405020303" pitchFamily="18" charset="0"/>
              </a:rPr>
              <a:t>The clinical vignette, provider norms, and gender attitudes sections of the provider instrument assess health worker knowledge, attitudes, and self-reported practices. These measurement approaches capture hypothetical reported behaviors, not necessarily what happens in practice. Provider responses in these sections may also be subject to social desirability bias. </a:t>
            </a:r>
          </a:p>
          <a:p>
            <a:endParaRPr lang="en-US" sz="1800">
              <a:effectLst/>
              <a:latin typeface="Georgia" panose="02040502050405020303" pitchFamily="18" charset="0"/>
            </a:endParaRPr>
          </a:p>
          <a:p>
            <a:r>
              <a:rPr lang="en-US" sz="1800">
                <a:effectLst/>
                <a:latin typeface="Georgia" panose="02040502050405020303" pitchFamily="18" charset="0"/>
              </a:rPr>
              <a:t>Providers may not spontaneously report everything they would do throughout the vignettes. </a:t>
            </a:r>
          </a:p>
          <a:p>
            <a:endParaRPr lang="en-US" sz="1800">
              <a:effectLst/>
              <a:latin typeface="Georgia" panose="02040502050405020303" pitchFamily="18" charset="0"/>
            </a:endParaRPr>
          </a:p>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104</a:t>
            </a:fld>
            <a:endParaRPr lang="en-US"/>
          </a:p>
        </p:txBody>
      </p:sp>
    </p:spTree>
    <p:extLst>
      <p:ext uri="{BB962C8B-B14F-4D97-AF65-F5344CB8AC3E}">
        <p14:creationId xmlns:p14="http://schemas.microsoft.com/office/powerpoint/2010/main" val="3196676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Given high rates of missing data at the facility-month level, we analyze mean cases per month per facility at the state level as the main outcome. </a:t>
            </a:r>
          </a:p>
          <a:p>
            <a:endParaRPr lang="en-US"/>
          </a:p>
          <a:p>
            <a:r>
              <a:rPr lang="en-US"/>
              <a:t>In order to understand how facility-level reporting of malaria, ANC, and FP service delivery changes over time we graph the percentage of facilities reporting the service delivery indicator by month. This is calculated as the total number of facilities in the state that reported the indicator that month divided by the total number of facilities in the state. </a:t>
            </a:r>
          </a:p>
          <a:p>
            <a:endParaRPr lang="en-US"/>
          </a:p>
          <a:p>
            <a:r>
              <a:rPr lang="en-US"/>
              <a:t>In order to understand how state-level service delivery volumes change over time we graph the state-level average number of cases per facility by month. For example, a graph for Ebonyi of first ANC visit client volume would be developed by dividing the total number of October 2021 ANC1 clients across all Ebonyi facilities by the number of Ebonyi facilities that reported on ANC1 in October 2021. </a:t>
            </a:r>
          </a:p>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8</a:t>
            </a:fld>
            <a:endParaRPr lang="en-US"/>
          </a:p>
        </p:txBody>
      </p:sp>
    </p:spTree>
    <p:extLst>
      <p:ext uri="{BB962C8B-B14F-4D97-AF65-F5344CB8AC3E}">
        <p14:creationId xmlns:p14="http://schemas.microsoft.com/office/powerpoint/2010/main" val="251893880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t>We calculated a provider gender attitude score from 13 statements related to reproductive, maternal, and neonatal health service provision and quality of care. Most statements were phrased such that disagreement with them indicated a more equitable attitude and resulted in a higher score. The score was refined using exploratory factor analysis, which resulted in a nine-item gender attitude scale. The calculated score ranges from one to four, with a higher score or disagreement indicating a more gender equitable attitude. The graph on the right presents the score distributions across the three states; Ebonyi had the highest score, indicating the most gender equitable provider attitudes, whereas the scores were lowest in Zamfara. </a:t>
            </a:r>
          </a:p>
          <a:p>
            <a:pPr algn="l"/>
            <a:endParaRPr lang="en-US"/>
          </a:p>
          <a:p>
            <a:pPr algn="l"/>
            <a:r>
              <a:rPr lang="en-US"/>
              <a:t>Examples of the statements we asked are provided at the bottom left of the slide (READ SOME EXAMPLES). The graph indicates the percentage of providers who disagree or strongly disagree with the statement. We see that across all example statements shown Ebonyi providers gave more progressive responses, and providers in Zamfara were typically the least progressive. </a:t>
            </a:r>
          </a:p>
          <a:p>
            <a:pPr algn="l"/>
            <a:endParaRPr lang="en-US"/>
          </a:p>
          <a:p>
            <a:pPr algn="l"/>
            <a:endParaRPr lang="en-US"/>
          </a:p>
          <a:p>
            <a:pPr algn="l"/>
            <a:r>
              <a:rPr lang="en-US"/>
              <a:t>Questions inspired by or adapted from the Gender Equitable Men Scale and the International Men and Gender Equality Survey. 14 questions examined attitudes related to RMNH service provision and QOC. </a:t>
            </a:r>
          </a:p>
          <a:p>
            <a:pPr algn="l"/>
            <a:endParaRPr lang="en-US"/>
          </a:p>
          <a:p>
            <a:pPr algn="l"/>
            <a:r>
              <a:rPr lang="en-US"/>
              <a:t>Most statements were phrased such that disagreement with them indicated a more equitable attitude (higher scores), but two questions reverse coded such that agreement (lower score) indicated a more equitable attitude. Reverse coded to calculate score. Excluded statement about adolescents seeking contraceptives as it did not specifically relate to gender. </a:t>
            </a:r>
          </a:p>
          <a:p>
            <a:pPr algn="l"/>
            <a:endParaRPr lang="en-US"/>
          </a:p>
          <a:p>
            <a:pPr algn="l"/>
            <a:r>
              <a:rPr lang="en-US"/>
              <a:t>Next steps will be to undertake factor analysis to refine which questions remain in the score, and generate internal reliability coefficient (</a:t>
            </a:r>
            <a:r>
              <a:rPr lang="en-US" err="1"/>
              <a:t>Cornbach’s</a:t>
            </a:r>
            <a:r>
              <a:rPr lang="en-US"/>
              <a:t> alpha). </a:t>
            </a:r>
          </a:p>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105</a:t>
            </a:fld>
            <a:endParaRPr lang="en-US"/>
          </a:p>
        </p:txBody>
      </p:sp>
    </p:spTree>
    <p:extLst>
      <p:ext uri="{BB962C8B-B14F-4D97-AF65-F5344CB8AC3E}">
        <p14:creationId xmlns:p14="http://schemas.microsoft.com/office/powerpoint/2010/main" val="402214045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then asked providers about their perceptions of similar providers in their LGA regarding attitudes and beliefs about gender-sensitive communication, addressing gender-based violence, and promoting individual agency. Again, a higher score or disagreement with the statement indicates a more gender equitable norm, and the score ranges from one to four.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 second EFA was conducted and yielded a six-item gender-sensitive community RMNH QOC scale, with Cronbach’s alpha of 0.77.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We found that Ebonyi providers tended to have higher scores, indicating more gender equitable norms, and scores were again lowest in Zamfara. Example statements are shown on the bottom left of the slide. For example, we found that most providers disagreed with the statement that most providers in their LGA felt gender-based violence was a separate issue outside the realm of health service provision. </a:t>
            </a:r>
          </a:p>
          <a:p>
            <a:pPr algn="l"/>
            <a:endParaRPr lang="en-US"/>
          </a:p>
          <a:p>
            <a:pPr algn="l"/>
            <a:endParaRPr lang="en-US"/>
          </a:p>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106</a:t>
            </a:fld>
            <a:endParaRPr lang="en-US"/>
          </a:p>
        </p:txBody>
      </p:sp>
    </p:spTree>
    <p:extLst>
      <p:ext uri="{BB962C8B-B14F-4D97-AF65-F5344CB8AC3E}">
        <p14:creationId xmlns:p14="http://schemas.microsoft.com/office/powerpoint/2010/main" val="3649147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findings from the evaluation’s preliminary analysis of DHIS2 data are shown here. </a:t>
            </a:r>
          </a:p>
          <a:p>
            <a:endParaRPr lang="en-US"/>
          </a:p>
          <a:p>
            <a:r>
              <a:rPr lang="en-US"/>
              <a:t>First, we find that facility-level DHIS2 reporting rates have increased over the study period for all malaria indicators, IPTp1, and new family planning acceptors. Reporting for the first ANC visit has been relatively stable. </a:t>
            </a:r>
          </a:p>
          <a:p>
            <a:endParaRPr lang="en-US"/>
          </a:p>
          <a:p>
            <a:r>
              <a:rPr lang="en-US"/>
              <a:t>Second, we find that state-level average case volumes per facility have declined for malaria testing, diagnosis, and treatment since late 2019. Client loads for first ANC visit and IPTp1 have been relatively stable, and client loads for new female family planning acceptors have fluctuated. </a:t>
            </a:r>
          </a:p>
        </p:txBody>
      </p:sp>
      <p:sp>
        <p:nvSpPr>
          <p:cNvPr id="4" name="Slide Number Placeholder 3"/>
          <p:cNvSpPr>
            <a:spLocks noGrp="1"/>
          </p:cNvSpPr>
          <p:nvPr>
            <p:ph type="sldNum" sz="quarter" idx="5"/>
          </p:nvPr>
        </p:nvSpPr>
        <p:spPr/>
        <p:txBody>
          <a:bodyPr/>
          <a:lstStyle/>
          <a:p>
            <a:fld id="{B4704491-D01E-4E53-A380-BF6D829063C7}" type="slidenum">
              <a:rPr lang="en-US" smtClean="0"/>
              <a:t>9</a:t>
            </a:fld>
            <a:endParaRPr lang="en-US"/>
          </a:p>
        </p:txBody>
      </p:sp>
    </p:spTree>
    <p:extLst>
      <p:ext uri="{BB962C8B-B14F-4D97-AF65-F5344CB8AC3E}">
        <p14:creationId xmlns:p14="http://schemas.microsoft.com/office/powerpoint/2010/main" val="3393581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16" name="Title Placeholder 2">
            <a:extLst>
              <a:ext uri="{FF2B5EF4-FFF2-40B4-BE49-F238E27FC236}">
                <a16:creationId xmlns:a16="http://schemas.microsoft.com/office/drawing/2014/main" id="{65724C89-34D5-44FD-AB53-1DA7AF5D711D}"/>
              </a:ext>
            </a:extLst>
          </p:cNvPr>
          <p:cNvSpPr>
            <a:spLocks noGrp="1"/>
          </p:cNvSpPr>
          <p:nvPr>
            <p:ph type="title"/>
          </p:nvPr>
        </p:nvSpPr>
        <p:spPr>
          <a:xfrm>
            <a:off x="542533" y="236636"/>
            <a:ext cx="8915473" cy="1325563"/>
          </a:xfrm>
          <a:prstGeom prst="rect">
            <a:avLst/>
          </a:prstGeom>
        </p:spPr>
        <p:txBody>
          <a:bodyPr vert="horz" lIns="91440" tIns="45720" rIns="91440" bIns="45720" rtlCol="0" anchor="ctr">
            <a:noAutofit/>
          </a:bodyPr>
          <a:lstStyle>
            <a:lvl1pPr>
              <a:defRPr>
                <a:solidFill>
                  <a:schemeClr val="accent3"/>
                </a:solidFill>
              </a:defRPr>
            </a:lvl1pPr>
          </a:lstStyle>
          <a:p>
            <a:r>
              <a:rPr lang="en-US"/>
              <a:t>Click to edit Master title style</a:t>
            </a:r>
          </a:p>
        </p:txBody>
      </p:sp>
      <p:sp>
        <p:nvSpPr>
          <p:cNvPr id="17" name="Content Placeholder 3">
            <a:extLst>
              <a:ext uri="{FF2B5EF4-FFF2-40B4-BE49-F238E27FC236}">
                <a16:creationId xmlns:a16="http://schemas.microsoft.com/office/drawing/2014/main" id="{3FB91CFD-EF63-4C25-AEE8-E98939959327}"/>
              </a:ext>
            </a:extLst>
          </p:cNvPr>
          <p:cNvSpPr>
            <a:spLocks noGrp="1"/>
          </p:cNvSpPr>
          <p:nvPr>
            <p:ph sz="half" idx="2"/>
          </p:nvPr>
        </p:nvSpPr>
        <p:spPr>
          <a:xfrm>
            <a:off x="1133869" y="1443174"/>
            <a:ext cx="10515600" cy="3684588"/>
          </a:xfrm>
          <a:prstGeom prst="rect">
            <a:avLst/>
          </a:prstGeom>
        </p:spPr>
        <p:txBody>
          <a:bodyPr>
            <a:noAutofit/>
          </a:bodyPr>
          <a:lstStyle>
            <a:lvl1pPr>
              <a:lnSpc>
                <a:spcPct val="100000"/>
              </a:lnSpc>
              <a:spcBef>
                <a:spcPts val="0"/>
              </a:spcBef>
              <a:spcAft>
                <a:spcPts val="800"/>
              </a:spcAft>
              <a:defRPr sz="2200">
                <a:latin typeface="+mn-lt"/>
                <a:cs typeface="Arial" panose="020B0604020202020204" pitchFamily="34" charset="0"/>
              </a:defRPr>
            </a:lvl1pPr>
            <a:lvl2pPr>
              <a:lnSpc>
                <a:spcPct val="100000"/>
              </a:lnSpc>
              <a:spcBef>
                <a:spcPts val="0"/>
              </a:spcBef>
              <a:spcAft>
                <a:spcPts val="800"/>
              </a:spcAft>
              <a:defRPr sz="2000">
                <a:latin typeface="+mn-lt"/>
                <a:cs typeface="Arial" panose="020B0604020202020204" pitchFamily="34" charset="0"/>
              </a:defRPr>
            </a:lvl2pPr>
            <a:lvl3pPr>
              <a:lnSpc>
                <a:spcPct val="100000"/>
              </a:lnSpc>
              <a:spcBef>
                <a:spcPts val="0"/>
              </a:spcBef>
              <a:spcAft>
                <a:spcPts val="800"/>
              </a:spcAft>
              <a:defRPr sz="1800">
                <a:latin typeface="+mn-lt"/>
                <a:cs typeface="Arial" panose="020B0604020202020204" pitchFamily="34" charset="0"/>
              </a:defRPr>
            </a:lvl3pPr>
            <a:lvl4pPr>
              <a:lnSpc>
                <a:spcPct val="100000"/>
              </a:lnSpc>
              <a:spcBef>
                <a:spcPts val="0"/>
              </a:spcBef>
              <a:spcAft>
                <a:spcPts val="800"/>
              </a:spcAft>
              <a:defRPr sz="1600">
                <a:latin typeface="+mn-lt"/>
                <a:cs typeface="Arial" panose="020B0604020202020204" pitchFamily="34" charset="0"/>
              </a:defRPr>
            </a:lvl4pPr>
            <a:lvl5pPr>
              <a:lnSpc>
                <a:spcPct val="100000"/>
              </a:lnSpc>
              <a:spcBef>
                <a:spcPts val="0"/>
              </a:spcBef>
              <a:spcAft>
                <a:spcPts val="800"/>
              </a:spcAft>
              <a:defRPr sz="1400">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146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E664D866-11CD-4272-8D5E-73321B3BB668}"/>
              </a:ext>
            </a:extLst>
          </p:cNvPr>
          <p:cNvSpPr>
            <a:spLocks noGrp="1"/>
          </p:cNvSpPr>
          <p:nvPr>
            <p:ph type="body" sz="quarter" idx="11" hasCustomPrompt="1"/>
          </p:nvPr>
        </p:nvSpPr>
        <p:spPr>
          <a:xfrm>
            <a:off x="4435022" y="2675514"/>
            <a:ext cx="5922583" cy="1895276"/>
          </a:xfrm>
          <a:prstGeom prst="rect">
            <a:avLst/>
          </a:prstGeom>
        </p:spPr>
        <p:txBody>
          <a:bodyPr>
            <a:noAutofit/>
          </a:bodyPr>
          <a:lstStyle>
            <a:lvl1pPr marL="0" indent="0">
              <a:buNone/>
              <a:defRPr sz="3400" b="1">
                <a:solidFill>
                  <a:schemeClr val="accent3"/>
                </a:solidFill>
                <a:latin typeface="Arial" panose="020B0604020202020204" pitchFamily="34" charset="0"/>
                <a:ea typeface="Arial" panose="020B0604020202020204" pitchFamily="34" charset="0"/>
                <a:cs typeface="Arial" panose="020B0604020202020204" pitchFamily="34" charset="0"/>
              </a:defRPr>
            </a:lvl1pPr>
          </a:lstStyle>
          <a:p>
            <a:pPr lvl="0"/>
            <a:r>
              <a:rPr lang="en-US"/>
              <a:t>Transition title Section divider total</a:t>
            </a:r>
          </a:p>
          <a:p>
            <a:pPr lvl="0"/>
            <a:r>
              <a:rPr lang="en-US"/>
              <a:t>Center in the space</a:t>
            </a:r>
          </a:p>
        </p:txBody>
      </p:sp>
      <p:cxnSp>
        <p:nvCxnSpPr>
          <p:cNvPr id="11" name="Straight Connector 10">
            <a:extLst>
              <a:ext uri="{FF2B5EF4-FFF2-40B4-BE49-F238E27FC236}">
                <a16:creationId xmlns:a16="http://schemas.microsoft.com/office/drawing/2014/main" id="{7D9A96FF-FF96-42DB-90FB-76EF8E71BF22}"/>
              </a:ext>
            </a:extLst>
          </p:cNvPr>
          <p:cNvCxnSpPr>
            <a:cxnSpLocks/>
          </p:cNvCxnSpPr>
          <p:nvPr userDrawn="1"/>
        </p:nvCxnSpPr>
        <p:spPr>
          <a:xfrm flipV="1">
            <a:off x="3429428" y="-1189141"/>
            <a:ext cx="0" cy="846397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DAE86C20-6B5C-415A-A26C-CFD72CC72B9A}"/>
              </a:ext>
            </a:extLst>
          </p:cNvPr>
          <p:cNvGrpSpPr/>
          <p:nvPr userDrawn="1"/>
        </p:nvGrpSpPr>
        <p:grpSpPr>
          <a:xfrm>
            <a:off x="3200828" y="3199714"/>
            <a:ext cx="457200" cy="458571"/>
            <a:chOff x="5944772" y="185842"/>
            <a:chExt cx="457200" cy="458571"/>
          </a:xfrm>
        </p:grpSpPr>
        <p:sp>
          <p:nvSpPr>
            <p:cNvPr id="13" name="Rectangle 12">
              <a:extLst>
                <a:ext uri="{FF2B5EF4-FFF2-40B4-BE49-F238E27FC236}">
                  <a16:creationId xmlns:a16="http://schemas.microsoft.com/office/drawing/2014/main" id="{E1DB1EB8-B723-4DEB-A2A2-003EAC3705CF}"/>
                </a:ext>
              </a:extLst>
            </p:cNvPr>
            <p:cNvSpPr/>
            <p:nvPr userDrawn="1"/>
          </p:nvSpPr>
          <p:spPr>
            <a:xfrm>
              <a:off x="5944772" y="185842"/>
              <a:ext cx="457200" cy="457200"/>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9525">
                  <a:solidFill>
                    <a:schemeClr val="tx1"/>
                  </a:solidFill>
                </a:ln>
              </a:endParaRPr>
            </a:p>
          </p:txBody>
        </p:sp>
        <p:sp>
          <p:nvSpPr>
            <p:cNvPr id="14" name="Oval 13">
              <a:extLst>
                <a:ext uri="{FF2B5EF4-FFF2-40B4-BE49-F238E27FC236}">
                  <a16:creationId xmlns:a16="http://schemas.microsoft.com/office/drawing/2014/main" id="{0ABE3864-14C6-4B0F-9E38-026FDC994C8C}"/>
                </a:ext>
              </a:extLst>
            </p:cNvPr>
            <p:cNvSpPr/>
            <p:nvPr userDrawn="1"/>
          </p:nvSpPr>
          <p:spPr>
            <a:xfrm>
              <a:off x="5944772" y="187213"/>
              <a:ext cx="457200" cy="45720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870993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C2CDAFEC-5560-452D-9865-966B93621095}"/>
              </a:ext>
            </a:extLst>
          </p:cNvPr>
          <p:cNvCxnSpPr>
            <a:cxnSpLocks/>
          </p:cNvCxnSpPr>
          <p:nvPr userDrawn="1"/>
        </p:nvCxnSpPr>
        <p:spPr>
          <a:xfrm>
            <a:off x="518160" y="420576"/>
            <a:ext cx="1115568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43139024-17EC-451F-A01F-72DEC207A05D}"/>
              </a:ext>
            </a:extLst>
          </p:cNvPr>
          <p:cNvGrpSpPr/>
          <p:nvPr userDrawn="1"/>
        </p:nvGrpSpPr>
        <p:grpSpPr>
          <a:xfrm>
            <a:off x="5867400" y="187500"/>
            <a:ext cx="457200" cy="458571"/>
            <a:chOff x="5944772" y="185842"/>
            <a:chExt cx="457200" cy="458571"/>
          </a:xfrm>
        </p:grpSpPr>
        <p:sp>
          <p:nvSpPr>
            <p:cNvPr id="11" name="Rectangle 10">
              <a:extLst>
                <a:ext uri="{FF2B5EF4-FFF2-40B4-BE49-F238E27FC236}">
                  <a16:creationId xmlns:a16="http://schemas.microsoft.com/office/drawing/2014/main" id="{AEDF2CBE-5CC5-4D23-9DE0-503D4A61E393}"/>
                </a:ext>
              </a:extLst>
            </p:cNvPr>
            <p:cNvSpPr/>
            <p:nvPr userDrawn="1"/>
          </p:nvSpPr>
          <p:spPr>
            <a:xfrm>
              <a:off x="5944772" y="185842"/>
              <a:ext cx="457200" cy="457200"/>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9525">
                  <a:solidFill>
                    <a:schemeClr val="tx1"/>
                  </a:solidFill>
                </a:ln>
              </a:endParaRPr>
            </a:p>
          </p:txBody>
        </p:sp>
        <p:sp>
          <p:nvSpPr>
            <p:cNvPr id="12" name="Oval 11">
              <a:extLst>
                <a:ext uri="{FF2B5EF4-FFF2-40B4-BE49-F238E27FC236}">
                  <a16:creationId xmlns:a16="http://schemas.microsoft.com/office/drawing/2014/main" id="{653E6A85-8C3A-4B41-A418-8C3624768B4A}"/>
                </a:ext>
              </a:extLst>
            </p:cNvPr>
            <p:cNvSpPr/>
            <p:nvPr userDrawn="1"/>
          </p:nvSpPr>
          <p:spPr>
            <a:xfrm>
              <a:off x="5944772" y="187213"/>
              <a:ext cx="457200" cy="45720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8" name="Text Placeholder 24">
            <a:extLst>
              <a:ext uri="{FF2B5EF4-FFF2-40B4-BE49-F238E27FC236}">
                <a16:creationId xmlns:a16="http://schemas.microsoft.com/office/drawing/2014/main" id="{8C3080BB-7C79-C45E-207B-A4C04B6EA3E9}"/>
              </a:ext>
            </a:extLst>
          </p:cNvPr>
          <p:cNvSpPr>
            <a:spLocks noGrp="1"/>
          </p:cNvSpPr>
          <p:nvPr>
            <p:ph type="body" sz="quarter" idx="11" hasCustomPrompt="1"/>
          </p:nvPr>
        </p:nvSpPr>
        <p:spPr>
          <a:xfrm>
            <a:off x="1430085" y="2700914"/>
            <a:ext cx="9305648" cy="1895276"/>
          </a:xfrm>
          <a:prstGeom prst="rect">
            <a:avLst/>
          </a:prstGeom>
        </p:spPr>
        <p:txBody>
          <a:bodyPr>
            <a:noAutofit/>
          </a:bodyPr>
          <a:lstStyle>
            <a:lvl1pPr marL="0" indent="0">
              <a:buNone/>
              <a:defRPr sz="3400" b="1">
                <a:solidFill>
                  <a:schemeClr val="accent3"/>
                </a:solidFill>
                <a:latin typeface="Arial" panose="020B0604020202020204" pitchFamily="34" charset="0"/>
                <a:ea typeface="Arial" panose="020B0604020202020204" pitchFamily="34" charset="0"/>
                <a:cs typeface="Arial" panose="020B0604020202020204" pitchFamily="34" charset="0"/>
              </a:defRPr>
            </a:lvl1pPr>
          </a:lstStyle>
          <a:p>
            <a:pPr lvl="0"/>
            <a:r>
              <a:rPr lang="en-US"/>
              <a:t>Transition title Section divider total</a:t>
            </a:r>
          </a:p>
          <a:p>
            <a:pPr lvl="0"/>
            <a:r>
              <a:rPr lang="en-US"/>
              <a:t>Center in the space</a:t>
            </a:r>
          </a:p>
        </p:txBody>
      </p:sp>
    </p:spTree>
    <p:extLst>
      <p:ext uri="{BB962C8B-B14F-4D97-AF65-F5344CB8AC3E}">
        <p14:creationId xmlns:p14="http://schemas.microsoft.com/office/powerpoint/2010/main" val="3013757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7D9A96FF-FF96-42DB-90FB-76EF8E71BF22}"/>
              </a:ext>
            </a:extLst>
          </p:cNvPr>
          <p:cNvCxnSpPr>
            <a:cxnSpLocks/>
          </p:cNvCxnSpPr>
          <p:nvPr userDrawn="1"/>
        </p:nvCxnSpPr>
        <p:spPr>
          <a:xfrm flipV="1">
            <a:off x="1658685" y="-8617"/>
            <a:ext cx="2791" cy="15992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descr="The USAID logo.">
            <a:extLst>
              <a:ext uri="{FF2B5EF4-FFF2-40B4-BE49-F238E27FC236}">
                <a16:creationId xmlns:a16="http://schemas.microsoft.com/office/drawing/2014/main" id="{4FE296AD-9588-4D33-8C39-33A59A19CC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543928" y="5878565"/>
            <a:ext cx="902728" cy="748758"/>
          </a:xfrm>
          <a:prstGeom prst="rect">
            <a:avLst/>
          </a:prstGeom>
          <a:ln>
            <a:noFill/>
          </a:ln>
          <a:extLst>
            <a:ext uri="{53640926-AAD7-44D8-BBD7-CCE9431645EC}">
              <a14:shadowObscured xmlns:a14="http://schemas.microsoft.com/office/drawing/2010/main"/>
            </a:ext>
          </a:extLst>
        </p:spPr>
      </p:pic>
      <p:pic>
        <p:nvPicPr>
          <p:cNvPr id="17" name="Picture 16" descr="The Data for Impact logo.">
            <a:extLst>
              <a:ext uri="{FF2B5EF4-FFF2-40B4-BE49-F238E27FC236}">
                <a16:creationId xmlns:a16="http://schemas.microsoft.com/office/drawing/2014/main" id="{408C8C06-F74A-4B75-A660-6D8A473DF2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525185" y="6044780"/>
            <a:ext cx="1168557" cy="459893"/>
          </a:xfrm>
          <a:prstGeom prst="rect">
            <a:avLst/>
          </a:prstGeom>
          <a:ln>
            <a:noFill/>
          </a:ln>
          <a:extLst>
            <a:ext uri="{53640926-AAD7-44D8-BBD7-CCE9431645EC}">
              <a14:shadowObscured xmlns:a14="http://schemas.microsoft.com/office/drawing/2010/main"/>
            </a:ext>
          </a:extLst>
        </p:spPr>
      </p:pic>
      <p:grpSp>
        <p:nvGrpSpPr>
          <p:cNvPr id="13" name="Group 12">
            <a:extLst>
              <a:ext uri="{FF2B5EF4-FFF2-40B4-BE49-F238E27FC236}">
                <a16:creationId xmlns:a16="http://schemas.microsoft.com/office/drawing/2014/main" id="{45C467B6-14B3-4B9A-BDBF-75163D7E76BF}"/>
              </a:ext>
            </a:extLst>
          </p:cNvPr>
          <p:cNvGrpSpPr/>
          <p:nvPr userDrawn="1"/>
        </p:nvGrpSpPr>
        <p:grpSpPr>
          <a:xfrm>
            <a:off x="1430085" y="1489044"/>
            <a:ext cx="457200" cy="458571"/>
            <a:chOff x="5944772" y="185842"/>
            <a:chExt cx="457200" cy="458571"/>
          </a:xfrm>
        </p:grpSpPr>
        <p:sp>
          <p:nvSpPr>
            <p:cNvPr id="14" name="Rectangle 13">
              <a:extLst>
                <a:ext uri="{FF2B5EF4-FFF2-40B4-BE49-F238E27FC236}">
                  <a16:creationId xmlns:a16="http://schemas.microsoft.com/office/drawing/2014/main" id="{582D6AAF-29F5-4BFD-810E-71D64BF5B2AE}"/>
                </a:ext>
              </a:extLst>
            </p:cNvPr>
            <p:cNvSpPr/>
            <p:nvPr userDrawn="1"/>
          </p:nvSpPr>
          <p:spPr>
            <a:xfrm>
              <a:off x="5944772" y="185842"/>
              <a:ext cx="457200" cy="457200"/>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9525">
                  <a:solidFill>
                    <a:schemeClr val="tx1"/>
                  </a:solidFill>
                </a:ln>
              </a:endParaRPr>
            </a:p>
          </p:txBody>
        </p:sp>
        <p:sp>
          <p:nvSpPr>
            <p:cNvPr id="15" name="Oval 14">
              <a:extLst>
                <a:ext uri="{FF2B5EF4-FFF2-40B4-BE49-F238E27FC236}">
                  <a16:creationId xmlns:a16="http://schemas.microsoft.com/office/drawing/2014/main" id="{AB07D3DA-996A-4485-9F01-6BC81565513B}"/>
                </a:ext>
              </a:extLst>
            </p:cNvPr>
            <p:cNvSpPr/>
            <p:nvPr userDrawn="1"/>
          </p:nvSpPr>
          <p:spPr>
            <a:xfrm>
              <a:off x="5944772" y="187213"/>
              <a:ext cx="457200" cy="45720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2886014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7D9A96FF-FF96-42DB-90FB-76EF8E71BF22}"/>
              </a:ext>
            </a:extLst>
          </p:cNvPr>
          <p:cNvCxnSpPr>
            <a:cxnSpLocks/>
          </p:cNvCxnSpPr>
          <p:nvPr userDrawn="1"/>
        </p:nvCxnSpPr>
        <p:spPr>
          <a:xfrm flipV="1">
            <a:off x="1658685" y="-8617"/>
            <a:ext cx="2791" cy="15992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45C467B6-14B3-4B9A-BDBF-75163D7E76BF}"/>
              </a:ext>
            </a:extLst>
          </p:cNvPr>
          <p:cNvGrpSpPr/>
          <p:nvPr userDrawn="1"/>
        </p:nvGrpSpPr>
        <p:grpSpPr>
          <a:xfrm>
            <a:off x="1430085" y="1489044"/>
            <a:ext cx="457200" cy="458571"/>
            <a:chOff x="5944772" y="185842"/>
            <a:chExt cx="457200" cy="458571"/>
          </a:xfrm>
        </p:grpSpPr>
        <p:sp>
          <p:nvSpPr>
            <p:cNvPr id="14" name="Rectangle 13">
              <a:extLst>
                <a:ext uri="{FF2B5EF4-FFF2-40B4-BE49-F238E27FC236}">
                  <a16:creationId xmlns:a16="http://schemas.microsoft.com/office/drawing/2014/main" id="{582D6AAF-29F5-4BFD-810E-71D64BF5B2AE}"/>
                </a:ext>
              </a:extLst>
            </p:cNvPr>
            <p:cNvSpPr/>
            <p:nvPr userDrawn="1"/>
          </p:nvSpPr>
          <p:spPr>
            <a:xfrm>
              <a:off x="5944772" y="185842"/>
              <a:ext cx="457200" cy="457200"/>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9525">
                  <a:solidFill>
                    <a:schemeClr val="tx1"/>
                  </a:solidFill>
                </a:ln>
              </a:endParaRPr>
            </a:p>
          </p:txBody>
        </p:sp>
        <p:sp>
          <p:nvSpPr>
            <p:cNvPr id="15" name="Oval 14">
              <a:extLst>
                <a:ext uri="{FF2B5EF4-FFF2-40B4-BE49-F238E27FC236}">
                  <a16:creationId xmlns:a16="http://schemas.microsoft.com/office/drawing/2014/main" id="{AB07D3DA-996A-4485-9F01-6BC81565513B}"/>
                </a:ext>
              </a:extLst>
            </p:cNvPr>
            <p:cNvSpPr/>
            <p:nvPr userDrawn="1"/>
          </p:nvSpPr>
          <p:spPr>
            <a:xfrm>
              <a:off x="5944772" y="187213"/>
              <a:ext cx="457200" cy="45720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9" name="Text Placeholder 24">
            <a:extLst>
              <a:ext uri="{FF2B5EF4-FFF2-40B4-BE49-F238E27FC236}">
                <a16:creationId xmlns:a16="http://schemas.microsoft.com/office/drawing/2014/main" id="{7A123DC5-7D88-7C7D-ED2A-894B9A63AEAF}"/>
              </a:ext>
            </a:extLst>
          </p:cNvPr>
          <p:cNvSpPr>
            <a:spLocks noGrp="1"/>
          </p:cNvSpPr>
          <p:nvPr>
            <p:ph type="body" sz="quarter" idx="11" hasCustomPrompt="1"/>
          </p:nvPr>
        </p:nvSpPr>
        <p:spPr>
          <a:xfrm>
            <a:off x="1430085" y="2700914"/>
            <a:ext cx="9305648" cy="1895276"/>
          </a:xfrm>
          <a:prstGeom prst="rect">
            <a:avLst/>
          </a:prstGeom>
        </p:spPr>
        <p:txBody>
          <a:bodyPr>
            <a:noAutofit/>
          </a:bodyPr>
          <a:lstStyle>
            <a:lvl1pPr marL="0" indent="0">
              <a:buNone/>
              <a:defRPr sz="3400" b="1">
                <a:solidFill>
                  <a:schemeClr val="accent3"/>
                </a:solidFill>
                <a:latin typeface="Arial" panose="020B0604020202020204" pitchFamily="34" charset="0"/>
                <a:ea typeface="Arial" panose="020B0604020202020204" pitchFamily="34" charset="0"/>
                <a:cs typeface="Arial" panose="020B0604020202020204" pitchFamily="34" charset="0"/>
              </a:defRPr>
            </a:lvl1pPr>
          </a:lstStyle>
          <a:p>
            <a:pPr lvl="0"/>
            <a:r>
              <a:rPr lang="en-US"/>
              <a:t>Transition title Section divider total</a:t>
            </a:r>
          </a:p>
          <a:p>
            <a:pPr lvl="0"/>
            <a:r>
              <a:rPr lang="en-US"/>
              <a:t>Center in the space</a:t>
            </a:r>
          </a:p>
        </p:txBody>
      </p:sp>
    </p:spTree>
    <p:extLst>
      <p:ext uri="{BB962C8B-B14F-4D97-AF65-F5344CB8AC3E}">
        <p14:creationId xmlns:p14="http://schemas.microsoft.com/office/powerpoint/2010/main" val="732894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725651"/>
            <a:ext cx="10515600" cy="965041"/>
          </a:xfrm>
          <a:prstGeom prst="rect">
            <a:avLst/>
          </a:prstGeom>
        </p:spPr>
        <p:txBody>
          <a:bodyPr>
            <a:noAutofit/>
          </a:bodyPr>
          <a:lstStyle>
            <a:lvl1pPr>
              <a:defRPr sz="3400">
                <a:solidFill>
                  <a:schemeClr val="accent3"/>
                </a:solidFill>
                <a:latin typeface="Arial" panose="020B0604020202020204" pitchFamily="34" charset="0"/>
                <a:cs typeface="Arial" panose="020B0604020202020204" pitchFamily="34" charset="0"/>
              </a:defRPr>
            </a:lvl1pPr>
          </a:lstStyle>
          <a:p>
            <a:pPr lvl="0"/>
            <a:r>
              <a:rPr lang="en-US"/>
              <a:t>Title goes here</a:t>
            </a:r>
          </a:p>
        </p:txBody>
      </p:sp>
      <p:sp>
        <p:nvSpPr>
          <p:cNvPr id="3" name="Text Placeholder 2"/>
          <p:cNvSpPr>
            <a:spLocks noGrp="1"/>
          </p:cNvSpPr>
          <p:nvPr>
            <p:ph type="body" idx="1"/>
          </p:nvPr>
        </p:nvSpPr>
        <p:spPr>
          <a:xfrm>
            <a:off x="839789" y="1681163"/>
            <a:ext cx="5157787" cy="823912"/>
          </a:xfrm>
          <a:prstGeom prst="rect">
            <a:avLst/>
          </a:prstGeom>
        </p:spPr>
        <p:txBody>
          <a:bodyPr anchor="b">
            <a:noAutofit/>
          </a:bodyPr>
          <a:lstStyle>
            <a:lvl1pPr marL="0" indent="0">
              <a:buNone/>
              <a:defRPr sz="2000" b="1">
                <a:solidFill>
                  <a:schemeClr val="accent3"/>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noAutofit/>
          </a:bodyPr>
          <a:lstStyle>
            <a:lvl1pPr>
              <a:lnSpc>
                <a:spcPct val="100000"/>
              </a:lnSpc>
              <a:spcAft>
                <a:spcPts val="800"/>
              </a:spcAft>
              <a:defRPr>
                <a:latin typeface="+mn-lt"/>
                <a:cs typeface="Arial" panose="020B0604020202020204" pitchFamily="34" charset="0"/>
              </a:defRPr>
            </a:lvl1pPr>
            <a:lvl2pPr>
              <a:lnSpc>
                <a:spcPct val="100000"/>
              </a:lnSpc>
              <a:spcAft>
                <a:spcPts val="800"/>
              </a:spcAft>
              <a:defRPr>
                <a:latin typeface="+mn-lt"/>
                <a:cs typeface="Arial" panose="020B0604020202020204" pitchFamily="34" charset="0"/>
              </a:defRPr>
            </a:lvl2pPr>
            <a:lvl3pPr>
              <a:lnSpc>
                <a:spcPct val="100000"/>
              </a:lnSpc>
              <a:spcAft>
                <a:spcPts val="800"/>
              </a:spcAft>
              <a:defRPr>
                <a:latin typeface="+mn-lt"/>
                <a:cs typeface="Arial" panose="020B0604020202020204" pitchFamily="34" charset="0"/>
              </a:defRPr>
            </a:lvl3pPr>
            <a:lvl4pPr>
              <a:lnSpc>
                <a:spcPct val="100000"/>
              </a:lnSpc>
              <a:spcAft>
                <a:spcPts val="800"/>
              </a:spcAft>
              <a:defRPr>
                <a:latin typeface="+mn-lt"/>
                <a:cs typeface="Arial" panose="020B0604020202020204" pitchFamily="34" charset="0"/>
              </a:defRPr>
            </a:lvl4pPr>
            <a:lvl5pPr>
              <a:lnSpc>
                <a:spcPct val="100000"/>
              </a:lnSpc>
              <a:spcAft>
                <a:spcPts val="800"/>
              </a:spcAft>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a:prstGeom prst="rect">
            <a:avLst/>
          </a:prstGeom>
        </p:spPr>
        <p:txBody>
          <a:bodyPr anchor="b">
            <a:noAutofit/>
          </a:bodyPr>
          <a:lstStyle>
            <a:lvl1pPr marL="0" indent="0">
              <a:buNone/>
              <a:defRPr sz="2000" b="1">
                <a:solidFill>
                  <a:schemeClr val="accent3"/>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a:prstGeom prst="rect">
            <a:avLst/>
          </a:prstGeom>
        </p:spPr>
        <p:txBody>
          <a:bodyPr>
            <a:noAutofit/>
          </a:bodyPr>
          <a:lstStyle>
            <a:lvl1pPr>
              <a:lnSpc>
                <a:spcPct val="100000"/>
              </a:lnSpc>
              <a:spcAft>
                <a:spcPts val="800"/>
              </a:spcAft>
              <a:defRPr>
                <a:latin typeface="+mn-lt"/>
                <a:cs typeface="Arial" panose="020B0604020202020204" pitchFamily="34" charset="0"/>
              </a:defRPr>
            </a:lvl1pPr>
            <a:lvl2pPr>
              <a:lnSpc>
                <a:spcPct val="100000"/>
              </a:lnSpc>
              <a:spcAft>
                <a:spcPts val="800"/>
              </a:spcAft>
              <a:defRPr>
                <a:latin typeface="+mn-lt"/>
                <a:cs typeface="Arial" panose="020B0604020202020204" pitchFamily="34" charset="0"/>
              </a:defRPr>
            </a:lvl2pPr>
            <a:lvl3pPr>
              <a:lnSpc>
                <a:spcPct val="100000"/>
              </a:lnSpc>
              <a:spcAft>
                <a:spcPts val="800"/>
              </a:spcAft>
              <a:defRPr>
                <a:latin typeface="+mn-lt"/>
                <a:cs typeface="Arial" panose="020B0604020202020204" pitchFamily="34" charset="0"/>
              </a:defRPr>
            </a:lvl3pPr>
            <a:lvl4pPr>
              <a:lnSpc>
                <a:spcPct val="100000"/>
              </a:lnSpc>
              <a:spcAft>
                <a:spcPts val="800"/>
              </a:spcAft>
              <a:defRPr>
                <a:latin typeface="+mn-lt"/>
                <a:cs typeface="Arial" panose="020B0604020202020204" pitchFamily="34" charset="0"/>
              </a:defRPr>
            </a:lvl4pPr>
            <a:lvl5pPr>
              <a:lnSpc>
                <a:spcPct val="100000"/>
              </a:lnSpc>
              <a:spcAft>
                <a:spcPts val="800"/>
              </a:spcAft>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3DC4D091-2B4B-40B6-90DF-DEFB31C997C5}"/>
              </a:ext>
            </a:extLst>
          </p:cNvPr>
          <p:cNvCxnSpPr>
            <a:cxnSpLocks/>
          </p:cNvCxnSpPr>
          <p:nvPr userDrawn="1"/>
        </p:nvCxnSpPr>
        <p:spPr>
          <a:xfrm>
            <a:off x="518160" y="420576"/>
            <a:ext cx="1115568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63FAD7FE-1E54-4851-A2D7-2E236C0AE917}"/>
              </a:ext>
            </a:extLst>
          </p:cNvPr>
          <p:cNvGrpSpPr/>
          <p:nvPr userDrawn="1"/>
        </p:nvGrpSpPr>
        <p:grpSpPr>
          <a:xfrm>
            <a:off x="5867400" y="187500"/>
            <a:ext cx="457200" cy="458571"/>
            <a:chOff x="5944772" y="185842"/>
            <a:chExt cx="457200" cy="458571"/>
          </a:xfrm>
        </p:grpSpPr>
        <p:sp>
          <p:nvSpPr>
            <p:cNvPr id="14" name="Rectangle 13">
              <a:extLst>
                <a:ext uri="{FF2B5EF4-FFF2-40B4-BE49-F238E27FC236}">
                  <a16:creationId xmlns:a16="http://schemas.microsoft.com/office/drawing/2014/main" id="{99AED963-1376-4A17-B1E9-D7E6B6205474}"/>
                </a:ext>
              </a:extLst>
            </p:cNvPr>
            <p:cNvSpPr/>
            <p:nvPr userDrawn="1"/>
          </p:nvSpPr>
          <p:spPr>
            <a:xfrm>
              <a:off x="5944772" y="185842"/>
              <a:ext cx="457200" cy="457200"/>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9525">
                  <a:solidFill>
                    <a:schemeClr val="tx1"/>
                  </a:solidFill>
                </a:ln>
              </a:endParaRPr>
            </a:p>
          </p:txBody>
        </p:sp>
        <p:sp>
          <p:nvSpPr>
            <p:cNvPr id="15" name="Oval 14">
              <a:extLst>
                <a:ext uri="{FF2B5EF4-FFF2-40B4-BE49-F238E27FC236}">
                  <a16:creationId xmlns:a16="http://schemas.microsoft.com/office/drawing/2014/main" id="{69AA71F7-97CC-47FD-8DD0-602984F6B0CB}"/>
                </a:ext>
              </a:extLst>
            </p:cNvPr>
            <p:cNvSpPr/>
            <p:nvPr userDrawn="1"/>
          </p:nvSpPr>
          <p:spPr>
            <a:xfrm>
              <a:off x="5944772" y="187213"/>
              <a:ext cx="457200" cy="45720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2642217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100820" y="6310314"/>
            <a:ext cx="7252981" cy="365125"/>
          </a:xfrm>
          <a:prstGeom prst="rect">
            <a:avLst/>
          </a:prstGeom>
        </p:spPr>
        <p:txBody>
          <a:bodyPr/>
          <a:lstStyle>
            <a:lvl1pPr>
              <a:defRPr sz="1300">
                <a:solidFill>
                  <a:schemeClr val="bg2">
                    <a:lumMod val="25000"/>
                  </a:schemeClr>
                </a:solidFill>
                <a:latin typeface="Arial" panose="020B0604020202020204" pitchFamily="34" charset="0"/>
                <a:cs typeface="Arial" panose="020B0604020202020204" pitchFamily="34" charset="0"/>
              </a:defRPr>
            </a:lvl1pPr>
          </a:lstStyle>
          <a:p>
            <a:pPr algn="r"/>
            <a:r>
              <a:rPr lang="en-US"/>
              <a:t>Footer or page number use this space, right justify</a:t>
            </a:r>
          </a:p>
        </p:txBody>
      </p:sp>
      <p:sp>
        <p:nvSpPr>
          <p:cNvPr id="6" name="Title 1">
            <a:extLst>
              <a:ext uri="{FF2B5EF4-FFF2-40B4-BE49-F238E27FC236}">
                <a16:creationId xmlns:a16="http://schemas.microsoft.com/office/drawing/2014/main" id="{B38234C9-2059-4121-9750-B7EB569E0F43}"/>
              </a:ext>
            </a:extLst>
          </p:cNvPr>
          <p:cNvSpPr txBox="1">
            <a:spLocks/>
          </p:cNvSpPr>
          <p:nvPr userDrawn="1"/>
        </p:nvSpPr>
        <p:spPr>
          <a:xfrm>
            <a:off x="839788" y="725651"/>
            <a:ext cx="10515600" cy="965041"/>
          </a:xfrm>
          <a:prstGeom prst="rect">
            <a:avLst/>
          </a:prstGeom>
        </p:spPr>
        <p:txBody>
          <a:bodyPr/>
          <a:lstStyle>
            <a:lvl1pPr algn="l" defTabSz="914400" rtl="0" eaLnBrk="1" latinLnBrk="0" hangingPunct="1">
              <a:lnSpc>
                <a:spcPct val="90000"/>
              </a:lnSpc>
              <a:spcBef>
                <a:spcPct val="0"/>
              </a:spcBef>
              <a:buNone/>
              <a:defRPr sz="3600" kern="1200">
                <a:solidFill>
                  <a:srgbClr val="69BC9E"/>
                </a:solidFill>
                <a:latin typeface="Franklin Gothic Medium" panose="020B0603020102020204" pitchFamily="34" charset="0"/>
                <a:ea typeface="+mj-ea"/>
                <a:cs typeface="+mj-cs"/>
              </a:defRPr>
            </a:lvl1pPr>
          </a:lstStyle>
          <a:p>
            <a:r>
              <a:rPr lang="en-US" sz="3400" b="1">
                <a:solidFill>
                  <a:schemeClr val="accent3"/>
                </a:solidFill>
                <a:latin typeface="+mj-lt"/>
              </a:rPr>
              <a:t>Title goes here</a:t>
            </a:r>
          </a:p>
        </p:txBody>
      </p:sp>
      <p:cxnSp>
        <p:nvCxnSpPr>
          <p:cNvPr id="14" name="Straight Connector 13">
            <a:extLst>
              <a:ext uri="{FF2B5EF4-FFF2-40B4-BE49-F238E27FC236}">
                <a16:creationId xmlns:a16="http://schemas.microsoft.com/office/drawing/2014/main" id="{A5FA7613-F31C-4936-911A-5E9B5329BFD1}"/>
              </a:ext>
            </a:extLst>
          </p:cNvPr>
          <p:cNvCxnSpPr>
            <a:cxnSpLocks/>
          </p:cNvCxnSpPr>
          <p:nvPr userDrawn="1"/>
        </p:nvCxnSpPr>
        <p:spPr>
          <a:xfrm>
            <a:off x="518160" y="420576"/>
            <a:ext cx="1115568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F5C71D67-E8CD-43C6-B571-C51EF09541EF}"/>
              </a:ext>
            </a:extLst>
          </p:cNvPr>
          <p:cNvGrpSpPr/>
          <p:nvPr userDrawn="1"/>
        </p:nvGrpSpPr>
        <p:grpSpPr>
          <a:xfrm>
            <a:off x="5867400" y="187500"/>
            <a:ext cx="457200" cy="458571"/>
            <a:chOff x="5944772" y="185842"/>
            <a:chExt cx="457200" cy="458571"/>
          </a:xfrm>
        </p:grpSpPr>
        <p:sp>
          <p:nvSpPr>
            <p:cNvPr id="8" name="Rectangle 7">
              <a:extLst>
                <a:ext uri="{FF2B5EF4-FFF2-40B4-BE49-F238E27FC236}">
                  <a16:creationId xmlns:a16="http://schemas.microsoft.com/office/drawing/2014/main" id="{3343B5E2-EC9C-4F47-90F8-FE2F32DBB461}"/>
                </a:ext>
              </a:extLst>
            </p:cNvPr>
            <p:cNvSpPr/>
            <p:nvPr userDrawn="1"/>
          </p:nvSpPr>
          <p:spPr>
            <a:xfrm>
              <a:off x="5944772" y="185842"/>
              <a:ext cx="457200" cy="457200"/>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9525">
                  <a:solidFill>
                    <a:schemeClr val="tx1"/>
                  </a:solidFill>
                </a:ln>
              </a:endParaRPr>
            </a:p>
          </p:txBody>
        </p:sp>
        <p:sp>
          <p:nvSpPr>
            <p:cNvPr id="9" name="Oval 8">
              <a:extLst>
                <a:ext uri="{FF2B5EF4-FFF2-40B4-BE49-F238E27FC236}">
                  <a16:creationId xmlns:a16="http://schemas.microsoft.com/office/drawing/2014/main" id="{A64939A5-9789-49B9-B260-2ECF6366B5A1}"/>
                </a:ext>
              </a:extLst>
            </p:cNvPr>
            <p:cNvSpPr/>
            <p:nvPr userDrawn="1"/>
          </p:nvSpPr>
          <p:spPr>
            <a:xfrm>
              <a:off x="5944772" y="187213"/>
              <a:ext cx="457200" cy="45720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3224536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ADE96C6C-CF3A-4BF1-AB63-F30AA5F7F3CD}"/>
              </a:ext>
            </a:extLst>
          </p:cNvPr>
          <p:cNvSpPr>
            <a:spLocks noGrp="1"/>
          </p:cNvSpPr>
          <p:nvPr>
            <p:ph type="ftr" sz="quarter" idx="11"/>
          </p:nvPr>
        </p:nvSpPr>
        <p:spPr>
          <a:xfrm>
            <a:off x="4100820" y="6310314"/>
            <a:ext cx="7252981" cy="365125"/>
          </a:xfrm>
          <a:prstGeom prst="rect">
            <a:avLst/>
          </a:prstGeom>
        </p:spPr>
        <p:txBody>
          <a:bodyPr/>
          <a:lstStyle>
            <a:lvl1pPr>
              <a:defRPr sz="1300">
                <a:solidFill>
                  <a:schemeClr val="tx1">
                    <a:lumMod val="65000"/>
                    <a:lumOff val="35000"/>
                  </a:schemeClr>
                </a:solidFill>
                <a:latin typeface="Arial" panose="020B0604020202020204" pitchFamily="34" charset="0"/>
                <a:cs typeface="Arial" panose="020B0604020202020204" pitchFamily="34" charset="0"/>
              </a:defRPr>
            </a:lvl1pPr>
          </a:lstStyle>
          <a:p>
            <a:pPr algn="r"/>
            <a:r>
              <a:rPr lang="en-US"/>
              <a:t>Footer or page number use this </a:t>
            </a:r>
            <a:r>
              <a:rPr lang="en-US">
                <a:solidFill>
                  <a:schemeClr val="bg2">
                    <a:lumMod val="25000"/>
                  </a:schemeClr>
                </a:solidFill>
              </a:rPr>
              <a:t>space</a:t>
            </a:r>
            <a:r>
              <a:rPr lang="en-US"/>
              <a:t>, right justify</a:t>
            </a:r>
          </a:p>
        </p:txBody>
      </p:sp>
    </p:spTree>
    <p:extLst>
      <p:ext uri="{BB962C8B-B14F-4D97-AF65-F5344CB8AC3E}">
        <p14:creationId xmlns:p14="http://schemas.microsoft.com/office/powerpoint/2010/main" val="1791073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noAutofit/>
          </a:bodyPr>
          <a:lstStyle>
            <a:lvl1pPr>
              <a:defRPr sz="3400" baseline="0">
                <a:solidFill>
                  <a:schemeClr val="accent3"/>
                </a:solidFill>
                <a:latin typeface="Arial" panose="020B0604020202020204" pitchFamily="34" charset="0"/>
              </a:defRPr>
            </a:lvl1pPr>
          </a:lstStyle>
          <a:p>
            <a:r>
              <a:rPr lang="en-US"/>
              <a:t>Click to edit Master title style</a:t>
            </a:r>
          </a:p>
        </p:txBody>
      </p:sp>
      <p:sp>
        <p:nvSpPr>
          <p:cNvPr id="3" name="Picture Placeholder 2"/>
          <p:cNvSpPr>
            <a:spLocks noGrp="1" noChangeAspect="1"/>
          </p:cNvSpPr>
          <p:nvPr>
            <p:ph type="pic" idx="1"/>
          </p:nvPr>
        </p:nvSpPr>
        <p:spPr>
          <a:xfrm>
            <a:off x="5183188" y="987429"/>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290194"/>
            <a:ext cx="3932237" cy="3578794"/>
          </a:xfrm>
          <a:prstGeom prst="rect">
            <a:avLst/>
          </a:prstGeom>
        </p:spPr>
        <p:txBody>
          <a:bodyPr>
            <a:noAutofit/>
          </a:bodyPr>
          <a:lstStyle>
            <a:lvl1pPr marL="0" indent="0">
              <a:buNone/>
              <a:defRPr sz="2000">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1531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6" name="Title Placeholder 2">
            <a:extLst>
              <a:ext uri="{FF2B5EF4-FFF2-40B4-BE49-F238E27FC236}">
                <a16:creationId xmlns:a16="http://schemas.microsoft.com/office/drawing/2014/main" id="{1EE458DC-25BB-4EFD-B5AB-39326C1D6CD7}"/>
              </a:ext>
            </a:extLst>
          </p:cNvPr>
          <p:cNvSpPr>
            <a:spLocks noGrp="1"/>
          </p:cNvSpPr>
          <p:nvPr userDrawn="1">
            <p:ph type="title"/>
          </p:nvPr>
        </p:nvSpPr>
        <p:spPr>
          <a:xfrm>
            <a:off x="542533" y="720797"/>
            <a:ext cx="8915473" cy="1325563"/>
          </a:xfrm>
          <a:prstGeom prst="rect">
            <a:avLst/>
          </a:prstGeom>
        </p:spPr>
        <p:txBody>
          <a:bodyPr vert="horz" lIns="91440" tIns="45720" rIns="91440" bIns="45720" rtlCol="0" anchor="ctr">
            <a:noAutofit/>
          </a:bodyPr>
          <a:lstStyle/>
          <a:p>
            <a:r>
              <a:rPr lang="en-US"/>
              <a:t>Click to edit Master title style</a:t>
            </a:r>
          </a:p>
        </p:txBody>
      </p:sp>
      <p:sp>
        <p:nvSpPr>
          <p:cNvPr id="17" name="Content Placeholder 3">
            <a:extLst>
              <a:ext uri="{FF2B5EF4-FFF2-40B4-BE49-F238E27FC236}">
                <a16:creationId xmlns:a16="http://schemas.microsoft.com/office/drawing/2014/main" id="{4FBCD126-730D-4E46-93FA-4FDE15A409CF}"/>
              </a:ext>
            </a:extLst>
          </p:cNvPr>
          <p:cNvSpPr>
            <a:spLocks noGrp="1"/>
          </p:cNvSpPr>
          <p:nvPr>
            <p:ph sz="half" idx="2"/>
          </p:nvPr>
        </p:nvSpPr>
        <p:spPr>
          <a:xfrm>
            <a:off x="1133869" y="2058988"/>
            <a:ext cx="10515600" cy="3684588"/>
          </a:xfrm>
          <a:prstGeom prst="rect">
            <a:avLst/>
          </a:prstGeom>
        </p:spPr>
        <p:txBody>
          <a:bodyPr>
            <a:noAutofit/>
          </a:bodyPr>
          <a:lstStyle>
            <a:lvl1pPr>
              <a:lnSpc>
                <a:spcPct val="110000"/>
              </a:lnSpc>
              <a:spcBef>
                <a:spcPts val="0"/>
              </a:spcBef>
              <a:spcAft>
                <a:spcPts val="600"/>
              </a:spcAft>
              <a:defRPr sz="2400">
                <a:latin typeface="+mn-lt"/>
                <a:cs typeface="Arial" panose="020B0604020202020204" pitchFamily="34" charset="0"/>
              </a:defRPr>
            </a:lvl1pPr>
            <a:lvl2pPr>
              <a:lnSpc>
                <a:spcPct val="110000"/>
              </a:lnSpc>
              <a:spcAft>
                <a:spcPts val="600"/>
              </a:spcAft>
              <a:defRPr sz="2100">
                <a:latin typeface="+mn-lt"/>
                <a:cs typeface="Arial" panose="020B0604020202020204" pitchFamily="34" charset="0"/>
              </a:defRPr>
            </a:lvl2pPr>
            <a:lvl3pPr>
              <a:lnSpc>
                <a:spcPct val="110000"/>
              </a:lnSpc>
              <a:spcAft>
                <a:spcPts val="600"/>
              </a:spcAft>
              <a:defRPr sz="1800">
                <a:latin typeface="+mn-lt"/>
                <a:cs typeface="Arial" panose="020B0604020202020204" pitchFamily="34" charset="0"/>
              </a:defRPr>
            </a:lvl3pPr>
            <a:lvl4pPr>
              <a:lnSpc>
                <a:spcPct val="110000"/>
              </a:lnSpc>
              <a:spcAft>
                <a:spcPts val="600"/>
              </a:spcAft>
              <a:defRPr sz="1600">
                <a:latin typeface="+mn-lt"/>
                <a:cs typeface="Arial" panose="020B0604020202020204" pitchFamily="34" charset="0"/>
              </a:defRPr>
            </a:lvl4pPr>
            <a:lvl5pPr>
              <a:lnSpc>
                <a:spcPct val="110000"/>
              </a:lnSpc>
              <a:spcAft>
                <a:spcPts val="600"/>
              </a:spcAft>
              <a:defRPr sz="1400">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B9931370-511B-4933-AD9A-988FEEABE02D}"/>
              </a:ext>
            </a:extLst>
          </p:cNvPr>
          <p:cNvCxnSpPr>
            <a:cxnSpLocks/>
          </p:cNvCxnSpPr>
          <p:nvPr userDrawn="1"/>
        </p:nvCxnSpPr>
        <p:spPr>
          <a:xfrm>
            <a:off x="518160" y="420576"/>
            <a:ext cx="1115568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E02F0D2-8D50-4941-BACD-AE73F4CAB30A}"/>
              </a:ext>
            </a:extLst>
          </p:cNvPr>
          <p:cNvGrpSpPr/>
          <p:nvPr userDrawn="1"/>
        </p:nvGrpSpPr>
        <p:grpSpPr>
          <a:xfrm>
            <a:off x="5867400" y="187500"/>
            <a:ext cx="457200" cy="458571"/>
            <a:chOff x="5944772" y="185842"/>
            <a:chExt cx="457200" cy="458571"/>
          </a:xfrm>
        </p:grpSpPr>
        <p:sp>
          <p:nvSpPr>
            <p:cNvPr id="13" name="Rectangle 12">
              <a:extLst>
                <a:ext uri="{FF2B5EF4-FFF2-40B4-BE49-F238E27FC236}">
                  <a16:creationId xmlns:a16="http://schemas.microsoft.com/office/drawing/2014/main" id="{65A64C9E-4D3F-4AB4-A277-DBF77F59EC9D}"/>
                </a:ext>
              </a:extLst>
            </p:cNvPr>
            <p:cNvSpPr/>
            <p:nvPr userDrawn="1"/>
          </p:nvSpPr>
          <p:spPr>
            <a:xfrm>
              <a:off x="5944772" y="185842"/>
              <a:ext cx="457200" cy="457200"/>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9525">
                  <a:solidFill>
                    <a:schemeClr val="tx1"/>
                  </a:solidFill>
                </a:ln>
              </a:endParaRPr>
            </a:p>
          </p:txBody>
        </p:sp>
        <p:sp>
          <p:nvSpPr>
            <p:cNvPr id="20" name="Oval 19">
              <a:extLst>
                <a:ext uri="{FF2B5EF4-FFF2-40B4-BE49-F238E27FC236}">
                  <a16:creationId xmlns:a16="http://schemas.microsoft.com/office/drawing/2014/main" id="{C7CBA787-ABC6-4D76-90B1-7EDACCA7DE35}"/>
                </a:ext>
              </a:extLst>
            </p:cNvPr>
            <p:cNvSpPr/>
            <p:nvPr userDrawn="1"/>
          </p:nvSpPr>
          <p:spPr>
            <a:xfrm>
              <a:off x="5944772" y="187213"/>
              <a:ext cx="457200" cy="45720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3741921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FCCE439-80A3-4949-8870-9DAC2B633D0C}"/>
              </a:ext>
            </a:extLst>
          </p:cNvPr>
          <p:cNvSpPr>
            <a:spLocks noGrp="1"/>
          </p:cNvSpPr>
          <p:nvPr>
            <p:ph type="pic" sz="quarter" idx="10" hasCustomPrompt="1"/>
          </p:nvPr>
        </p:nvSpPr>
        <p:spPr>
          <a:xfrm>
            <a:off x="0" y="-8050"/>
            <a:ext cx="12197232" cy="4940900"/>
          </a:xfrm>
          <a:prstGeom prst="rect">
            <a:avLst/>
          </a:prstGeom>
          <a:solidFill>
            <a:schemeClr val="bg2"/>
          </a:solidFill>
        </p:spPr>
        <p:txBody>
          <a:bodyPr/>
          <a:lstStyle>
            <a:lvl1pPr marL="0" indent="0" algn="ctr">
              <a:buNone/>
              <a:defRPr/>
            </a:lvl1pPr>
          </a:lstStyle>
          <a:p>
            <a:br>
              <a:rPr lang="en-US"/>
            </a:br>
            <a:br>
              <a:rPr lang="en-US"/>
            </a:br>
            <a:br>
              <a:rPr lang="en-US"/>
            </a:br>
            <a:br>
              <a:rPr lang="en-US"/>
            </a:br>
            <a:br>
              <a:rPr lang="en-US"/>
            </a:br>
            <a:r>
              <a:rPr lang="en-US"/>
              <a:t>Right-click to add image or click icon </a:t>
            </a:r>
          </a:p>
        </p:txBody>
      </p:sp>
      <p:sp>
        <p:nvSpPr>
          <p:cNvPr id="13" name="Text Placeholder 4">
            <a:extLst>
              <a:ext uri="{FF2B5EF4-FFF2-40B4-BE49-F238E27FC236}">
                <a16:creationId xmlns:a16="http://schemas.microsoft.com/office/drawing/2014/main" id="{D980D520-F489-4D73-8CC4-952AE5ADC5EA}"/>
              </a:ext>
            </a:extLst>
          </p:cNvPr>
          <p:cNvSpPr>
            <a:spLocks noGrp="1"/>
          </p:cNvSpPr>
          <p:nvPr userDrawn="1">
            <p:ph type="body" sz="quarter" idx="14"/>
          </p:nvPr>
        </p:nvSpPr>
        <p:spPr>
          <a:xfrm>
            <a:off x="764175" y="5729720"/>
            <a:ext cx="7869647" cy="1011899"/>
          </a:xfrm>
          <a:prstGeom prst="rect">
            <a:avLst/>
          </a:prstGeom>
        </p:spPr>
        <p:txBody>
          <a:bodyPr>
            <a:noAutofit/>
          </a:bodyPr>
          <a:lstStyle>
            <a:lvl1pPr marL="0" marR="0" indent="0" defTabSz="914400" eaLnBrk="1" fontAlgn="auto" latinLnBrk="0" hangingPunct="1">
              <a:lnSpc>
                <a:spcPct val="100000"/>
              </a:lnSpc>
              <a:spcBef>
                <a:spcPts val="0"/>
              </a:spcBef>
              <a:spcAft>
                <a:spcPts val="0"/>
              </a:spcAft>
              <a:buClrTx/>
              <a:buSzTx/>
              <a:buFontTx/>
              <a:buNone/>
              <a:tabLst/>
              <a:defRPr sz="1800">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panose="020B0604020202020204" pitchFamily="34" charset="0"/>
              <a:buChar char="•"/>
              <a:defRPr sz="1800">
                <a:latin typeface="Century Gothic" charset="0"/>
                <a:ea typeface="Arial" panose="020B0604020202020204" pitchFamily="34" charset="0"/>
                <a:cs typeface="Century Gothic" charset="0"/>
              </a:defRPr>
            </a:lvl2pPr>
            <a:lvl3pPr marL="914400" indent="0">
              <a:buFont typeface="Arial" panose="020B0604020202020204" pitchFamily="34" charset="0"/>
              <a:buNone/>
              <a:defRPr>
                <a:latin typeface="Century Gothic" charset="0"/>
                <a:ea typeface="Arial" panose="020B0604020202020204" pitchFamily="34" charset="0"/>
                <a:cs typeface="Century Gothic" charset="0"/>
              </a:defRPr>
            </a:lvl3pPr>
            <a:lvl4pPr marL="1371600" indent="0">
              <a:buFont typeface="Arial" panose="020B0604020202020204" pitchFamily="34" charset="0"/>
              <a:buNone/>
              <a:defRPr>
                <a:latin typeface="Century Gothic" charset="0"/>
                <a:ea typeface="Arial" panose="020B0604020202020204" pitchFamily="34" charset="0"/>
                <a:cs typeface="Century Gothic" charset="0"/>
              </a:defRPr>
            </a:lvl4pPr>
            <a:lvl5pPr marL="1828800" indent="0">
              <a:buFont typeface="Arial" panose="020B0604020202020204" pitchFamily="34" charset="0"/>
              <a:buNone/>
              <a:defRPr>
                <a:latin typeface="Century Gothic" charset="0"/>
                <a:ea typeface="Arial" panose="020B0604020202020204" pitchFamily="34" charset="0"/>
                <a:cs typeface="Century Gothic" charset="0"/>
              </a:defRPr>
            </a:lvl5pPr>
          </a:lstStyle>
          <a:p>
            <a:pPr lvl="0"/>
            <a:r>
              <a:rPr lang="en-US"/>
              <a:t>Click to edit Master text styles</a:t>
            </a:r>
          </a:p>
        </p:txBody>
      </p:sp>
      <p:sp>
        <p:nvSpPr>
          <p:cNvPr id="14" name="Title Placeholder 2">
            <a:extLst>
              <a:ext uri="{FF2B5EF4-FFF2-40B4-BE49-F238E27FC236}">
                <a16:creationId xmlns:a16="http://schemas.microsoft.com/office/drawing/2014/main" id="{02BFAEFB-F4B8-4A05-B945-A6B6C917D9D5}"/>
              </a:ext>
            </a:extLst>
          </p:cNvPr>
          <p:cNvSpPr>
            <a:spLocks noGrp="1"/>
          </p:cNvSpPr>
          <p:nvPr>
            <p:ph type="title"/>
          </p:nvPr>
        </p:nvSpPr>
        <p:spPr>
          <a:xfrm>
            <a:off x="764176" y="4651600"/>
            <a:ext cx="8915473" cy="1325563"/>
          </a:xfrm>
          <a:prstGeom prst="rect">
            <a:avLst/>
          </a:prstGeom>
        </p:spPr>
        <p:txBody>
          <a:bodyPr vert="horz" lIns="91440" tIns="45720" rIns="91440" bIns="45720" rtlCol="0" anchor="ctr">
            <a:noAutofit/>
          </a:bodyPr>
          <a:lstStyle/>
          <a:p>
            <a:r>
              <a:rPr lang="en-US"/>
              <a:t>Click to edit Master title style</a:t>
            </a:r>
          </a:p>
        </p:txBody>
      </p:sp>
      <p:pic>
        <p:nvPicPr>
          <p:cNvPr id="12" name="Picture 11" descr="The USAID logo.">
            <a:extLst>
              <a:ext uri="{FF2B5EF4-FFF2-40B4-BE49-F238E27FC236}">
                <a16:creationId xmlns:a16="http://schemas.microsoft.com/office/drawing/2014/main" id="{D7DBCC1D-4873-4AB8-A1F8-C368352842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658230" y="5992865"/>
            <a:ext cx="902728" cy="748758"/>
          </a:xfrm>
          <a:prstGeom prst="rect">
            <a:avLst/>
          </a:prstGeom>
          <a:ln>
            <a:noFill/>
          </a:ln>
          <a:extLst>
            <a:ext uri="{53640926-AAD7-44D8-BBD7-CCE9431645EC}">
              <a14:shadowObscured xmlns:a14="http://schemas.microsoft.com/office/drawing/2010/main"/>
            </a:ext>
          </a:extLst>
        </p:spPr>
      </p:pic>
      <p:pic>
        <p:nvPicPr>
          <p:cNvPr id="15" name="Picture 14" descr="The Data for Impact logo.">
            <a:extLst>
              <a:ext uri="{FF2B5EF4-FFF2-40B4-BE49-F238E27FC236}">
                <a16:creationId xmlns:a16="http://schemas.microsoft.com/office/drawing/2014/main" id="{79818C7E-88BC-45A9-8C6A-25E884D336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639487" y="6159080"/>
            <a:ext cx="1168557" cy="4598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1545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imag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D794DFB-7634-4683-98DD-F18E2AB799EA}"/>
              </a:ext>
            </a:extLst>
          </p:cNvPr>
          <p:cNvSpPr/>
          <p:nvPr userDrawn="1"/>
        </p:nvSpPr>
        <p:spPr>
          <a:xfrm>
            <a:off x="4606667" y="1250158"/>
            <a:ext cx="2947272" cy="2947272"/>
          </a:xfrm>
          <a:prstGeom prst="rect">
            <a:avLst/>
          </a:prstGeom>
          <a:solidFill>
            <a:srgbClr val="A7BF3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8EE13B0-FC59-4C9A-97EE-90011FA71439}"/>
              </a:ext>
            </a:extLst>
          </p:cNvPr>
          <p:cNvSpPr/>
          <p:nvPr userDrawn="1"/>
        </p:nvSpPr>
        <p:spPr>
          <a:xfrm>
            <a:off x="4622299" y="1265790"/>
            <a:ext cx="2916009" cy="291600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21C56CB8-BD4D-4CE9-BF8E-A2684A2C9E8A}"/>
              </a:ext>
            </a:extLst>
          </p:cNvPr>
          <p:cNvCxnSpPr>
            <a:cxnSpLocks/>
          </p:cNvCxnSpPr>
          <p:nvPr userDrawn="1"/>
        </p:nvCxnSpPr>
        <p:spPr>
          <a:xfrm>
            <a:off x="0" y="2723794"/>
            <a:ext cx="606552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4418762B-A280-42DE-8013-C6E383471B3F}"/>
              </a:ext>
            </a:extLst>
          </p:cNvPr>
          <p:cNvSpPr/>
          <p:nvPr userDrawn="1"/>
        </p:nvSpPr>
        <p:spPr>
          <a:xfrm>
            <a:off x="6003776" y="2647267"/>
            <a:ext cx="153054" cy="15305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4">
            <a:extLst>
              <a:ext uri="{FF2B5EF4-FFF2-40B4-BE49-F238E27FC236}">
                <a16:creationId xmlns:a16="http://schemas.microsoft.com/office/drawing/2014/main" id="{740039BB-530A-47C4-A470-75E3096DEBE0}"/>
              </a:ext>
            </a:extLst>
          </p:cNvPr>
          <p:cNvSpPr>
            <a:spLocks noGrp="1"/>
          </p:cNvSpPr>
          <p:nvPr>
            <p:ph type="body" sz="quarter" idx="14"/>
          </p:nvPr>
        </p:nvSpPr>
        <p:spPr>
          <a:xfrm>
            <a:off x="764175" y="5729720"/>
            <a:ext cx="8432579" cy="1011899"/>
          </a:xfrm>
          <a:prstGeom prst="rect">
            <a:avLst/>
          </a:prstGeom>
        </p:spPr>
        <p:txBody>
          <a:bodyPr>
            <a:noAutofit/>
          </a:bodyPr>
          <a:lstStyle>
            <a:lvl1pPr marL="0" marR="0" indent="0" defTabSz="914400" eaLnBrk="1" fontAlgn="auto" latinLnBrk="0" hangingPunct="1">
              <a:lnSpc>
                <a:spcPct val="100000"/>
              </a:lnSpc>
              <a:spcBef>
                <a:spcPts val="0"/>
              </a:spcBef>
              <a:spcAft>
                <a:spcPts val="0"/>
              </a:spcAft>
              <a:buClrTx/>
              <a:buSzTx/>
              <a:buFontTx/>
              <a:buNone/>
              <a:tabLst/>
              <a:defRPr sz="1800">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panose="020B0604020202020204" pitchFamily="34" charset="0"/>
              <a:buChar char="•"/>
              <a:defRPr sz="1800">
                <a:latin typeface="Century Gothic" charset="0"/>
                <a:ea typeface="Arial" panose="020B0604020202020204" pitchFamily="34" charset="0"/>
                <a:cs typeface="Century Gothic" charset="0"/>
              </a:defRPr>
            </a:lvl2pPr>
            <a:lvl3pPr marL="914400" indent="0">
              <a:buFont typeface="Arial" panose="020B0604020202020204" pitchFamily="34" charset="0"/>
              <a:buNone/>
              <a:defRPr>
                <a:latin typeface="Century Gothic" charset="0"/>
                <a:ea typeface="Arial" panose="020B0604020202020204" pitchFamily="34" charset="0"/>
                <a:cs typeface="Century Gothic" charset="0"/>
              </a:defRPr>
            </a:lvl3pPr>
            <a:lvl4pPr marL="1371600" indent="0">
              <a:buFont typeface="Arial" panose="020B0604020202020204" pitchFamily="34" charset="0"/>
              <a:buNone/>
              <a:defRPr>
                <a:latin typeface="Century Gothic" charset="0"/>
                <a:ea typeface="Arial" panose="020B0604020202020204" pitchFamily="34" charset="0"/>
                <a:cs typeface="Century Gothic" charset="0"/>
              </a:defRPr>
            </a:lvl4pPr>
            <a:lvl5pPr marL="1828800" indent="0">
              <a:buFont typeface="Arial" panose="020B0604020202020204" pitchFamily="34" charset="0"/>
              <a:buNone/>
              <a:defRPr>
                <a:latin typeface="Century Gothic" charset="0"/>
                <a:ea typeface="Arial" panose="020B0604020202020204" pitchFamily="34" charset="0"/>
                <a:cs typeface="Century Gothic" charset="0"/>
              </a:defRPr>
            </a:lvl5pPr>
          </a:lstStyle>
          <a:p>
            <a:pPr lvl="0"/>
            <a:r>
              <a:rPr lang="en-US"/>
              <a:t>Click to edit Master text styles</a:t>
            </a:r>
          </a:p>
        </p:txBody>
      </p:sp>
      <p:sp>
        <p:nvSpPr>
          <p:cNvPr id="18" name="Title Placeholder 2">
            <a:extLst>
              <a:ext uri="{FF2B5EF4-FFF2-40B4-BE49-F238E27FC236}">
                <a16:creationId xmlns:a16="http://schemas.microsoft.com/office/drawing/2014/main" id="{4FED259C-40D8-4163-96D1-6577617ED404}"/>
              </a:ext>
            </a:extLst>
          </p:cNvPr>
          <p:cNvSpPr>
            <a:spLocks noGrp="1"/>
          </p:cNvSpPr>
          <p:nvPr>
            <p:ph type="title"/>
          </p:nvPr>
        </p:nvSpPr>
        <p:spPr>
          <a:xfrm>
            <a:off x="764176" y="4651600"/>
            <a:ext cx="8915473" cy="1325563"/>
          </a:xfrm>
          <a:prstGeom prst="rect">
            <a:avLst/>
          </a:prstGeom>
        </p:spPr>
        <p:txBody>
          <a:bodyPr vert="horz" lIns="91440" tIns="45720" rIns="91440" bIns="45720" rtlCol="0" anchor="ctr">
            <a:noAutofit/>
          </a:bodyPr>
          <a:lstStyle/>
          <a:p>
            <a:r>
              <a:rPr lang="en-US"/>
              <a:t>Click to edit Master title style</a:t>
            </a:r>
          </a:p>
        </p:txBody>
      </p:sp>
      <p:pic>
        <p:nvPicPr>
          <p:cNvPr id="15" name="Picture 14" descr="The USAID logo.">
            <a:extLst>
              <a:ext uri="{FF2B5EF4-FFF2-40B4-BE49-F238E27FC236}">
                <a16:creationId xmlns:a16="http://schemas.microsoft.com/office/drawing/2014/main" id="{D9C5E541-36A1-41CF-B2D7-C337B39F77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65679" y="5837762"/>
            <a:ext cx="902728" cy="748758"/>
          </a:xfrm>
          <a:prstGeom prst="rect">
            <a:avLst/>
          </a:prstGeom>
          <a:ln>
            <a:noFill/>
          </a:ln>
          <a:extLst>
            <a:ext uri="{53640926-AAD7-44D8-BBD7-CCE9431645EC}">
              <a14:shadowObscured xmlns:a14="http://schemas.microsoft.com/office/drawing/2010/main"/>
            </a:ext>
          </a:extLst>
        </p:spPr>
      </p:pic>
      <p:pic>
        <p:nvPicPr>
          <p:cNvPr id="16" name="Picture 15" descr="The Data for Impact logo.">
            <a:extLst>
              <a:ext uri="{FF2B5EF4-FFF2-40B4-BE49-F238E27FC236}">
                <a16:creationId xmlns:a16="http://schemas.microsoft.com/office/drawing/2014/main" id="{50729996-2B63-482B-A147-801744528EF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446936" y="6003977"/>
            <a:ext cx="1168557" cy="4598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0826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04838892-4354-4271-8CDC-1DEF1324DED2}"/>
              </a:ext>
            </a:extLst>
          </p:cNvPr>
          <p:cNvSpPr>
            <a:spLocks noGrp="1"/>
          </p:cNvSpPr>
          <p:nvPr>
            <p:ph type="body" sz="quarter" idx="11" hasCustomPrompt="1"/>
          </p:nvPr>
        </p:nvSpPr>
        <p:spPr>
          <a:xfrm>
            <a:off x="5491994" y="859872"/>
            <a:ext cx="5503177" cy="855678"/>
          </a:xfrm>
          <a:prstGeom prst="rect">
            <a:avLst/>
          </a:prstGeom>
        </p:spPr>
        <p:txBody>
          <a:bodyPr/>
          <a:lstStyle>
            <a:lvl1pPr marL="0" indent="0">
              <a:buNone/>
              <a:defRPr sz="3400" b="1" baseline="0">
                <a:solidFill>
                  <a:schemeClr val="accent3"/>
                </a:solidFill>
                <a:latin typeface="+mj-lt"/>
                <a:ea typeface="Franklin Gothic Medium" panose="020B0603020102020204" pitchFamily="34" charset="0"/>
                <a:cs typeface="Franklin Gothic Medium" panose="020B0603020102020204" pitchFamily="34" charset="0"/>
              </a:defRPr>
            </a:lvl1pPr>
          </a:lstStyle>
          <a:p>
            <a:pPr lvl="0"/>
            <a:r>
              <a:rPr lang="en-US"/>
              <a:t>Title goes here</a:t>
            </a:r>
          </a:p>
        </p:txBody>
      </p:sp>
      <p:sp>
        <p:nvSpPr>
          <p:cNvPr id="10" name="Text Placeholder 4">
            <a:extLst>
              <a:ext uri="{FF2B5EF4-FFF2-40B4-BE49-F238E27FC236}">
                <a16:creationId xmlns:a16="http://schemas.microsoft.com/office/drawing/2014/main" id="{88395AEE-10C9-4118-8810-24BC03B1B5EA}"/>
              </a:ext>
            </a:extLst>
          </p:cNvPr>
          <p:cNvSpPr>
            <a:spLocks noGrp="1"/>
          </p:cNvSpPr>
          <p:nvPr>
            <p:ph type="body" sz="quarter" idx="16" hasCustomPrompt="1"/>
          </p:nvPr>
        </p:nvSpPr>
        <p:spPr>
          <a:xfrm>
            <a:off x="5491994" y="1805032"/>
            <a:ext cx="5083729" cy="3287085"/>
          </a:xfrm>
          <a:prstGeom prst="rect">
            <a:avLst/>
          </a:prstGeom>
        </p:spPr>
        <p:txBody>
          <a:bodyPr/>
          <a:lstStyle>
            <a:lvl1pPr>
              <a:defRPr sz="2400">
                <a:latin typeface="+mn-lt"/>
                <a:ea typeface="Arial" panose="020B0604020202020204" pitchFamily="34" charset="0"/>
                <a:cs typeface="Arial" panose="020B0604020202020204" pitchFamily="34" charset="0"/>
              </a:defRPr>
            </a:lvl1pPr>
            <a:lvl2pPr marL="800100" indent="-342900">
              <a:buFont typeface="Arial" panose="020B0604020202020204" pitchFamily="34" charset="0"/>
              <a:buChar char="•"/>
              <a:defRPr sz="1800">
                <a:latin typeface="+mn-lt"/>
                <a:ea typeface="Arial" panose="020B0604020202020204" pitchFamily="34" charset="0"/>
                <a:cs typeface="Century Gothic" charset="0"/>
              </a:defRPr>
            </a:lvl2pPr>
            <a:lvl3pPr marL="1257300" indent="-342900">
              <a:buFont typeface="Arial" panose="020B0604020202020204" pitchFamily="34" charset="0"/>
              <a:buChar char="•"/>
              <a:defRPr>
                <a:latin typeface="+mn-lt"/>
                <a:ea typeface="Arial" panose="020B0604020202020204" pitchFamily="34" charset="0"/>
                <a:cs typeface="Century Gothic" charset="0"/>
              </a:defRPr>
            </a:lvl3pPr>
            <a:lvl4pPr marL="1657350" indent="-285750">
              <a:buFont typeface="Arial" panose="020B0604020202020204" pitchFamily="34" charset="0"/>
              <a:buChar char="•"/>
              <a:defRPr>
                <a:latin typeface="+mn-lt"/>
                <a:ea typeface="Arial" panose="020B0604020202020204" pitchFamily="34" charset="0"/>
                <a:cs typeface="Century Gothic" charset="0"/>
              </a:defRPr>
            </a:lvl4pPr>
            <a:lvl5pPr marL="2114550" indent="-285750">
              <a:buFont typeface="Arial" panose="020B0604020202020204" pitchFamily="34" charset="0"/>
              <a:buChar char="•"/>
              <a:defRPr>
                <a:latin typeface="+mn-lt"/>
                <a:ea typeface="Arial" panose="020B0604020202020204" pitchFamily="34" charset="0"/>
                <a:cs typeface="Century Gothic" charset="0"/>
              </a:defRPr>
            </a:lvl5pPr>
          </a:lstStyle>
          <a:p>
            <a:pPr lvl="0"/>
            <a:r>
              <a:rPr lang="en-US"/>
              <a:t>Type text here</a:t>
            </a:r>
          </a:p>
          <a:p>
            <a:pPr lvl="1"/>
            <a:r>
              <a:rPr lang="en-US"/>
              <a:t>Type text here</a:t>
            </a:r>
          </a:p>
          <a:p>
            <a:pPr lvl="2"/>
            <a:r>
              <a:rPr lang="en-US"/>
              <a:t>Third level</a:t>
            </a:r>
          </a:p>
          <a:p>
            <a:pPr lvl="3"/>
            <a:r>
              <a:rPr lang="en-US"/>
              <a:t>Fourth level</a:t>
            </a:r>
          </a:p>
          <a:p>
            <a:pPr lvl="4"/>
            <a:r>
              <a:rPr lang="en-US"/>
              <a:t>Fifth level</a:t>
            </a:r>
          </a:p>
        </p:txBody>
      </p:sp>
      <p:sp>
        <p:nvSpPr>
          <p:cNvPr id="13" name="Picture Placeholder 7">
            <a:extLst>
              <a:ext uri="{FF2B5EF4-FFF2-40B4-BE49-F238E27FC236}">
                <a16:creationId xmlns:a16="http://schemas.microsoft.com/office/drawing/2014/main" id="{F237877E-E340-4D52-97B7-EF4032D9BE08}"/>
              </a:ext>
            </a:extLst>
          </p:cNvPr>
          <p:cNvSpPr>
            <a:spLocks noGrp="1"/>
          </p:cNvSpPr>
          <p:nvPr>
            <p:ph type="pic" sz="quarter" idx="10" hasCustomPrompt="1"/>
          </p:nvPr>
        </p:nvSpPr>
        <p:spPr>
          <a:xfrm>
            <a:off x="-5232" y="0"/>
            <a:ext cx="4742216" cy="6858000"/>
          </a:xfrm>
          <a:prstGeom prst="rect">
            <a:avLst/>
          </a:prstGeom>
          <a:solidFill>
            <a:schemeClr val="bg2"/>
          </a:solidFill>
        </p:spPr>
        <p:txBody>
          <a:bodyPr/>
          <a:lstStyle>
            <a:lvl1pPr marL="0" indent="0" algn="ctr">
              <a:buNone/>
              <a:defRPr/>
            </a:lvl1pPr>
          </a:lstStyle>
          <a:p>
            <a:br>
              <a:rPr lang="en-US"/>
            </a:br>
            <a:br>
              <a:rPr lang="en-US"/>
            </a:br>
            <a:br>
              <a:rPr lang="en-US"/>
            </a:br>
            <a:br>
              <a:rPr lang="en-US"/>
            </a:br>
            <a:br>
              <a:rPr lang="en-US"/>
            </a:br>
            <a:r>
              <a:rPr lang="en-US"/>
              <a:t>Right-click to add image or click icon </a:t>
            </a:r>
          </a:p>
        </p:txBody>
      </p:sp>
    </p:spTree>
    <p:extLst>
      <p:ext uri="{BB962C8B-B14F-4D97-AF65-F5344CB8AC3E}">
        <p14:creationId xmlns:p14="http://schemas.microsoft.com/office/powerpoint/2010/main" val="4061744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3D73DD4E-516B-4669-AB88-20704A8FEE61}"/>
              </a:ext>
            </a:extLst>
          </p:cNvPr>
          <p:cNvSpPr>
            <a:spLocks noGrp="1"/>
          </p:cNvSpPr>
          <p:nvPr>
            <p:ph type="body" sz="quarter" idx="12" hasCustomPrompt="1"/>
          </p:nvPr>
        </p:nvSpPr>
        <p:spPr>
          <a:xfrm>
            <a:off x="648128" y="1712053"/>
            <a:ext cx="9367253" cy="2857500"/>
          </a:xfrm>
          <a:prstGeom prst="rect">
            <a:avLst/>
          </a:prstGeom>
        </p:spPr>
        <p:txBody>
          <a:bodyPr>
            <a:noAutofit/>
          </a:bodyPr>
          <a:lstStyle>
            <a:lvl1pPr>
              <a:defRPr sz="2800">
                <a:solidFill>
                  <a:schemeClr val="tx1"/>
                </a:solidFill>
                <a:latin typeface="+mn-lt"/>
                <a:ea typeface="Arial" panose="020B0604020202020204" pitchFamily="34" charset="0"/>
                <a:cs typeface="Arial" panose="020B0604020202020204" pitchFamily="34" charset="0"/>
              </a:defRPr>
            </a:lvl1pPr>
            <a:lvl2pPr marL="800100" indent="-342900">
              <a:buFont typeface="Arial" panose="020B0604020202020204" pitchFamily="34" charset="0"/>
              <a:buChar char="•"/>
              <a:defRPr sz="2400" baseline="0">
                <a:latin typeface="+mn-lt"/>
                <a:ea typeface="Arial" panose="020B0604020202020204" pitchFamily="34" charset="0"/>
                <a:cs typeface="Arial" panose="020B0604020202020204" pitchFamily="34" charset="0"/>
              </a:defRPr>
            </a:lvl2pPr>
            <a:lvl3pPr marL="1200150" indent="-285750">
              <a:buFont typeface="Arial" panose="020B0604020202020204" pitchFamily="34" charset="0"/>
              <a:buChar char="•"/>
              <a:defRPr>
                <a:latin typeface="+mn-lt"/>
                <a:ea typeface="Arial" panose="020B0604020202020204" pitchFamily="34" charset="0"/>
                <a:cs typeface="Arial" panose="020B0604020202020204" pitchFamily="34" charset="0"/>
              </a:defRPr>
            </a:lvl3pPr>
          </a:lstStyle>
          <a:p>
            <a:pPr lvl="0"/>
            <a:r>
              <a:rPr lang="en-US"/>
              <a:t>Point number 1</a:t>
            </a:r>
          </a:p>
          <a:p>
            <a:pPr lvl="1"/>
            <a:r>
              <a:rPr lang="en-US"/>
              <a:t>Information about point number 1</a:t>
            </a:r>
          </a:p>
          <a:p>
            <a:pPr lvl="2"/>
            <a:r>
              <a:rPr lang="en-US"/>
              <a:t>Information about point number 1</a:t>
            </a:r>
            <a:br>
              <a:rPr lang="en-US"/>
            </a:br>
            <a:endParaRPr lang="en-US"/>
          </a:p>
          <a:p>
            <a:pPr lvl="0"/>
            <a:r>
              <a:rPr lang="en-US"/>
              <a:t>Point number 2</a:t>
            </a:r>
          </a:p>
          <a:p>
            <a:pPr lvl="1"/>
            <a:r>
              <a:rPr lang="en-US"/>
              <a:t>Information about point number 2</a:t>
            </a:r>
          </a:p>
          <a:p>
            <a:pPr lvl="2"/>
            <a:r>
              <a:rPr lang="en-US"/>
              <a:t>Information about point number 2</a:t>
            </a:r>
          </a:p>
          <a:p>
            <a:pPr lvl="2"/>
            <a:endParaRPr lang="en-US"/>
          </a:p>
        </p:txBody>
      </p:sp>
      <p:sp>
        <p:nvSpPr>
          <p:cNvPr id="15" name="Text Placeholder 24">
            <a:extLst>
              <a:ext uri="{FF2B5EF4-FFF2-40B4-BE49-F238E27FC236}">
                <a16:creationId xmlns:a16="http://schemas.microsoft.com/office/drawing/2014/main" id="{B07012FF-9C8E-4786-9884-630266A463E1}"/>
              </a:ext>
            </a:extLst>
          </p:cNvPr>
          <p:cNvSpPr>
            <a:spLocks noGrp="1"/>
          </p:cNvSpPr>
          <p:nvPr>
            <p:ph type="body" sz="quarter" idx="11" hasCustomPrompt="1"/>
          </p:nvPr>
        </p:nvSpPr>
        <p:spPr>
          <a:xfrm>
            <a:off x="648129" y="784335"/>
            <a:ext cx="9107055" cy="837214"/>
          </a:xfrm>
          <a:prstGeom prst="rect">
            <a:avLst/>
          </a:prstGeom>
          <a:noFill/>
          <a:ln>
            <a:noFill/>
          </a:ln>
        </p:spPr>
        <p:txBody>
          <a:bodyPr>
            <a:noAutofit/>
          </a:bodyPr>
          <a:lstStyle>
            <a:lvl1pPr marL="0" indent="0">
              <a:buNone/>
              <a:defRPr sz="3400" b="1">
                <a:solidFill>
                  <a:schemeClr val="accent3"/>
                </a:solidFill>
                <a:latin typeface="Arial" panose="020B0604020202020204" pitchFamily="34" charset="0"/>
                <a:ea typeface="Arial" panose="020B0604020202020204" pitchFamily="34" charset="0"/>
                <a:cs typeface="Arial" panose="020B0604020202020204" pitchFamily="34" charset="0"/>
              </a:defRPr>
            </a:lvl1pPr>
          </a:lstStyle>
          <a:p>
            <a:pPr lvl="0"/>
            <a:r>
              <a:rPr lang="en-US"/>
              <a:t>Title goes here</a:t>
            </a:r>
          </a:p>
        </p:txBody>
      </p:sp>
      <p:cxnSp>
        <p:nvCxnSpPr>
          <p:cNvPr id="21" name="Straight Connector 20">
            <a:extLst>
              <a:ext uri="{FF2B5EF4-FFF2-40B4-BE49-F238E27FC236}">
                <a16:creationId xmlns:a16="http://schemas.microsoft.com/office/drawing/2014/main" id="{C2CDAFEC-5560-452D-9865-966B93621095}"/>
              </a:ext>
            </a:extLst>
          </p:cNvPr>
          <p:cNvCxnSpPr>
            <a:cxnSpLocks/>
          </p:cNvCxnSpPr>
          <p:nvPr userDrawn="1"/>
        </p:nvCxnSpPr>
        <p:spPr>
          <a:xfrm>
            <a:off x="518160" y="420576"/>
            <a:ext cx="1115568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43139024-17EC-451F-A01F-72DEC207A05D}"/>
              </a:ext>
            </a:extLst>
          </p:cNvPr>
          <p:cNvGrpSpPr/>
          <p:nvPr userDrawn="1"/>
        </p:nvGrpSpPr>
        <p:grpSpPr>
          <a:xfrm>
            <a:off x="5867400" y="187197"/>
            <a:ext cx="457200" cy="457503"/>
            <a:chOff x="5944772" y="185539"/>
            <a:chExt cx="457200" cy="457503"/>
          </a:xfrm>
        </p:grpSpPr>
        <p:sp>
          <p:nvSpPr>
            <p:cNvPr id="11" name="Rectangle 10">
              <a:extLst>
                <a:ext uri="{FF2B5EF4-FFF2-40B4-BE49-F238E27FC236}">
                  <a16:creationId xmlns:a16="http://schemas.microsoft.com/office/drawing/2014/main" id="{AEDF2CBE-5CC5-4D23-9DE0-503D4A61E393}"/>
                </a:ext>
              </a:extLst>
            </p:cNvPr>
            <p:cNvSpPr/>
            <p:nvPr userDrawn="1"/>
          </p:nvSpPr>
          <p:spPr>
            <a:xfrm>
              <a:off x="5944772" y="185842"/>
              <a:ext cx="457200" cy="457200"/>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w="9525">
                  <a:solidFill>
                    <a:schemeClr val="tx1"/>
                  </a:solidFill>
                </a:ln>
              </a:endParaRPr>
            </a:p>
          </p:txBody>
        </p:sp>
        <p:sp>
          <p:nvSpPr>
            <p:cNvPr id="12" name="Oval 11">
              <a:extLst>
                <a:ext uri="{FF2B5EF4-FFF2-40B4-BE49-F238E27FC236}">
                  <a16:creationId xmlns:a16="http://schemas.microsoft.com/office/drawing/2014/main" id="{653E6A85-8C3A-4B41-A418-8C3624768B4A}"/>
                </a:ext>
              </a:extLst>
            </p:cNvPr>
            <p:cNvSpPr/>
            <p:nvPr userDrawn="1"/>
          </p:nvSpPr>
          <p:spPr>
            <a:xfrm>
              <a:off x="5944772" y="185539"/>
              <a:ext cx="457200" cy="457200"/>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061729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3374D15B-2C75-46F2-B01D-3403DF62C2FC}"/>
              </a:ext>
            </a:extLst>
          </p:cNvPr>
          <p:cNvSpPr>
            <a:spLocks noGrp="1"/>
          </p:cNvSpPr>
          <p:nvPr>
            <p:ph type="pic" sz="quarter" idx="12" hasCustomPrompt="1"/>
          </p:nvPr>
        </p:nvSpPr>
        <p:spPr>
          <a:xfrm>
            <a:off x="589772" y="2076276"/>
            <a:ext cx="5265744" cy="3882006"/>
          </a:xfrm>
          <a:prstGeom prst="rect">
            <a:avLst/>
          </a:prstGeom>
        </p:spPr>
        <p:txBody>
          <a:bodyPr/>
          <a:lstStyle>
            <a:lvl1pPr>
              <a:defRPr/>
            </a:lvl1pPr>
          </a:lstStyle>
          <a:p>
            <a:r>
              <a:rPr lang="en-US"/>
              <a:t>Click icon to add picture or chart</a:t>
            </a:r>
          </a:p>
        </p:txBody>
      </p:sp>
      <p:sp>
        <p:nvSpPr>
          <p:cNvPr id="9" name="Picture Placeholder 6">
            <a:extLst>
              <a:ext uri="{FF2B5EF4-FFF2-40B4-BE49-F238E27FC236}">
                <a16:creationId xmlns:a16="http://schemas.microsoft.com/office/drawing/2014/main" id="{81D357D0-731E-489C-889B-9728CECB741A}"/>
              </a:ext>
            </a:extLst>
          </p:cNvPr>
          <p:cNvSpPr>
            <a:spLocks noGrp="1"/>
          </p:cNvSpPr>
          <p:nvPr>
            <p:ph type="pic" sz="quarter" idx="13" hasCustomPrompt="1"/>
          </p:nvPr>
        </p:nvSpPr>
        <p:spPr>
          <a:xfrm>
            <a:off x="6540360" y="2076277"/>
            <a:ext cx="5125931" cy="3882007"/>
          </a:xfrm>
          <a:prstGeom prst="rect">
            <a:avLst/>
          </a:prstGeom>
        </p:spPr>
        <p:txBody>
          <a:bodyPr/>
          <a:lstStyle>
            <a:lvl1pPr>
              <a:defRPr/>
            </a:lvl1pPr>
          </a:lstStyle>
          <a:p>
            <a:r>
              <a:rPr lang="en-US"/>
              <a:t>Click icon to add picture or chart</a:t>
            </a:r>
          </a:p>
        </p:txBody>
      </p:sp>
      <p:sp>
        <p:nvSpPr>
          <p:cNvPr id="10" name="Text Placeholder 24">
            <a:extLst>
              <a:ext uri="{FF2B5EF4-FFF2-40B4-BE49-F238E27FC236}">
                <a16:creationId xmlns:a16="http://schemas.microsoft.com/office/drawing/2014/main" id="{E664D866-11CD-4272-8D5E-73321B3BB668}"/>
              </a:ext>
            </a:extLst>
          </p:cNvPr>
          <p:cNvSpPr>
            <a:spLocks noGrp="1"/>
          </p:cNvSpPr>
          <p:nvPr>
            <p:ph type="body" sz="quarter" idx="11" hasCustomPrompt="1"/>
          </p:nvPr>
        </p:nvSpPr>
        <p:spPr>
          <a:xfrm>
            <a:off x="589774" y="872313"/>
            <a:ext cx="9107055" cy="837214"/>
          </a:xfrm>
          <a:prstGeom prst="rect">
            <a:avLst/>
          </a:prstGeom>
        </p:spPr>
        <p:txBody>
          <a:bodyPr/>
          <a:lstStyle>
            <a:lvl1pPr marL="0" indent="0">
              <a:buNone/>
              <a:defRPr sz="3400" b="1">
                <a:solidFill>
                  <a:schemeClr val="accent3"/>
                </a:solidFill>
                <a:latin typeface="Arial" panose="020B0604020202020204" pitchFamily="34" charset="0"/>
                <a:ea typeface="Arial" panose="020B0604020202020204" pitchFamily="34" charset="0"/>
                <a:cs typeface="Arial" panose="020B0604020202020204" pitchFamily="34" charset="0"/>
              </a:defRPr>
            </a:lvl1pPr>
          </a:lstStyle>
          <a:p>
            <a:pPr lvl="0"/>
            <a:r>
              <a:rPr lang="en-US"/>
              <a:t>Title goes here</a:t>
            </a:r>
          </a:p>
        </p:txBody>
      </p:sp>
      <p:cxnSp>
        <p:nvCxnSpPr>
          <p:cNvPr id="18" name="Straight Connector 17">
            <a:extLst>
              <a:ext uri="{FF2B5EF4-FFF2-40B4-BE49-F238E27FC236}">
                <a16:creationId xmlns:a16="http://schemas.microsoft.com/office/drawing/2014/main" id="{8FB1160B-8284-419E-B43A-A2672623E34E}"/>
              </a:ext>
            </a:extLst>
          </p:cNvPr>
          <p:cNvCxnSpPr>
            <a:cxnSpLocks/>
          </p:cNvCxnSpPr>
          <p:nvPr userDrawn="1"/>
        </p:nvCxnSpPr>
        <p:spPr>
          <a:xfrm>
            <a:off x="518160" y="420576"/>
            <a:ext cx="1115568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27E6C39A-26AE-4C37-BC27-86CF4DA5DC04}"/>
              </a:ext>
            </a:extLst>
          </p:cNvPr>
          <p:cNvGrpSpPr/>
          <p:nvPr userDrawn="1"/>
        </p:nvGrpSpPr>
        <p:grpSpPr>
          <a:xfrm>
            <a:off x="5867400" y="187500"/>
            <a:ext cx="457200" cy="458571"/>
            <a:chOff x="5944772" y="185842"/>
            <a:chExt cx="457200" cy="458571"/>
          </a:xfrm>
        </p:grpSpPr>
        <p:sp>
          <p:nvSpPr>
            <p:cNvPr id="14" name="Rectangle 13">
              <a:extLst>
                <a:ext uri="{FF2B5EF4-FFF2-40B4-BE49-F238E27FC236}">
                  <a16:creationId xmlns:a16="http://schemas.microsoft.com/office/drawing/2014/main" id="{E2775E15-7427-4B79-9E3C-A7C06FD561DF}"/>
                </a:ext>
              </a:extLst>
            </p:cNvPr>
            <p:cNvSpPr/>
            <p:nvPr userDrawn="1"/>
          </p:nvSpPr>
          <p:spPr>
            <a:xfrm>
              <a:off x="5944772" y="185842"/>
              <a:ext cx="457200" cy="457200"/>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9525">
                  <a:solidFill>
                    <a:schemeClr val="tx1"/>
                  </a:solidFill>
                </a:ln>
              </a:endParaRPr>
            </a:p>
          </p:txBody>
        </p:sp>
        <p:sp>
          <p:nvSpPr>
            <p:cNvPr id="15" name="Oval 14">
              <a:extLst>
                <a:ext uri="{FF2B5EF4-FFF2-40B4-BE49-F238E27FC236}">
                  <a16:creationId xmlns:a16="http://schemas.microsoft.com/office/drawing/2014/main" id="{B6677F77-9EAE-4616-B0A5-0DBC619B912C}"/>
                </a:ext>
              </a:extLst>
            </p:cNvPr>
            <p:cNvSpPr/>
            <p:nvPr userDrawn="1"/>
          </p:nvSpPr>
          <p:spPr>
            <a:xfrm>
              <a:off x="5944772" y="187213"/>
              <a:ext cx="457200" cy="45720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531431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E664D866-11CD-4272-8D5E-73321B3BB668}"/>
              </a:ext>
            </a:extLst>
          </p:cNvPr>
          <p:cNvSpPr>
            <a:spLocks noGrp="1"/>
          </p:cNvSpPr>
          <p:nvPr>
            <p:ph type="body" sz="quarter" idx="11" hasCustomPrompt="1"/>
          </p:nvPr>
        </p:nvSpPr>
        <p:spPr>
          <a:xfrm>
            <a:off x="917240" y="948595"/>
            <a:ext cx="3624003" cy="3812155"/>
          </a:xfrm>
          <a:prstGeom prst="rect">
            <a:avLst/>
          </a:prstGeom>
        </p:spPr>
        <p:txBody>
          <a:bodyPr/>
          <a:lstStyle>
            <a:lvl1pPr marL="0" indent="0">
              <a:buNone/>
              <a:defRPr sz="3400" b="1">
                <a:solidFill>
                  <a:schemeClr val="accent3"/>
                </a:solidFill>
                <a:latin typeface="Arial" panose="020B0604020202020204" pitchFamily="34" charset="0"/>
                <a:ea typeface="Arial" panose="020B0604020202020204" pitchFamily="34" charset="0"/>
                <a:cs typeface="Arial" panose="020B0604020202020204" pitchFamily="34" charset="0"/>
              </a:defRPr>
            </a:lvl1pPr>
          </a:lstStyle>
          <a:p>
            <a:pPr lvl="0"/>
            <a:r>
              <a:rPr lang="en-US"/>
              <a:t>Title goes here</a:t>
            </a:r>
          </a:p>
        </p:txBody>
      </p:sp>
      <p:sp>
        <p:nvSpPr>
          <p:cNvPr id="15" name="Text Placeholder 4">
            <a:extLst>
              <a:ext uri="{FF2B5EF4-FFF2-40B4-BE49-F238E27FC236}">
                <a16:creationId xmlns:a16="http://schemas.microsoft.com/office/drawing/2014/main" id="{3D7A5A5B-FBE1-457F-9CCD-535A5FCEFFA6}"/>
              </a:ext>
            </a:extLst>
          </p:cNvPr>
          <p:cNvSpPr>
            <a:spLocks noGrp="1"/>
          </p:cNvSpPr>
          <p:nvPr>
            <p:ph type="body" sz="quarter" idx="14" hasCustomPrompt="1"/>
          </p:nvPr>
        </p:nvSpPr>
        <p:spPr>
          <a:xfrm>
            <a:off x="4893580" y="948592"/>
            <a:ext cx="6448337" cy="4766416"/>
          </a:xfrm>
          <a:prstGeom prst="rect">
            <a:avLst/>
          </a:prstGeom>
        </p:spPr>
        <p:txBody>
          <a:bodyPr/>
          <a:lstStyle>
            <a:lvl1pPr>
              <a:defRPr sz="2400">
                <a:latin typeface="Arial" panose="020B0604020202020204" pitchFamily="34" charset="0"/>
                <a:ea typeface="Arial" panose="020B0604020202020204" pitchFamily="34" charset="0"/>
                <a:cs typeface="Arial" panose="020B0604020202020204" pitchFamily="34" charset="0"/>
              </a:defRPr>
            </a:lvl1pPr>
            <a:lvl2pPr marL="457200" indent="0">
              <a:buFont typeface="Arial" panose="020B0604020202020204" pitchFamily="34" charset="0"/>
              <a:buNone/>
              <a:defRPr sz="1800">
                <a:latin typeface="Century Gothic" charset="0"/>
                <a:ea typeface="Arial" panose="020B0604020202020204" pitchFamily="34" charset="0"/>
                <a:cs typeface="Century Gothic" charset="0"/>
              </a:defRPr>
            </a:lvl2pPr>
            <a:lvl3pPr marL="914400" indent="0">
              <a:buFont typeface="Arial" panose="020B0604020202020204" pitchFamily="34" charset="0"/>
              <a:buNone/>
              <a:defRPr>
                <a:latin typeface="Century Gothic" charset="0"/>
                <a:ea typeface="Arial" panose="020B0604020202020204" pitchFamily="34" charset="0"/>
                <a:cs typeface="Century Gothic" charset="0"/>
              </a:defRPr>
            </a:lvl3pPr>
            <a:lvl4pPr marL="1371600" indent="0">
              <a:buFont typeface="Arial" panose="020B0604020202020204" pitchFamily="34" charset="0"/>
              <a:buNone/>
              <a:defRPr>
                <a:latin typeface="Century Gothic" charset="0"/>
                <a:ea typeface="Arial" panose="020B0604020202020204" pitchFamily="34" charset="0"/>
                <a:cs typeface="Century Gothic" charset="0"/>
              </a:defRPr>
            </a:lvl4pPr>
            <a:lvl5pPr marL="1828800" indent="0">
              <a:buFont typeface="Arial" panose="020B0604020202020204" pitchFamily="34" charset="0"/>
              <a:buNone/>
              <a:defRPr>
                <a:latin typeface="Century Gothic" charset="0"/>
                <a:ea typeface="Arial" panose="020B0604020202020204" pitchFamily="34" charset="0"/>
                <a:cs typeface="Century Gothic" charset="0"/>
              </a:defRPr>
            </a:lvl5pPr>
          </a:lstStyle>
          <a:p>
            <a:pPr lvl="0"/>
            <a:r>
              <a:rPr lang="en-US"/>
              <a:t>Type text here</a:t>
            </a:r>
          </a:p>
          <a:p>
            <a:pPr lvl="1"/>
            <a:r>
              <a:rPr lang="en-US"/>
              <a:t>Type text here</a:t>
            </a:r>
          </a:p>
          <a:p>
            <a:pPr lvl="0"/>
            <a:br>
              <a:rPr lang="en-US"/>
            </a:br>
            <a:r>
              <a:rPr lang="en-US"/>
              <a:t>Type text here</a:t>
            </a:r>
          </a:p>
          <a:p>
            <a:pPr lvl="1"/>
            <a:r>
              <a:rPr lang="en-US"/>
              <a:t>Type text here</a:t>
            </a:r>
          </a:p>
          <a:p>
            <a:pPr lvl="0"/>
            <a:br>
              <a:rPr lang="en-US"/>
            </a:br>
            <a:r>
              <a:rPr lang="en-US"/>
              <a:t>Type text here</a:t>
            </a:r>
          </a:p>
          <a:p>
            <a:pPr lvl="1"/>
            <a:r>
              <a:rPr lang="en-US"/>
              <a:t>Type text here</a:t>
            </a:r>
          </a:p>
          <a:p>
            <a:pPr lvl="1"/>
            <a:endParaRPr lang="en-US"/>
          </a:p>
        </p:txBody>
      </p:sp>
      <p:cxnSp>
        <p:nvCxnSpPr>
          <p:cNvPr id="18" name="Straight Connector 17">
            <a:extLst>
              <a:ext uri="{FF2B5EF4-FFF2-40B4-BE49-F238E27FC236}">
                <a16:creationId xmlns:a16="http://schemas.microsoft.com/office/drawing/2014/main" id="{78A00449-EBA9-488F-BBEE-D82BA9CB8078}"/>
              </a:ext>
            </a:extLst>
          </p:cNvPr>
          <p:cNvCxnSpPr>
            <a:cxnSpLocks/>
          </p:cNvCxnSpPr>
          <p:nvPr userDrawn="1"/>
        </p:nvCxnSpPr>
        <p:spPr>
          <a:xfrm>
            <a:off x="518160" y="420576"/>
            <a:ext cx="1115568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7BE326E-1BAB-47CA-862E-8D7158D389D2}"/>
              </a:ext>
            </a:extLst>
          </p:cNvPr>
          <p:cNvGrpSpPr/>
          <p:nvPr userDrawn="1"/>
        </p:nvGrpSpPr>
        <p:grpSpPr>
          <a:xfrm>
            <a:off x="5867400" y="187500"/>
            <a:ext cx="457200" cy="458571"/>
            <a:chOff x="5944772" y="185842"/>
            <a:chExt cx="457200" cy="458571"/>
          </a:xfrm>
        </p:grpSpPr>
        <p:sp>
          <p:nvSpPr>
            <p:cNvPr id="12" name="Rectangle 11">
              <a:extLst>
                <a:ext uri="{FF2B5EF4-FFF2-40B4-BE49-F238E27FC236}">
                  <a16:creationId xmlns:a16="http://schemas.microsoft.com/office/drawing/2014/main" id="{BE9FB7B1-47EF-459E-A832-A06890479B05}"/>
                </a:ext>
              </a:extLst>
            </p:cNvPr>
            <p:cNvSpPr/>
            <p:nvPr userDrawn="1"/>
          </p:nvSpPr>
          <p:spPr>
            <a:xfrm>
              <a:off x="5944772" y="185842"/>
              <a:ext cx="457200" cy="457200"/>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9525">
                  <a:solidFill>
                    <a:schemeClr val="tx1"/>
                  </a:solidFill>
                </a:ln>
              </a:endParaRPr>
            </a:p>
          </p:txBody>
        </p:sp>
        <p:sp>
          <p:nvSpPr>
            <p:cNvPr id="13" name="Oval 12">
              <a:extLst>
                <a:ext uri="{FF2B5EF4-FFF2-40B4-BE49-F238E27FC236}">
                  <a16:creationId xmlns:a16="http://schemas.microsoft.com/office/drawing/2014/main" id="{75D610F0-EAF9-4642-B1DE-9E0A44CA9280}"/>
                </a:ext>
              </a:extLst>
            </p:cNvPr>
            <p:cNvSpPr/>
            <p:nvPr userDrawn="1"/>
          </p:nvSpPr>
          <p:spPr>
            <a:xfrm>
              <a:off x="5944772" y="187213"/>
              <a:ext cx="457200" cy="45720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759617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E664D866-11CD-4272-8D5E-73321B3BB668}"/>
              </a:ext>
            </a:extLst>
          </p:cNvPr>
          <p:cNvSpPr>
            <a:spLocks noGrp="1"/>
          </p:cNvSpPr>
          <p:nvPr>
            <p:ph type="body" sz="quarter" idx="11" hasCustomPrompt="1"/>
          </p:nvPr>
        </p:nvSpPr>
        <p:spPr>
          <a:xfrm>
            <a:off x="917239" y="948595"/>
            <a:ext cx="2947280" cy="3812155"/>
          </a:xfrm>
          <a:prstGeom prst="rect">
            <a:avLst/>
          </a:prstGeom>
        </p:spPr>
        <p:txBody>
          <a:bodyPr>
            <a:noAutofit/>
          </a:bodyPr>
          <a:lstStyle>
            <a:lvl1pPr marL="0" indent="0">
              <a:buNone/>
              <a:defRPr sz="3400" b="1">
                <a:solidFill>
                  <a:schemeClr val="accent3"/>
                </a:solidFill>
                <a:latin typeface="Arial" panose="020B0604020202020204" pitchFamily="34" charset="0"/>
                <a:ea typeface="Arial" panose="020B0604020202020204" pitchFamily="34" charset="0"/>
                <a:cs typeface="Arial" panose="020B0604020202020204" pitchFamily="34" charset="0"/>
              </a:defRPr>
            </a:lvl1pPr>
          </a:lstStyle>
          <a:p>
            <a:pPr lvl="0"/>
            <a:r>
              <a:rPr lang="en-US"/>
              <a:t>Title goes here</a:t>
            </a:r>
          </a:p>
        </p:txBody>
      </p:sp>
      <p:cxnSp>
        <p:nvCxnSpPr>
          <p:cNvPr id="11" name="Straight Connector 10">
            <a:extLst>
              <a:ext uri="{FF2B5EF4-FFF2-40B4-BE49-F238E27FC236}">
                <a16:creationId xmlns:a16="http://schemas.microsoft.com/office/drawing/2014/main" id="{7D9A96FF-FF96-42DB-90FB-76EF8E71BF22}"/>
              </a:ext>
            </a:extLst>
          </p:cNvPr>
          <p:cNvCxnSpPr>
            <a:cxnSpLocks/>
          </p:cNvCxnSpPr>
          <p:nvPr userDrawn="1"/>
        </p:nvCxnSpPr>
        <p:spPr>
          <a:xfrm flipV="1">
            <a:off x="4401885" y="-1143001"/>
            <a:ext cx="0" cy="846397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3D7A5A5B-FBE1-457F-9CCD-535A5FCEFFA6}"/>
              </a:ext>
            </a:extLst>
          </p:cNvPr>
          <p:cNvSpPr>
            <a:spLocks noGrp="1"/>
          </p:cNvSpPr>
          <p:nvPr userDrawn="1">
            <p:ph type="body" sz="quarter" idx="14" hasCustomPrompt="1"/>
          </p:nvPr>
        </p:nvSpPr>
        <p:spPr>
          <a:xfrm>
            <a:off x="4893580" y="948592"/>
            <a:ext cx="6448337" cy="4766416"/>
          </a:xfrm>
          <a:prstGeom prst="rect">
            <a:avLst/>
          </a:prstGeom>
        </p:spPr>
        <p:txBody>
          <a:bodyPr>
            <a:noAutofit/>
          </a:bodyPr>
          <a:lstStyle>
            <a:lvl1pPr>
              <a:defRPr sz="2400">
                <a:latin typeface="+mn-lt"/>
                <a:ea typeface="Arial" panose="020B0604020202020204" pitchFamily="34" charset="0"/>
                <a:cs typeface="Arial" panose="020B0604020202020204" pitchFamily="34" charset="0"/>
              </a:defRPr>
            </a:lvl1pPr>
            <a:lvl2pPr marL="457200" indent="0">
              <a:buFont typeface="Arial" panose="020B0604020202020204" pitchFamily="34" charset="0"/>
              <a:buNone/>
              <a:defRPr sz="1800">
                <a:latin typeface="+mn-lt"/>
                <a:ea typeface="Arial" panose="020B0604020202020204" pitchFamily="34" charset="0"/>
                <a:cs typeface="Century Gothic" charset="0"/>
              </a:defRPr>
            </a:lvl2pPr>
            <a:lvl3pPr marL="914400" indent="0">
              <a:buFont typeface="Arial" panose="020B0604020202020204" pitchFamily="34" charset="0"/>
              <a:buNone/>
              <a:defRPr>
                <a:latin typeface="Century Gothic" charset="0"/>
                <a:ea typeface="Arial" panose="020B0604020202020204" pitchFamily="34" charset="0"/>
                <a:cs typeface="Century Gothic" charset="0"/>
              </a:defRPr>
            </a:lvl3pPr>
            <a:lvl4pPr marL="1371600" indent="0">
              <a:buFont typeface="Arial" panose="020B0604020202020204" pitchFamily="34" charset="0"/>
              <a:buNone/>
              <a:defRPr>
                <a:latin typeface="Century Gothic" charset="0"/>
                <a:ea typeface="Arial" panose="020B0604020202020204" pitchFamily="34" charset="0"/>
                <a:cs typeface="Century Gothic" charset="0"/>
              </a:defRPr>
            </a:lvl4pPr>
            <a:lvl5pPr marL="1828800" indent="0">
              <a:buFont typeface="Arial" panose="020B0604020202020204" pitchFamily="34" charset="0"/>
              <a:buNone/>
              <a:defRPr>
                <a:latin typeface="Century Gothic" charset="0"/>
                <a:ea typeface="Arial" panose="020B0604020202020204" pitchFamily="34" charset="0"/>
                <a:cs typeface="Century Gothic" charset="0"/>
              </a:defRPr>
            </a:lvl5pPr>
          </a:lstStyle>
          <a:p>
            <a:pPr lvl="0"/>
            <a:r>
              <a:rPr lang="en-US"/>
              <a:t>Type text here</a:t>
            </a:r>
          </a:p>
          <a:p>
            <a:pPr lvl="1"/>
            <a:r>
              <a:rPr lang="en-US"/>
              <a:t>Type text here</a:t>
            </a:r>
          </a:p>
          <a:p>
            <a:pPr lvl="0"/>
            <a:br>
              <a:rPr lang="en-US"/>
            </a:br>
            <a:r>
              <a:rPr lang="en-US"/>
              <a:t>Type text here</a:t>
            </a:r>
          </a:p>
          <a:p>
            <a:pPr lvl="1"/>
            <a:r>
              <a:rPr lang="en-US"/>
              <a:t>Type text here</a:t>
            </a:r>
          </a:p>
          <a:p>
            <a:pPr lvl="0"/>
            <a:br>
              <a:rPr lang="en-US"/>
            </a:br>
            <a:r>
              <a:rPr lang="en-US"/>
              <a:t>Type text here</a:t>
            </a:r>
          </a:p>
          <a:p>
            <a:pPr lvl="1"/>
            <a:r>
              <a:rPr lang="en-US"/>
              <a:t>Type text here</a:t>
            </a:r>
          </a:p>
          <a:p>
            <a:pPr lvl="1"/>
            <a:endParaRPr lang="en-US"/>
          </a:p>
        </p:txBody>
      </p:sp>
      <p:grpSp>
        <p:nvGrpSpPr>
          <p:cNvPr id="13" name="Group 12">
            <a:extLst>
              <a:ext uri="{FF2B5EF4-FFF2-40B4-BE49-F238E27FC236}">
                <a16:creationId xmlns:a16="http://schemas.microsoft.com/office/drawing/2014/main" id="{8EC3A50F-4EFB-4592-B996-DDE2FD305731}"/>
              </a:ext>
            </a:extLst>
          </p:cNvPr>
          <p:cNvGrpSpPr/>
          <p:nvPr userDrawn="1"/>
        </p:nvGrpSpPr>
        <p:grpSpPr>
          <a:xfrm>
            <a:off x="4173285" y="3088985"/>
            <a:ext cx="457200" cy="458571"/>
            <a:chOff x="5944772" y="185842"/>
            <a:chExt cx="457200" cy="458571"/>
          </a:xfrm>
        </p:grpSpPr>
        <p:sp>
          <p:nvSpPr>
            <p:cNvPr id="14" name="Rectangle 13">
              <a:extLst>
                <a:ext uri="{FF2B5EF4-FFF2-40B4-BE49-F238E27FC236}">
                  <a16:creationId xmlns:a16="http://schemas.microsoft.com/office/drawing/2014/main" id="{F29547A2-F7DD-40FA-A423-BF61B4345C09}"/>
                </a:ext>
              </a:extLst>
            </p:cNvPr>
            <p:cNvSpPr/>
            <p:nvPr userDrawn="1"/>
          </p:nvSpPr>
          <p:spPr>
            <a:xfrm>
              <a:off x="5944772" y="185842"/>
              <a:ext cx="457200" cy="457200"/>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9525">
                  <a:solidFill>
                    <a:schemeClr val="tx1"/>
                  </a:solidFill>
                </a:ln>
              </a:endParaRPr>
            </a:p>
          </p:txBody>
        </p:sp>
        <p:sp>
          <p:nvSpPr>
            <p:cNvPr id="16" name="Oval 15">
              <a:extLst>
                <a:ext uri="{FF2B5EF4-FFF2-40B4-BE49-F238E27FC236}">
                  <a16:creationId xmlns:a16="http://schemas.microsoft.com/office/drawing/2014/main" id="{FFFA037A-75C8-411C-9DF8-2791524C7284}"/>
                </a:ext>
              </a:extLst>
            </p:cNvPr>
            <p:cNvSpPr/>
            <p:nvPr userDrawn="1"/>
          </p:nvSpPr>
          <p:spPr>
            <a:xfrm>
              <a:off x="5944772" y="187213"/>
              <a:ext cx="457200" cy="45720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945526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2C9852-80EE-433C-AC9E-36BEC63F39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Placeholder 2">
            <a:extLst>
              <a:ext uri="{FF2B5EF4-FFF2-40B4-BE49-F238E27FC236}">
                <a16:creationId xmlns:a16="http://schemas.microsoft.com/office/drawing/2014/main" id="{37E51BB9-1A3C-4FB6-8D6F-30101D8B1B99}"/>
              </a:ext>
            </a:extLst>
          </p:cNvPr>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357679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1" r:id="rId3"/>
    <p:sldLayoutId id="2147483680" r:id="rId4"/>
    <p:sldLayoutId id="2147483676" r:id="rId5"/>
    <p:sldLayoutId id="2147483674" r:id="rId6"/>
    <p:sldLayoutId id="2147483664" r:id="rId7"/>
    <p:sldLayoutId id="2147483675" r:id="rId8"/>
    <p:sldLayoutId id="2147483677" r:id="rId9"/>
    <p:sldLayoutId id="2147483678" r:id="rId10"/>
    <p:sldLayoutId id="2147483682" r:id="rId11"/>
    <p:sldLayoutId id="2147483679" r:id="rId12"/>
    <p:sldLayoutId id="2147483681" r:id="rId13"/>
    <p:sldLayoutId id="2147483665" r:id="rId14"/>
    <p:sldLayoutId id="2147483666" r:id="rId15"/>
    <p:sldLayoutId id="2147483667" r:id="rId16"/>
    <p:sldLayoutId id="2147483669" r:id="rId17"/>
  </p:sldLayoutIdLst>
  <p:txStyles>
    <p:titleStyle>
      <a:lvl1pPr algn="l" defTabSz="914400" rtl="0" eaLnBrk="1" latinLnBrk="0" hangingPunct="1">
        <a:lnSpc>
          <a:spcPct val="90000"/>
        </a:lnSpc>
        <a:spcBef>
          <a:spcPct val="0"/>
        </a:spcBef>
        <a:buNone/>
        <a:defRPr sz="3400" b="1"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hyperlink" Target="http://www.dataforimpactproject.org/" TargetMode="Externa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55.emf"/></Relationships>
</file>

<file path=ppt/slides/_rels/slide10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81.xml"/><Relationship Id="rId1" Type="http://schemas.openxmlformats.org/officeDocument/2006/relationships/slideLayout" Target="../slideLayouts/slideLayout6.xml"/><Relationship Id="rId4" Type="http://schemas.openxmlformats.org/officeDocument/2006/relationships/image" Target="../media/image56.emf"/></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hyperlink" Target="https://sustaintool.org/psat/"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6.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9.xml"/><Relationship Id="rId1" Type="http://schemas.openxmlformats.org/officeDocument/2006/relationships/slideLayout" Target="../slideLayouts/slideLayout6.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7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71.xml"/><Relationship Id="rId1" Type="http://schemas.openxmlformats.org/officeDocument/2006/relationships/slideLayout" Target="../slideLayouts/slideLayout1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9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8.png"/><Relationship Id="rId2" Type="http://schemas.openxmlformats.org/officeDocument/2006/relationships/notesSlide" Target="../notesSlides/notesSlide72.xml"/><Relationship Id="rId1" Type="http://schemas.openxmlformats.org/officeDocument/2006/relationships/slideLayout" Target="../slideLayouts/slideLayout16.xml"/><Relationship Id="rId6" Type="http://schemas.openxmlformats.org/officeDocument/2006/relationships/image" Target="../media/image47.png"/><Relationship Id="rId5" Type="http://schemas.openxmlformats.org/officeDocument/2006/relationships/image" Target="../media/image45.png"/><Relationship Id="rId4" Type="http://schemas.openxmlformats.org/officeDocument/2006/relationships/image" Target="../media/image42.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9.png"/><Relationship Id="rId7" Type="http://schemas.openxmlformats.org/officeDocument/2006/relationships/image" Target="../media/image42.png"/><Relationship Id="rId2" Type="http://schemas.openxmlformats.org/officeDocument/2006/relationships/notesSlide" Target="../notesSlides/notesSlide74.xml"/><Relationship Id="rId1" Type="http://schemas.openxmlformats.org/officeDocument/2006/relationships/slideLayout" Target="../slideLayouts/slideLayout1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45.png"/><Relationship Id="rId2" Type="http://schemas.openxmlformats.org/officeDocument/2006/relationships/notesSlide" Target="../notesSlides/notesSlide75.xml"/><Relationship Id="rId1" Type="http://schemas.openxmlformats.org/officeDocument/2006/relationships/slideLayout" Target="../slideLayouts/slideLayout16.xml"/><Relationship Id="rId6" Type="http://schemas.openxmlformats.org/officeDocument/2006/relationships/image" Target="../media/image42.png"/><Relationship Id="rId5" Type="http://schemas.openxmlformats.org/officeDocument/2006/relationships/image" Target="../media/image54.png"/><Relationship Id="rId4" Type="http://schemas.openxmlformats.org/officeDocument/2006/relationships/image" Target="../media/image53.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mailto:eadegbe.fpcape@gmail.com" TargetMode="External"/><Relationship Id="rId2" Type="http://schemas.openxmlformats.org/officeDocument/2006/relationships/notesSlide" Target="../notesSlides/notesSlide77.xml"/><Relationship Id="rId1" Type="http://schemas.openxmlformats.org/officeDocument/2006/relationships/slideLayout" Target="../slideLayouts/slideLayout6.xml"/><Relationship Id="rId5" Type="http://schemas.openxmlformats.org/officeDocument/2006/relationships/hyperlink" Target="https://www.data4impactproject.org/" TargetMode="External"/><Relationship Id="rId4" Type="http://schemas.openxmlformats.org/officeDocument/2006/relationships/hyperlink" Target="mailto:milissa@unc.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B6160F-1410-43DB-B386-827B242A5840}"/>
              </a:ext>
            </a:extLst>
          </p:cNvPr>
          <p:cNvSpPr>
            <a:spLocks noGrp="1"/>
          </p:cNvSpPr>
          <p:nvPr>
            <p:ph type="title"/>
          </p:nvPr>
        </p:nvSpPr>
        <p:spPr>
          <a:xfrm>
            <a:off x="764175" y="4402376"/>
            <a:ext cx="10890111" cy="1325563"/>
          </a:xfrm>
        </p:spPr>
        <p:txBody>
          <a:bodyPr/>
          <a:lstStyle/>
          <a:p>
            <a:r>
              <a:rPr lang="en-US" dirty="0"/>
              <a:t>Nigeria HPN Multi-Activity Evaluation</a:t>
            </a:r>
            <a:br>
              <a:rPr lang="en-US" dirty="0"/>
            </a:br>
            <a:r>
              <a:rPr lang="en-US" dirty="0"/>
              <a:t>Ebonyi Results Review Meeting</a:t>
            </a:r>
          </a:p>
        </p:txBody>
      </p:sp>
      <p:sp>
        <p:nvSpPr>
          <p:cNvPr id="5" name="Text Placeholder 4">
            <a:extLst>
              <a:ext uri="{FF2B5EF4-FFF2-40B4-BE49-F238E27FC236}">
                <a16:creationId xmlns:a16="http://schemas.microsoft.com/office/drawing/2014/main" id="{9379B4C1-D12F-4ABA-9FE4-6327460C36B9}"/>
              </a:ext>
            </a:extLst>
          </p:cNvPr>
          <p:cNvSpPr>
            <a:spLocks noGrp="1"/>
          </p:cNvSpPr>
          <p:nvPr>
            <p:ph type="body" sz="quarter" idx="14"/>
          </p:nvPr>
        </p:nvSpPr>
        <p:spPr>
          <a:xfrm>
            <a:off x="764175" y="5920979"/>
            <a:ext cx="8432579" cy="820006"/>
          </a:xfrm>
        </p:spPr>
        <p:txBody>
          <a:bodyPr/>
          <a:lstStyle/>
          <a:p>
            <a:pPr>
              <a:lnSpc>
                <a:spcPct val="90000"/>
              </a:lnSpc>
            </a:pPr>
            <a:r>
              <a:rPr lang="en-US" sz="2400" b="1" dirty="0"/>
              <a:t>July 21, 2022 </a:t>
            </a:r>
          </a:p>
        </p:txBody>
      </p:sp>
    </p:spTree>
    <p:extLst>
      <p:ext uri="{BB962C8B-B14F-4D97-AF65-F5344CB8AC3E}">
        <p14:creationId xmlns:p14="http://schemas.microsoft.com/office/powerpoint/2010/main" val="2969052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
            <a:extLst>
              <a:ext uri="{FF2B5EF4-FFF2-40B4-BE49-F238E27FC236}">
                <a16:creationId xmlns:a16="http://schemas.microsoft.com/office/drawing/2014/main" id="{F37E2A86-177A-C936-2756-B09CB35C4D70}"/>
              </a:ext>
            </a:extLst>
          </p:cNvPr>
          <p:cNvSpPr txBox="1">
            <a:spLocks noGrp="1"/>
          </p:cNvSpPr>
          <p:nvPr>
            <p:ph type="title" idx="4294967295"/>
          </p:nvPr>
        </p:nvSpPr>
        <p:spPr>
          <a:xfrm>
            <a:off x="480392" y="593229"/>
            <a:ext cx="11496368" cy="4634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3400" b="1" kern="1200">
                <a:solidFill>
                  <a:schemeClr val="accent3"/>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DHIS2 under-5 malaria reporting </a:t>
            </a:r>
            <a:endParaRPr kumimoji="0" lang="en-US" sz="32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6F95F925-A1F0-01B8-8CD5-1C71AF3F69F5}"/>
              </a:ext>
              <a:ext uri="{C183D7F6-B498-43B3-948B-1728B52AA6E4}">
                <adec:decorative xmlns:adec="http://schemas.microsoft.com/office/drawing/2017/decorative" val="1"/>
              </a:ext>
            </a:extLst>
          </p:cNvPr>
          <p:cNvCxnSpPr>
            <a:cxnSpLocks/>
          </p:cNvCxnSpPr>
          <p:nvPr/>
        </p:nvCxnSpPr>
        <p:spPr>
          <a:xfrm>
            <a:off x="9159948" y="4003544"/>
            <a:ext cx="55505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DEFD44C-E44E-2CF0-268E-FE3D556EBFE8}"/>
              </a:ext>
              <a:ext uri="{C183D7F6-B498-43B3-948B-1728B52AA6E4}">
                <adec:decorative xmlns:adec="http://schemas.microsoft.com/office/drawing/2017/decorative" val="1"/>
              </a:ext>
            </a:extLst>
          </p:cNvPr>
          <p:cNvCxnSpPr>
            <a:cxnSpLocks/>
          </p:cNvCxnSpPr>
          <p:nvPr/>
        </p:nvCxnSpPr>
        <p:spPr>
          <a:xfrm>
            <a:off x="9159948" y="4460891"/>
            <a:ext cx="555056"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0B39F80-EFA6-8BF3-C7E3-673818DD3705}"/>
              </a:ext>
              <a:ext uri="{C183D7F6-B498-43B3-948B-1728B52AA6E4}">
                <adec:decorative xmlns:adec="http://schemas.microsoft.com/office/drawing/2017/decorative" val="1"/>
              </a:ext>
            </a:extLst>
          </p:cNvPr>
          <p:cNvCxnSpPr>
            <a:cxnSpLocks/>
          </p:cNvCxnSpPr>
          <p:nvPr/>
        </p:nvCxnSpPr>
        <p:spPr>
          <a:xfrm>
            <a:off x="9230627" y="4937195"/>
            <a:ext cx="484377" cy="0"/>
          </a:xfrm>
          <a:prstGeom prst="line">
            <a:avLst/>
          </a:prstGeom>
          <a:ln w="28575">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
        <p:nvSpPr>
          <p:cNvPr id="24" name="Text Placeholder 1">
            <a:extLst>
              <a:ext uri="{FF2B5EF4-FFF2-40B4-BE49-F238E27FC236}">
                <a16:creationId xmlns:a16="http://schemas.microsoft.com/office/drawing/2014/main" id="{045E09DD-ABF6-A910-FEA5-3CCB33A686B9}"/>
              </a:ext>
            </a:extLst>
          </p:cNvPr>
          <p:cNvSpPr>
            <a:spLocks noGrp="1"/>
          </p:cNvSpPr>
          <p:nvPr>
            <p:ph type="body" sz="quarter" idx="12"/>
          </p:nvPr>
        </p:nvSpPr>
        <p:spPr>
          <a:xfrm>
            <a:off x="480392" y="1279705"/>
            <a:ext cx="10808007" cy="554102"/>
          </a:xfrm>
        </p:spPr>
        <p:txBody>
          <a:bodyPr vert="horz" lIns="91440" tIns="45720" rIns="91440" bIns="45720" rtlCol="0" anchor="t">
            <a:noAutofit/>
          </a:bodyPr>
          <a:lstStyle/>
          <a:p>
            <a:pPr marL="0" indent="0">
              <a:buNone/>
            </a:pPr>
            <a:r>
              <a:rPr lang="en-US" sz="2200"/>
              <a:t>Facility reporting rates have increased over time for all malaria indicators. </a:t>
            </a:r>
          </a:p>
        </p:txBody>
      </p:sp>
      <p:sp>
        <p:nvSpPr>
          <p:cNvPr id="16" name="TextBox 15">
            <a:extLst>
              <a:ext uri="{FF2B5EF4-FFF2-40B4-BE49-F238E27FC236}">
                <a16:creationId xmlns:a16="http://schemas.microsoft.com/office/drawing/2014/main" id="{8EEA38E9-698F-24D1-3691-A3991CE8B123}"/>
              </a:ext>
            </a:extLst>
          </p:cNvPr>
          <p:cNvSpPr txBox="1"/>
          <p:nvPr/>
        </p:nvSpPr>
        <p:spPr>
          <a:xfrm>
            <a:off x="480392" y="1966548"/>
            <a:ext cx="6517636" cy="338554"/>
          </a:xfrm>
          <a:prstGeom prst="rect">
            <a:avLst/>
          </a:prstGeom>
          <a:noFill/>
          <a:ln>
            <a:noFill/>
          </a:ln>
        </p:spPr>
        <p:txBody>
          <a:bodyPr wrap="square" rtlCol="0">
            <a:spAutoFit/>
          </a:bodyPr>
          <a:lstStyle/>
          <a:p>
            <a:r>
              <a:rPr lang="en-US" sz="1600" b="1">
                <a:latin typeface="Arial" panose="020B0604020202020204" pitchFamily="34" charset="0"/>
                <a:cs typeface="Arial" panose="020B0604020202020204" pitchFamily="34" charset="0"/>
              </a:rPr>
              <a:t>% Facilities reporting malaria indicators by month, Ebonyi</a:t>
            </a:r>
          </a:p>
        </p:txBody>
      </p:sp>
      <p:pic>
        <p:nvPicPr>
          <p:cNvPr id="34" name="Picture 33" descr="line graph showing a gradual increase in reporting rates for fever, confirmed malaria, and treated malaria, from the period Jan 2017 to Mar 2022 (from around 50% to around 65%)">
            <a:extLst>
              <a:ext uri="{FF2B5EF4-FFF2-40B4-BE49-F238E27FC236}">
                <a16:creationId xmlns:a16="http://schemas.microsoft.com/office/drawing/2014/main" id="{CF094D39-5F33-AD1E-30A9-5F874A96304E}"/>
              </a:ext>
            </a:extLst>
          </p:cNvPr>
          <p:cNvPicPr>
            <a:picLocks noChangeAspect="1"/>
          </p:cNvPicPr>
          <p:nvPr/>
        </p:nvPicPr>
        <p:blipFill>
          <a:blip r:embed="rId3"/>
          <a:stretch>
            <a:fillRect/>
          </a:stretch>
        </p:blipFill>
        <p:spPr>
          <a:xfrm>
            <a:off x="480392" y="2291153"/>
            <a:ext cx="8246364" cy="4570476"/>
          </a:xfrm>
          <a:prstGeom prst="rect">
            <a:avLst/>
          </a:prstGeom>
        </p:spPr>
      </p:pic>
      <p:graphicFrame>
        <p:nvGraphicFramePr>
          <p:cNvPr id="9" name="Table 9">
            <a:extLst>
              <a:ext uri="{FF2B5EF4-FFF2-40B4-BE49-F238E27FC236}">
                <a16:creationId xmlns:a16="http://schemas.microsoft.com/office/drawing/2014/main" id="{DFB0C909-195C-B742-5537-A3A09AAAEE6C}"/>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598989283"/>
              </p:ext>
            </p:extLst>
          </p:nvPr>
        </p:nvGraphicFramePr>
        <p:xfrm>
          <a:off x="9715004" y="3839335"/>
          <a:ext cx="2172973" cy="1657179"/>
        </p:xfrm>
        <a:graphic>
          <a:graphicData uri="http://schemas.openxmlformats.org/drawingml/2006/table">
            <a:tbl>
              <a:tblPr firstRow="1" bandRow="1">
                <a:tableStyleId>{2D5ABB26-0587-4C30-8999-92F81FD0307C}</a:tableStyleId>
              </a:tblPr>
              <a:tblGrid>
                <a:gridCol w="2172973">
                  <a:extLst>
                    <a:ext uri="{9D8B030D-6E8A-4147-A177-3AD203B41FA5}">
                      <a16:colId xmlns:a16="http://schemas.microsoft.com/office/drawing/2014/main" val="2711372399"/>
                    </a:ext>
                  </a:extLst>
                </a:gridCol>
              </a:tblGrid>
              <a:tr h="407499">
                <a:tc>
                  <a:txBody>
                    <a:bodyPr/>
                    <a:lstStyle/>
                    <a:p>
                      <a:pPr algn="l"/>
                      <a:r>
                        <a:rPr lang="en-US" sz="1400"/>
                        <a:t>Fever tested by RDT</a:t>
                      </a:r>
                    </a:p>
                  </a:txBody>
                  <a:tcPr/>
                </a:tc>
                <a:extLst>
                  <a:ext uri="{0D108BD9-81ED-4DB2-BD59-A6C34878D82A}">
                    <a16:rowId xmlns:a16="http://schemas.microsoft.com/office/drawing/2014/main" val="1708880805"/>
                  </a:ext>
                </a:extLst>
              </a:tr>
              <a:tr h="391610">
                <a:tc>
                  <a:txBody>
                    <a:bodyPr/>
                    <a:lstStyle/>
                    <a:p>
                      <a:pPr algn="l"/>
                      <a:r>
                        <a:rPr lang="en-US" sz="1400"/>
                        <a:t>Confirmed uncomplicated malaria</a:t>
                      </a:r>
                    </a:p>
                  </a:txBody>
                  <a:tcPr/>
                </a:tc>
                <a:extLst>
                  <a:ext uri="{0D108BD9-81ED-4DB2-BD59-A6C34878D82A}">
                    <a16:rowId xmlns:a16="http://schemas.microsoft.com/office/drawing/2014/main" val="222029967"/>
                  </a:ext>
                </a:extLst>
              </a:tr>
              <a:tr h="391610">
                <a:tc>
                  <a:txBody>
                    <a:bodyPr/>
                    <a:lstStyle/>
                    <a:p>
                      <a:pPr algn="l"/>
                      <a:r>
                        <a:rPr lang="en-US" sz="1400" dirty="0"/>
                        <a:t>Confirmed uncomplicated malaria treated with ACT</a:t>
                      </a:r>
                    </a:p>
                  </a:txBody>
                  <a:tcPr/>
                </a:tc>
                <a:extLst>
                  <a:ext uri="{0D108BD9-81ED-4DB2-BD59-A6C34878D82A}">
                    <a16:rowId xmlns:a16="http://schemas.microsoft.com/office/drawing/2014/main" val="673350704"/>
                  </a:ext>
                </a:extLst>
              </a:tr>
            </a:tbl>
          </a:graphicData>
        </a:graphic>
      </p:graphicFrame>
    </p:spTree>
    <p:extLst>
      <p:ext uri="{BB962C8B-B14F-4D97-AF65-F5344CB8AC3E}">
        <p14:creationId xmlns:p14="http://schemas.microsoft.com/office/powerpoint/2010/main" val="149959607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A86AAE-67B0-ADD2-0464-23FB23329CCC}"/>
              </a:ext>
            </a:extLst>
          </p:cNvPr>
          <p:cNvSpPr/>
          <p:nvPr/>
        </p:nvSpPr>
        <p:spPr>
          <a:xfrm>
            <a:off x="1151468" y="2646029"/>
            <a:ext cx="9719733" cy="2518638"/>
          </a:xfrm>
          <a:prstGeom prst="rect">
            <a:avLst/>
          </a:prstGeom>
        </p:spPr>
        <p:txBody>
          <a:bodyPr wrap="square">
            <a:noAutofit/>
          </a:bodyPr>
          <a:lstStyle/>
          <a:p>
            <a:pPr marL="127000" lvl="0" indent="0" defTabSz="914400">
              <a:lnSpc>
                <a:spcPct val="100000"/>
              </a:lnSpc>
              <a:spcAft>
                <a:spcPts val="600"/>
              </a:spcAft>
              <a:buNone/>
              <a:defRPr/>
            </a:pPr>
            <a:r>
              <a:rPr lang="en-US" sz="1700" kern="0" dirty="0">
                <a:latin typeface="+mn-lt"/>
                <a:cs typeface="Arial" panose="020B0604020202020204" pitchFamily="34" charset="0"/>
              </a:rPr>
              <a:t>This presentation was produced with the support of the United States Agency for International Development (USAID) under the terms of the Data for Impact (D4I) associate award 7200AA18LA00008, which is implemented by the Carolina Population Center at the University of North Carolina at Chapel Hill, in partnership with Palladium International, LLC; ICF Macro, Inc.; John Snow, Inc.; and Tulane University. The views expressed in this publication do not necessarily reflect the views of USAID or the United States government.</a:t>
            </a:r>
          </a:p>
          <a:p>
            <a:pPr marL="127000" lvl="0" indent="0" defTabSz="914400">
              <a:lnSpc>
                <a:spcPts val="2000"/>
              </a:lnSpc>
              <a:buNone/>
              <a:defRPr/>
            </a:pPr>
            <a:r>
              <a:rPr lang="en-US" sz="1800" b="1" kern="0" dirty="0">
                <a:solidFill>
                  <a:schemeClr val="accent3"/>
                </a:solidFill>
                <a:latin typeface="+mj-lt"/>
                <a:cs typeface="Arial" panose="020B0604020202020204" pitchFamily="34" charset="0"/>
                <a:sym typeface="Cabin"/>
                <a:hlinkClick r:id="rId2">
                  <a:extLst>
                    <a:ext uri="{A12FA001-AC4F-418D-AE19-62706E023703}">
                      <ahyp:hlinkClr xmlns:ahyp="http://schemas.microsoft.com/office/drawing/2018/hyperlinkcolor" val="tx"/>
                    </a:ext>
                  </a:extLst>
                </a:hlinkClick>
              </a:rPr>
              <a:t>www.data4impactproject.org</a:t>
            </a:r>
            <a:endParaRPr lang="en-US" sz="1800" b="1" kern="0" dirty="0">
              <a:solidFill>
                <a:schemeClr val="accent3"/>
              </a:solidFill>
              <a:latin typeface="+mj-lt"/>
              <a:cs typeface="Arial" panose="020B0604020202020204" pitchFamily="34" charset="0"/>
              <a:sym typeface="Cabin"/>
            </a:endParaRPr>
          </a:p>
        </p:txBody>
      </p:sp>
    </p:spTree>
    <p:extLst>
      <p:ext uri="{BB962C8B-B14F-4D97-AF65-F5344CB8AC3E}">
        <p14:creationId xmlns:p14="http://schemas.microsoft.com/office/powerpoint/2010/main" val="315395140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568C19-6031-3749-CBC4-09520604F893}"/>
              </a:ext>
            </a:extLst>
          </p:cNvPr>
          <p:cNvSpPr>
            <a:spLocks noGrp="1"/>
          </p:cNvSpPr>
          <p:nvPr>
            <p:ph type="title" idx="4294967295"/>
          </p:nvPr>
        </p:nvSpPr>
        <p:spPr>
          <a:xfrm>
            <a:off x="630238" y="619125"/>
            <a:ext cx="91059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Malaria Service Availability</a:t>
            </a:r>
          </a:p>
        </p:txBody>
      </p:sp>
      <p:sp>
        <p:nvSpPr>
          <p:cNvPr id="6" name="Text Placeholder 1">
            <a:extLst>
              <a:ext uri="{FF2B5EF4-FFF2-40B4-BE49-F238E27FC236}">
                <a16:creationId xmlns:a16="http://schemas.microsoft.com/office/drawing/2014/main" id="{D1A425E8-5E56-C932-B9DD-381A11792A1F}"/>
              </a:ext>
            </a:extLst>
          </p:cNvPr>
          <p:cNvSpPr>
            <a:spLocks noGrp="1"/>
          </p:cNvSpPr>
          <p:nvPr>
            <p:ph type="body" sz="quarter" idx="12"/>
          </p:nvPr>
        </p:nvSpPr>
        <p:spPr>
          <a:xfrm>
            <a:off x="516926" y="1423955"/>
            <a:ext cx="10808007" cy="554102"/>
          </a:xfrm>
        </p:spPr>
        <p:txBody>
          <a:bodyPr vert="horz" lIns="91440" tIns="45720" rIns="91440" bIns="45720" rtlCol="0" anchor="t">
            <a:noAutofit/>
          </a:bodyPr>
          <a:lstStyle/>
          <a:p>
            <a:pPr marL="0" indent="0">
              <a:buNone/>
            </a:pPr>
            <a:r>
              <a:rPr lang="en-US" sz="2200" b="1" dirty="0"/>
              <a:t>All </a:t>
            </a:r>
            <a:r>
              <a:rPr lang="en-US" sz="2200" dirty="0"/>
              <a:t>facilities offer malaria diagnostic and treatment services, and </a:t>
            </a:r>
            <a:r>
              <a:rPr lang="en-US" sz="2200" b="1" dirty="0"/>
              <a:t>99%</a:t>
            </a:r>
            <a:r>
              <a:rPr lang="en-US" sz="2200" dirty="0"/>
              <a:t> provide IPTp. </a:t>
            </a:r>
            <a:endParaRPr lang="en-US" sz="2200" b="1" dirty="0"/>
          </a:p>
        </p:txBody>
      </p:sp>
      <p:sp>
        <p:nvSpPr>
          <p:cNvPr id="8" name="TextBox 7">
            <a:extLst>
              <a:ext uri="{FF2B5EF4-FFF2-40B4-BE49-F238E27FC236}">
                <a16:creationId xmlns:a16="http://schemas.microsoft.com/office/drawing/2014/main" id="{312F880C-EDB8-1292-1061-941C31D31B61}"/>
              </a:ext>
            </a:extLst>
          </p:cNvPr>
          <p:cNvSpPr txBox="1"/>
          <p:nvPr/>
        </p:nvSpPr>
        <p:spPr>
          <a:xfrm>
            <a:off x="516926" y="2196557"/>
            <a:ext cx="10456769" cy="338554"/>
          </a:xfrm>
          <a:prstGeom prst="rect">
            <a:avLst/>
          </a:prstGeom>
          <a:noFill/>
          <a:ln>
            <a:noFill/>
          </a:ln>
        </p:spPr>
        <p:txBody>
          <a:bodyPr wrap="square" rtlCol="0">
            <a:spAutoFit/>
          </a:bodyPr>
          <a:lstStyle/>
          <a:p>
            <a:r>
              <a:rPr lang="en-US" sz="1600" b="1">
                <a:latin typeface="Arial" panose="020B0604020202020204" pitchFamily="34" charset="0"/>
                <a:cs typeface="Arial" panose="020B0604020202020204" pitchFamily="34" charset="0"/>
              </a:rPr>
              <a:t>Percentage of Ebonyi health facilities that offer specific malaria services (N=120)</a:t>
            </a:r>
          </a:p>
        </p:txBody>
      </p:sp>
      <p:graphicFrame>
        <p:nvGraphicFramePr>
          <p:cNvPr id="12" name="Chart 11" descr="chart&#10;">
            <a:extLst>
              <a:ext uri="{FF2B5EF4-FFF2-40B4-BE49-F238E27FC236}">
                <a16:creationId xmlns:a16="http://schemas.microsoft.com/office/drawing/2014/main" id="{FD89F4E5-E64A-694D-17B0-E25BF73A5D4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21801321"/>
              </p:ext>
            </p:extLst>
          </p:nvPr>
        </p:nvGraphicFramePr>
        <p:xfrm>
          <a:off x="1509311" y="2535111"/>
          <a:ext cx="10042429" cy="398948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
            <a:extLst>
              <a:ext uri="{FF2B5EF4-FFF2-40B4-BE49-F238E27FC236}">
                <a16:creationId xmlns:a16="http://schemas.microsoft.com/office/drawing/2014/main" id="{FFF5CAD3-23A4-5DFB-55C3-028420EF4AED}"/>
              </a:ext>
              <a:ext uri="{C183D7F6-B498-43B3-948B-1728B52AA6E4}">
                <adec:decorative xmlns:adec="http://schemas.microsoft.com/office/drawing/2017/decorative" val="1"/>
              </a:ext>
            </a:extLst>
          </p:cNvPr>
          <p:cNvSpPr txBox="1">
            <a:spLocks/>
          </p:cNvSpPr>
          <p:nvPr/>
        </p:nvSpPr>
        <p:spPr>
          <a:xfrm>
            <a:off x="209320" y="3092165"/>
            <a:ext cx="2306766" cy="33683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Malaria diagnosis</a:t>
            </a:r>
          </a:p>
        </p:txBody>
      </p:sp>
      <p:sp>
        <p:nvSpPr>
          <p:cNvPr id="14" name="Text Placeholder 1">
            <a:extLst>
              <a:ext uri="{FF2B5EF4-FFF2-40B4-BE49-F238E27FC236}">
                <a16:creationId xmlns:a16="http://schemas.microsoft.com/office/drawing/2014/main" id="{9702095E-BFDB-0385-A426-6B3350841622}"/>
              </a:ext>
              <a:ext uri="{C183D7F6-B498-43B3-948B-1728B52AA6E4}">
                <adec:decorative xmlns:adec="http://schemas.microsoft.com/office/drawing/2017/decorative" val="1"/>
              </a:ext>
            </a:extLst>
          </p:cNvPr>
          <p:cNvSpPr txBox="1">
            <a:spLocks/>
          </p:cNvSpPr>
          <p:nvPr/>
        </p:nvSpPr>
        <p:spPr>
          <a:xfrm>
            <a:off x="209320" y="4206273"/>
            <a:ext cx="2306766" cy="33683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Malaria treatment</a:t>
            </a:r>
          </a:p>
        </p:txBody>
      </p:sp>
      <p:sp>
        <p:nvSpPr>
          <p:cNvPr id="15" name="Text Placeholder 1">
            <a:extLst>
              <a:ext uri="{FF2B5EF4-FFF2-40B4-BE49-F238E27FC236}">
                <a16:creationId xmlns:a16="http://schemas.microsoft.com/office/drawing/2014/main" id="{5E467EB0-6075-4AD7-0772-1F9F5A4451BD}"/>
              </a:ext>
              <a:ext uri="{C183D7F6-B498-43B3-948B-1728B52AA6E4}">
                <adec:decorative xmlns:adec="http://schemas.microsoft.com/office/drawing/2017/decorative" val="1"/>
              </a:ext>
            </a:extLst>
          </p:cNvPr>
          <p:cNvSpPr txBox="1">
            <a:spLocks/>
          </p:cNvSpPr>
          <p:nvPr/>
        </p:nvSpPr>
        <p:spPr>
          <a:xfrm>
            <a:off x="209320" y="5365433"/>
            <a:ext cx="2306766" cy="33683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IPTp</a:t>
            </a:r>
          </a:p>
        </p:txBody>
      </p:sp>
    </p:spTree>
    <p:extLst>
      <p:ext uri="{BB962C8B-B14F-4D97-AF65-F5344CB8AC3E}">
        <p14:creationId xmlns:p14="http://schemas.microsoft.com/office/powerpoint/2010/main" val="367389558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568C19-6031-3749-CBC4-09520604F893}"/>
              </a:ext>
            </a:extLst>
          </p:cNvPr>
          <p:cNvSpPr>
            <a:spLocks noGrp="1"/>
          </p:cNvSpPr>
          <p:nvPr>
            <p:ph type="title" idx="4294967295"/>
          </p:nvPr>
        </p:nvSpPr>
        <p:spPr>
          <a:xfrm>
            <a:off x="630238" y="619125"/>
            <a:ext cx="91059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General Service Readiness</a:t>
            </a:r>
          </a:p>
        </p:txBody>
      </p:sp>
      <p:sp>
        <p:nvSpPr>
          <p:cNvPr id="8" name="TextBox 7">
            <a:extLst>
              <a:ext uri="{FF2B5EF4-FFF2-40B4-BE49-F238E27FC236}">
                <a16:creationId xmlns:a16="http://schemas.microsoft.com/office/drawing/2014/main" id="{312F880C-EDB8-1292-1061-941C31D31B61}"/>
              </a:ext>
            </a:extLst>
          </p:cNvPr>
          <p:cNvSpPr txBox="1"/>
          <p:nvPr/>
        </p:nvSpPr>
        <p:spPr>
          <a:xfrm>
            <a:off x="629655" y="1433662"/>
            <a:ext cx="5104395" cy="430887"/>
          </a:xfrm>
          <a:prstGeom prst="rect">
            <a:avLst/>
          </a:prstGeom>
          <a:noFill/>
          <a:ln>
            <a:noFill/>
          </a:ln>
        </p:spPr>
        <p:txBody>
          <a:bodyPr wrap="square" rtlCol="0">
            <a:spAutoFit/>
          </a:bodyPr>
          <a:lstStyle/>
          <a:p>
            <a:r>
              <a:rPr lang="en-US" sz="1100" b="1" dirty="0">
                <a:latin typeface="Arial" panose="020B0604020202020204" pitchFamily="34" charset="0"/>
                <a:cs typeface="Arial" panose="020B0604020202020204" pitchFamily="34" charset="0"/>
              </a:rPr>
              <a:t>GEN-SR: Percentage of Ebonyi health facilities that have essential medicines available  (N=120)</a:t>
            </a:r>
          </a:p>
        </p:txBody>
      </p:sp>
      <p:graphicFrame>
        <p:nvGraphicFramePr>
          <p:cNvPr id="13" name="Chart 12" descr="chart">
            <a:extLst>
              <a:ext uri="{FF2B5EF4-FFF2-40B4-BE49-F238E27FC236}">
                <a16:creationId xmlns:a16="http://schemas.microsoft.com/office/drawing/2014/main" id="{30C9C70B-0FA8-44FC-A491-83EECBE38994}"/>
              </a:ext>
            </a:extLst>
          </p:cNvPr>
          <p:cNvGraphicFramePr>
            <a:graphicFrameLocks/>
          </p:cNvGraphicFramePr>
          <p:nvPr>
            <p:extLst>
              <p:ext uri="{D42A27DB-BD31-4B8C-83A1-F6EECF244321}">
                <p14:modId xmlns:p14="http://schemas.microsoft.com/office/powerpoint/2010/main" val="243505658"/>
              </p:ext>
            </p:extLst>
          </p:nvPr>
        </p:nvGraphicFramePr>
        <p:xfrm>
          <a:off x="582302" y="1864549"/>
          <a:ext cx="5151747" cy="3643734"/>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7079441E-CBAF-2715-4BB8-C4D1728346F7}"/>
              </a:ext>
            </a:extLst>
          </p:cNvPr>
          <p:cNvSpPr txBox="1"/>
          <p:nvPr/>
        </p:nvSpPr>
        <p:spPr>
          <a:xfrm>
            <a:off x="582304" y="5755496"/>
            <a:ext cx="5334417" cy="846386"/>
          </a:xfrm>
          <a:prstGeom prst="rect">
            <a:avLst/>
          </a:prstGeom>
          <a:noFill/>
          <a:ln>
            <a:noFill/>
          </a:ln>
        </p:spPr>
        <p:txBody>
          <a:bodyPr wrap="square" rtlCol="0">
            <a:spAutoFit/>
          </a:bodyPr>
          <a:lstStyle/>
          <a:p>
            <a:pPr marL="171450" indent="-171450">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71% of facilities have </a:t>
            </a:r>
            <a:r>
              <a:rPr lang="en-US" sz="1300" b="1" dirty="0">
                <a:latin typeface="Arial" panose="020B0604020202020204" pitchFamily="34" charset="0"/>
                <a:cs typeface="Arial" panose="020B0604020202020204" pitchFamily="34" charset="0"/>
              </a:rPr>
              <a:t>all</a:t>
            </a:r>
            <a:r>
              <a:rPr lang="en-US" sz="1300" dirty="0">
                <a:latin typeface="Arial" panose="020B0604020202020204" pitchFamily="34" charset="0"/>
                <a:cs typeface="Arial" panose="020B0604020202020204" pitchFamily="34" charset="0"/>
              </a:rPr>
              <a:t> essential medicines available</a:t>
            </a:r>
          </a:p>
          <a:p>
            <a:pPr marL="171450" indent="-171450">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Mean percentage of essential medicines available at a facility: 81%</a:t>
            </a:r>
          </a:p>
          <a:p>
            <a:pPr>
              <a:spcAft>
                <a:spcPts val="600"/>
              </a:spcAft>
            </a:pPr>
            <a:endParaRPr lang="en-US" sz="13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074A253-59B7-3B51-4462-290870726750}"/>
              </a:ext>
            </a:extLst>
          </p:cNvPr>
          <p:cNvSpPr txBox="1"/>
          <p:nvPr/>
        </p:nvSpPr>
        <p:spPr>
          <a:xfrm>
            <a:off x="6241577" y="1443513"/>
            <a:ext cx="5368120" cy="430887"/>
          </a:xfrm>
          <a:prstGeom prst="rect">
            <a:avLst/>
          </a:prstGeom>
          <a:noFill/>
          <a:ln>
            <a:noFill/>
          </a:ln>
        </p:spPr>
        <p:txBody>
          <a:bodyPr wrap="square" rtlCol="0">
            <a:spAutoFit/>
          </a:bodyPr>
          <a:lstStyle/>
          <a:p>
            <a:r>
              <a:rPr lang="en-US" sz="1100" b="1" dirty="0">
                <a:latin typeface="Arial" panose="020B0604020202020204" pitchFamily="34" charset="0"/>
                <a:cs typeface="Arial" panose="020B0604020202020204" pitchFamily="34" charset="0"/>
              </a:rPr>
              <a:t>GEN-SR: Percentage of Ebonyi health facilities that have basic consumables available (N=120)</a:t>
            </a:r>
          </a:p>
        </p:txBody>
      </p:sp>
      <p:graphicFrame>
        <p:nvGraphicFramePr>
          <p:cNvPr id="14" name="Chart 13" descr="chart&#10;">
            <a:extLst>
              <a:ext uri="{FF2B5EF4-FFF2-40B4-BE49-F238E27FC236}">
                <a16:creationId xmlns:a16="http://schemas.microsoft.com/office/drawing/2014/main" id="{381CECC5-92D3-4CBA-A19D-CE94C41D198B}"/>
              </a:ext>
            </a:extLst>
          </p:cNvPr>
          <p:cNvGraphicFramePr>
            <a:graphicFrameLocks/>
          </p:cNvGraphicFramePr>
          <p:nvPr>
            <p:extLst>
              <p:ext uri="{D42A27DB-BD31-4B8C-83A1-F6EECF244321}">
                <p14:modId xmlns:p14="http://schemas.microsoft.com/office/powerpoint/2010/main" val="4066638218"/>
              </p:ext>
            </p:extLst>
          </p:nvPr>
        </p:nvGraphicFramePr>
        <p:xfrm>
          <a:off x="6275280" y="1874564"/>
          <a:ext cx="4940810" cy="364373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CF9DEA41-0ADC-F2A8-B61C-0B715B1CF4F6}"/>
              </a:ext>
            </a:extLst>
          </p:cNvPr>
          <p:cNvSpPr txBox="1"/>
          <p:nvPr/>
        </p:nvSpPr>
        <p:spPr>
          <a:xfrm>
            <a:off x="6275280" y="5755496"/>
            <a:ext cx="5334417" cy="846386"/>
          </a:xfrm>
          <a:prstGeom prst="rect">
            <a:avLst/>
          </a:prstGeom>
          <a:noFill/>
          <a:ln>
            <a:noFill/>
          </a:ln>
        </p:spPr>
        <p:txBody>
          <a:bodyPr wrap="square" rtlCol="0">
            <a:spAutoFit/>
          </a:bodyPr>
          <a:lstStyle/>
          <a:p>
            <a:pPr marL="171450" indent="-171450">
              <a:spcAft>
                <a:spcPts val="600"/>
              </a:spcAft>
              <a:buFont typeface="Arial" panose="020B0604020202020204" pitchFamily="34" charset="0"/>
              <a:buChar char="•"/>
            </a:pPr>
            <a:r>
              <a:rPr lang="en-US" sz="1300">
                <a:latin typeface="Arial" panose="020B0604020202020204" pitchFamily="34" charset="0"/>
                <a:cs typeface="Arial" panose="020B0604020202020204" pitchFamily="34" charset="0"/>
              </a:rPr>
              <a:t>63% of facilities have </a:t>
            </a:r>
            <a:r>
              <a:rPr lang="en-US" sz="1300" b="1">
                <a:latin typeface="Arial" panose="020B0604020202020204" pitchFamily="34" charset="0"/>
                <a:cs typeface="Arial" panose="020B0604020202020204" pitchFamily="34" charset="0"/>
              </a:rPr>
              <a:t>all</a:t>
            </a:r>
            <a:r>
              <a:rPr lang="en-US" sz="1300">
                <a:latin typeface="Arial" panose="020B0604020202020204" pitchFamily="34" charset="0"/>
                <a:cs typeface="Arial" panose="020B0604020202020204" pitchFamily="34" charset="0"/>
              </a:rPr>
              <a:t> basic consumables available</a:t>
            </a:r>
          </a:p>
          <a:p>
            <a:pPr marL="171450" indent="-171450">
              <a:spcAft>
                <a:spcPts val="600"/>
              </a:spcAft>
              <a:buFont typeface="Arial" panose="020B0604020202020204" pitchFamily="34" charset="0"/>
              <a:buChar char="•"/>
            </a:pPr>
            <a:r>
              <a:rPr lang="en-US" sz="1300">
                <a:latin typeface="Arial" panose="020B0604020202020204" pitchFamily="34" charset="0"/>
                <a:cs typeface="Arial" panose="020B0604020202020204" pitchFamily="34" charset="0"/>
              </a:rPr>
              <a:t>Mean percentage of basic consumables available at a facility: 91% </a:t>
            </a:r>
          </a:p>
          <a:p>
            <a:pPr>
              <a:spcAft>
                <a:spcPts val="600"/>
              </a:spcAft>
            </a:pPr>
            <a:endParaRPr lang="en-US" sz="13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000268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568C19-6031-3749-CBC4-09520604F893}"/>
              </a:ext>
            </a:extLst>
          </p:cNvPr>
          <p:cNvSpPr>
            <a:spLocks noGrp="1"/>
          </p:cNvSpPr>
          <p:nvPr>
            <p:ph type="title" idx="4294967295"/>
          </p:nvPr>
        </p:nvSpPr>
        <p:spPr>
          <a:xfrm>
            <a:off x="630238" y="619125"/>
            <a:ext cx="91059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Malaria Services Availability</a:t>
            </a:r>
          </a:p>
        </p:txBody>
      </p:sp>
      <p:sp>
        <p:nvSpPr>
          <p:cNvPr id="9" name="TextBox 8">
            <a:extLst>
              <a:ext uri="{FF2B5EF4-FFF2-40B4-BE49-F238E27FC236}">
                <a16:creationId xmlns:a16="http://schemas.microsoft.com/office/drawing/2014/main" id="{E021F01D-271D-C920-E3E7-4E0572DABD57}"/>
              </a:ext>
            </a:extLst>
          </p:cNvPr>
          <p:cNvSpPr txBox="1"/>
          <p:nvPr/>
        </p:nvSpPr>
        <p:spPr>
          <a:xfrm>
            <a:off x="629655" y="1297763"/>
            <a:ext cx="11057586" cy="307777"/>
          </a:xfrm>
          <a:prstGeom prst="rect">
            <a:avLst/>
          </a:prstGeom>
          <a:noFill/>
          <a:ln>
            <a:noFill/>
          </a:ln>
        </p:spPr>
        <p:txBody>
          <a:bodyPr wrap="square" rtlCol="0">
            <a:spAutoFit/>
          </a:bodyPr>
          <a:lstStyle/>
          <a:p>
            <a:pPr>
              <a:spcAft>
                <a:spcPts val="600"/>
              </a:spcAft>
            </a:pPr>
            <a:r>
              <a:rPr lang="en-US" sz="1400">
                <a:latin typeface="Arial" panose="020B0604020202020204" pitchFamily="34" charset="0"/>
                <a:cs typeface="Arial" panose="020B0604020202020204" pitchFamily="34" charset="0"/>
              </a:rPr>
              <a:t>100% of facilities in Ebonyi offer malaria services</a:t>
            </a:r>
            <a:endParaRPr lang="en-US" sz="1400" i="1">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12F880C-EDB8-1292-1061-941C31D31B61}"/>
              </a:ext>
            </a:extLst>
          </p:cNvPr>
          <p:cNvSpPr txBox="1"/>
          <p:nvPr/>
        </p:nvSpPr>
        <p:spPr>
          <a:xfrm>
            <a:off x="666869" y="1730566"/>
            <a:ext cx="5104395" cy="430887"/>
          </a:xfrm>
          <a:prstGeom prst="rect">
            <a:avLst/>
          </a:prstGeom>
          <a:noFill/>
          <a:ln>
            <a:noFill/>
          </a:ln>
        </p:spPr>
        <p:txBody>
          <a:bodyPr wrap="square" rtlCol="0">
            <a:spAutoFit/>
          </a:bodyPr>
          <a:lstStyle/>
          <a:p>
            <a:r>
              <a:rPr lang="en-US" sz="1100" b="1" dirty="0">
                <a:latin typeface="Arial" panose="020B0604020202020204" pitchFamily="34" charset="0"/>
                <a:cs typeface="Arial" panose="020B0604020202020204" pitchFamily="34" charset="0"/>
              </a:rPr>
              <a:t>MA-SA: Percentage of Ebonyi health facilities that offer specific malaria services (N=120)</a:t>
            </a:r>
          </a:p>
        </p:txBody>
      </p:sp>
      <p:graphicFrame>
        <p:nvGraphicFramePr>
          <p:cNvPr id="12" name="Chart 11" descr="chart&#10;">
            <a:extLst>
              <a:ext uri="{FF2B5EF4-FFF2-40B4-BE49-F238E27FC236}">
                <a16:creationId xmlns:a16="http://schemas.microsoft.com/office/drawing/2014/main" id="{89697E8E-1568-46DC-A2CD-3D370CDF6505}"/>
              </a:ext>
            </a:extLst>
          </p:cNvPr>
          <p:cNvGraphicFramePr>
            <a:graphicFrameLocks/>
          </p:cNvGraphicFramePr>
          <p:nvPr>
            <p:extLst>
              <p:ext uri="{D42A27DB-BD31-4B8C-83A1-F6EECF244321}">
                <p14:modId xmlns:p14="http://schemas.microsoft.com/office/powerpoint/2010/main" val="313782312"/>
              </p:ext>
            </p:extLst>
          </p:nvPr>
        </p:nvGraphicFramePr>
        <p:xfrm>
          <a:off x="629655" y="2185223"/>
          <a:ext cx="5218709" cy="426342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2074A253-59B7-3B51-4462-290870726750}"/>
              </a:ext>
            </a:extLst>
          </p:cNvPr>
          <p:cNvSpPr txBox="1"/>
          <p:nvPr/>
        </p:nvSpPr>
        <p:spPr>
          <a:xfrm>
            <a:off x="6133214" y="1754336"/>
            <a:ext cx="5893853" cy="430887"/>
          </a:xfrm>
          <a:prstGeom prst="rect">
            <a:avLst/>
          </a:prstGeom>
          <a:noFill/>
          <a:ln>
            <a:noFill/>
          </a:ln>
        </p:spPr>
        <p:txBody>
          <a:bodyPr wrap="square" rtlCol="0">
            <a:spAutoFit/>
          </a:bodyPr>
          <a:lstStyle/>
          <a:p>
            <a:r>
              <a:rPr lang="en-US" sz="1100" b="1">
                <a:latin typeface="Arial" panose="020B0604020202020204" pitchFamily="34" charset="0"/>
                <a:cs typeface="Arial" panose="020B0604020202020204" pitchFamily="34" charset="0"/>
              </a:rPr>
              <a:t>MA-DT: Percentage of Ebonyi health facilities that offer specific malaria diagnostic services (N=120)</a:t>
            </a:r>
          </a:p>
        </p:txBody>
      </p:sp>
      <p:graphicFrame>
        <p:nvGraphicFramePr>
          <p:cNvPr id="14" name="Chart 13" descr="chart&#10;">
            <a:extLst>
              <a:ext uri="{FF2B5EF4-FFF2-40B4-BE49-F238E27FC236}">
                <a16:creationId xmlns:a16="http://schemas.microsoft.com/office/drawing/2014/main" id="{1CF47068-4622-41E1-BDE1-C840A7DDE051}"/>
              </a:ext>
            </a:extLst>
          </p:cNvPr>
          <p:cNvGraphicFramePr>
            <a:graphicFrameLocks/>
          </p:cNvGraphicFramePr>
          <p:nvPr>
            <p:extLst>
              <p:ext uri="{D42A27DB-BD31-4B8C-83A1-F6EECF244321}">
                <p14:modId xmlns:p14="http://schemas.microsoft.com/office/powerpoint/2010/main" val="3031184515"/>
              </p:ext>
            </p:extLst>
          </p:nvPr>
        </p:nvGraphicFramePr>
        <p:xfrm>
          <a:off x="6101774" y="2199681"/>
          <a:ext cx="5434702" cy="42479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95862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4DDE0-6509-A8C2-9EF5-2BF79B4B395B}"/>
              </a:ext>
            </a:extLst>
          </p:cNvPr>
          <p:cNvSpPr>
            <a:spLocks noGrp="1"/>
          </p:cNvSpPr>
          <p:nvPr>
            <p:ph type="title"/>
          </p:nvPr>
        </p:nvSpPr>
        <p:spPr>
          <a:xfrm>
            <a:off x="542533" y="462002"/>
            <a:ext cx="8915473" cy="1325563"/>
          </a:xfrm>
        </p:spPr>
        <p:txBody>
          <a:bodyPr/>
          <a:lstStyle/>
          <a:p>
            <a:r>
              <a:rPr lang="en-US" dirty="0"/>
              <a:t>Analytical Approaches</a:t>
            </a:r>
          </a:p>
        </p:txBody>
      </p:sp>
      <p:sp>
        <p:nvSpPr>
          <p:cNvPr id="3" name="Content Placeholder 2">
            <a:extLst>
              <a:ext uri="{FF2B5EF4-FFF2-40B4-BE49-F238E27FC236}">
                <a16:creationId xmlns:a16="http://schemas.microsoft.com/office/drawing/2014/main" id="{DF21FCC7-186F-5B14-C169-17F7850B4A1E}"/>
              </a:ext>
            </a:extLst>
          </p:cNvPr>
          <p:cNvSpPr>
            <a:spLocks noGrp="1"/>
          </p:cNvSpPr>
          <p:nvPr>
            <p:ph sz="half" idx="2"/>
          </p:nvPr>
        </p:nvSpPr>
        <p:spPr>
          <a:xfrm>
            <a:off x="542533" y="1428190"/>
            <a:ext cx="10515600" cy="1325563"/>
          </a:xfrm>
        </p:spPr>
        <p:txBody>
          <a:bodyPr/>
          <a:lstStyle/>
          <a:p>
            <a:r>
              <a:rPr lang="en-US" dirty="0"/>
              <a:t>Quantitative Performance Evaluation Design:</a:t>
            </a:r>
          </a:p>
          <a:p>
            <a:pPr lvl="1">
              <a:buFont typeface="Courier New" panose="02070309020205020404" pitchFamily="49" charset="0"/>
              <a:buChar char="o"/>
            </a:pPr>
            <a:r>
              <a:rPr lang="en-US" sz="2400" dirty="0"/>
              <a:t>Trend analysis between baseline and endline in each state</a:t>
            </a:r>
          </a:p>
          <a:p>
            <a:pPr lvl="1">
              <a:buFont typeface="Courier New" panose="02070309020205020404" pitchFamily="49" charset="0"/>
              <a:buChar char="o"/>
            </a:pPr>
            <a:r>
              <a:rPr lang="en-US" sz="2400" dirty="0"/>
              <a:t>Comparison of trends across the three case study states</a:t>
            </a:r>
          </a:p>
          <a:p>
            <a:r>
              <a:rPr lang="en-US" dirty="0"/>
              <a:t>Baseline results: descriptive statistics by state</a:t>
            </a:r>
          </a:p>
        </p:txBody>
      </p:sp>
      <p:sp>
        <p:nvSpPr>
          <p:cNvPr id="4" name="Title 1">
            <a:extLst>
              <a:ext uri="{FF2B5EF4-FFF2-40B4-BE49-F238E27FC236}">
                <a16:creationId xmlns:a16="http://schemas.microsoft.com/office/drawing/2014/main" id="{74949209-AB36-2522-E3CE-550B4E72607F}"/>
              </a:ext>
            </a:extLst>
          </p:cNvPr>
          <p:cNvSpPr txBox="1">
            <a:spLocks/>
          </p:cNvSpPr>
          <p:nvPr/>
        </p:nvSpPr>
        <p:spPr>
          <a:xfrm>
            <a:off x="384382" y="3362685"/>
            <a:ext cx="8915473" cy="8592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400" b="1" kern="1200">
                <a:solidFill>
                  <a:schemeClr val="accent3"/>
                </a:solidFill>
                <a:latin typeface="Arial" panose="020B0604020202020204" pitchFamily="34" charset="0"/>
                <a:ea typeface="+mj-ea"/>
                <a:cs typeface="Arial" panose="020B0604020202020204" pitchFamily="34" charset="0"/>
              </a:defRPr>
            </a:lvl1pPr>
          </a:lstStyle>
          <a:p>
            <a:r>
              <a:rPr lang="en-US"/>
              <a:t>Limitations</a:t>
            </a:r>
          </a:p>
        </p:txBody>
      </p:sp>
      <p:sp>
        <p:nvSpPr>
          <p:cNvPr id="5" name="Content Placeholder 2">
            <a:extLst>
              <a:ext uri="{FF2B5EF4-FFF2-40B4-BE49-F238E27FC236}">
                <a16:creationId xmlns:a16="http://schemas.microsoft.com/office/drawing/2014/main" id="{368C6CB4-8C23-854F-C20B-589F6D99C0DF}"/>
              </a:ext>
            </a:extLst>
          </p:cNvPr>
          <p:cNvSpPr txBox="1">
            <a:spLocks/>
          </p:cNvSpPr>
          <p:nvPr/>
        </p:nvSpPr>
        <p:spPr>
          <a:xfrm>
            <a:off x="384382" y="4105358"/>
            <a:ext cx="10515600" cy="1325563"/>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0"/>
              </a:spcBef>
              <a:spcAft>
                <a:spcPts val="600"/>
              </a:spcAft>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110000"/>
              </a:lnSpc>
              <a:spcBef>
                <a:spcPts val="0"/>
              </a:spcBef>
              <a:spcAft>
                <a:spcPts val="600"/>
              </a:spcAft>
              <a:buFont typeface="Arial" panose="020B0604020202020204" pitchFamily="34" charset="0"/>
              <a:buChar char="•"/>
              <a:defRPr sz="21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110000"/>
              </a:lnSpc>
              <a:spcBef>
                <a:spcPts val="0"/>
              </a:spcBef>
              <a:spcAft>
                <a:spcPts val="600"/>
              </a:spcAft>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110000"/>
              </a:lnSpc>
              <a:spcBef>
                <a:spcPts val="0"/>
              </a:spcBef>
              <a:spcAft>
                <a:spcPts val="600"/>
              </a:spcAft>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Evaluation baseline is not a baseline for individual Activities</a:t>
            </a:r>
          </a:p>
          <a:p>
            <a:r>
              <a:rPr lang="en-US"/>
              <a:t>Clinical vignette, provider norms, and gender attitudes measurement approaches capture hypothetical reported behaviors, not actual behaviors</a:t>
            </a:r>
          </a:p>
          <a:p>
            <a:r>
              <a:rPr lang="en-US"/>
              <a:t>Providers may not report everything they would do spontaneously in the vignettes (front of mind responses)</a:t>
            </a:r>
          </a:p>
        </p:txBody>
      </p:sp>
    </p:spTree>
    <p:extLst>
      <p:ext uri="{BB962C8B-B14F-4D97-AF65-F5344CB8AC3E}">
        <p14:creationId xmlns:p14="http://schemas.microsoft.com/office/powerpoint/2010/main" val="21530120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2898A42-FC78-562D-CA52-E274D030568E}"/>
              </a:ext>
            </a:extLst>
          </p:cNvPr>
          <p:cNvSpPr>
            <a:spLocks noGrp="1"/>
          </p:cNvSpPr>
          <p:nvPr>
            <p:ph type="title" idx="4294967295"/>
          </p:nvPr>
        </p:nvSpPr>
        <p:spPr>
          <a:xfrm>
            <a:off x="249238" y="447675"/>
            <a:ext cx="9107487"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Provider Gender Attitudes</a:t>
            </a:r>
          </a:p>
        </p:txBody>
      </p:sp>
      <p:sp>
        <p:nvSpPr>
          <p:cNvPr id="6" name="Text Placeholder 1">
            <a:extLst>
              <a:ext uri="{FF2B5EF4-FFF2-40B4-BE49-F238E27FC236}">
                <a16:creationId xmlns:a16="http://schemas.microsoft.com/office/drawing/2014/main" id="{1FD4ED75-EEFC-A64F-31F9-02F2E3A1B592}"/>
              </a:ext>
            </a:extLst>
          </p:cNvPr>
          <p:cNvSpPr txBox="1">
            <a:spLocks/>
          </p:cNvSpPr>
          <p:nvPr/>
        </p:nvSpPr>
        <p:spPr>
          <a:xfrm>
            <a:off x="462876" y="1132616"/>
            <a:ext cx="5205123" cy="204658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13 statements related to RMNH service provision and QOC </a:t>
            </a:r>
            <a:r>
              <a:rPr lang="en-US" sz="2000" dirty="0">
                <a:sym typeface="Wingdings" panose="05000000000000000000" pitchFamily="2" charset="2"/>
              </a:rPr>
              <a:t> EFA resulted in nine-item gender attitude scale (Cronbach’s alpha = 0.74)</a:t>
            </a:r>
            <a:endParaRPr lang="en-US" sz="2000" dirty="0"/>
          </a:p>
          <a:p>
            <a:r>
              <a:rPr lang="en-US" sz="2000" dirty="0"/>
              <a:t>Higher score/disagreement indicates </a:t>
            </a:r>
            <a:r>
              <a:rPr lang="en-US" sz="2000" b="1" dirty="0"/>
              <a:t>more</a:t>
            </a:r>
            <a:r>
              <a:rPr lang="en-US" sz="2000" dirty="0"/>
              <a:t> gender equitable attitude, range 1-4</a:t>
            </a:r>
          </a:p>
          <a:p>
            <a:pPr lvl="1">
              <a:buFont typeface="Symbol" panose="05050102010706020507" pitchFamily="18" charset="2"/>
              <a:buChar char="-"/>
            </a:pPr>
            <a:r>
              <a:rPr lang="en-US" sz="1600" b="1" dirty="0">
                <a:solidFill>
                  <a:schemeClr val="accent1"/>
                </a:solidFill>
              </a:rPr>
              <a:t>Ebonyi</a:t>
            </a:r>
            <a:r>
              <a:rPr lang="en-US" sz="1600" dirty="0"/>
              <a:t>: 3.1</a:t>
            </a:r>
          </a:p>
        </p:txBody>
      </p:sp>
      <p:sp>
        <p:nvSpPr>
          <p:cNvPr id="8" name="TextBox 7">
            <a:extLst>
              <a:ext uri="{FF2B5EF4-FFF2-40B4-BE49-F238E27FC236}">
                <a16:creationId xmlns:a16="http://schemas.microsoft.com/office/drawing/2014/main" id="{86BB7840-B950-C1A8-5B23-45A400111784}"/>
              </a:ext>
            </a:extLst>
          </p:cNvPr>
          <p:cNvSpPr txBox="1">
            <a:spLocks/>
          </p:cNvSpPr>
          <p:nvPr/>
        </p:nvSpPr>
        <p:spPr>
          <a:xfrm>
            <a:off x="384526" y="3463932"/>
            <a:ext cx="5967113" cy="430887"/>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Example Statements: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Percent of providers who </a:t>
            </a:r>
            <a:r>
              <a:rPr kumimoji="0" lang="en-US" sz="1100" b="1" i="0" u="sng"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disagree/strongly disagree </a:t>
            </a:r>
            <a:r>
              <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with statement, by state</a:t>
            </a:r>
          </a:p>
        </p:txBody>
      </p:sp>
      <p:graphicFrame>
        <p:nvGraphicFramePr>
          <p:cNvPr id="3" name="Chart 2" descr="chart&#10;">
            <a:extLst>
              <a:ext uri="{FF2B5EF4-FFF2-40B4-BE49-F238E27FC236}">
                <a16:creationId xmlns:a16="http://schemas.microsoft.com/office/drawing/2014/main" id="{9ACF2797-1886-4924-B02E-47D97FAB9410}"/>
              </a:ext>
              <a:ext uri="{147F2762-F138-4A5C-976F-8EAC2B608ADB}">
                <a16:predDERef xmlns:a16="http://schemas.microsoft.com/office/drawing/2014/main" pred="{DAA4E984-FE5C-4778-985E-29D5FCA7B3D5}"/>
              </a:ext>
            </a:extLst>
          </p:cNvPr>
          <p:cNvGraphicFramePr>
            <a:graphicFrameLocks/>
          </p:cNvGraphicFramePr>
          <p:nvPr>
            <p:extLst>
              <p:ext uri="{D42A27DB-BD31-4B8C-83A1-F6EECF244321}">
                <p14:modId xmlns:p14="http://schemas.microsoft.com/office/powerpoint/2010/main" val="2525201654"/>
              </p:ext>
            </p:extLst>
          </p:nvPr>
        </p:nvGraphicFramePr>
        <p:xfrm>
          <a:off x="535146" y="3894343"/>
          <a:ext cx="5701766" cy="250747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A7E2A9E4-B91C-3049-7289-C3EFBF2F2755}"/>
              </a:ext>
            </a:extLst>
          </p:cNvPr>
          <p:cNvSpPr txBox="1"/>
          <p:nvPr/>
        </p:nvSpPr>
        <p:spPr>
          <a:xfrm>
            <a:off x="6441375" y="1361543"/>
            <a:ext cx="5393531" cy="253916"/>
          </a:xfrm>
          <a:prstGeom prst="rect">
            <a:avLst/>
          </a:prstGeom>
          <a:noFill/>
          <a:ln>
            <a:noFill/>
          </a:ln>
        </p:spPr>
        <p:txBody>
          <a:bodyPr wrap="square" rtlCol="0">
            <a:spAutoFit/>
          </a:bodyPr>
          <a:lstStyle/>
          <a:p>
            <a:r>
              <a:rPr lang="en-US" sz="1050" b="1">
                <a:latin typeface="Arial" panose="020B0604020202020204" pitchFamily="34" charset="0"/>
                <a:cs typeface="Arial" panose="020B0604020202020204" pitchFamily="34" charset="0"/>
              </a:rPr>
              <a:t>Distribution of EFA-adjusted provider gender attitudes scores, Ebonyi (N = 354)</a:t>
            </a:r>
          </a:p>
        </p:txBody>
      </p:sp>
      <p:pic>
        <p:nvPicPr>
          <p:cNvPr id="7" name="Picture 6" descr="chart&#10;">
            <a:extLst>
              <a:ext uri="{FF2B5EF4-FFF2-40B4-BE49-F238E27FC236}">
                <a16:creationId xmlns:a16="http://schemas.microsoft.com/office/drawing/2014/main" id="{97AA8E4D-D893-D0F8-FF24-21E36C40084A}"/>
              </a:ext>
            </a:extLst>
          </p:cNvPr>
          <p:cNvPicPr>
            <a:picLocks noChangeAspect="1"/>
          </p:cNvPicPr>
          <p:nvPr/>
        </p:nvPicPr>
        <p:blipFill>
          <a:blip r:embed="rId4"/>
          <a:stretch>
            <a:fillRect/>
          </a:stretch>
        </p:blipFill>
        <p:spPr>
          <a:xfrm>
            <a:off x="6441375" y="1792430"/>
            <a:ext cx="5039868" cy="3656076"/>
          </a:xfrm>
          <a:prstGeom prst="rect">
            <a:avLst/>
          </a:prstGeom>
        </p:spPr>
      </p:pic>
      <p:sp>
        <p:nvSpPr>
          <p:cNvPr id="17" name="TextBox 16">
            <a:extLst>
              <a:ext uri="{FF2B5EF4-FFF2-40B4-BE49-F238E27FC236}">
                <a16:creationId xmlns:a16="http://schemas.microsoft.com/office/drawing/2014/main" id="{AD5C44C7-6FFA-95A2-C3D4-783099330DD1}"/>
              </a:ext>
            </a:extLst>
          </p:cNvPr>
          <p:cNvSpPr txBox="1"/>
          <p:nvPr/>
        </p:nvSpPr>
        <p:spPr>
          <a:xfrm>
            <a:off x="6629783" y="5394555"/>
            <a:ext cx="5205123" cy="261610"/>
          </a:xfrm>
          <a:prstGeom prst="rect">
            <a:avLst/>
          </a:prstGeom>
          <a:noFill/>
          <a:ln>
            <a:noFill/>
          </a:ln>
        </p:spPr>
        <p:txBody>
          <a:bodyPr wrap="square" rtlCol="0">
            <a:spAutoFit/>
          </a:bodyPr>
          <a:lstStyle/>
          <a:p>
            <a:r>
              <a:rPr lang="en-US" sz="1100" i="1">
                <a:latin typeface="Arial" panose="020B0604020202020204" pitchFamily="34" charset="0"/>
                <a:cs typeface="Arial" panose="020B0604020202020204" pitchFamily="34" charset="0"/>
              </a:rPr>
              <a:t>Notes: Vertical dashed lines indicate state-level mean scores. </a:t>
            </a:r>
          </a:p>
        </p:txBody>
      </p:sp>
      <p:sp>
        <p:nvSpPr>
          <p:cNvPr id="5" name="TextBox 4">
            <a:extLst>
              <a:ext uri="{FF2B5EF4-FFF2-40B4-BE49-F238E27FC236}">
                <a16:creationId xmlns:a16="http://schemas.microsoft.com/office/drawing/2014/main" id="{7276993F-7C0B-9B24-AC79-5C37582B806E}"/>
              </a:ext>
            </a:extLst>
          </p:cNvPr>
          <p:cNvSpPr txBox="1"/>
          <p:nvPr/>
        </p:nvSpPr>
        <p:spPr>
          <a:xfrm>
            <a:off x="133443" y="6562665"/>
            <a:ext cx="11887013" cy="215444"/>
          </a:xfrm>
          <a:prstGeom prst="rect">
            <a:avLst/>
          </a:prstGeom>
          <a:noFill/>
        </p:spPr>
        <p:txBody>
          <a:bodyPr wrap="square" rtlCol="0">
            <a:spAutoFit/>
          </a:bodyPr>
          <a:lstStyle/>
          <a:p>
            <a:r>
              <a:rPr lang="en-US" sz="800" i="1">
                <a:latin typeface="Arial" panose="020B0604020202020204" pitchFamily="34" charset="0"/>
                <a:cs typeface="Arial" panose="020B0604020202020204" pitchFamily="34" charset="0"/>
              </a:rPr>
              <a:t>Doyle K, </a:t>
            </a:r>
            <a:r>
              <a:rPr lang="en-US" sz="800" i="1" err="1">
                <a:latin typeface="Arial" panose="020B0604020202020204" pitchFamily="34" charset="0"/>
                <a:cs typeface="Arial" panose="020B0604020202020204" pitchFamily="34" charset="0"/>
              </a:rPr>
              <a:t>Kazimbaya</a:t>
            </a:r>
            <a:r>
              <a:rPr lang="en-US" sz="800" i="1">
                <a:latin typeface="Arial" panose="020B0604020202020204" pitchFamily="34" charset="0"/>
                <a:cs typeface="Arial" panose="020B0604020202020204" pitchFamily="34" charset="0"/>
              </a:rPr>
              <a:t> S, </a:t>
            </a:r>
            <a:r>
              <a:rPr lang="en-US" sz="800" i="1" err="1">
                <a:latin typeface="Arial" panose="020B0604020202020204" pitchFamily="34" charset="0"/>
                <a:cs typeface="Arial" panose="020B0604020202020204" pitchFamily="34" charset="0"/>
              </a:rPr>
              <a:t>Levtov</a:t>
            </a:r>
            <a:r>
              <a:rPr lang="en-US" sz="800" i="1">
                <a:latin typeface="Arial" panose="020B0604020202020204" pitchFamily="34" charset="0"/>
                <a:cs typeface="Arial" panose="020B0604020202020204" pitchFamily="34" charset="0"/>
              </a:rPr>
              <a:t> R, et al. The relationship between inequitable gender norms and provider attitudes and quality of care in maternal health services in Rwanda: a mixed methods study. BMC Pregnancy and Childbirth. 2021;21(156). </a:t>
            </a:r>
          </a:p>
        </p:txBody>
      </p:sp>
    </p:spTree>
    <p:extLst>
      <p:ext uri="{BB962C8B-B14F-4D97-AF65-F5344CB8AC3E}">
        <p14:creationId xmlns:p14="http://schemas.microsoft.com/office/powerpoint/2010/main" val="413775831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5A9AD6-38D4-1004-3631-783CC4A7C1F9}"/>
              </a:ext>
            </a:extLst>
          </p:cNvPr>
          <p:cNvSpPr>
            <a:spLocks noGrp="1"/>
          </p:cNvSpPr>
          <p:nvPr>
            <p:ph type="title" idx="4294967295"/>
          </p:nvPr>
        </p:nvSpPr>
        <p:spPr>
          <a:xfrm>
            <a:off x="414338" y="688975"/>
            <a:ext cx="10696575"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Gender-Sensitive Community RMNH QOC Norms</a:t>
            </a:r>
          </a:p>
        </p:txBody>
      </p:sp>
      <p:sp>
        <p:nvSpPr>
          <p:cNvPr id="5" name="Text Placeholder 1">
            <a:extLst>
              <a:ext uri="{FF2B5EF4-FFF2-40B4-BE49-F238E27FC236}">
                <a16:creationId xmlns:a16="http://schemas.microsoft.com/office/drawing/2014/main" id="{DEFDFA36-4CCD-C76A-1CC8-4922F3133D59}"/>
              </a:ext>
            </a:extLst>
          </p:cNvPr>
          <p:cNvSpPr txBox="1">
            <a:spLocks/>
          </p:cNvSpPr>
          <p:nvPr/>
        </p:nvSpPr>
        <p:spPr>
          <a:xfrm>
            <a:off x="424542" y="1473266"/>
            <a:ext cx="5205123" cy="2046588"/>
          </a:xfrm>
          <a:prstGeom prst="rect">
            <a:avLst/>
          </a:prstGeom>
        </p:spPr>
        <p:txBody>
          <a:bodyPr>
            <a:normAutofit fontScale="92500" lnSpcReduction="10000"/>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Nine statements: Attitudes and beliefs about gender-sensitive communication, addressing GBV, and promoting individual agency </a:t>
            </a:r>
            <a:r>
              <a:rPr lang="en-US" sz="1800" dirty="0">
                <a:sym typeface="Wingdings" panose="05000000000000000000" pitchFamily="2" charset="2"/>
              </a:rPr>
              <a:t> EFA yielded six-item scale (Cronbach’s alpha = 0.77)</a:t>
            </a:r>
            <a:endParaRPr lang="en-US" sz="1800" dirty="0"/>
          </a:p>
          <a:p>
            <a:r>
              <a:rPr lang="en-US" sz="1800" dirty="0"/>
              <a:t>Higher score/disagreement indicates </a:t>
            </a:r>
            <a:r>
              <a:rPr lang="en-US" sz="1800" b="1" dirty="0"/>
              <a:t>more</a:t>
            </a:r>
            <a:r>
              <a:rPr lang="en-US" sz="1800" dirty="0"/>
              <a:t> gender equitable norms, range 1-4</a:t>
            </a:r>
          </a:p>
          <a:p>
            <a:pPr lvl="1">
              <a:buFont typeface="Symbol" panose="05050102010706020507" pitchFamily="18" charset="2"/>
              <a:buChar char="-"/>
            </a:pPr>
            <a:r>
              <a:rPr lang="en-US" sz="1400" b="1" dirty="0">
                <a:solidFill>
                  <a:schemeClr val="accent1"/>
                </a:solidFill>
              </a:rPr>
              <a:t>Ebonyi</a:t>
            </a:r>
            <a:r>
              <a:rPr lang="en-US" sz="1400" dirty="0"/>
              <a:t>: 3.3</a:t>
            </a:r>
          </a:p>
        </p:txBody>
      </p:sp>
      <p:sp>
        <p:nvSpPr>
          <p:cNvPr id="10" name="TextBox 9">
            <a:extLst>
              <a:ext uri="{FF2B5EF4-FFF2-40B4-BE49-F238E27FC236}">
                <a16:creationId xmlns:a16="http://schemas.microsoft.com/office/drawing/2014/main" id="{BDF1F24C-B054-1B43-51D4-56178B2B7533}"/>
              </a:ext>
            </a:extLst>
          </p:cNvPr>
          <p:cNvSpPr txBox="1"/>
          <p:nvPr/>
        </p:nvSpPr>
        <p:spPr>
          <a:xfrm>
            <a:off x="424541" y="3636229"/>
            <a:ext cx="5967113" cy="430887"/>
          </a:xfrm>
          <a:prstGeom prst="rect">
            <a:avLst/>
          </a:prstGeom>
          <a:noFill/>
          <a:ln>
            <a:noFill/>
          </a:ln>
        </p:spPr>
        <p:txBody>
          <a:bodyPr wrap="square" lIns="91440" tIns="45720" rIns="91440" bIns="45720" rtlCol="0" anchor="t">
            <a:spAutoFit/>
          </a:bodyPr>
          <a:lstStyle/>
          <a:p>
            <a:r>
              <a:rPr lang="en-US" sz="1100" b="1" dirty="0">
                <a:latin typeface="Arial"/>
                <a:cs typeface="Arial"/>
              </a:rPr>
              <a:t>Example Statements:</a:t>
            </a:r>
          </a:p>
          <a:p>
            <a:r>
              <a:rPr lang="en-US" sz="1100" b="1" dirty="0">
                <a:latin typeface="Arial"/>
                <a:cs typeface="Arial"/>
              </a:rPr>
              <a:t>Percent of providers who </a:t>
            </a:r>
            <a:r>
              <a:rPr lang="en-US" sz="1100" b="1" u="sng" dirty="0">
                <a:latin typeface="Arial"/>
                <a:cs typeface="Arial"/>
              </a:rPr>
              <a:t>disagree/strongly disagree </a:t>
            </a:r>
            <a:r>
              <a:rPr lang="en-US" sz="1100" b="1" dirty="0">
                <a:latin typeface="Arial"/>
                <a:cs typeface="Arial"/>
              </a:rPr>
              <a:t>with statement</a:t>
            </a:r>
          </a:p>
        </p:txBody>
      </p:sp>
      <p:graphicFrame>
        <p:nvGraphicFramePr>
          <p:cNvPr id="7" name="Chart 6" descr="chart">
            <a:extLst>
              <a:ext uri="{FF2B5EF4-FFF2-40B4-BE49-F238E27FC236}">
                <a16:creationId xmlns:a16="http://schemas.microsoft.com/office/drawing/2014/main" id="{F726D95A-CA19-44E9-8AA9-6FB63F5BA4D8}"/>
              </a:ext>
              <a:ext uri="{147F2762-F138-4A5C-976F-8EAC2B608ADB}">
                <a16:predDERef xmlns:a16="http://schemas.microsoft.com/office/drawing/2014/main" pred="{0A16F026-889D-406D-BBBA-C788806AE060}"/>
              </a:ext>
            </a:extLst>
          </p:cNvPr>
          <p:cNvGraphicFramePr>
            <a:graphicFrameLocks/>
          </p:cNvGraphicFramePr>
          <p:nvPr>
            <p:extLst>
              <p:ext uri="{D42A27DB-BD31-4B8C-83A1-F6EECF244321}">
                <p14:modId xmlns:p14="http://schemas.microsoft.com/office/powerpoint/2010/main" val="171701482"/>
              </p:ext>
            </p:extLst>
          </p:nvPr>
        </p:nvGraphicFramePr>
        <p:xfrm>
          <a:off x="540961" y="3999045"/>
          <a:ext cx="5161096" cy="239484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B91F18AC-EDE9-A0AC-5597-24DFC6CE0C34}"/>
              </a:ext>
            </a:extLst>
          </p:cNvPr>
          <p:cNvSpPr txBox="1"/>
          <p:nvPr/>
        </p:nvSpPr>
        <p:spPr>
          <a:xfrm>
            <a:off x="6441374" y="1364456"/>
            <a:ext cx="5205123" cy="261610"/>
          </a:xfrm>
          <a:prstGeom prst="rect">
            <a:avLst/>
          </a:prstGeom>
          <a:noFill/>
          <a:ln>
            <a:noFill/>
          </a:ln>
        </p:spPr>
        <p:txBody>
          <a:bodyPr wrap="square" rtlCol="0">
            <a:spAutoFit/>
          </a:bodyPr>
          <a:lstStyle/>
          <a:p>
            <a:r>
              <a:rPr lang="en-US" sz="1100" b="1" dirty="0">
                <a:latin typeface="Arial" panose="020B0604020202020204" pitchFamily="34" charset="0"/>
                <a:cs typeface="Arial" panose="020B0604020202020204" pitchFamily="34" charset="0"/>
              </a:rPr>
              <a:t>Distribution of EFA-adjusted LGA Gender Norms Score , Ebonyi (N = 354)</a:t>
            </a:r>
          </a:p>
        </p:txBody>
      </p:sp>
      <p:pic>
        <p:nvPicPr>
          <p:cNvPr id="8" name="Picture 7" descr="chart&#10;">
            <a:extLst>
              <a:ext uri="{FF2B5EF4-FFF2-40B4-BE49-F238E27FC236}">
                <a16:creationId xmlns:a16="http://schemas.microsoft.com/office/drawing/2014/main" id="{9D96C115-99EC-AC1D-C30F-BE3D019D8A51}"/>
              </a:ext>
            </a:extLst>
          </p:cNvPr>
          <p:cNvPicPr>
            <a:picLocks noChangeAspect="1"/>
          </p:cNvPicPr>
          <p:nvPr/>
        </p:nvPicPr>
        <p:blipFill>
          <a:blip r:embed="rId4"/>
          <a:stretch>
            <a:fillRect/>
          </a:stretch>
        </p:blipFill>
        <p:spPr>
          <a:xfrm>
            <a:off x="6401983" y="1910210"/>
            <a:ext cx="5039868" cy="3656076"/>
          </a:xfrm>
          <a:prstGeom prst="rect">
            <a:avLst/>
          </a:prstGeom>
        </p:spPr>
      </p:pic>
      <p:sp>
        <p:nvSpPr>
          <p:cNvPr id="12" name="TextBox 11">
            <a:extLst>
              <a:ext uri="{FF2B5EF4-FFF2-40B4-BE49-F238E27FC236}">
                <a16:creationId xmlns:a16="http://schemas.microsoft.com/office/drawing/2014/main" id="{5D194FA3-B0F2-E8DE-6F9C-D5D5C383CCC7}"/>
              </a:ext>
            </a:extLst>
          </p:cNvPr>
          <p:cNvSpPr txBox="1"/>
          <p:nvPr/>
        </p:nvSpPr>
        <p:spPr>
          <a:xfrm>
            <a:off x="6602351" y="5566286"/>
            <a:ext cx="5205123" cy="261610"/>
          </a:xfrm>
          <a:prstGeom prst="rect">
            <a:avLst/>
          </a:prstGeom>
          <a:noFill/>
          <a:ln>
            <a:noFill/>
          </a:ln>
        </p:spPr>
        <p:txBody>
          <a:bodyPr wrap="square" rtlCol="0">
            <a:spAutoFit/>
          </a:bodyPr>
          <a:lstStyle/>
          <a:p>
            <a:r>
              <a:rPr lang="en-US" sz="1100" i="1" dirty="0">
                <a:latin typeface="Arial" panose="020B0604020202020204" pitchFamily="34" charset="0"/>
                <a:cs typeface="Arial" panose="020B0604020202020204" pitchFamily="34" charset="0"/>
              </a:rPr>
              <a:t>Notes: Vertical dashed lines indicate state-level mean scores. </a:t>
            </a:r>
          </a:p>
        </p:txBody>
      </p:sp>
      <p:sp>
        <p:nvSpPr>
          <p:cNvPr id="4" name="TextBox 3">
            <a:extLst>
              <a:ext uri="{FF2B5EF4-FFF2-40B4-BE49-F238E27FC236}">
                <a16:creationId xmlns:a16="http://schemas.microsoft.com/office/drawing/2014/main" id="{139BA5E8-933C-F675-74DD-983FC5CAAE1F}"/>
              </a:ext>
            </a:extLst>
          </p:cNvPr>
          <p:cNvSpPr txBox="1"/>
          <p:nvPr/>
        </p:nvSpPr>
        <p:spPr>
          <a:xfrm>
            <a:off x="152493" y="6506622"/>
            <a:ext cx="11887013" cy="351378"/>
          </a:xfrm>
          <a:prstGeom prst="rect">
            <a:avLst/>
          </a:prstGeom>
          <a:noFill/>
        </p:spPr>
        <p:txBody>
          <a:bodyPr wrap="square" rtlCol="0">
            <a:spAutoFit/>
          </a:bodyPr>
          <a:lstStyle/>
          <a:p>
            <a:pPr marL="171450" indent="-171450">
              <a:spcAft>
                <a:spcPts val="100"/>
              </a:spcAft>
              <a:buFont typeface="Arial" panose="020B0604020202020204" pitchFamily="34" charset="0"/>
              <a:buChar char="•"/>
            </a:pPr>
            <a:r>
              <a:rPr lang="en-US" sz="800" i="1" dirty="0">
                <a:latin typeface="Arial" panose="020B0604020202020204" pitchFamily="34" charset="0"/>
                <a:cs typeface="Arial" panose="020B0604020202020204" pitchFamily="34" charset="0"/>
              </a:rPr>
              <a:t>Doyle K, </a:t>
            </a:r>
            <a:r>
              <a:rPr lang="en-US" sz="800" i="1" dirty="0" err="1">
                <a:latin typeface="Arial" panose="020B0604020202020204" pitchFamily="34" charset="0"/>
                <a:cs typeface="Arial" panose="020B0604020202020204" pitchFamily="34" charset="0"/>
              </a:rPr>
              <a:t>Kazimbaya</a:t>
            </a:r>
            <a:r>
              <a:rPr lang="en-US" sz="800" i="1" dirty="0">
                <a:latin typeface="Arial" panose="020B0604020202020204" pitchFamily="34" charset="0"/>
                <a:cs typeface="Arial" panose="020B0604020202020204" pitchFamily="34" charset="0"/>
              </a:rPr>
              <a:t> S, </a:t>
            </a:r>
            <a:r>
              <a:rPr lang="en-US" sz="800" i="1" dirty="0" err="1">
                <a:latin typeface="Arial" panose="020B0604020202020204" pitchFamily="34" charset="0"/>
                <a:cs typeface="Arial" panose="020B0604020202020204" pitchFamily="34" charset="0"/>
              </a:rPr>
              <a:t>Levtov</a:t>
            </a:r>
            <a:r>
              <a:rPr lang="en-US" sz="800" i="1" dirty="0">
                <a:latin typeface="Arial" panose="020B0604020202020204" pitchFamily="34" charset="0"/>
                <a:cs typeface="Arial" panose="020B0604020202020204" pitchFamily="34" charset="0"/>
              </a:rPr>
              <a:t> R, et al. The relationship between inequitable gender norms and provider attitudes and quality of care in maternal health services in Rwanda: a mixed methods study. BMC Pregnancy and Childbirth. 2021;21(156). </a:t>
            </a:r>
          </a:p>
          <a:p>
            <a:pPr marL="171450" indent="-171450">
              <a:spcAft>
                <a:spcPts val="100"/>
              </a:spcAft>
              <a:buFont typeface="Arial" panose="020B0604020202020204" pitchFamily="34" charset="0"/>
              <a:buChar char="•"/>
            </a:pPr>
            <a:r>
              <a:rPr lang="en-US" sz="800" i="1" dirty="0">
                <a:latin typeface="Arial" panose="020B0604020202020204" pitchFamily="34" charset="0"/>
                <a:cs typeface="Arial" panose="020B0604020202020204" pitchFamily="34" charset="0"/>
              </a:rPr>
              <a:t>D4I Family Planning Provider Gender Competency Assessment Tool. (under development)</a:t>
            </a:r>
          </a:p>
        </p:txBody>
      </p:sp>
    </p:spTree>
    <p:extLst>
      <p:ext uri="{BB962C8B-B14F-4D97-AF65-F5344CB8AC3E}">
        <p14:creationId xmlns:p14="http://schemas.microsoft.com/office/powerpoint/2010/main" val="2153515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
            <a:extLst>
              <a:ext uri="{FF2B5EF4-FFF2-40B4-BE49-F238E27FC236}">
                <a16:creationId xmlns:a16="http://schemas.microsoft.com/office/drawing/2014/main" id="{F37E2A86-177A-C936-2756-B09CB35C4D70}"/>
              </a:ext>
            </a:extLst>
          </p:cNvPr>
          <p:cNvSpPr txBox="1">
            <a:spLocks noGrp="1"/>
          </p:cNvSpPr>
          <p:nvPr>
            <p:ph type="title" idx="4294967295"/>
          </p:nvPr>
        </p:nvSpPr>
        <p:spPr>
          <a:xfrm>
            <a:off x="480392" y="593229"/>
            <a:ext cx="11496368" cy="4634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3400" b="1" kern="1200">
                <a:solidFill>
                  <a:schemeClr val="accent3"/>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Under-5 malaria service utilization</a:t>
            </a:r>
            <a:endParaRPr kumimoji="0" lang="en-US" sz="32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4" name="Text Placeholder 1">
            <a:extLst>
              <a:ext uri="{FF2B5EF4-FFF2-40B4-BE49-F238E27FC236}">
                <a16:creationId xmlns:a16="http://schemas.microsoft.com/office/drawing/2014/main" id="{045E09DD-ABF6-A910-FEA5-3CCB33A686B9}"/>
              </a:ext>
            </a:extLst>
          </p:cNvPr>
          <p:cNvSpPr>
            <a:spLocks noGrp="1"/>
          </p:cNvSpPr>
          <p:nvPr>
            <p:ph type="body" sz="quarter" idx="12"/>
          </p:nvPr>
        </p:nvSpPr>
        <p:spPr>
          <a:xfrm>
            <a:off x="480391" y="1174295"/>
            <a:ext cx="10808007" cy="554102"/>
          </a:xfrm>
        </p:spPr>
        <p:txBody>
          <a:bodyPr vert="horz" lIns="91440" tIns="45720" rIns="91440" bIns="45720" rtlCol="0" anchor="t">
            <a:noAutofit/>
          </a:bodyPr>
          <a:lstStyle/>
          <a:p>
            <a:pPr marL="0" indent="0">
              <a:buNone/>
            </a:pPr>
            <a:r>
              <a:rPr lang="en-US" sz="2200" dirty="0"/>
              <a:t>Case loads have been declining since late 2019. Nearly all confirmed malaria cases are treated with ACT. </a:t>
            </a:r>
          </a:p>
        </p:txBody>
      </p:sp>
      <p:sp>
        <p:nvSpPr>
          <p:cNvPr id="16" name="TextBox 15">
            <a:extLst>
              <a:ext uri="{FF2B5EF4-FFF2-40B4-BE49-F238E27FC236}">
                <a16:creationId xmlns:a16="http://schemas.microsoft.com/office/drawing/2014/main" id="{8EEA38E9-698F-24D1-3691-A3991CE8B123}"/>
              </a:ext>
            </a:extLst>
          </p:cNvPr>
          <p:cNvSpPr txBox="1"/>
          <p:nvPr/>
        </p:nvSpPr>
        <p:spPr>
          <a:xfrm>
            <a:off x="480391" y="1966548"/>
            <a:ext cx="7652955" cy="338554"/>
          </a:xfrm>
          <a:prstGeom prst="rect">
            <a:avLst/>
          </a:prstGeom>
          <a:noFill/>
          <a:ln>
            <a:noFill/>
          </a:ln>
        </p:spPr>
        <p:txBody>
          <a:bodyPr wrap="square" rtlCol="0">
            <a:spAutoFit/>
          </a:bodyPr>
          <a:lstStyle/>
          <a:p>
            <a:r>
              <a:rPr lang="en-US" sz="1600" b="1" dirty="0">
                <a:latin typeface="Arial" panose="020B0604020202020204" pitchFamily="34" charset="0"/>
                <a:cs typeface="Arial" panose="020B0604020202020204" pitchFamily="34" charset="0"/>
              </a:rPr>
              <a:t>State-level average number of cases per facility by month, Ebonyi</a:t>
            </a:r>
          </a:p>
        </p:txBody>
      </p:sp>
      <p:pic>
        <p:nvPicPr>
          <p:cNvPr id="6" name="Picture 5" descr="line graph showing caseloads gradually increasing from Jan 2017 to July 2019, then decreasing from Oct 2019 to Mar 2022">
            <a:extLst>
              <a:ext uri="{FF2B5EF4-FFF2-40B4-BE49-F238E27FC236}">
                <a16:creationId xmlns:a16="http://schemas.microsoft.com/office/drawing/2014/main" id="{87FE717C-92EA-6171-8D5C-C43E1378F59C}"/>
              </a:ext>
            </a:extLst>
          </p:cNvPr>
          <p:cNvPicPr>
            <a:picLocks noChangeAspect="1"/>
          </p:cNvPicPr>
          <p:nvPr/>
        </p:nvPicPr>
        <p:blipFill>
          <a:blip r:embed="rId3"/>
          <a:stretch>
            <a:fillRect/>
          </a:stretch>
        </p:blipFill>
        <p:spPr>
          <a:xfrm>
            <a:off x="480391" y="2287524"/>
            <a:ext cx="8246364" cy="4570476"/>
          </a:xfrm>
          <a:prstGeom prst="rect">
            <a:avLst/>
          </a:prstGeom>
        </p:spPr>
      </p:pic>
      <p:graphicFrame>
        <p:nvGraphicFramePr>
          <p:cNvPr id="9" name="Table 9">
            <a:extLst>
              <a:ext uri="{FF2B5EF4-FFF2-40B4-BE49-F238E27FC236}">
                <a16:creationId xmlns:a16="http://schemas.microsoft.com/office/drawing/2014/main" id="{DFB0C909-195C-B742-5537-A3A09AAAEE6C}"/>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541181488"/>
              </p:ext>
            </p:extLst>
          </p:nvPr>
        </p:nvGraphicFramePr>
        <p:xfrm>
          <a:off x="9715004" y="3839335"/>
          <a:ext cx="2172973" cy="1657179"/>
        </p:xfrm>
        <a:graphic>
          <a:graphicData uri="http://schemas.openxmlformats.org/drawingml/2006/table">
            <a:tbl>
              <a:tblPr firstRow="1" bandRow="1">
                <a:tableStyleId>{2D5ABB26-0587-4C30-8999-92F81FD0307C}</a:tableStyleId>
              </a:tblPr>
              <a:tblGrid>
                <a:gridCol w="2172973">
                  <a:extLst>
                    <a:ext uri="{9D8B030D-6E8A-4147-A177-3AD203B41FA5}">
                      <a16:colId xmlns:a16="http://schemas.microsoft.com/office/drawing/2014/main" val="2711372399"/>
                    </a:ext>
                  </a:extLst>
                </a:gridCol>
              </a:tblGrid>
              <a:tr h="407499">
                <a:tc>
                  <a:txBody>
                    <a:bodyPr/>
                    <a:lstStyle/>
                    <a:p>
                      <a:pPr algn="l"/>
                      <a:r>
                        <a:rPr lang="en-US" sz="1400"/>
                        <a:t>Fever tested by RDT</a:t>
                      </a:r>
                    </a:p>
                  </a:txBody>
                  <a:tcPr/>
                </a:tc>
                <a:extLst>
                  <a:ext uri="{0D108BD9-81ED-4DB2-BD59-A6C34878D82A}">
                    <a16:rowId xmlns:a16="http://schemas.microsoft.com/office/drawing/2014/main" val="1708880805"/>
                  </a:ext>
                </a:extLst>
              </a:tr>
              <a:tr h="391610">
                <a:tc>
                  <a:txBody>
                    <a:bodyPr/>
                    <a:lstStyle/>
                    <a:p>
                      <a:pPr algn="l"/>
                      <a:r>
                        <a:rPr lang="en-US" sz="1400"/>
                        <a:t>Confirmed uncomplicated malaria</a:t>
                      </a:r>
                    </a:p>
                  </a:txBody>
                  <a:tcPr/>
                </a:tc>
                <a:extLst>
                  <a:ext uri="{0D108BD9-81ED-4DB2-BD59-A6C34878D82A}">
                    <a16:rowId xmlns:a16="http://schemas.microsoft.com/office/drawing/2014/main" val="222029967"/>
                  </a:ext>
                </a:extLst>
              </a:tr>
              <a:tr h="391610">
                <a:tc>
                  <a:txBody>
                    <a:bodyPr/>
                    <a:lstStyle/>
                    <a:p>
                      <a:pPr algn="l"/>
                      <a:r>
                        <a:rPr lang="en-US" sz="1400" dirty="0"/>
                        <a:t>Confirmed uncomplicated malaria treated with ACT</a:t>
                      </a:r>
                    </a:p>
                  </a:txBody>
                  <a:tcPr/>
                </a:tc>
                <a:extLst>
                  <a:ext uri="{0D108BD9-81ED-4DB2-BD59-A6C34878D82A}">
                    <a16:rowId xmlns:a16="http://schemas.microsoft.com/office/drawing/2014/main" val="673350704"/>
                  </a:ext>
                </a:extLst>
              </a:tr>
            </a:tbl>
          </a:graphicData>
        </a:graphic>
      </p:graphicFrame>
      <p:cxnSp>
        <p:nvCxnSpPr>
          <p:cNvPr id="11" name="Straight Connector 10">
            <a:extLst>
              <a:ext uri="{FF2B5EF4-FFF2-40B4-BE49-F238E27FC236}">
                <a16:creationId xmlns:a16="http://schemas.microsoft.com/office/drawing/2014/main" id="{6F95F925-A1F0-01B8-8CD5-1C71AF3F69F5}"/>
              </a:ext>
              <a:ext uri="{C183D7F6-B498-43B3-948B-1728B52AA6E4}">
                <adec:decorative xmlns:adec="http://schemas.microsoft.com/office/drawing/2017/decorative" val="1"/>
              </a:ext>
            </a:extLst>
          </p:cNvPr>
          <p:cNvCxnSpPr>
            <a:cxnSpLocks/>
          </p:cNvCxnSpPr>
          <p:nvPr/>
        </p:nvCxnSpPr>
        <p:spPr>
          <a:xfrm>
            <a:off x="9159948" y="4003544"/>
            <a:ext cx="55505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DEFD44C-E44E-2CF0-268E-FE3D556EBFE8}"/>
              </a:ext>
              <a:ext uri="{C183D7F6-B498-43B3-948B-1728B52AA6E4}">
                <adec:decorative xmlns:adec="http://schemas.microsoft.com/office/drawing/2017/decorative" val="1"/>
              </a:ext>
            </a:extLst>
          </p:cNvPr>
          <p:cNvCxnSpPr>
            <a:cxnSpLocks/>
          </p:cNvCxnSpPr>
          <p:nvPr/>
        </p:nvCxnSpPr>
        <p:spPr>
          <a:xfrm>
            <a:off x="9159948" y="4460891"/>
            <a:ext cx="555056"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0B39F80-EFA6-8BF3-C7E3-673818DD3705}"/>
              </a:ext>
              <a:ext uri="{C183D7F6-B498-43B3-948B-1728B52AA6E4}">
                <adec:decorative xmlns:adec="http://schemas.microsoft.com/office/drawing/2017/decorative" val="1"/>
              </a:ext>
            </a:extLst>
          </p:cNvPr>
          <p:cNvCxnSpPr>
            <a:cxnSpLocks/>
          </p:cNvCxnSpPr>
          <p:nvPr/>
        </p:nvCxnSpPr>
        <p:spPr>
          <a:xfrm>
            <a:off x="9230627" y="4937195"/>
            <a:ext cx="484377" cy="0"/>
          </a:xfrm>
          <a:prstGeom prst="line">
            <a:avLst/>
          </a:prstGeom>
          <a:ln w="28575">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057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
            <a:extLst>
              <a:ext uri="{FF2B5EF4-FFF2-40B4-BE49-F238E27FC236}">
                <a16:creationId xmlns:a16="http://schemas.microsoft.com/office/drawing/2014/main" id="{F37E2A86-177A-C936-2756-B09CB35C4D70}"/>
              </a:ext>
            </a:extLst>
          </p:cNvPr>
          <p:cNvSpPr txBox="1">
            <a:spLocks noGrp="1"/>
          </p:cNvSpPr>
          <p:nvPr>
            <p:ph type="title" idx="4294967295"/>
          </p:nvPr>
        </p:nvSpPr>
        <p:spPr>
          <a:xfrm>
            <a:off x="480392" y="593229"/>
            <a:ext cx="11496368" cy="4634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3400" b="1" kern="1200">
                <a:solidFill>
                  <a:schemeClr val="accent3"/>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DHIS2 ANC and FP reporting</a:t>
            </a:r>
            <a:endParaRPr kumimoji="0" lang="en-US" sz="32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4" name="Text Placeholder 1">
            <a:extLst>
              <a:ext uri="{FF2B5EF4-FFF2-40B4-BE49-F238E27FC236}">
                <a16:creationId xmlns:a16="http://schemas.microsoft.com/office/drawing/2014/main" id="{045E09DD-ABF6-A910-FEA5-3CCB33A686B9}"/>
              </a:ext>
            </a:extLst>
          </p:cNvPr>
          <p:cNvSpPr>
            <a:spLocks noGrp="1"/>
          </p:cNvSpPr>
          <p:nvPr>
            <p:ph type="body" sz="quarter" idx="12"/>
          </p:nvPr>
        </p:nvSpPr>
        <p:spPr>
          <a:xfrm>
            <a:off x="480391" y="1174295"/>
            <a:ext cx="10808007" cy="554102"/>
          </a:xfrm>
        </p:spPr>
        <p:txBody>
          <a:bodyPr vert="horz" lIns="91440" tIns="45720" rIns="91440" bIns="45720" rtlCol="0" anchor="t">
            <a:noAutofit/>
          </a:bodyPr>
          <a:lstStyle/>
          <a:p>
            <a:pPr marL="0" indent="0">
              <a:buNone/>
            </a:pPr>
            <a:r>
              <a:rPr lang="en-US" sz="2200" dirty="0"/>
              <a:t>Reporting rates for the first ANC visit have remained stable over time under 60%, and IPTp1 and new FP acceptor reporting rates have increased. </a:t>
            </a:r>
          </a:p>
        </p:txBody>
      </p:sp>
      <p:sp>
        <p:nvSpPr>
          <p:cNvPr id="16" name="TextBox 15">
            <a:extLst>
              <a:ext uri="{FF2B5EF4-FFF2-40B4-BE49-F238E27FC236}">
                <a16:creationId xmlns:a16="http://schemas.microsoft.com/office/drawing/2014/main" id="{8EEA38E9-698F-24D1-3691-A3991CE8B123}"/>
              </a:ext>
            </a:extLst>
          </p:cNvPr>
          <p:cNvSpPr txBox="1"/>
          <p:nvPr/>
        </p:nvSpPr>
        <p:spPr>
          <a:xfrm>
            <a:off x="480391" y="1966548"/>
            <a:ext cx="7652955" cy="338554"/>
          </a:xfrm>
          <a:prstGeom prst="rect">
            <a:avLst/>
          </a:prstGeom>
          <a:noFill/>
          <a:ln>
            <a:noFill/>
          </a:ln>
        </p:spPr>
        <p:txBody>
          <a:bodyPr wrap="square" rtlCol="0">
            <a:spAutoFit/>
          </a:bodyPr>
          <a:lstStyle/>
          <a:p>
            <a:r>
              <a:rPr lang="en-US" sz="1600" b="1">
                <a:latin typeface="Arial" panose="020B0604020202020204" pitchFamily="34" charset="0"/>
                <a:cs typeface="Arial" panose="020B0604020202020204" pitchFamily="34" charset="0"/>
              </a:rPr>
              <a:t>% Facilities reporting ANC and FP indicators by month, Ebonyi</a:t>
            </a:r>
          </a:p>
        </p:txBody>
      </p:sp>
      <p:cxnSp>
        <p:nvCxnSpPr>
          <p:cNvPr id="11" name="Straight Connector 10">
            <a:extLst>
              <a:ext uri="{FF2B5EF4-FFF2-40B4-BE49-F238E27FC236}">
                <a16:creationId xmlns:a16="http://schemas.microsoft.com/office/drawing/2014/main" id="{6F95F925-A1F0-01B8-8CD5-1C71AF3F69F5}"/>
              </a:ext>
              <a:ext uri="{C183D7F6-B498-43B3-948B-1728B52AA6E4}">
                <adec:decorative xmlns:adec="http://schemas.microsoft.com/office/drawing/2017/decorative" val="1"/>
              </a:ext>
            </a:extLst>
          </p:cNvPr>
          <p:cNvCxnSpPr>
            <a:cxnSpLocks/>
          </p:cNvCxnSpPr>
          <p:nvPr/>
        </p:nvCxnSpPr>
        <p:spPr>
          <a:xfrm>
            <a:off x="9159948" y="4003544"/>
            <a:ext cx="55505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DEFD44C-E44E-2CF0-268E-FE3D556EBFE8}"/>
              </a:ext>
              <a:ext uri="{C183D7F6-B498-43B3-948B-1728B52AA6E4}">
                <adec:decorative xmlns:adec="http://schemas.microsoft.com/office/drawing/2017/decorative" val="1"/>
              </a:ext>
            </a:extLst>
          </p:cNvPr>
          <p:cNvCxnSpPr>
            <a:cxnSpLocks/>
          </p:cNvCxnSpPr>
          <p:nvPr/>
        </p:nvCxnSpPr>
        <p:spPr>
          <a:xfrm>
            <a:off x="9159948" y="4460891"/>
            <a:ext cx="555056"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0B39F80-EFA6-8BF3-C7E3-673818DD3705}"/>
              </a:ext>
              <a:ext uri="{C183D7F6-B498-43B3-948B-1728B52AA6E4}">
                <adec:decorative xmlns:adec="http://schemas.microsoft.com/office/drawing/2017/decorative" val="1"/>
              </a:ext>
            </a:extLst>
          </p:cNvPr>
          <p:cNvCxnSpPr>
            <a:cxnSpLocks/>
          </p:cNvCxnSpPr>
          <p:nvPr/>
        </p:nvCxnSpPr>
        <p:spPr>
          <a:xfrm>
            <a:off x="9230627" y="4937195"/>
            <a:ext cx="484377" cy="0"/>
          </a:xfrm>
          <a:prstGeom prst="line">
            <a:avLst/>
          </a:prstGeom>
          <a:ln w="28575">
            <a:solidFill>
              <a:schemeClr val="accent1"/>
            </a:solidFill>
            <a:prstDash val="solid"/>
          </a:ln>
        </p:spPr>
        <p:style>
          <a:lnRef idx="1">
            <a:schemeClr val="accent1"/>
          </a:lnRef>
          <a:fillRef idx="0">
            <a:schemeClr val="accent1"/>
          </a:fillRef>
          <a:effectRef idx="0">
            <a:schemeClr val="accent1"/>
          </a:effectRef>
          <a:fontRef idx="minor">
            <a:schemeClr val="tx1"/>
          </a:fontRef>
        </p:style>
      </p:cxnSp>
      <p:pic>
        <p:nvPicPr>
          <p:cNvPr id="3" name="Picture 2" descr="line graph showing reporting rates as described in text">
            <a:extLst>
              <a:ext uri="{FF2B5EF4-FFF2-40B4-BE49-F238E27FC236}">
                <a16:creationId xmlns:a16="http://schemas.microsoft.com/office/drawing/2014/main" id="{56E6D25F-1247-9A2A-CA2C-BDEC978E7BF7}"/>
              </a:ext>
            </a:extLst>
          </p:cNvPr>
          <p:cNvPicPr>
            <a:picLocks noChangeAspect="1"/>
          </p:cNvPicPr>
          <p:nvPr/>
        </p:nvPicPr>
        <p:blipFill>
          <a:blip r:embed="rId3"/>
          <a:stretch>
            <a:fillRect/>
          </a:stretch>
        </p:blipFill>
        <p:spPr>
          <a:xfrm>
            <a:off x="480391" y="2305102"/>
            <a:ext cx="8246364" cy="4570476"/>
          </a:xfrm>
          <a:prstGeom prst="rect">
            <a:avLst/>
          </a:prstGeom>
        </p:spPr>
      </p:pic>
      <p:graphicFrame>
        <p:nvGraphicFramePr>
          <p:cNvPr id="9" name="Table 9">
            <a:extLst>
              <a:ext uri="{FF2B5EF4-FFF2-40B4-BE49-F238E27FC236}">
                <a16:creationId xmlns:a16="http://schemas.microsoft.com/office/drawing/2014/main" id="{DFB0C909-195C-B742-5537-A3A09AAAEE6C}"/>
              </a:ext>
            </a:extLst>
          </p:cNvPr>
          <p:cNvGraphicFramePr>
            <a:graphicFrameLocks noGrp="1"/>
          </p:cNvGraphicFramePr>
          <p:nvPr/>
        </p:nvGraphicFramePr>
        <p:xfrm>
          <a:off x="9715004" y="3839335"/>
          <a:ext cx="2172973" cy="1476943"/>
        </p:xfrm>
        <a:graphic>
          <a:graphicData uri="http://schemas.openxmlformats.org/drawingml/2006/table">
            <a:tbl>
              <a:tblPr firstRow="1" bandRow="1">
                <a:tableStyleId>{2D5ABB26-0587-4C30-8999-92F81FD0307C}</a:tableStyleId>
              </a:tblPr>
              <a:tblGrid>
                <a:gridCol w="2172973">
                  <a:extLst>
                    <a:ext uri="{9D8B030D-6E8A-4147-A177-3AD203B41FA5}">
                      <a16:colId xmlns:a16="http://schemas.microsoft.com/office/drawing/2014/main" val="2711372399"/>
                    </a:ext>
                  </a:extLst>
                </a:gridCol>
              </a:tblGrid>
              <a:tr h="505453">
                <a:tc>
                  <a:txBody>
                    <a:bodyPr/>
                    <a:lstStyle/>
                    <a:p>
                      <a:pPr algn="l"/>
                      <a:r>
                        <a:rPr lang="en-US" sz="1400"/>
                        <a:t>1</a:t>
                      </a:r>
                      <a:r>
                        <a:rPr lang="en-US" sz="1400" baseline="30000"/>
                        <a:t>st</a:t>
                      </a:r>
                      <a:r>
                        <a:rPr lang="en-US" sz="1400"/>
                        <a:t> ANC visit</a:t>
                      </a:r>
                    </a:p>
                  </a:txBody>
                  <a:tcPr/>
                </a:tc>
                <a:extLst>
                  <a:ext uri="{0D108BD9-81ED-4DB2-BD59-A6C34878D82A}">
                    <a16:rowId xmlns:a16="http://schemas.microsoft.com/office/drawing/2014/main" val="1708880805"/>
                  </a:ext>
                </a:extLst>
              </a:tr>
              <a:tr h="485745">
                <a:tc>
                  <a:txBody>
                    <a:bodyPr/>
                    <a:lstStyle/>
                    <a:p>
                      <a:pPr algn="l"/>
                      <a:r>
                        <a:rPr lang="en-US" sz="1400"/>
                        <a:t>IPTp1</a:t>
                      </a:r>
                    </a:p>
                  </a:txBody>
                  <a:tcPr/>
                </a:tc>
                <a:extLst>
                  <a:ext uri="{0D108BD9-81ED-4DB2-BD59-A6C34878D82A}">
                    <a16:rowId xmlns:a16="http://schemas.microsoft.com/office/drawing/2014/main" val="222029967"/>
                  </a:ext>
                </a:extLst>
              </a:tr>
              <a:tr h="485745">
                <a:tc>
                  <a:txBody>
                    <a:bodyPr/>
                    <a:lstStyle/>
                    <a:p>
                      <a:pPr algn="l"/>
                      <a:r>
                        <a:rPr lang="en-US" sz="1400" dirty="0"/>
                        <a:t>New FP acceptors</a:t>
                      </a:r>
                    </a:p>
                  </a:txBody>
                  <a:tcPr/>
                </a:tc>
                <a:extLst>
                  <a:ext uri="{0D108BD9-81ED-4DB2-BD59-A6C34878D82A}">
                    <a16:rowId xmlns:a16="http://schemas.microsoft.com/office/drawing/2014/main" val="673350704"/>
                  </a:ext>
                </a:extLst>
              </a:tr>
            </a:tbl>
          </a:graphicData>
        </a:graphic>
      </p:graphicFrame>
    </p:spTree>
    <p:extLst>
      <p:ext uri="{BB962C8B-B14F-4D97-AF65-F5344CB8AC3E}">
        <p14:creationId xmlns:p14="http://schemas.microsoft.com/office/powerpoint/2010/main" val="3990344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
            <a:extLst>
              <a:ext uri="{FF2B5EF4-FFF2-40B4-BE49-F238E27FC236}">
                <a16:creationId xmlns:a16="http://schemas.microsoft.com/office/drawing/2014/main" id="{F37E2A86-177A-C936-2756-B09CB35C4D70}"/>
              </a:ext>
            </a:extLst>
          </p:cNvPr>
          <p:cNvSpPr txBox="1">
            <a:spLocks noGrp="1"/>
          </p:cNvSpPr>
          <p:nvPr>
            <p:ph type="title" idx="4294967295"/>
          </p:nvPr>
        </p:nvSpPr>
        <p:spPr>
          <a:xfrm>
            <a:off x="480392" y="593229"/>
            <a:ext cx="11496368" cy="4634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3400" b="1" kern="1200">
                <a:solidFill>
                  <a:schemeClr val="accent3"/>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ANC and FP service utilization</a:t>
            </a:r>
            <a:endParaRPr kumimoji="0" lang="en-US" sz="32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EDEFD44C-E44E-2CF0-268E-FE3D556EBFE8}"/>
              </a:ext>
              <a:ext uri="{C183D7F6-B498-43B3-948B-1728B52AA6E4}">
                <adec:decorative xmlns:adec="http://schemas.microsoft.com/office/drawing/2017/decorative" val="1"/>
              </a:ext>
            </a:extLst>
          </p:cNvPr>
          <p:cNvCxnSpPr>
            <a:cxnSpLocks/>
          </p:cNvCxnSpPr>
          <p:nvPr/>
        </p:nvCxnSpPr>
        <p:spPr>
          <a:xfrm>
            <a:off x="9159948" y="4460891"/>
            <a:ext cx="555056"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F95F925-A1F0-01B8-8CD5-1C71AF3F69F5}"/>
              </a:ext>
              <a:ext uri="{C183D7F6-B498-43B3-948B-1728B52AA6E4}">
                <adec:decorative xmlns:adec="http://schemas.microsoft.com/office/drawing/2017/decorative" val="1"/>
              </a:ext>
            </a:extLst>
          </p:cNvPr>
          <p:cNvCxnSpPr>
            <a:cxnSpLocks/>
          </p:cNvCxnSpPr>
          <p:nvPr/>
        </p:nvCxnSpPr>
        <p:spPr>
          <a:xfrm>
            <a:off x="9159948" y="4003544"/>
            <a:ext cx="55505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0B39F80-EFA6-8BF3-C7E3-673818DD3705}"/>
              </a:ext>
              <a:ext uri="{C183D7F6-B498-43B3-948B-1728B52AA6E4}">
                <adec:decorative xmlns:adec="http://schemas.microsoft.com/office/drawing/2017/decorative" val="1"/>
              </a:ext>
            </a:extLst>
          </p:cNvPr>
          <p:cNvCxnSpPr>
            <a:cxnSpLocks/>
          </p:cNvCxnSpPr>
          <p:nvPr/>
        </p:nvCxnSpPr>
        <p:spPr>
          <a:xfrm>
            <a:off x="9230627" y="4937195"/>
            <a:ext cx="484377" cy="0"/>
          </a:xfrm>
          <a:prstGeom prst="line">
            <a:avLst/>
          </a:prstGeom>
          <a:ln w="28575">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4" name="Text Placeholder 1">
            <a:extLst>
              <a:ext uri="{FF2B5EF4-FFF2-40B4-BE49-F238E27FC236}">
                <a16:creationId xmlns:a16="http://schemas.microsoft.com/office/drawing/2014/main" id="{045E09DD-ABF6-A910-FEA5-3CCB33A686B9}"/>
              </a:ext>
            </a:extLst>
          </p:cNvPr>
          <p:cNvSpPr>
            <a:spLocks noGrp="1"/>
          </p:cNvSpPr>
          <p:nvPr>
            <p:ph type="body" sz="quarter" idx="12"/>
          </p:nvPr>
        </p:nvSpPr>
        <p:spPr>
          <a:xfrm>
            <a:off x="480391" y="1174295"/>
            <a:ext cx="10808007" cy="554102"/>
          </a:xfrm>
        </p:spPr>
        <p:txBody>
          <a:bodyPr vert="horz" lIns="91440" tIns="45720" rIns="91440" bIns="45720" rtlCol="0" anchor="t">
            <a:noAutofit/>
          </a:bodyPr>
          <a:lstStyle/>
          <a:p>
            <a:pPr marL="0" indent="0">
              <a:buNone/>
            </a:pPr>
            <a:r>
              <a:rPr lang="en-US" sz="2200"/>
              <a:t>ANC1 and IPTp1 client loads relatively stable over time with some observed seasonality. New FP acceptor client loads have fluctuated over the study period. </a:t>
            </a:r>
          </a:p>
        </p:txBody>
      </p:sp>
      <p:sp>
        <p:nvSpPr>
          <p:cNvPr id="12" name="TextBox 11">
            <a:extLst>
              <a:ext uri="{FF2B5EF4-FFF2-40B4-BE49-F238E27FC236}">
                <a16:creationId xmlns:a16="http://schemas.microsoft.com/office/drawing/2014/main" id="{E05F3D7F-6F15-0E5E-96FB-6B18A2D637EF}"/>
              </a:ext>
            </a:extLst>
          </p:cNvPr>
          <p:cNvSpPr txBox="1"/>
          <p:nvPr/>
        </p:nvSpPr>
        <p:spPr>
          <a:xfrm>
            <a:off x="480391" y="2024965"/>
            <a:ext cx="7652955" cy="338554"/>
          </a:xfrm>
          <a:prstGeom prst="rect">
            <a:avLst/>
          </a:prstGeom>
          <a:noFill/>
          <a:ln>
            <a:noFill/>
          </a:ln>
        </p:spPr>
        <p:txBody>
          <a:bodyPr wrap="square" rtlCol="0">
            <a:spAutoFit/>
          </a:bodyPr>
          <a:lstStyle/>
          <a:p>
            <a:r>
              <a:rPr lang="en-US" sz="1600" b="1">
                <a:latin typeface="Arial" panose="020B0604020202020204" pitchFamily="34" charset="0"/>
                <a:cs typeface="Arial" panose="020B0604020202020204" pitchFamily="34" charset="0"/>
              </a:rPr>
              <a:t>State-level average number of clients per facility by month, Ebonyi</a:t>
            </a:r>
          </a:p>
        </p:txBody>
      </p:sp>
      <p:pic>
        <p:nvPicPr>
          <p:cNvPr id="4" name="Picture 3" descr="line graph showing service utilization as described in text">
            <a:extLst>
              <a:ext uri="{FF2B5EF4-FFF2-40B4-BE49-F238E27FC236}">
                <a16:creationId xmlns:a16="http://schemas.microsoft.com/office/drawing/2014/main" id="{87C4156F-2CFE-8A9C-A673-22B331B89E11}"/>
              </a:ext>
            </a:extLst>
          </p:cNvPr>
          <p:cNvPicPr>
            <a:picLocks noChangeAspect="1"/>
          </p:cNvPicPr>
          <p:nvPr/>
        </p:nvPicPr>
        <p:blipFill>
          <a:blip r:embed="rId3"/>
          <a:stretch>
            <a:fillRect/>
          </a:stretch>
        </p:blipFill>
        <p:spPr>
          <a:xfrm>
            <a:off x="480391" y="2292568"/>
            <a:ext cx="8246364" cy="4570476"/>
          </a:xfrm>
          <a:prstGeom prst="rect">
            <a:avLst/>
          </a:prstGeom>
        </p:spPr>
      </p:pic>
      <p:graphicFrame>
        <p:nvGraphicFramePr>
          <p:cNvPr id="9" name="Table 9">
            <a:extLst>
              <a:ext uri="{FF2B5EF4-FFF2-40B4-BE49-F238E27FC236}">
                <a16:creationId xmlns:a16="http://schemas.microsoft.com/office/drawing/2014/main" id="{DFB0C909-195C-B742-5537-A3A09AAAEE6C}"/>
              </a:ext>
            </a:extLst>
          </p:cNvPr>
          <p:cNvGraphicFramePr>
            <a:graphicFrameLocks noGrp="1"/>
          </p:cNvGraphicFramePr>
          <p:nvPr/>
        </p:nvGraphicFramePr>
        <p:xfrm>
          <a:off x="9715004" y="3839335"/>
          <a:ext cx="2172973" cy="1476943"/>
        </p:xfrm>
        <a:graphic>
          <a:graphicData uri="http://schemas.openxmlformats.org/drawingml/2006/table">
            <a:tbl>
              <a:tblPr firstRow="1" bandRow="1">
                <a:tableStyleId>{2D5ABB26-0587-4C30-8999-92F81FD0307C}</a:tableStyleId>
              </a:tblPr>
              <a:tblGrid>
                <a:gridCol w="2172973">
                  <a:extLst>
                    <a:ext uri="{9D8B030D-6E8A-4147-A177-3AD203B41FA5}">
                      <a16:colId xmlns:a16="http://schemas.microsoft.com/office/drawing/2014/main" val="2711372399"/>
                    </a:ext>
                  </a:extLst>
                </a:gridCol>
              </a:tblGrid>
              <a:tr h="505453">
                <a:tc>
                  <a:txBody>
                    <a:bodyPr/>
                    <a:lstStyle/>
                    <a:p>
                      <a:pPr algn="l"/>
                      <a:r>
                        <a:rPr lang="en-US" sz="1400"/>
                        <a:t>1</a:t>
                      </a:r>
                      <a:r>
                        <a:rPr lang="en-US" sz="1400" baseline="30000"/>
                        <a:t>st</a:t>
                      </a:r>
                      <a:r>
                        <a:rPr lang="en-US" sz="1400"/>
                        <a:t> ANC visit</a:t>
                      </a:r>
                    </a:p>
                  </a:txBody>
                  <a:tcPr/>
                </a:tc>
                <a:extLst>
                  <a:ext uri="{0D108BD9-81ED-4DB2-BD59-A6C34878D82A}">
                    <a16:rowId xmlns:a16="http://schemas.microsoft.com/office/drawing/2014/main" val="1708880805"/>
                  </a:ext>
                </a:extLst>
              </a:tr>
              <a:tr h="485745">
                <a:tc>
                  <a:txBody>
                    <a:bodyPr/>
                    <a:lstStyle/>
                    <a:p>
                      <a:pPr algn="l"/>
                      <a:r>
                        <a:rPr lang="en-US" sz="1400"/>
                        <a:t>IPTp1</a:t>
                      </a:r>
                    </a:p>
                  </a:txBody>
                  <a:tcPr/>
                </a:tc>
                <a:extLst>
                  <a:ext uri="{0D108BD9-81ED-4DB2-BD59-A6C34878D82A}">
                    <a16:rowId xmlns:a16="http://schemas.microsoft.com/office/drawing/2014/main" val="222029967"/>
                  </a:ext>
                </a:extLst>
              </a:tr>
              <a:tr h="485745">
                <a:tc>
                  <a:txBody>
                    <a:bodyPr/>
                    <a:lstStyle/>
                    <a:p>
                      <a:pPr algn="l"/>
                      <a:r>
                        <a:rPr lang="en-US" sz="1400" dirty="0"/>
                        <a:t>New FP acceptors</a:t>
                      </a:r>
                    </a:p>
                  </a:txBody>
                  <a:tcPr/>
                </a:tc>
                <a:extLst>
                  <a:ext uri="{0D108BD9-81ED-4DB2-BD59-A6C34878D82A}">
                    <a16:rowId xmlns:a16="http://schemas.microsoft.com/office/drawing/2014/main" val="673350704"/>
                  </a:ext>
                </a:extLst>
              </a:tr>
            </a:tbl>
          </a:graphicData>
        </a:graphic>
      </p:graphicFrame>
    </p:spTree>
    <p:extLst>
      <p:ext uri="{BB962C8B-B14F-4D97-AF65-F5344CB8AC3E}">
        <p14:creationId xmlns:p14="http://schemas.microsoft.com/office/powerpoint/2010/main" val="3420959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A0A6A5-9092-739E-41F7-8604963B3639}"/>
              </a:ext>
            </a:extLst>
          </p:cNvPr>
          <p:cNvSpPr>
            <a:spLocks noGrp="1"/>
          </p:cNvSpPr>
          <p:nvPr>
            <p:ph type="title" idx="4294967295"/>
          </p:nvPr>
        </p:nvSpPr>
        <p:spPr>
          <a:xfrm>
            <a:off x="647700" y="658813"/>
            <a:ext cx="9107488" cy="836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Next steps for DHIS2 analysis</a:t>
            </a:r>
          </a:p>
        </p:txBody>
      </p:sp>
      <p:sp>
        <p:nvSpPr>
          <p:cNvPr id="4" name="Freeform: Shape 3">
            <a:extLst>
              <a:ext uri="{FF2B5EF4-FFF2-40B4-BE49-F238E27FC236}">
                <a16:creationId xmlns:a16="http://schemas.microsoft.com/office/drawing/2014/main" id="{0AE868BB-1B7C-8B81-19E5-C504DCD13E8E}"/>
              </a:ext>
            </a:extLst>
          </p:cNvPr>
          <p:cNvSpPr/>
          <p:nvPr/>
        </p:nvSpPr>
        <p:spPr>
          <a:xfrm>
            <a:off x="413263" y="1835687"/>
            <a:ext cx="2782651" cy="910800"/>
          </a:xfrm>
          <a:custGeom>
            <a:avLst/>
            <a:gdLst>
              <a:gd name="connsiteX0" fmla="*/ 0 w 2782651"/>
              <a:gd name="connsiteY0" fmla="*/ 0 h 910800"/>
              <a:gd name="connsiteX1" fmla="*/ 2782651 w 2782651"/>
              <a:gd name="connsiteY1" fmla="*/ 0 h 910800"/>
              <a:gd name="connsiteX2" fmla="*/ 2782651 w 2782651"/>
              <a:gd name="connsiteY2" fmla="*/ 910800 h 910800"/>
              <a:gd name="connsiteX3" fmla="*/ 0 w 2782651"/>
              <a:gd name="connsiteY3" fmla="*/ 910800 h 910800"/>
              <a:gd name="connsiteX4" fmla="*/ 0 w 2782651"/>
              <a:gd name="connsiteY4" fmla="*/ 0 h 91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51" h="910800">
                <a:moveTo>
                  <a:pt x="0" y="0"/>
                </a:moveTo>
                <a:lnTo>
                  <a:pt x="2782651" y="0"/>
                </a:lnTo>
                <a:lnTo>
                  <a:pt x="2782651" y="910800"/>
                </a:lnTo>
                <a:lnTo>
                  <a:pt x="0" y="910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b="1" kern="1200" dirty="0">
                <a:solidFill>
                  <a:schemeClr val="tx1"/>
                </a:solidFill>
              </a:rPr>
              <a:t>Further data quality review</a:t>
            </a:r>
          </a:p>
        </p:txBody>
      </p:sp>
      <p:sp>
        <p:nvSpPr>
          <p:cNvPr id="5" name="Left Brace 4" descr="bracket to right list">
            <a:extLst>
              <a:ext uri="{FF2B5EF4-FFF2-40B4-BE49-F238E27FC236}">
                <a16:creationId xmlns:a16="http://schemas.microsoft.com/office/drawing/2014/main" id="{84B2B776-51E8-7946-478F-8813B544DF85}"/>
              </a:ext>
            </a:extLst>
          </p:cNvPr>
          <p:cNvSpPr/>
          <p:nvPr/>
        </p:nvSpPr>
        <p:spPr>
          <a:xfrm>
            <a:off x="3195914" y="1422981"/>
            <a:ext cx="556530" cy="1736212"/>
          </a:xfrm>
          <a:prstGeom prst="leftBrace">
            <a:avLst>
              <a:gd name="adj1" fmla="val 35000"/>
              <a:gd name="adj2" fmla="val 50000"/>
            </a:avLst>
          </a:prstGeom>
          <a:ln>
            <a:solidFill>
              <a:schemeClr val="accent1"/>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Shape 6">
            <a:extLst>
              <a:ext uri="{FF2B5EF4-FFF2-40B4-BE49-F238E27FC236}">
                <a16:creationId xmlns:a16="http://schemas.microsoft.com/office/drawing/2014/main" id="{89266C04-8765-52F0-B1BD-5685016AB426}"/>
              </a:ext>
            </a:extLst>
          </p:cNvPr>
          <p:cNvSpPr/>
          <p:nvPr/>
        </p:nvSpPr>
        <p:spPr>
          <a:xfrm>
            <a:off x="3975057" y="1422981"/>
            <a:ext cx="7568813" cy="1736212"/>
          </a:xfrm>
          <a:custGeom>
            <a:avLst/>
            <a:gdLst>
              <a:gd name="connsiteX0" fmla="*/ 0 w 7568813"/>
              <a:gd name="connsiteY0" fmla="*/ 0 h 1736212"/>
              <a:gd name="connsiteX1" fmla="*/ 7568813 w 7568813"/>
              <a:gd name="connsiteY1" fmla="*/ 0 h 1736212"/>
              <a:gd name="connsiteX2" fmla="*/ 7568813 w 7568813"/>
              <a:gd name="connsiteY2" fmla="*/ 1736212 h 1736212"/>
              <a:gd name="connsiteX3" fmla="*/ 0 w 7568813"/>
              <a:gd name="connsiteY3" fmla="*/ 1736212 h 1736212"/>
              <a:gd name="connsiteX4" fmla="*/ 0 w 7568813"/>
              <a:gd name="connsiteY4" fmla="*/ 0 h 173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8813" h="1736212">
                <a:moveTo>
                  <a:pt x="0" y="0"/>
                </a:moveTo>
                <a:lnTo>
                  <a:pt x="7568813" y="0"/>
                </a:lnTo>
                <a:lnTo>
                  <a:pt x="7568813" y="1736212"/>
                </a:lnTo>
                <a:lnTo>
                  <a:pt x="0" y="1736212"/>
                </a:lnTo>
                <a:lnTo>
                  <a:pt x="0" y="0"/>
                </a:lnTo>
                <a:close/>
              </a:path>
            </a:pathLst>
          </a:custGeom>
          <a:ln>
            <a:solidFill>
              <a:schemeClr val="accent1"/>
            </a:solidFill>
          </a:ln>
        </p:spPr>
        <p:style>
          <a:lnRef idx="2">
            <a:schemeClr val="accent1"/>
          </a:lnRef>
          <a:fillRef idx="1">
            <a:schemeClr val="lt1"/>
          </a:fillRef>
          <a:effectRef idx="0">
            <a:schemeClr val="accent1"/>
          </a:effectRef>
          <a:fontRef idx="minor">
            <a:schemeClr val="dk1"/>
          </a:fontRef>
        </p:style>
        <p:txBody>
          <a:bodyPr spcFirstLastPara="0" vert="horz" wrap="square" lIns="91440" tIns="91440" rIns="91440" bIns="91440" numCol="1" spcCol="1270" anchor="ctr" anchorCtr="0">
            <a:noAutofit/>
          </a:bodyPr>
          <a:lstStyle/>
          <a:p>
            <a:pPr marL="228600" lvl="1" indent="-228600" algn="l" defTabSz="1066800">
              <a:lnSpc>
                <a:spcPct val="100000"/>
              </a:lnSpc>
              <a:spcBef>
                <a:spcPct val="0"/>
              </a:spcBef>
              <a:spcAft>
                <a:spcPts val="600"/>
              </a:spcAft>
              <a:buChar char="•"/>
            </a:pPr>
            <a:r>
              <a:rPr lang="en-US" sz="2400" kern="1200" dirty="0">
                <a:solidFill>
                  <a:schemeClr val="tx1"/>
                </a:solidFill>
              </a:rPr>
              <a:t>Exclusion of facilities not providing services of interest</a:t>
            </a:r>
          </a:p>
          <a:p>
            <a:pPr marL="228600" lvl="1" indent="-228600" algn="l" defTabSz="1066800">
              <a:lnSpc>
                <a:spcPct val="100000"/>
              </a:lnSpc>
              <a:spcBef>
                <a:spcPct val="0"/>
              </a:spcBef>
              <a:spcAft>
                <a:spcPts val="600"/>
              </a:spcAft>
              <a:buChar char="•"/>
            </a:pPr>
            <a:r>
              <a:rPr lang="en-US" sz="2400" kern="1200" dirty="0">
                <a:solidFill>
                  <a:schemeClr val="tx1"/>
                </a:solidFill>
              </a:rPr>
              <a:t>True zero values vs. missing data</a:t>
            </a:r>
          </a:p>
          <a:p>
            <a:pPr marL="228600" lvl="1" indent="-228600" algn="l" defTabSz="1066800">
              <a:lnSpc>
                <a:spcPct val="100000"/>
              </a:lnSpc>
              <a:spcBef>
                <a:spcPct val="0"/>
              </a:spcBef>
              <a:spcAft>
                <a:spcPts val="600"/>
              </a:spcAft>
              <a:buChar char="•"/>
            </a:pPr>
            <a:r>
              <a:rPr lang="en-US" sz="2400" kern="1200" dirty="0">
                <a:solidFill>
                  <a:schemeClr val="tx1"/>
                </a:solidFill>
              </a:rPr>
              <a:t>Examination of outliers</a:t>
            </a:r>
          </a:p>
        </p:txBody>
      </p:sp>
      <p:sp>
        <p:nvSpPr>
          <p:cNvPr id="8" name="Freeform: Shape 7">
            <a:extLst>
              <a:ext uri="{FF2B5EF4-FFF2-40B4-BE49-F238E27FC236}">
                <a16:creationId xmlns:a16="http://schemas.microsoft.com/office/drawing/2014/main" id="{EC9F5C39-9404-E563-0164-81074BEEB346}"/>
              </a:ext>
            </a:extLst>
          </p:cNvPr>
          <p:cNvSpPr/>
          <p:nvPr/>
        </p:nvSpPr>
        <p:spPr>
          <a:xfrm>
            <a:off x="413263" y="3979431"/>
            <a:ext cx="2782651" cy="910800"/>
          </a:xfrm>
          <a:custGeom>
            <a:avLst/>
            <a:gdLst>
              <a:gd name="connsiteX0" fmla="*/ 0 w 2782651"/>
              <a:gd name="connsiteY0" fmla="*/ 0 h 910800"/>
              <a:gd name="connsiteX1" fmla="*/ 2782651 w 2782651"/>
              <a:gd name="connsiteY1" fmla="*/ 0 h 910800"/>
              <a:gd name="connsiteX2" fmla="*/ 2782651 w 2782651"/>
              <a:gd name="connsiteY2" fmla="*/ 910800 h 910800"/>
              <a:gd name="connsiteX3" fmla="*/ 0 w 2782651"/>
              <a:gd name="connsiteY3" fmla="*/ 910800 h 910800"/>
              <a:gd name="connsiteX4" fmla="*/ 0 w 2782651"/>
              <a:gd name="connsiteY4" fmla="*/ 0 h 91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51" h="910800">
                <a:moveTo>
                  <a:pt x="0" y="0"/>
                </a:moveTo>
                <a:lnTo>
                  <a:pt x="2782651" y="0"/>
                </a:lnTo>
                <a:lnTo>
                  <a:pt x="2782651" y="910800"/>
                </a:lnTo>
                <a:lnTo>
                  <a:pt x="0" y="910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b="1" kern="1200">
                <a:solidFill>
                  <a:schemeClr val="tx1"/>
                </a:solidFill>
              </a:rPr>
              <a:t>Additional analyses</a:t>
            </a:r>
          </a:p>
        </p:txBody>
      </p:sp>
      <p:sp>
        <p:nvSpPr>
          <p:cNvPr id="9" name="Left Brace 8" descr="bracket to right list">
            <a:extLst>
              <a:ext uri="{FF2B5EF4-FFF2-40B4-BE49-F238E27FC236}">
                <a16:creationId xmlns:a16="http://schemas.microsoft.com/office/drawing/2014/main" id="{AA685601-4C62-570E-1D13-D2F90C9422B8}"/>
              </a:ext>
            </a:extLst>
          </p:cNvPr>
          <p:cNvSpPr/>
          <p:nvPr/>
        </p:nvSpPr>
        <p:spPr>
          <a:xfrm>
            <a:off x="3195914" y="3324794"/>
            <a:ext cx="556530" cy="2220075"/>
          </a:xfrm>
          <a:prstGeom prst="leftBrace">
            <a:avLst>
              <a:gd name="adj1" fmla="val 35000"/>
              <a:gd name="adj2" fmla="val 50000"/>
            </a:avLst>
          </a:prstGeom>
          <a:ln>
            <a:solidFill>
              <a:schemeClr val="accent1"/>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Shape 9">
            <a:extLst>
              <a:ext uri="{FF2B5EF4-FFF2-40B4-BE49-F238E27FC236}">
                <a16:creationId xmlns:a16="http://schemas.microsoft.com/office/drawing/2014/main" id="{02B8D58E-2D7E-0D88-DD14-6A180A502307}"/>
              </a:ext>
            </a:extLst>
          </p:cNvPr>
          <p:cNvSpPr/>
          <p:nvPr/>
        </p:nvSpPr>
        <p:spPr>
          <a:xfrm>
            <a:off x="3975057" y="3324794"/>
            <a:ext cx="7568813" cy="2220075"/>
          </a:xfrm>
          <a:custGeom>
            <a:avLst/>
            <a:gdLst>
              <a:gd name="connsiteX0" fmla="*/ 0 w 7568813"/>
              <a:gd name="connsiteY0" fmla="*/ 0 h 2220075"/>
              <a:gd name="connsiteX1" fmla="*/ 7568813 w 7568813"/>
              <a:gd name="connsiteY1" fmla="*/ 0 h 2220075"/>
              <a:gd name="connsiteX2" fmla="*/ 7568813 w 7568813"/>
              <a:gd name="connsiteY2" fmla="*/ 2220075 h 2220075"/>
              <a:gd name="connsiteX3" fmla="*/ 0 w 7568813"/>
              <a:gd name="connsiteY3" fmla="*/ 2220075 h 2220075"/>
              <a:gd name="connsiteX4" fmla="*/ 0 w 7568813"/>
              <a:gd name="connsiteY4" fmla="*/ 0 h 222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8813" h="2220075">
                <a:moveTo>
                  <a:pt x="0" y="0"/>
                </a:moveTo>
                <a:lnTo>
                  <a:pt x="7568813" y="0"/>
                </a:lnTo>
                <a:lnTo>
                  <a:pt x="7568813" y="2220075"/>
                </a:lnTo>
                <a:lnTo>
                  <a:pt x="0" y="2220075"/>
                </a:lnTo>
                <a:lnTo>
                  <a:pt x="0" y="0"/>
                </a:lnTo>
                <a:close/>
              </a:path>
            </a:pathLst>
          </a:custGeom>
          <a:ln>
            <a:solidFill>
              <a:schemeClr val="accent1"/>
            </a:solidFill>
          </a:ln>
        </p:spPr>
        <p:style>
          <a:lnRef idx="2">
            <a:schemeClr val="accent1"/>
          </a:lnRef>
          <a:fillRef idx="1">
            <a:schemeClr val="lt1"/>
          </a:fillRef>
          <a:effectRef idx="0">
            <a:schemeClr val="accent1"/>
          </a:effectRef>
          <a:fontRef idx="minor">
            <a:schemeClr val="dk1"/>
          </a:fontRef>
        </p:style>
        <p:txBody>
          <a:bodyPr spcFirstLastPara="0" vert="horz" wrap="square" lIns="91440" tIns="91440" rIns="91440" bIns="91440" numCol="1" spcCol="1270" anchor="ctr" anchorCtr="0">
            <a:noAutofit/>
          </a:bodyPr>
          <a:lstStyle/>
          <a:p>
            <a:pPr marL="228600" lvl="1" indent="-228600" algn="l" defTabSz="1066800">
              <a:lnSpc>
                <a:spcPct val="100000"/>
              </a:lnSpc>
              <a:spcBef>
                <a:spcPct val="0"/>
              </a:spcBef>
              <a:spcAft>
                <a:spcPts val="600"/>
              </a:spcAft>
              <a:buChar char="•"/>
            </a:pPr>
            <a:r>
              <a:rPr lang="en-US" sz="2400" kern="1200">
                <a:solidFill>
                  <a:schemeClr val="tx1"/>
                </a:solidFill>
              </a:rPr>
              <a:t>Malaria service cascade</a:t>
            </a:r>
          </a:p>
          <a:p>
            <a:pPr marL="228600" lvl="1" indent="-228600" algn="l" defTabSz="1066800">
              <a:lnSpc>
                <a:spcPct val="100000"/>
              </a:lnSpc>
              <a:spcBef>
                <a:spcPct val="0"/>
              </a:spcBef>
              <a:spcAft>
                <a:spcPts val="600"/>
              </a:spcAft>
              <a:buChar char="•"/>
            </a:pPr>
            <a:r>
              <a:rPr lang="en-US" sz="2400" kern="1200">
                <a:solidFill>
                  <a:schemeClr val="tx1"/>
                </a:solidFill>
              </a:rPr>
              <a:t>Expanded indicator list</a:t>
            </a:r>
          </a:p>
          <a:p>
            <a:pPr marL="228600" lvl="1" indent="-228600" algn="l" defTabSz="1066800">
              <a:lnSpc>
                <a:spcPct val="100000"/>
              </a:lnSpc>
              <a:spcBef>
                <a:spcPct val="0"/>
              </a:spcBef>
              <a:spcAft>
                <a:spcPts val="600"/>
              </a:spcAft>
              <a:buChar char="•"/>
            </a:pPr>
            <a:r>
              <a:rPr lang="en-US" sz="2400" kern="1200">
                <a:solidFill>
                  <a:schemeClr val="tx1"/>
                </a:solidFill>
              </a:rPr>
              <a:t>Triangulation with population-based data</a:t>
            </a:r>
          </a:p>
          <a:p>
            <a:pPr marL="228600" lvl="1" indent="-228600" algn="l" defTabSz="1066800">
              <a:lnSpc>
                <a:spcPct val="100000"/>
              </a:lnSpc>
              <a:spcBef>
                <a:spcPct val="0"/>
              </a:spcBef>
              <a:spcAft>
                <a:spcPts val="600"/>
              </a:spcAft>
              <a:buChar char="•"/>
            </a:pPr>
            <a:r>
              <a:rPr lang="en-US" sz="2400" kern="1200">
                <a:solidFill>
                  <a:schemeClr val="tx1"/>
                </a:solidFill>
              </a:rPr>
              <a:t>Classification of facilities by intervention intensity</a:t>
            </a:r>
          </a:p>
          <a:p>
            <a:pPr marL="228600" lvl="1" indent="-228600" algn="l" defTabSz="1066800">
              <a:lnSpc>
                <a:spcPct val="100000"/>
              </a:lnSpc>
              <a:spcBef>
                <a:spcPct val="0"/>
              </a:spcBef>
              <a:spcAft>
                <a:spcPts val="600"/>
              </a:spcAft>
              <a:buChar char="•"/>
            </a:pPr>
            <a:r>
              <a:rPr lang="en-US" sz="2400" kern="1200">
                <a:solidFill>
                  <a:schemeClr val="tx1"/>
                </a:solidFill>
              </a:rPr>
              <a:t>Modelling</a:t>
            </a:r>
          </a:p>
        </p:txBody>
      </p:sp>
      <p:sp>
        <p:nvSpPr>
          <p:cNvPr id="11" name="Freeform: Shape 10">
            <a:extLst>
              <a:ext uri="{FF2B5EF4-FFF2-40B4-BE49-F238E27FC236}">
                <a16:creationId xmlns:a16="http://schemas.microsoft.com/office/drawing/2014/main" id="{3FFB7DE2-7F1E-F734-CA97-E0A0F8806920}"/>
              </a:ext>
            </a:extLst>
          </p:cNvPr>
          <p:cNvSpPr/>
          <p:nvPr/>
        </p:nvSpPr>
        <p:spPr>
          <a:xfrm>
            <a:off x="413263" y="5710469"/>
            <a:ext cx="2782651" cy="910800"/>
          </a:xfrm>
          <a:custGeom>
            <a:avLst/>
            <a:gdLst>
              <a:gd name="connsiteX0" fmla="*/ 0 w 2782651"/>
              <a:gd name="connsiteY0" fmla="*/ 0 h 910800"/>
              <a:gd name="connsiteX1" fmla="*/ 2782651 w 2782651"/>
              <a:gd name="connsiteY1" fmla="*/ 0 h 910800"/>
              <a:gd name="connsiteX2" fmla="*/ 2782651 w 2782651"/>
              <a:gd name="connsiteY2" fmla="*/ 910800 h 910800"/>
              <a:gd name="connsiteX3" fmla="*/ 0 w 2782651"/>
              <a:gd name="connsiteY3" fmla="*/ 910800 h 910800"/>
              <a:gd name="connsiteX4" fmla="*/ 0 w 2782651"/>
              <a:gd name="connsiteY4" fmla="*/ 0 h 91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51" h="910800">
                <a:moveTo>
                  <a:pt x="0" y="0"/>
                </a:moveTo>
                <a:lnTo>
                  <a:pt x="2782651" y="0"/>
                </a:lnTo>
                <a:lnTo>
                  <a:pt x="2782651" y="910800"/>
                </a:lnTo>
                <a:lnTo>
                  <a:pt x="0" y="910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b="1" kern="1200">
                <a:solidFill>
                  <a:schemeClr val="tx1"/>
                </a:solidFill>
              </a:rPr>
              <a:t>Periodic result updates</a:t>
            </a:r>
          </a:p>
        </p:txBody>
      </p:sp>
      <p:sp>
        <p:nvSpPr>
          <p:cNvPr id="12" name="Left Brace 11" descr="bracket to right list">
            <a:extLst>
              <a:ext uri="{FF2B5EF4-FFF2-40B4-BE49-F238E27FC236}">
                <a16:creationId xmlns:a16="http://schemas.microsoft.com/office/drawing/2014/main" id="{4963F954-2E1C-497F-F8FD-FEA47784E511}"/>
              </a:ext>
            </a:extLst>
          </p:cNvPr>
          <p:cNvSpPr/>
          <p:nvPr/>
        </p:nvSpPr>
        <p:spPr>
          <a:xfrm>
            <a:off x="3195914" y="5710469"/>
            <a:ext cx="556530" cy="910800"/>
          </a:xfrm>
          <a:prstGeom prst="leftBrace">
            <a:avLst>
              <a:gd name="adj1" fmla="val 35000"/>
              <a:gd name="adj2" fmla="val 50000"/>
            </a:avLst>
          </a:prstGeom>
          <a:ln>
            <a:solidFill>
              <a:schemeClr val="accent1"/>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Shape 12">
            <a:extLst>
              <a:ext uri="{FF2B5EF4-FFF2-40B4-BE49-F238E27FC236}">
                <a16:creationId xmlns:a16="http://schemas.microsoft.com/office/drawing/2014/main" id="{68C2461A-C187-C719-66D1-CA61417E4C67}"/>
              </a:ext>
            </a:extLst>
          </p:cNvPr>
          <p:cNvSpPr/>
          <p:nvPr/>
        </p:nvSpPr>
        <p:spPr>
          <a:xfrm>
            <a:off x="3975057" y="5710469"/>
            <a:ext cx="7568813" cy="910800"/>
          </a:xfrm>
          <a:custGeom>
            <a:avLst/>
            <a:gdLst>
              <a:gd name="connsiteX0" fmla="*/ 0 w 7568813"/>
              <a:gd name="connsiteY0" fmla="*/ 0 h 910800"/>
              <a:gd name="connsiteX1" fmla="*/ 7568813 w 7568813"/>
              <a:gd name="connsiteY1" fmla="*/ 0 h 910800"/>
              <a:gd name="connsiteX2" fmla="*/ 7568813 w 7568813"/>
              <a:gd name="connsiteY2" fmla="*/ 910800 h 910800"/>
              <a:gd name="connsiteX3" fmla="*/ 0 w 7568813"/>
              <a:gd name="connsiteY3" fmla="*/ 910800 h 910800"/>
              <a:gd name="connsiteX4" fmla="*/ 0 w 7568813"/>
              <a:gd name="connsiteY4" fmla="*/ 0 h 91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8813" h="910800">
                <a:moveTo>
                  <a:pt x="0" y="0"/>
                </a:moveTo>
                <a:lnTo>
                  <a:pt x="7568813" y="0"/>
                </a:lnTo>
                <a:lnTo>
                  <a:pt x="7568813" y="910800"/>
                </a:lnTo>
                <a:lnTo>
                  <a:pt x="0" y="910800"/>
                </a:lnTo>
                <a:lnTo>
                  <a:pt x="0" y="0"/>
                </a:lnTo>
                <a:close/>
              </a:path>
            </a:pathLst>
          </a:custGeom>
          <a:ln>
            <a:solidFill>
              <a:schemeClr val="accent1"/>
            </a:solidFill>
          </a:ln>
        </p:spPr>
        <p:style>
          <a:lnRef idx="2">
            <a:schemeClr val="accent1"/>
          </a:lnRef>
          <a:fillRef idx="1">
            <a:schemeClr val="lt1"/>
          </a:fillRef>
          <a:effectRef idx="0">
            <a:schemeClr val="accent1"/>
          </a:effectRef>
          <a:fontRef idx="minor">
            <a:schemeClr val="dk1"/>
          </a:fontRef>
        </p:style>
        <p:txBody>
          <a:bodyPr spcFirstLastPara="0" vert="horz" wrap="square" lIns="91440" tIns="91440" rIns="91440" bIns="91440" numCol="1" spcCol="1270" anchor="ctr" anchorCtr="0">
            <a:noAutofit/>
          </a:bodyPr>
          <a:lstStyle/>
          <a:p>
            <a:pPr marL="228600" lvl="1" indent="-228600" algn="l" defTabSz="1066800">
              <a:lnSpc>
                <a:spcPct val="100000"/>
              </a:lnSpc>
              <a:spcBef>
                <a:spcPct val="0"/>
              </a:spcBef>
              <a:spcAft>
                <a:spcPts val="600"/>
              </a:spcAft>
              <a:buChar char="•"/>
            </a:pPr>
            <a:r>
              <a:rPr lang="en-US" sz="2400" kern="1200">
                <a:solidFill>
                  <a:schemeClr val="tx1"/>
                </a:solidFill>
              </a:rPr>
              <a:t>Refreshing DHIS2 data every 6 months</a:t>
            </a:r>
          </a:p>
        </p:txBody>
      </p:sp>
    </p:spTree>
    <p:extLst>
      <p:ext uri="{BB962C8B-B14F-4D97-AF65-F5344CB8AC3E}">
        <p14:creationId xmlns:p14="http://schemas.microsoft.com/office/powerpoint/2010/main" val="3909054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A49A0A-8D6F-F157-D062-DA87BD00EFC3}"/>
              </a:ext>
            </a:extLst>
          </p:cNvPr>
          <p:cNvSpPr>
            <a:spLocks noGrp="1"/>
          </p:cNvSpPr>
          <p:nvPr>
            <p:ph type="title" idx="4294967295"/>
          </p:nvPr>
        </p:nvSpPr>
        <p:spPr>
          <a:xfrm>
            <a:off x="4445000" y="1897063"/>
            <a:ext cx="7065963"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rgbClr val="264E59"/>
                </a:solidFill>
                <a:effectLst/>
                <a:uLnTx/>
                <a:uFillTx/>
                <a:latin typeface="Arial" panose="020B0604020202020204" pitchFamily="34" charset="0"/>
                <a:ea typeface="Lustria"/>
                <a:cs typeface="Arial" panose="020B0604020202020204" pitchFamily="34" charset="0"/>
              </a:rPr>
              <a:t>Assessing the effectiveness of HPN activities on health facility readiness</a:t>
            </a:r>
          </a:p>
          <a:p>
            <a:pPr marL="0" marR="0" lvl="0" indent="0" algn="l" defTabSz="914400" rtl="0" eaLnBrk="1" fontAlgn="auto" latinLnBrk="0" hangingPunct="1">
              <a:lnSpc>
                <a:spcPct val="100000"/>
              </a:lnSpc>
              <a:spcBef>
                <a:spcPts val="1200"/>
              </a:spcBef>
              <a:spcAft>
                <a:spcPts val="800"/>
              </a:spcAft>
              <a:buClrTx/>
              <a:buSzTx/>
              <a:buFont typeface="Arial" panose="020B0604020202020204" pitchFamily="34" charset="0"/>
              <a:buNone/>
              <a:tabLst/>
              <a:defRPr/>
            </a:pPr>
            <a:r>
              <a:rPr kumimoji="0" lang="en-US" sz="3000" b="1" i="0" u="none" strike="noStrike" kern="1200" cap="none" spc="0" normalizeH="0" baseline="0" noProof="0" dirty="0">
                <a:ln>
                  <a:noFill/>
                </a:ln>
                <a:solidFill>
                  <a:schemeClr val="accent1"/>
                </a:solidFill>
                <a:effectLst/>
                <a:uLnTx/>
                <a:uFillTx/>
                <a:latin typeface="Arial"/>
                <a:ea typeface="Lustria"/>
                <a:cs typeface="Arial"/>
              </a:rPr>
              <a:t>Evaluation baseline health facility assessment (HFA) results</a:t>
            </a:r>
            <a:endParaRPr kumimoji="0" lang="en-US" sz="3000" b="1" i="0" u="none" strike="noStrike" kern="1200" cap="small" spc="0" normalizeH="0" baseline="0" noProof="0" dirty="0">
              <a:ln>
                <a:noFill/>
              </a:ln>
              <a:solidFill>
                <a:schemeClr val="accent1"/>
              </a:solidFill>
              <a:effectLst/>
              <a:uLnTx/>
              <a:uFillTx/>
              <a:latin typeface="Arial"/>
              <a:ea typeface="Lustria"/>
              <a:cs typeface="Arial"/>
            </a:endParaRPr>
          </a:p>
        </p:txBody>
      </p:sp>
    </p:spTree>
    <p:extLst>
      <p:ext uri="{BB962C8B-B14F-4D97-AF65-F5344CB8AC3E}">
        <p14:creationId xmlns:p14="http://schemas.microsoft.com/office/powerpoint/2010/main" val="3777462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A0A6A5-9092-739E-41F7-8604963B3639}"/>
              </a:ext>
            </a:extLst>
          </p:cNvPr>
          <p:cNvSpPr>
            <a:spLocks noGrp="1"/>
          </p:cNvSpPr>
          <p:nvPr>
            <p:ph type="title" idx="4294967295"/>
          </p:nvPr>
        </p:nvSpPr>
        <p:spPr>
          <a:xfrm>
            <a:off x="647700" y="784225"/>
            <a:ext cx="9107488"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Data Source and Sample</a:t>
            </a:r>
          </a:p>
        </p:txBody>
      </p:sp>
      <p:sp>
        <p:nvSpPr>
          <p:cNvPr id="2" name="Text Placeholder 1">
            <a:extLst>
              <a:ext uri="{FF2B5EF4-FFF2-40B4-BE49-F238E27FC236}">
                <a16:creationId xmlns:a16="http://schemas.microsoft.com/office/drawing/2014/main" id="{7DA2EF16-FBE3-9688-4D36-FE5A7C73F6D2}"/>
              </a:ext>
            </a:extLst>
          </p:cNvPr>
          <p:cNvSpPr>
            <a:spLocks noGrp="1"/>
          </p:cNvSpPr>
          <p:nvPr>
            <p:ph type="body" sz="quarter" idx="12"/>
          </p:nvPr>
        </p:nvSpPr>
        <p:spPr>
          <a:xfrm>
            <a:off x="648129" y="1887570"/>
            <a:ext cx="10682209" cy="2782610"/>
          </a:xfrm>
        </p:spPr>
        <p:txBody>
          <a:bodyPr/>
          <a:lstStyle/>
          <a:p>
            <a:r>
              <a:rPr lang="en-US" dirty="0"/>
              <a:t>HFA data collected by IHP in Ebonyi between June 10 – July 5, 2021</a:t>
            </a:r>
          </a:p>
          <a:p>
            <a:r>
              <a:rPr lang="en-US" dirty="0"/>
              <a:t>Additional HFA data was collected by D4I at health facilities between July 5 – August 12, 2021</a:t>
            </a:r>
          </a:p>
          <a:p>
            <a:r>
              <a:rPr lang="en-US" dirty="0">
                <a:cs typeface="Arial"/>
              </a:rPr>
              <a:t>Evaluation analytical sample: 120 Ebonyi facilities</a:t>
            </a:r>
            <a:endParaRPr lang="en-US" dirty="0"/>
          </a:p>
          <a:p>
            <a:pPr lvl="1">
              <a:buFont typeface="Courier New" panose="02070309020205020404" pitchFamily="49" charset="0"/>
              <a:buChar char="o"/>
            </a:pPr>
            <a:r>
              <a:rPr lang="en-US" dirty="0"/>
              <a:t>100% primary health centers</a:t>
            </a:r>
          </a:p>
          <a:p>
            <a:pPr lvl="1">
              <a:buFont typeface="Courier New" panose="02070309020205020404" pitchFamily="49" charset="0"/>
              <a:buChar char="o"/>
            </a:pPr>
            <a:r>
              <a:rPr lang="en-US" dirty="0"/>
              <a:t>77% rural settings</a:t>
            </a:r>
          </a:p>
          <a:p>
            <a:endParaRPr lang="en-US" dirty="0"/>
          </a:p>
        </p:txBody>
      </p:sp>
    </p:spTree>
    <p:extLst>
      <p:ext uri="{BB962C8B-B14F-4D97-AF65-F5344CB8AC3E}">
        <p14:creationId xmlns:p14="http://schemas.microsoft.com/office/powerpoint/2010/main" val="3391043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422A7-E9FC-99B0-7ADA-217A99E42E19}"/>
              </a:ext>
            </a:extLst>
          </p:cNvPr>
          <p:cNvSpPr>
            <a:spLocks noGrp="1"/>
          </p:cNvSpPr>
          <p:nvPr>
            <p:ph type="title" idx="4294967295"/>
          </p:nvPr>
        </p:nvSpPr>
        <p:spPr>
          <a:xfrm>
            <a:off x="1430338" y="2700338"/>
            <a:ext cx="9305925"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HFA results: </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rPr>
              <a:t>A. General service readiness </a:t>
            </a:r>
          </a:p>
        </p:txBody>
      </p:sp>
    </p:spTree>
    <p:extLst>
      <p:ext uri="{BB962C8B-B14F-4D97-AF65-F5344CB8AC3E}">
        <p14:creationId xmlns:p14="http://schemas.microsoft.com/office/powerpoint/2010/main" val="1220908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568C19-6031-3749-CBC4-09520604F893}"/>
              </a:ext>
            </a:extLst>
          </p:cNvPr>
          <p:cNvSpPr>
            <a:spLocks noGrp="1"/>
          </p:cNvSpPr>
          <p:nvPr>
            <p:ph type="title" idx="4294967295"/>
          </p:nvPr>
        </p:nvSpPr>
        <p:spPr>
          <a:xfrm>
            <a:off x="630238" y="619125"/>
            <a:ext cx="91059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General Service Readiness</a:t>
            </a:r>
          </a:p>
        </p:txBody>
      </p:sp>
      <p:sp>
        <p:nvSpPr>
          <p:cNvPr id="6" name="Text Placeholder 1">
            <a:extLst>
              <a:ext uri="{FF2B5EF4-FFF2-40B4-BE49-F238E27FC236}">
                <a16:creationId xmlns:a16="http://schemas.microsoft.com/office/drawing/2014/main" id="{D1A425E8-5E56-C932-B9DD-381A11792A1F}"/>
              </a:ext>
            </a:extLst>
          </p:cNvPr>
          <p:cNvSpPr>
            <a:spLocks noGrp="1"/>
          </p:cNvSpPr>
          <p:nvPr>
            <p:ph type="body" sz="quarter" idx="12"/>
          </p:nvPr>
        </p:nvSpPr>
        <p:spPr>
          <a:xfrm>
            <a:off x="516926" y="1423955"/>
            <a:ext cx="10808007" cy="554102"/>
          </a:xfrm>
        </p:spPr>
        <p:txBody>
          <a:bodyPr vert="horz" lIns="91440" tIns="45720" rIns="91440" bIns="45720" rtlCol="0" anchor="t">
            <a:noAutofit/>
          </a:bodyPr>
          <a:lstStyle/>
          <a:p>
            <a:pPr marL="0" indent="0">
              <a:buNone/>
            </a:pPr>
            <a:r>
              <a:rPr lang="en-US" sz="2200" b="1" dirty="0"/>
              <a:t>71% </a:t>
            </a:r>
            <a:r>
              <a:rPr lang="en-US" sz="2200" dirty="0"/>
              <a:t>of facilities have </a:t>
            </a:r>
            <a:r>
              <a:rPr lang="en-US" sz="2200" b="1" dirty="0"/>
              <a:t>all essential medicines</a:t>
            </a:r>
            <a:r>
              <a:rPr lang="en-US" sz="2200" dirty="0"/>
              <a:t> available. The mean percentage of essential medicines available at a facility is </a:t>
            </a:r>
            <a:r>
              <a:rPr lang="en-US" sz="2200" b="1" dirty="0"/>
              <a:t>81%</a:t>
            </a:r>
            <a:r>
              <a:rPr lang="en-US" sz="2200" dirty="0"/>
              <a:t>. </a:t>
            </a:r>
            <a:endParaRPr lang="en-US" sz="2200" b="1" dirty="0"/>
          </a:p>
        </p:txBody>
      </p:sp>
      <p:sp>
        <p:nvSpPr>
          <p:cNvPr id="8" name="TextBox 7">
            <a:extLst>
              <a:ext uri="{FF2B5EF4-FFF2-40B4-BE49-F238E27FC236}">
                <a16:creationId xmlns:a16="http://schemas.microsoft.com/office/drawing/2014/main" id="{312F880C-EDB8-1292-1061-941C31D31B61}"/>
              </a:ext>
            </a:extLst>
          </p:cNvPr>
          <p:cNvSpPr txBox="1"/>
          <p:nvPr/>
        </p:nvSpPr>
        <p:spPr>
          <a:xfrm>
            <a:off x="441435" y="2486394"/>
            <a:ext cx="10456769" cy="338554"/>
          </a:xfrm>
          <a:prstGeom prst="rect">
            <a:avLst/>
          </a:prstGeom>
          <a:noFill/>
          <a:ln>
            <a:noFill/>
          </a:ln>
        </p:spPr>
        <p:txBody>
          <a:bodyPr wrap="square" rtlCol="0">
            <a:spAutoFit/>
          </a:bodyPr>
          <a:lstStyle/>
          <a:p>
            <a:r>
              <a:rPr lang="en-US" sz="1600" b="1">
                <a:latin typeface="Arial" panose="020B0604020202020204" pitchFamily="34" charset="0"/>
                <a:cs typeface="Arial" panose="020B0604020202020204" pitchFamily="34" charset="0"/>
              </a:rPr>
              <a:t>Percentage of Ebonyi health facilities that have essential medicines available  (N=120)</a:t>
            </a:r>
          </a:p>
        </p:txBody>
      </p:sp>
      <p:graphicFrame>
        <p:nvGraphicFramePr>
          <p:cNvPr id="13" name="Chart 12" descr="bar graph showing, as a percentage of Ebonyi health facilities with essential medicines) the availability of hormonal contraceptives (98%), paracetamol (96%), ACT (90%) and folic acid (80%)">
            <a:extLst>
              <a:ext uri="{FF2B5EF4-FFF2-40B4-BE49-F238E27FC236}">
                <a16:creationId xmlns:a16="http://schemas.microsoft.com/office/drawing/2014/main" id="{30C9C70B-0FA8-44FC-A491-83EECBE38994}"/>
              </a:ext>
            </a:extLst>
          </p:cNvPr>
          <p:cNvGraphicFramePr>
            <a:graphicFrameLocks/>
          </p:cNvGraphicFramePr>
          <p:nvPr>
            <p:extLst>
              <p:ext uri="{D42A27DB-BD31-4B8C-83A1-F6EECF244321}">
                <p14:modId xmlns:p14="http://schemas.microsoft.com/office/powerpoint/2010/main" val="413827396"/>
              </p:ext>
            </p:extLst>
          </p:nvPr>
        </p:nvGraphicFramePr>
        <p:xfrm>
          <a:off x="441435" y="2629593"/>
          <a:ext cx="11215108" cy="406022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1">
            <a:extLst>
              <a:ext uri="{FF2B5EF4-FFF2-40B4-BE49-F238E27FC236}">
                <a16:creationId xmlns:a16="http://schemas.microsoft.com/office/drawing/2014/main" id="{3DA2C463-6496-57D2-21D6-7A59B5D1F726}"/>
              </a:ext>
            </a:extLst>
          </p:cNvPr>
          <p:cNvSpPr txBox="1">
            <a:spLocks/>
          </p:cNvSpPr>
          <p:nvPr/>
        </p:nvSpPr>
        <p:spPr>
          <a:xfrm>
            <a:off x="516928" y="2936044"/>
            <a:ext cx="2825363" cy="338554"/>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Hormonal contraceptives (oral, injectable, and/or implants)</a:t>
            </a:r>
          </a:p>
        </p:txBody>
      </p:sp>
      <p:sp>
        <p:nvSpPr>
          <p:cNvPr id="9" name="Text Placeholder 1">
            <a:extLst>
              <a:ext uri="{FF2B5EF4-FFF2-40B4-BE49-F238E27FC236}">
                <a16:creationId xmlns:a16="http://schemas.microsoft.com/office/drawing/2014/main" id="{4F1A9F37-6A2E-FBA9-5AEB-3721B3312AD3}"/>
              </a:ext>
            </a:extLst>
          </p:cNvPr>
          <p:cNvSpPr txBox="1">
            <a:spLocks/>
          </p:cNvSpPr>
          <p:nvPr/>
        </p:nvSpPr>
        <p:spPr>
          <a:xfrm>
            <a:off x="516927" y="3867573"/>
            <a:ext cx="2825363" cy="338554"/>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Paracetamol tab/cap</a:t>
            </a:r>
          </a:p>
        </p:txBody>
      </p:sp>
      <p:sp>
        <p:nvSpPr>
          <p:cNvPr id="10" name="Text Placeholder 1">
            <a:extLst>
              <a:ext uri="{FF2B5EF4-FFF2-40B4-BE49-F238E27FC236}">
                <a16:creationId xmlns:a16="http://schemas.microsoft.com/office/drawing/2014/main" id="{136CBEC6-BE76-196C-8BE1-F54D725208BB}"/>
              </a:ext>
            </a:extLst>
          </p:cNvPr>
          <p:cNvSpPr txBox="1">
            <a:spLocks/>
          </p:cNvSpPr>
          <p:nvPr/>
        </p:nvSpPr>
        <p:spPr>
          <a:xfrm>
            <a:off x="516927" y="4643653"/>
            <a:ext cx="2825363" cy="338554"/>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Artemisinin-based combination therapy (ACT)</a:t>
            </a:r>
          </a:p>
        </p:txBody>
      </p:sp>
      <p:sp>
        <p:nvSpPr>
          <p:cNvPr id="11" name="Text Placeholder 1">
            <a:extLst>
              <a:ext uri="{FF2B5EF4-FFF2-40B4-BE49-F238E27FC236}">
                <a16:creationId xmlns:a16="http://schemas.microsoft.com/office/drawing/2014/main" id="{FFF5CAD3-23A4-5DFB-55C3-028420EF4AED}"/>
              </a:ext>
            </a:extLst>
          </p:cNvPr>
          <p:cNvSpPr txBox="1">
            <a:spLocks/>
          </p:cNvSpPr>
          <p:nvPr/>
        </p:nvSpPr>
        <p:spPr>
          <a:xfrm>
            <a:off x="516926" y="5609187"/>
            <a:ext cx="2825363" cy="338554"/>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Folic acid tab/cap</a:t>
            </a:r>
          </a:p>
        </p:txBody>
      </p:sp>
    </p:spTree>
    <p:extLst>
      <p:ext uri="{BB962C8B-B14F-4D97-AF65-F5344CB8AC3E}">
        <p14:creationId xmlns:p14="http://schemas.microsoft.com/office/powerpoint/2010/main" val="3998414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568C19-6031-3749-CBC4-09520604F893}"/>
              </a:ext>
            </a:extLst>
          </p:cNvPr>
          <p:cNvSpPr>
            <a:spLocks noGrp="1"/>
          </p:cNvSpPr>
          <p:nvPr>
            <p:ph type="title" idx="4294967295"/>
          </p:nvPr>
        </p:nvSpPr>
        <p:spPr>
          <a:xfrm>
            <a:off x="630238" y="619125"/>
            <a:ext cx="91059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General Service Readiness</a:t>
            </a:r>
          </a:p>
        </p:txBody>
      </p:sp>
      <p:sp>
        <p:nvSpPr>
          <p:cNvPr id="6" name="Text Placeholder 1">
            <a:extLst>
              <a:ext uri="{FF2B5EF4-FFF2-40B4-BE49-F238E27FC236}">
                <a16:creationId xmlns:a16="http://schemas.microsoft.com/office/drawing/2014/main" id="{D1A425E8-5E56-C932-B9DD-381A11792A1F}"/>
              </a:ext>
            </a:extLst>
          </p:cNvPr>
          <p:cNvSpPr>
            <a:spLocks noGrp="1"/>
          </p:cNvSpPr>
          <p:nvPr>
            <p:ph type="body" sz="quarter" idx="12"/>
          </p:nvPr>
        </p:nvSpPr>
        <p:spPr>
          <a:xfrm>
            <a:off x="629653" y="1348759"/>
            <a:ext cx="10808007" cy="554102"/>
          </a:xfrm>
        </p:spPr>
        <p:txBody>
          <a:bodyPr vert="horz" lIns="91440" tIns="45720" rIns="91440" bIns="45720" rtlCol="0" anchor="t">
            <a:noAutofit/>
          </a:bodyPr>
          <a:lstStyle/>
          <a:p>
            <a:pPr marL="0" indent="0">
              <a:buNone/>
            </a:pPr>
            <a:r>
              <a:rPr lang="en-US" sz="2200" b="1" dirty="0"/>
              <a:t>63% </a:t>
            </a:r>
            <a:r>
              <a:rPr lang="en-US" sz="2200" dirty="0"/>
              <a:t>of facilities have </a:t>
            </a:r>
            <a:r>
              <a:rPr lang="en-US" sz="2200" b="1" dirty="0"/>
              <a:t>all basic consumables </a:t>
            </a:r>
            <a:r>
              <a:rPr lang="en-US" sz="2200" dirty="0"/>
              <a:t>available. The mean percentage of basic consumables available at a facility is </a:t>
            </a:r>
            <a:r>
              <a:rPr lang="en-US" sz="2200" b="1" dirty="0"/>
              <a:t>91%</a:t>
            </a:r>
            <a:r>
              <a:rPr lang="en-US" sz="2200" dirty="0"/>
              <a:t>. </a:t>
            </a:r>
            <a:endParaRPr lang="en-US" sz="2200" b="1" dirty="0"/>
          </a:p>
        </p:txBody>
      </p:sp>
      <p:sp>
        <p:nvSpPr>
          <p:cNvPr id="8" name="TextBox 7">
            <a:extLst>
              <a:ext uri="{FF2B5EF4-FFF2-40B4-BE49-F238E27FC236}">
                <a16:creationId xmlns:a16="http://schemas.microsoft.com/office/drawing/2014/main" id="{312F880C-EDB8-1292-1061-941C31D31B61}"/>
              </a:ext>
            </a:extLst>
          </p:cNvPr>
          <p:cNvSpPr txBox="1"/>
          <p:nvPr/>
        </p:nvSpPr>
        <p:spPr>
          <a:xfrm>
            <a:off x="629653" y="2241415"/>
            <a:ext cx="10456769" cy="338554"/>
          </a:xfrm>
          <a:prstGeom prst="rect">
            <a:avLst/>
          </a:prstGeom>
          <a:noFill/>
          <a:ln>
            <a:noFill/>
          </a:ln>
        </p:spPr>
        <p:txBody>
          <a:bodyPr wrap="square" rtlCol="0">
            <a:spAutoFit/>
          </a:bodyPr>
          <a:lstStyle/>
          <a:p>
            <a:r>
              <a:rPr lang="en-US" sz="1600" b="1" dirty="0">
                <a:latin typeface="Arial" panose="020B0604020202020204" pitchFamily="34" charset="0"/>
                <a:cs typeface="Arial" panose="020B0604020202020204" pitchFamily="34" charset="0"/>
              </a:rPr>
              <a:t>Percentage of Ebonyi health facilities that have basic consumables available (N=120)</a:t>
            </a:r>
          </a:p>
        </p:txBody>
      </p:sp>
      <p:graphicFrame>
        <p:nvGraphicFramePr>
          <p:cNvPr id="14" name="Chart 13" descr="bar graph showing, as a percentage of Ebonyi health facilities with basic consumables) the availability of male condoms (88%), single use syringes (82%), gloves (80%), sterile gauze (78%) and alcohol swabs (77%)">
            <a:extLst>
              <a:ext uri="{FF2B5EF4-FFF2-40B4-BE49-F238E27FC236}">
                <a16:creationId xmlns:a16="http://schemas.microsoft.com/office/drawing/2014/main" id="{F2CE3084-10DF-0A91-BAEB-7FCD269D3A5D}"/>
              </a:ext>
            </a:extLst>
          </p:cNvPr>
          <p:cNvGraphicFramePr>
            <a:graphicFrameLocks/>
          </p:cNvGraphicFramePr>
          <p:nvPr>
            <p:extLst>
              <p:ext uri="{D42A27DB-BD31-4B8C-83A1-F6EECF244321}">
                <p14:modId xmlns:p14="http://schemas.microsoft.com/office/powerpoint/2010/main" val="3414903598"/>
              </p:ext>
            </p:extLst>
          </p:nvPr>
        </p:nvGraphicFramePr>
        <p:xfrm>
          <a:off x="687932" y="2510730"/>
          <a:ext cx="10691447" cy="4121297"/>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1">
            <a:extLst>
              <a:ext uri="{FF2B5EF4-FFF2-40B4-BE49-F238E27FC236}">
                <a16:creationId xmlns:a16="http://schemas.microsoft.com/office/drawing/2014/main" id="{6FEA40FA-6865-22F3-72AD-95A722BA0291}"/>
              </a:ext>
            </a:extLst>
          </p:cNvPr>
          <p:cNvSpPr txBox="1">
            <a:spLocks/>
          </p:cNvSpPr>
          <p:nvPr/>
        </p:nvSpPr>
        <p:spPr>
          <a:xfrm>
            <a:off x="132202" y="2853891"/>
            <a:ext cx="2401534" cy="338554"/>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Male condoms</a:t>
            </a:r>
          </a:p>
        </p:txBody>
      </p:sp>
      <p:sp>
        <p:nvSpPr>
          <p:cNvPr id="16" name="Text Placeholder 1">
            <a:extLst>
              <a:ext uri="{FF2B5EF4-FFF2-40B4-BE49-F238E27FC236}">
                <a16:creationId xmlns:a16="http://schemas.microsoft.com/office/drawing/2014/main" id="{81D2BA3F-9937-C8CE-8AED-EA7E4219FFE6}"/>
              </a:ext>
            </a:extLst>
          </p:cNvPr>
          <p:cNvSpPr txBox="1">
            <a:spLocks/>
          </p:cNvSpPr>
          <p:nvPr/>
        </p:nvSpPr>
        <p:spPr>
          <a:xfrm>
            <a:off x="132202" y="3505938"/>
            <a:ext cx="2401534" cy="338554"/>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Single use syringes</a:t>
            </a:r>
          </a:p>
        </p:txBody>
      </p:sp>
      <p:sp>
        <p:nvSpPr>
          <p:cNvPr id="17" name="Text Placeholder 1">
            <a:extLst>
              <a:ext uri="{FF2B5EF4-FFF2-40B4-BE49-F238E27FC236}">
                <a16:creationId xmlns:a16="http://schemas.microsoft.com/office/drawing/2014/main" id="{8B8E4A3D-2380-625D-6801-4F76FA8E4679}"/>
              </a:ext>
            </a:extLst>
          </p:cNvPr>
          <p:cNvSpPr txBox="1">
            <a:spLocks/>
          </p:cNvSpPr>
          <p:nvPr/>
        </p:nvSpPr>
        <p:spPr>
          <a:xfrm>
            <a:off x="132202" y="4144069"/>
            <a:ext cx="2401534" cy="338554"/>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Examination gloves, latex, single use</a:t>
            </a:r>
          </a:p>
        </p:txBody>
      </p:sp>
      <p:sp>
        <p:nvSpPr>
          <p:cNvPr id="18" name="Text Placeholder 1">
            <a:extLst>
              <a:ext uri="{FF2B5EF4-FFF2-40B4-BE49-F238E27FC236}">
                <a16:creationId xmlns:a16="http://schemas.microsoft.com/office/drawing/2014/main" id="{38F62DC8-557C-ED89-82D6-313174DE4BDF}"/>
              </a:ext>
            </a:extLst>
          </p:cNvPr>
          <p:cNvSpPr txBox="1">
            <a:spLocks/>
          </p:cNvSpPr>
          <p:nvPr/>
        </p:nvSpPr>
        <p:spPr>
          <a:xfrm>
            <a:off x="132202" y="4935831"/>
            <a:ext cx="2401534" cy="338554"/>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Sterile gauze swabs</a:t>
            </a:r>
          </a:p>
        </p:txBody>
      </p:sp>
      <p:sp>
        <p:nvSpPr>
          <p:cNvPr id="19" name="Text Placeholder 1">
            <a:extLst>
              <a:ext uri="{FF2B5EF4-FFF2-40B4-BE49-F238E27FC236}">
                <a16:creationId xmlns:a16="http://schemas.microsoft.com/office/drawing/2014/main" id="{89CF8CA2-2B55-6FC2-E698-DAA938CBD198}"/>
              </a:ext>
            </a:extLst>
          </p:cNvPr>
          <p:cNvSpPr txBox="1">
            <a:spLocks/>
          </p:cNvSpPr>
          <p:nvPr/>
        </p:nvSpPr>
        <p:spPr>
          <a:xfrm>
            <a:off x="132202" y="5548307"/>
            <a:ext cx="2401534" cy="338554"/>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Alcohol swabs</a:t>
            </a:r>
          </a:p>
        </p:txBody>
      </p:sp>
    </p:spTree>
    <p:extLst>
      <p:ext uri="{BB962C8B-B14F-4D97-AF65-F5344CB8AC3E}">
        <p14:creationId xmlns:p14="http://schemas.microsoft.com/office/powerpoint/2010/main" val="1181598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D4AFEB-A33B-33F9-020D-AA29C2E68E0E}"/>
              </a:ext>
            </a:extLst>
          </p:cNvPr>
          <p:cNvSpPr>
            <a:spLocks noGrp="1"/>
          </p:cNvSpPr>
          <p:nvPr>
            <p:ph type="title" idx="4294967295"/>
          </p:nvPr>
        </p:nvSpPr>
        <p:spPr>
          <a:xfrm>
            <a:off x="381000" y="722313"/>
            <a:ext cx="11430000" cy="639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Meeting objectives</a:t>
            </a:r>
          </a:p>
        </p:txBody>
      </p:sp>
      <p:sp>
        <p:nvSpPr>
          <p:cNvPr id="182" name="TextBox 181">
            <a:extLst>
              <a:ext uri="{FF2B5EF4-FFF2-40B4-BE49-F238E27FC236}">
                <a16:creationId xmlns:a16="http://schemas.microsoft.com/office/drawing/2014/main" id="{6F5C646F-7C23-B508-8289-C92D3C34BDDB}"/>
              </a:ext>
            </a:extLst>
          </p:cNvPr>
          <p:cNvSpPr txBox="1"/>
          <p:nvPr/>
        </p:nvSpPr>
        <p:spPr>
          <a:xfrm>
            <a:off x="3648508" y="1508387"/>
            <a:ext cx="2704576" cy="306117"/>
          </a:xfrm>
          <a:prstGeom prst="rect">
            <a:avLst/>
          </a:prstGeom>
          <a:solidFill>
            <a:srgbClr val="F2A13E"/>
          </a:solidFill>
          <a:ln>
            <a:noFill/>
          </a:ln>
        </p:spPr>
        <p:txBody>
          <a:bodyPr wrap="square" rtlCol="0" anchor="ctr">
            <a:spAutoFit/>
          </a:bodyPr>
          <a:lstStyle/>
          <a:p>
            <a:r>
              <a:rPr lang="en-US" altLang="ko-KR" sz="1400" b="1" dirty="0">
                <a:latin typeface="Arial" panose="020B0604020202020204" pitchFamily="34" charset="0"/>
                <a:cs typeface="Arial" pitchFamily="34" charset="0"/>
              </a:rPr>
              <a:t>01</a:t>
            </a:r>
            <a:endParaRPr lang="ko-KR" altLang="en-US" sz="1400" b="1" dirty="0">
              <a:latin typeface="Arial" panose="020B0604020202020204" pitchFamily="34" charset="0"/>
              <a:cs typeface="Arial" pitchFamily="34" charset="0"/>
            </a:endParaRPr>
          </a:p>
        </p:txBody>
      </p:sp>
      <p:sp>
        <p:nvSpPr>
          <p:cNvPr id="183" name="TextBox 182">
            <a:extLst>
              <a:ext uri="{FF2B5EF4-FFF2-40B4-BE49-F238E27FC236}">
                <a16:creationId xmlns:a16="http://schemas.microsoft.com/office/drawing/2014/main" id="{56E7D4B1-8EDC-030D-0BBA-446E3F4EF524}"/>
              </a:ext>
            </a:extLst>
          </p:cNvPr>
          <p:cNvSpPr txBox="1"/>
          <p:nvPr/>
        </p:nvSpPr>
        <p:spPr>
          <a:xfrm>
            <a:off x="4041108" y="1825269"/>
            <a:ext cx="7524104" cy="1207510"/>
          </a:xfrm>
          <a:prstGeom prst="rect">
            <a:avLst/>
          </a:prstGeom>
          <a:noFill/>
        </p:spPr>
        <p:txBody>
          <a:bodyPr wrap="square" rtlCol="0">
            <a:spAutoFit/>
          </a:bodyPr>
          <a:lstStyle/>
          <a:p>
            <a:pPr marR="0" lvl="0">
              <a:lnSpc>
                <a:spcPct val="112000"/>
              </a:lnSpc>
              <a:spcBef>
                <a:spcPts val="600"/>
              </a:spcBef>
              <a:spcAft>
                <a:spcPts val="600"/>
              </a:spcAft>
            </a:pPr>
            <a:r>
              <a:rPr lang="en-US" sz="2200" b="1" dirty="0">
                <a:solidFill>
                  <a:srgbClr val="000000"/>
                </a:solidFill>
                <a:effectLst/>
                <a:latin typeface="Arial" panose="020B0604020202020204" pitchFamily="34" charset="0"/>
                <a:ea typeface="Lustria"/>
              </a:rPr>
              <a:t>Share highlights </a:t>
            </a:r>
            <a:r>
              <a:rPr lang="en-US" sz="2200" dirty="0">
                <a:solidFill>
                  <a:srgbClr val="000000"/>
                </a:solidFill>
                <a:effectLst/>
                <a:latin typeface="Arial" panose="020B0604020202020204" pitchFamily="34" charset="0"/>
                <a:ea typeface="Lustria"/>
              </a:rPr>
              <a:t>from the Ebonyi state findings</a:t>
            </a:r>
            <a:r>
              <a:rPr lang="en-US" sz="2200" b="1" dirty="0">
                <a:solidFill>
                  <a:srgbClr val="000000"/>
                </a:solidFill>
                <a:effectLst/>
                <a:latin typeface="Arial" panose="020B0604020202020204" pitchFamily="34" charset="0"/>
                <a:ea typeface="Lustria"/>
              </a:rPr>
              <a:t> </a:t>
            </a:r>
            <a:r>
              <a:rPr lang="en-US" sz="2200" dirty="0">
                <a:solidFill>
                  <a:srgbClr val="000000"/>
                </a:solidFill>
                <a:effectLst/>
                <a:latin typeface="Arial" panose="020B0604020202020204" pitchFamily="34" charset="0"/>
                <a:ea typeface="Lustria"/>
              </a:rPr>
              <a:t>of the Nigeria health, population, and nutrition (HPN) multi-activity evaluation</a:t>
            </a:r>
            <a:r>
              <a:rPr lang="en-US" sz="2200" dirty="0">
                <a:solidFill>
                  <a:schemeClr val="tx1">
                    <a:lumMod val="85000"/>
                    <a:lumOff val="15000"/>
                  </a:schemeClr>
                </a:solidFill>
                <a:effectLst/>
                <a:latin typeface="Arial" panose="020B0604020202020204" pitchFamily="34" charset="0"/>
                <a:ea typeface="Lustria"/>
              </a:rPr>
              <a:t>.</a:t>
            </a:r>
            <a:endParaRPr lang="en-US" sz="2200" dirty="0">
              <a:solidFill>
                <a:schemeClr val="tx1">
                  <a:lumMod val="85000"/>
                  <a:lumOff val="15000"/>
                </a:schemeClr>
              </a:solidFill>
              <a:effectLst/>
              <a:latin typeface="Calibri" panose="020F0502020204030204" pitchFamily="34" charset="0"/>
              <a:ea typeface="Calibri" panose="020F0502020204030204" pitchFamily="34" charset="0"/>
            </a:endParaRPr>
          </a:p>
        </p:txBody>
      </p:sp>
      <p:sp>
        <p:nvSpPr>
          <p:cNvPr id="185" name="TextBox 184">
            <a:extLst>
              <a:ext uri="{FF2B5EF4-FFF2-40B4-BE49-F238E27FC236}">
                <a16:creationId xmlns:a16="http://schemas.microsoft.com/office/drawing/2014/main" id="{9841E180-7BE8-9FD0-F890-FF6FE2DC1B2C}"/>
              </a:ext>
            </a:extLst>
          </p:cNvPr>
          <p:cNvSpPr txBox="1"/>
          <p:nvPr/>
        </p:nvSpPr>
        <p:spPr>
          <a:xfrm>
            <a:off x="4902284" y="3114365"/>
            <a:ext cx="2704576" cy="310896"/>
          </a:xfrm>
          <a:prstGeom prst="rect">
            <a:avLst/>
          </a:prstGeom>
          <a:solidFill>
            <a:srgbClr val="264E59"/>
          </a:solidFill>
        </p:spPr>
        <p:txBody>
          <a:bodyPr wrap="square" rtlCol="0" anchor="ctr">
            <a:spAutoFit/>
          </a:bodyPr>
          <a:lstStyle/>
          <a:p>
            <a:r>
              <a:rPr lang="en-US" altLang="ko-KR" sz="1400" b="1">
                <a:solidFill>
                  <a:schemeClr val="bg1"/>
                </a:solidFill>
                <a:latin typeface="Arial" panose="020B0604020202020204" pitchFamily="34" charset="0"/>
                <a:cs typeface="Arial" pitchFamily="34" charset="0"/>
              </a:rPr>
              <a:t>02</a:t>
            </a:r>
            <a:endParaRPr lang="ko-KR" altLang="en-US" sz="1400" b="1">
              <a:solidFill>
                <a:schemeClr val="bg1"/>
              </a:solidFill>
              <a:latin typeface="Arial" panose="020B0604020202020204" pitchFamily="34" charset="0"/>
              <a:cs typeface="Arial" pitchFamily="34" charset="0"/>
            </a:endParaRPr>
          </a:p>
        </p:txBody>
      </p:sp>
      <p:sp>
        <p:nvSpPr>
          <p:cNvPr id="21" name="TextBox 20">
            <a:extLst>
              <a:ext uri="{FF2B5EF4-FFF2-40B4-BE49-F238E27FC236}">
                <a16:creationId xmlns:a16="http://schemas.microsoft.com/office/drawing/2014/main" id="{5A4C6B14-9EFC-D6B7-A9E1-F9B358BF550A}"/>
              </a:ext>
            </a:extLst>
          </p:cNvPr>
          <p:cNvSpPr txBox="1"/>
          <p:nvPr/>
        </p:nvSpPr>
        <p:spPr>
          <a:xfrm>
            <a:off x="5393705" y="3586239"/>
            <a:ext cx="6275829" cy="1207510"/>
          </a:xfrm>
          <a:prstGeom prst="rect">
            <a:avLst/>
          </a:prstGeom>
          <a:noFill/>
        </p:spPr>
        <p:txBody>
          <a:bodyPr wrap="square" rtlCol="0">
            <a:spAutoFit/>
          </a:bodyPr>
          <a:lstStyle/>
          <a:p>
            <a:pPr marR="0" lvl="0">
              <a:lnSpc>
                <a:spcPct val="112000"/>
              </a:lnSpc>
              <a:spcBef>
                <a:spcPts val="600"/>
              </a:spcBef>
              <a:spcAft>
                <a:spcPts val="600"/>
              </a:spcAft>
            </a:pPr>
            <a:r>
              <a:rPr lang="en-US" sz="2200" b="1" dirty="0">
                <a:solidFill>
                  <a:srgbClr val="000000"/>
                </a:solidFill>
                <a:effectLst/>
                <a:latin typeface="Arial" panose="020B0604020202020204" pitchFamily="34" charset="0"/>
                <a:ea typeface="Lustria"/>
              </a:rPr>
              <a:t>Facilitate use of findings </a:t>
            </a:r>
            <a:r>
              <a:rPr lang="en-US" sz="2200" dirty="0">
                <a:solidFill>
                  <a:srgbClr val="000000"/>
                </a:solidFill>
                <a:latin typeface="Arial" panose="020B0604020202020204" pitchFamily="34" charset="0"/>
                <a:ea typeface="Lustria"/>
              </a:rPr>
              <a:t>for state annual operational planning processes and for the annual Activity work planning process</a:t>
            </a:r>
            <a:r>
              <a:rPr lang="en-US" sz="2200" dirty="0">
                <a:solidFill>
                  <a:schemeClr val="tx1">
                    <a:lumMod val="85000"/>
                    <a:lumOff val="15000"/>
                  </a:schemeClr>
                </a:solidFill>
                <a:effectLst/>
                <a:latin typeface="Arial" panose="020B0604020202020204" pitchFamily="34" charset="0"/>
                <a:ea typeface="Lustria"/>
              </a:rPr>
              <a:t>.</a:t>
            </a:r>
            <a:endParaRPr lang="en-US" sz="2200" dirty="0">
              <a:solidFill>
                <a:schemeClr val="tx1">
                  <a:lumMod val="85000"/>
                  <a:lumOff val="15000"/>
                </a:schemeClr>
              </a:solidFill>
              <a:effectLst/>
              <a:latin typeface="Calibri" panose="020F0502020204030204" pitchFamily="34" charset="0"/>
              <a:ea typeface="Calibri" panose="020F0502020204030204" pitchFamily="34" charset="0"/>
            </a:endParaRPr>
          </a:p>
        </p:txBody>
      </p:sp>
      <p:sp>
        <p:nvSpPr>
          <p:cNvPr id="188" name="TextBox 187">
            <a:extLst>
              <a:ext uri="{FF2B5EF4-FFF2-40B4-BE49-F238E27FC236}">
                <a16:creationId xmlns:a16="http://schemas.microsoft.com/office/drawing/2014/main" id="{1B474081-E5DB-4E00-1DF2-11F6B66EA764}"/>
              </a:ext>
            </a:extLst>
          </p:cNvPr>
          <p:cNvSpPr txBox="1"/>
          <p:nvPr/>
        </p:nvSpPr>
        <p:spPr>
          <a:xfrm>
            <a:off x="4241535" y="4919449"/>
            <a:ext cx="2704576" cy="306116"/>
          </a:xfrm>
          <a:prstGeom prst="rect">
            <a:avLst/>
          </a:prstGeom>
          <a:solidFill>
            <a:srgbClr val="D44102"/>
          </a:solidFill>
        </p:spPr>
        <p:txBody>
          <a:bodyPr wrap="square" rtlCol="0" anchor="ctr">
            <a:spAutoFit/>
          </a:bodyPr>
          <a:lstStyle/>
          <a:p>
            <a:r>
              <a:rPr lang="en-US" altLang="ko-KR" sz="1400" b="1">
                <a:solidFill>
                  <a:schemeClr val="bg1"/>
                </a:solidFill>
                <a:latin typeface="Arial" panose="020B0604020202020204" pitchFamily="34" charset="0"/>
                <a:cs typeface="Arial" pitchFamily="34" charset="0"/>
              </a:rPr>
              <a:t>03</a:t>
            </a:r>
            <a:endParaRPr lang="ko-KR" altLang="en-US" sz="1400" b="1">
              <a:solidFill>
                <a:schemeClr val="bg1"/>
              </a:solidFill>
              <a:latin typeface="Arial" panose="020B0604020202020204" pitchFamily="34" charset="0"/>
              <a:cs typeface="Arial" pitchFamily="34" charset="0"/>
            </a:endParaRPr>
          </a:p>
        </p:txBody>
      </p:sp>
      <p:sp>
        <p:nvSpPr>
          <p:cNvPr id="186" name="TextBox 185">
            <a:extLst>
              <a:ext uri="{FF2B5EF4-FFF2-40B4-BE49-F238E27FC236}">
                <a16:creationId xmlns:a16="http://schemas.microsoft.com/office/drawing/2014/main" id="{B84F871A-018A-17DF-0819-565C6D175EDA}"/>
              </a:ext>
            </a:extLst>
          </p:cNvPr>
          <p:cNvSpPr txBox="1"/>
          <p:nvPr/>
        </p:nvSpPr>
        <p:spPr>
          <a:xfrm>
            <a:off x="4761086" y="5403320"/>
            <a:ext cx="6275829" cy="1261091"/>
          </a:xfrm>
          <a:prstGeom prst="rect">
            <a:avLst/>
          </a:prstGeom>
          <a:noFill/>
        </p:spPr>
        <p:txBody>
          <a:bodyPr wrap="square" rtlCol="0">
            <a:spAutoFit/>
          </a:bodyPr>
          <a:lstStyle/>
          <a:p>
            <a:pPr marR="0" lvl="0">
              <a:lnSpc>
                <a:spcPct val="112000"/>
              </a:lnSpc>
              <a:spcBef>
                <a:spcPts val="600"/>
              </a:spcBef>
              <a:spcAft>
                <a:spcPts val="600"/>
              </a:spcAft>
            </a:pPr>
            <a:r>
              <a:rPr lang="en-US" sz="2200" b="1">
                <a:solidFill>
                  <a:srgbClr val="000000"/>
                </a:solidFill>
                <a:effectLst/>
                <a:latin typeface="Arial" panose="020B0604020202020204" pitchFamily="34" charset="0"/>
                <a:ea typeface="Lustria"/>
              </a:rPr>
              <a:t>Increase awareness </a:t>
            </a:r>
            <a:r>
              <a:rPr lang="en-US" sz="2200">
                <a:solidFill>
                  <a:srgbClr val="000000"/>
                </a:solidFill>
                <a:effectLst/>
                <a:latin typeface="Arial" panose="020B0604020202020204" pitchFamily="34" charset="0"/>
                <a:ea typeface="Lustria"/>
              </a:rPr>
              <a:t>of how to access detailed results of the evaluation for ongoing program decision-making</a:t>
            </a:r>
            <a:r>
              <a:rPr lang="en-US" sz="2200">
                <a:solidFill>
                  <a:schemeClr val="tx1">
                    <a:lumMod val="85000"/>
                    <a:lumOff val="15000"/>
                  </a:schemeClr>
                </a:solidFill>
                <a:effectLst/>
                <a:latin typeface="Arial" panose="020B0604020202020204" pitchFamily="34" charset="0"/>
                <a:ea typeface="Lustria"/>
              </a:rPr>
              <a:t>.</a:t>
            </a:r>
            <a:endParaRPr lang="en-US" sz="2200">
              <a:solidFill>
                <a:schemeClr val="tx1">
                  <a:lumMod val="85000"/>
                  <a:lumOff val="15000"/>
                </a:schemeClr>
              </a:solidFill>
              <a:effectLst/>
              <a:latin typeface="Calibri" panose="020F0502020204030204" pitchFamily="34" charset="0"/>
              <a:ea typeface="Calibri" panose="020F0502020204030204" pitchFamily="34" charset="0"/>
            </a:endParaRPr>
          </a:p>
        </p:txBody>
      </p:sp>
      <p:grpSp>
        <p:nvGrpSpPr>
          <p:cNvPr id="5" name="Group 4">
            <a:extLst>
              <a:ext uri="{FF2B5EF4-FFF2-40B4-BE49-F238E27FC236}">
                <a16:creationId xmlns:a16="http://schemas.microsoft.com/office/drawing/2014/main" id="{9FC8A200-7840-A6C4-09DD-26BDF46EE7AD}"/>
              </a:ext>
              <a:ext uri="{C183D7F6-B498-43B3-948B-1728B52AA6E4}">
                <adec:decorative xmlns:adec="http://schemas.microsoft.com/office/drawing/2017/decorative" val="1"/>
              </a:ext>
            </a:extLst>
          </p:cNvPr>
          <p:cNvGrpSpPr/>
          <p:nvPr/>
        </p:nvGrpSpPr>
        <p:grpSpPr>
          <a:xfrm>
            <a:off x="96147" y="2310658"/>
            <a:ext cx="4007257" cy="4002031"/>
            <a:chOff x="1966983" y="2310658"/>
            <a:chExt cx="4007257" cy="4002031"/>
          </a:xfrm>
        </p:grpSpPr>
        <p:grpSp>
          <p:nvGrpSpPr>
            <p:cNvPr id="18" name="Group 17">
              <a:extLst>
                <a:ext uri="{FF2B5EF4-FFF2-40B4-BE49-F238E27FC236}">
                  <a16:creationId xmlns:a16="http://schemas.microsoft.com/office/drawing/2014/main" id="{361C9E47-C33A-3A5A-2B7A-48A5CEA41578}"/>
                </a:ext>
              </a:extLst>
            </p:cNvPr>
            <p:cNvGrpSpPr/>
            <p:nvPr/>
          </p:nvGrpSpPr>
          <p:grpSpPr>
            <a:xfrm>
              <a:off x="1966983" y="2310658"/>
              <a:ext cx="4007257" cy="4002031"/>
              <a:chOff x="2525783" y="2310658"/>
              <a:chExt cx="4007257" cy="4002031"/>
            </a:xfrm>
          </p:grpSpPr>
          <p:grpSp>
            <p:nvGrpSpPr>
              <p:cNvPr id="169" name="Group 168">
                <a:extLst>
                  <a:ext uri="{FF2B5EF4-FFF2-40B4-BE49-F238E27FC236}">
                    <a16:creationId xmlns:a16="http://schemas.microsoft.com/office/drawing/2014/main" id="{00CF265D-35E8-42F8-6FF6-C3CF7BD457B6}"/>
                  </a:ext>
                </a:extLst>
              </p:cNvPr>
              <p:cNvGrpSpPr/>
              <p:nvPr/>
            </p:nvGrpSpPr>
            <p:grpSpPr>
              <a:xfrm>
                <a:off x="2525783" y="2373050"/>
                <a:ext cx="3939640" cy="3939639"/>
                <a:chOff x="3388400" y="2573491"/>
                <a:chExt cx="3939640" cy="3939639"/>
              </a:xfrm>
              <a:solidFill>
                <a:schemeClr val="accent6"/>
              </a:solidFill>
            </p:grpSpPr>
            <p:sp>
              <p:nvSpPr>
                <p:cNvPr id="174" name="Block Arc 173">
                  <a:extLst>
                    <a:ext uri="{FF2B5EF4-FFF2-40B4-BE49-F238E27FC236}">
                      <a16:creationId xmlns:a16="http://schemas.microsoft.com/office/drawing/2014/main" id="{FF5DE0DC-7385-5CD3-B690-9944B7B23D0A}"/>
                    </a:ext>
                  </a:extLst>
                </p:cNvPr>
                <p:cNvSpPr/>
                <p:nvPr/>
              </p:nvSpPr>
              <p:spPr>
                <a:xfrm rot="3080491">
                  <a:off x="3388400" y="2573491"/>
                  <a:ext cx="3939639" cy="3939640"/>
                </a:xfrm>
                <a:prstGeom prst="blockArc">
                  <a:avLst>
                    <a:gd name="adj1" fmla="val 10800000"/>
                    <a:gd name="adj2" fmla="val 21568928"/>
                    <a:gd name="adj3" fmla="val 1093"/>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latin typeface="Arial" panose="020B0604020202020204" pitchFamily="34" charset="0"/>
                  </a:endParaRPr>
                </a:p>
              </p:txBody>
            </p:sp>
            <p:sp>
              <p:nvSpPr>
                <p:cNvPr id="175" name="Isosceles Triangle 174">
                  <a:extLst>
                    <a:ext uri="{FF2B5EF4-FFF2-40B4-BE49-F238E27FC236}">
                      <a16:creationId xmlns:a16="http://schemas.microsoft.com/office/drawing/2014/main" id="{A2899AA8-A371-4B53-08A8-62055641EB00}"/>
                    </a:ext>
                  </a:extLst>
                </p:cNvPr>
                <p:cNvSpPr/>
                <p:nvPr/>
              </p:nvSpPr>
              <p:spPr>
                <a:xfrm rot="13500000">
                  <a:off x="6391789" y="5988145"/>
                  <a:ext cx="274867" cy="23695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170" name="Oval 169">
                <a:extLst>
                  <a:ext uri="{FF2B5EF4-FFF2-40B4-BE49-F238E27FC236}">
                    <a16:creationId xmlns:a16="http://schemas.microsoft.com/office/drawing/2014/main" id="{9F3C3BD9-5C6C-4196-719F-A94BCD1759C1}"/>
                  </a:ext>
                </a:extLst>
              </p:cNvPr>
              <p:cNvSpPr/>
              <p:nvPr/>
            </p:nvSpPr>
            <p:spPr>
              <a:xfrm rot="3080491">
                <a:off x="6036825" y="3270436"/>
                <a:ext cx="274320" cy="276476"/>
              </a:xfrm>
              <a:prstGeom prst="ellipse">
                <a:avLst/>
              </a:prstGeom>
              <a:solidFill>
                <a:schemeClr val="bg1"/>
              </a:solidFill>
              <a:ln w="38100">
                <a:solidFill>
                  <a:srgbClr val="264E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latin typeface="Arial" panose="020B0604020202020204" pitchFamily="34" charset="0"/>
                </a:endParaRPr>
              </a:p>
            </p:txBody>
          </p:sp>
          <p:sp>
            <p:nvSpPr>
              <p:cNvPr id="171" name="Oval 170">
                <a:extLst>
                  <a:ext uri="{FF2B5EF4-FFF2-40B4-BE49-F238E27FC236}">
                    <a16:creationId xmlns:a16="http://schemas.microsoft.com/office/drawing/2014/main" id="{90B8A935-23B1-7397-9B7F-F0A536870224}"/>
                  </a:ext>
                </a:extLst>
              </p:cNvPr>
              <p:cNvSpPr/>
              <p:nvPr/>
            </p:nvSpPr>
            <p:spPr>
              <a:xfrm rot="3080491">
                <a:off x="4816468" y="2310658"/>
                <a:ext cx="274320" cy="274320"/>
              </a:xfrm>
              <a:prstGeom prst="ellipse">
                <a:avLst/>
              </a:prstGeom>
              <a:solidFill>
                <a:schemeClr val="bg1"/>
              </a:solidFill>
              <a:ln w="38100">
                <a:solidFill>
                  <a:srgbClr val="F2A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latin typeface="Arial" panose="020B0604020202020204" pitchFamily="34" charset="0"/>
                </a:endParaRPr>
              </a:p>
            </p:txBody>
          </p:sp>
          <p:sp>
            <p:nvSpPr>
              <p:cNvPr id="172" name="Oval 171">
                <a:extLst>
                  <a:ext uri="{FF2B5EF4-FFF2-40B4-BE49-F238E27FC236}">
                    <a16:creationId xmlns:a16="http://schemas.microsoft.com/office/drawing/2014/main" id="{2AB3B3C5-9FE3-52EF-1416-ACD25F24CD39}"/>
                  </a:ext>
                </a:extLst>
              </p:cNvPr>
              <p:cNvSpPr/>
              <p:nvPr/>
            </p:nvSpPr>
            <p:spPr>
              <a:xfrm rot="3080491">
                <a:off x="6257642" y="4587750"/>
                <a:ext cx="274320" cy="276476"/>
              </a:xfrm>
              <a:prstGeom prst="ellipse">
                <a:avLst/>
              </a:prstGeom>
              <a:solidFill>
                <a:schemeClr val="bg1"/>
              </a:solidFill>
              <a:ln w="38100">
                <a:solidFill>
                  <a:srgbClr val="D441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latin typeface="Arial" panose="020B0604020202020204" pitchFamily="34" charset="0"/>
                </a:endParaRPr>
              </a:p>
            </p:txBody>
          </p:sp>
        </p:grpSp>
        <p:pic>
          <p:nvPicPr>
            <p:cNvPr id="4" name="Graphic 3" descr="Users with solid fill">
              <a:extLst>
                <a:ext uri="{FF2B5EF4-FFF2-40B4-BE49-F238E27FC236}">
                  <a16:creationId xmlns:a16="http://schemas.microsoft.com/office/drawing/2014/main" id="{7B418EA6-C699-810D-A321-80BFD8B93A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27611" y="3168673"/>
              <a:ext cx="2286000" cy="2286000"/>
            </a:xfrm>
            <a:prstGeom prst="rect">
              <a:avLst/>
            </a:prstGeom>
          </p:spPr>
        </p:pic>
      </p:grpSp>
    </p:spTree>
    <p:extLst>
      <p:ext uri="{BB962C8B-B14F-4D97-AF65-F5344CB8AC3E}">
        <p14:creationId xmlns:p14="http://schemas.microsoft.com/office/powerpoint/2010/main" val="2033323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422A7-E9FC-99B0-7ADA-217A99E42E19}"/>
              </a:ext>
            </a:extLst>
          </p:cNvPr>
          <p:cNvSpPr>
            <a:spLocks noGrp="1"/>
          </p:cNvSpPr>
          <p:nvPr>
            <p:ph type="title" idx="4294967295"/>
          </p:nvPr>
        </p:nvSpPr>
        <p:spPr>
          <a:xfrm>
            <a:off x="1430338" y="2700338"/>
            <a:ext cx="9305925"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HFA results: </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rPr>
              <a:t>B. Malaria service availability and readiness </a:t>
            </a:r>
          </a:p>
        </p:txBody>
      </p:sp>
    </p:spTree>
    <p:extLst>
      <p:ext uri="{BB962C8B-B14F-4D97-AF65-F5344CB8AC3E}">
        <p14:creationId xmlns:p14="http://schemas.microsoft.com/office/powerpoint/2010/main" val="107342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D4AFEB-A33B-33F9-020D-AA29C2E68E0E}"/>
              </a:ext>
            </a:extLst>
          </p:cNvPr>
          <p:cNvSpPr>
            <a:spLocks noGrp="1"/>
          </p:cNvSpPr>
          <p:nvPr>
            <p:ph type="title" idx="4294967295"/>
          </p:nvPr>
        </p:nvSpPr>
        <p:spPr>
          <a:xfrm>
            <a:off x="381000" y="679450"/>
            <a:ext cx="11430000" cy="6397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Key findings: </a:t>
            </a:r>
            <a:r>
              <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rPr>
              <a:t>Malaria service availability and readiness</a:t>
            </a:r>
          </a:p>
        </p:txBody>
      </p:sp>
      <p:sp>
        <p:nvSpPr>
          <p:cNvPr id="2" name="Text Placeholder 1">
            <a:extLst>
              <a:ext uri="{FF2B5EF4-FFF2-40B4-BE49-F238E27FC236}">
                <a16:creationId xmlns:a16="http://schemas.microsoft.com/office/drawing/2014/main" id="{86BD3F72-51F7-1F31-1A02-D177F8D2159F}"/>
              </a:ext>
            </a:extLst>
          </p:cNvPr>
          <p:cNvSpPr>
            <a:spLocks noGrp="1"/>
          </p:cNvSpPr>
          <p:nvPr>
            <p:ph type="body" sz="quarter" idx="12"/>
          </p:nvPr>
        </p:nvSpPr>
        <p:spPr>
          <a:xfrm>
            <a:off x="557128" y="2326695"/>
            <a:ext cx="10629474" cy="2857500"/>
          </a:xfrm>
        </p:spPr>
        <p:txBody>
          <a:bodyPr vert="horz" lIns="91440" tIns="45720" rIns="91440" bIns="45720" rtlCol="0" anchor="t">
            <a:noAutofit/>
          </a:bodyPr>
          <a:lstStyle/>
          <a:p>
            <a:r>
              <a:rPr lang="en-US" dirty="0">
                <a:solidFill>
                  <a:schemeClr val="tx1">
                    <a:lumMod val="85000"/>
                    <a:lumOff val="15000"/>
                  </a:schemeClr>
                </a:solidFill>
                <a:cs typeface="Arial"/>
              </a:rPr>
              <a:t>100% of facilities in Ebonyi provide malaria rapid diagnostic testing and treatment services</a:t>
            </a:r>
          </a:p>
          <a:p>
            <a:r>
              <a:rPr lang="en-US" dirty="0">
                <a:solidFill>
                  <a:schemeClr val="tx1">
                    <a:lumMod val="85000"/>
                    <a:lumOff val="15000"/>
                  </a:schemeClr>
                </a:solidFill>
                <a:cs typeface="Arial"/>
              </a:rPr>
              <a:t>On average, facilities have 77% of the items needed to provide malaria services</a:t>
            </a:r>
          </a:p>
          <a:p>
            <a:pPr lvl="1">
              <a:buFont typeface="Courier New" panose="02070309020205020404" pitchFamily="49" charset="0"/>
              <a:buChar char="o"/>
            </a:pPr>
            <a:r>
              <a:rPr lang="en-US" dirty="0">
                <a:solidFill>
                  <a:schemeClr val="tx1">
                    <a:lumMod val="85000"/>
                    <a:lumOff val="15000"/>
                  </a:schemeClr>
                </a:solidFill>
                <a:cs typeface="Arial"/>
              </a:rPr>
              <a:t>Only 72% facilities have malaria guidelines available and only 41% have IPTp guidelines available</a:t>
            </a:r>
          </a:p>
          <a:p>
            <a:endParaRPr lang="en-US" dirty="0">
              <a:solidFill>
                <a:schemeClr val="tx1">
                  <a:lumMod val="85000"/>
                  <a:lumOff val="15000"/>
                </a:schemeClr>
              </a:solidFill>
              <a:cs typeface="Arial"/>
            </a:endParaRPr>
          </a:p>
          <a:p>
            <a:pPr lvl="1"/>
            <a:endParaRPr lang="en-US" dirty="0">
              <a:solidFill>
                <a:schemeClr val="tx1">
                  <a:lumMod val="85000"/>
                  <a:lumOff val="15000"/>
                </a:schemeClr>
              </a:solidFill>
            </a:endParaRPr>
          </a:p>
        </p:txBody>
      </p:sp>
    </p:spTree>
    <p:extLst>
      <p:ext uri="{BB962C8B-B14F-4D97-AF65-F5344CB8AC3E}">
        <p14:creationId xmlns:p14="http://schemas.microsoft.com/office/powerpoint/2010/main" val="2581756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568C19-6031-3749-CBC4-09520604F893}"/>
              </a:ext>
            </a:extLst>
          </p:cNvPr>
          <p:cNvSpPr>
            <a:spLocks noGrp="1"/>
          </p:cNvSpPr>
          <p:nvPr>
            <p:ph type="title" idx="4294967295"/>
          </p:nvPr>
        </p:nvSpPr>
        <p:spPr>
          <a:xfrm>
            <a:off x="630238" y="619125"/>
            <a:ext cx="91059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Malaria Service Availability</a:t>
            </a:r>
          </a:p>
        </p:txBody>
      </p:sp>
      <p:sp>
        <p:nvSpPr>
          <p:cNvPr id="6" name="Text Placeholder 1">
            <a:extLst>
              <a:ext uri="{FF2B5EF4-FFF2-40B4-BE49-F238E27FC236}">
                <a16:creationId xmlns:a16="http://schemas.microsoft.com/office/drawing/2014/main" id="{D1A425E8-5E56-C932-B9DD-381A11792A1F}"/>
              </a:ext>
            </a:extLst>
          </p:cNvPr>
          <p:cNvSpPr>
            <a:spLocks noGrp="1"/>
          </p:cNvSpPr>
          <p:nvPr>
            <p:ph type="body" sz="quarter" idx="12"/>
          </p:nvPr>
        </p:nvSpPr>
        <p:spPr>
          <a:xfrm>
            <a:off x="516926" y="1268704"/>
            <a:ext cx="10808007" cy="554102"/>
          </a:xfrm>
        </p:spPr>
        <p:txBody>
          <a:bodyPr vert="horz" lIns="91440" tIns="45720" rIns="91440" bIns="45720" rtlCol="0" anchor="t">
            <a:noAutofit/>
          </a:bodyPr>
          <a:lstStyle/>
          <a:p>
            <a:pPr marL="0" indent="0">
              <a:buNone/>
            </a:pPr>
            <a:r>
              <a:rPr lang="en-US" sz="2200" dirty="0"/>
              <a:t>98% of facilities provide malaria diagnosis by testing: </a:t>
            </a:r>
            <a:r>
              <a:rPr lang="en-US" sz="2200" b="1" dirty="0"/>
              <a:t>98% offer RDT</a:t>
            </a:r>
            <a:r>
              <a:rPr lang="en-US" sz="2200" dirty="0"/>
              <a:t>, </a:t>
            </a:r>
            <a:r>
              <a:rPr lang="en-US" sz="2200" b="1" dirty="0"/>
              <a:t>16% clinical</a:t>
            </a:r>
            <a:r>
              <a:rPr lang="en-US" sz="2200" dirty="0"/>
              <a:t>, and </a:t>
            </a:r>
            <a:r>
              <a:rPr lang="en-US" sz="2200" b="1" dirty="0"/>
              <a:t>3% microscopy</a:t>
            </a:r>
          </a:p>
        </p:txBody>
      </p:sp>
      <p:sp>
        <p:nvSpPr>
          <p:cNvPr id="8" name="TextBox 7">
            <a:extLst>
              <a:ext uri="{FF2B5EF4-FFF2-40B4-BE49-F238E27FC236}">
                <a16:creationId xmlns:a16="http://schemas.microsoft.com/office/drawing/2014/main" id="{312F880C-EDB8-1292-1061-941C31D31B61}"/>
              </a:ext>
            </a:extLst>
          </p:cNvPr>
          <p:cNvSpPr txBox="1"/>
          <p:nvPr/>
        </p:nvSpPr>
        <p:spPr>
          <a:xfrm>
            <a:off x="516926" y="2196557"/>
            <a:ext cx="10456769" cy="338554"/>
          </a:xfrm>
          <a:prstGeom prst="rect">
            <a:avLst/>
          </a:prstGeom>
          <a:noFill/>
          <a:ln>
            <a:noFill/>
          </a:ln>
        </p:spPr>
        <p:txBody>
          <a:bodyPr wrap="square" rtlCol="0">
            <a:spAutoFit/>
          </a:bodyPr>
          <a:lstStyle/>
          <a:p>
            <a:r>
              <a:rPr lang="en-US" sz="1600" b="1">
                <a:latin typeface="Arial" panose="020B0604020202020204" pitchFamily="34" charset="0"/>
                <a:cs typeface="Arial" panose="020B0604020202020204" pitchFamily="34" charset="0"/>
              </a:rPr>
              <a:t>Percentage of Ebonyi health facilities that offer specific malaria diagnostic services (N=120)</a:t>
            </a:r>
          </a:p>
        </p:txBody>
      </p:sp>
      <p:graphicFrame>
        <p:nvGraphicFramePr>
          <p:cNvPr id="9" name="Chart 8" descr="bar graph showing Ebonyi health facilities offering malaria testing as described in text">
            <a:extLst>
              <a:ext uri="{FF2B5EF4-FFF2-40B4-BE49-F238E27FC236}">
                <a16:creationId xmlns:a16="http://schemas.microsoft.com/office/drawing/2014/main" id="{9D0B49ED-A03B-5C8D-A3B7-FB167FFD403B}"/>
              </a:ext>
            </a:extLst>
          </p:cNvPr>
          <p:cNvGraphicFramePr>
            <a:graphicFrameLocks/>
          </p:cNvGraphicFramePr>
          <p:nvPr>
            <p:extLst>
              <p:ext uri="{D42A27DB-BD31-4B8C-83A1-F6EECF244321}">
                <p14:modId xmlns:p14="http://schemas.microsoft.com/office/powerpoint/2010/main" val="3087687257"/>
              </p:ext>
            </p:extLst>
          </p:nvPr>
        </p:nvGraphicFramePr>
        <p:xfrm>
          <a:off x="977249" y="2261169"/>
          <a:ext cx="10697825" cy="42479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1">
            <a:extLst>
              <a:ext uri="{FF2B5EF4-FFF2-40B4-BE49-F238E27FC236}">
                <a16:creationId xmlns:a16="http://schemas.microsoft.com/office/drawing/2014/main" id="{80E4EF59-48F9-2519-A32F-4D398E29B5A9}"/>
              </a:ext>
            </a:extLst>
          </p:cNvPr>
          <p:cNvSpPr txBox="1">
            <a:spLocks/>
          </p:cNvSpPr>
          <p:nvPr/>
        </p:nvSpPr>
        <p:spPr>
          <a:xfrm>
            <a:off x="301464" y="2638782"/>
            <a:ext cx="2306766" cy="33683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Malaria diagnosis by testing</a:t>
            </a:r>
          </a:p>
        </p:txBody>
      </p:sp>
      <p:sp>
        <p:nvSpPr>
          <p:cNvPr id="11" name="Text Placeholder 1">
            <a:extLst>
              <a:ext uri="{FF2B5EF4-FFF2-40B4-BE49-F238E27FC236}">
                <a16:creationId xmlns:a16="http://schemas.microsoft.com/office/drawing/2014/main" id="{FFF5CAD3-23A4-5DFB-55C3-028420EF4AED}"/>
              </a:ext>
            </a:extLst>
          </p:cNvPr>
          <p:cNvSpPr txBox="1">
            <a:spLocks/>
          </p:cNvSpPr>
          <p:nvPr/>
        </p:nvSpPr>
        <p:spPr>
          <a:xfrm>
            <a:off x="301464" y="3542595"/>
            <a:ext cx="2306766" cy="33683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Malaria diagnosis by RDT</a:t>
            </a:r>
          </a:p>
        </p:txBody>
      </p:sp>
      <p:sp>
        <p:nvSpPr>
          <p:cNvPr id="13" name="Text Placeholder 1">
            <a:extLst>
              <a:ext uri="{FF2B5EF4-FFF2-40B4-BE49-F238E27FC236}">
                <a16:creationId xmlns:a16="http://schemas.microsoft.com/office/drawing/2014/main" id="{ABC66752-A024-B19D-6504-E4EC0308ADC7}"/>
              </a:ext>
            </a:extLst>
          </p:cNvPr>
          <p:cNvSpPr txBox="1">
            <a:spLocks/>
          </p:cNvSpPr>
          <p:nvPr/>
        </p:nvSpPr>
        <p:spPr>
          <a:xfrm>
            <a:off x="301464" y="4317793"/>
            <a:ext cx="2306766" cy="643090"/>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dirty="0"/>
              <a:t>Malaria diagnosis by clinical symptoms and signs</a:t>
            </a:r>
          </a:p>
        </p:txBody>
      </p:sp>
      <p:sp>
        <p:nvSpPr>
          <p:cNvPr id="16" name="Text Placeholder 1">
            <a:extLst>
              <a:ext uri="{FF2B5EF4-FFF2-40B4-BE49-F238E27FC236}">
                <a16:creationId xmlns:a16="http://schemas.microsoft.com/office/drawing/2014/main" id="{C39D5BBA-E694-AFFB-DABF-FEADBB26C639}"/>
              </a:ext>
            </a:extLst>
          </p:cNvPr>
          <p:cNvSpPr txBox="1">
            <a:spLocks/>
          </p:cNvSpPr>
          <p:nvPr/>
        </p:nvSpPr>
        <p:spPr>
          <a:xfrm>
            <a:off x="301464" y="5434045"/>
            <a:ext cx="2306766" cy="722206"/>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dirty="0"/>
              <a:t>Malaria diagnosis by microscopy</a:t>
            </a:r>
          </a:p>
        </p:txBody>
      </p:sp>
    </p:spTree>
    <p:extLst>
      <p:ext uri="{BB962C8B-B14F-4D97-AF65-F5344CB8AC3E}">
        <p14:creationId xmlns:p14="http://schemas.microsoft.com/office/powerpoint/2010/main" val="3547528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568C19-6031-3749-CBC4-09520604F893}"/>
              </a:ext>
            </a:extLst>
          </p:cNvPr>
          <p:cNvSpPr>
            <a:spLocks noGrp="1"/>
          </p:cNvSpPr>
          <p:nvPr>
            <p:ph type="title" idx="4294967295"/>
          </p:nvPr>
        </p:nvSpPr>
        <p:spPr>
          <a:xfrm>
            <a:off x="630238" y="619125"/>
            <a:ext cx="91059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Malaria Service Readiness</a:t>
            </a:r>
          </a:p>
        </p:txBody>
      </p:sp>
      <p:sp>
        <p:nvSpPr>
          <p:cNvPr id="6" name="Text Placeholder 1">
            <a:extLst>
              <a:ext uri="{FF2B5EF4-FFF2-40B4-BE49-F238E27FC236}">
                <a16:creationId xmlns:a16="http://schemas.microsoft.com/office/drawing/2014/main" id="{D1A425E8-5E56-C932-B9DD-381A11792A1F}"/>
              </a:ext>
            </a:extLst>
          </p:cNvPr>
          <p:cNvSpPr>
            <a:spLocks noGrp="1"/>
          </p:cNvSpPr>
          <p:nvPr>
            <p:ph type="body" sz="quarter" idx="12"/>
          </p:nvPr>
        </p:nvSpPr>
        <p:spPr>
          <a:xfrm>
            <a:off x="516926" y="1268704"/>
            <a:ext cx="10808007" cy="554102"/>
          </a:xfrm>
        </p:spPr>
        <p:txBody>
          <a:bodyPr vert="horz" lIns="91440" tIns="45720" rIns="91440" bIns="45720" rtlCol="0" anchor="t">
            <a:noAutofit/>
          </a:bodyPr>
          <a:lstStyle/>
          <a:p>
            <a:pPr marL="0" indent="0">
              <a:buNone/>
            </a:pPr>
            <a:r>
              <a:rPr lang="en-US" sz="2000" b="1" dirty="0"/>
              <a:t>99% </a:t>
            </a:r>
            <a:r>
              <a:rPr lang="en-US" sz="2000" dirty="0"/>
              <a:t>of</a:t>
            </a:r>
            <a:r>
              <a:rPr lang="en-US" sz="2000" b="1" dirty="0"/>
              <a:t> </a:t>
            </a:r>
            <a:r>
              <a:rPr lang="en-US" sz="2000" dirty="0"/>
              <a:t>facilities have staff trained to diagnosis and treat malaria. However, only </a:t>
            </a:r>
            <a:r>
              <a:rPr lang="en-US" sz="2000" b="1" dirty="0"/>
              <a:t>72%</a:t>
            </a:r>
            <a:r>
              <a:rPr lang="en-US" sz="2000" dirty="0"/>
              <a:t> of facilities had malaria diagnosis and treatment guidelines available. </a:t>
            </a:r>
          </a:p>
        </p:txBody>
      </p:sp>
      <p:sp>
        <p:nvSpPr>
          <p:cNvPr id="8" name="TextBox 7">
            <a:extLst>
              <a:ext uri="{FF2B5EF4-FFF2-40B4-BE49-F238E27FC236}">
                <a16:creationId xmlns:a16="http://schemas.microsoft.com/office/drawing/2014/main" id="{312F880C-EDB8-1292-1061-941C31D31B61}"/>
              </a:ext>
            </a:extLst>
          </p:cNvPr>
          <p:cNvSpPr txBox="1"/>
          <p:nvPr/>
        </p:nvSpPr>
        <p:spPr>
          <a:xfrm>
            <a:off x="516926" y="2196557"/>
            <a:ext cx="11191598" cy="584775"/>
          </a:xfrm>
          <a:prstGeom prst="rect">
            <a:avLst/>
          </a:prstGeom>
          <a:noFill/>
          <a:ln>
            <a:noFill/>
          </a:ln>
        </p:spPr>
        <p:txBody>
          <a:bodyPr wrap="square" rtlCol="0">
            <a:spAutoFit/>
          </a:bodyPr>
          <a:lstStyle/>
          <a:p>
            <a:r>
              <a:rPr lang="en-US" sz="1600" b="1" dirty="0">
                <a:latin typeface="Arial" panose="020B0604020202020204" pitchFamily="34" charset="0"/>
                <a:cs typeface="Arial" panose="020B0604020202020204" pitchFamily="34" charset="0"/>
              </a:rPr>
              <a:t>Percentage of Ebonyi health facilities that are ready to provide Malaria services today (among facilities providing malaria services) (N=120)</a:t>
            </a:r>
          </a:p>
        </p:txBody>
      </p:sp>
      <p:graphicFrame>
        <p:nvGraphicFramePr>
          <p:cNvPr id="17" name="Chart 16" descr="bar graph showing Ebonyi health facilities providing various malaria services as described in text">
            <a:extLst>
              <a:ext uri="{FF2B5EF4-FFF2-40B4-BE49-F238E27FC236}">
                <a16:creationId xmlns:a16="http://schemas.microsoft.com/office/drawing/2014/main" id="{581F3A2A-6E80-DBCB-F0CE-129D7E7C0037}"/>
              </a:ext>
            </a:extLst>
          </p:cNvPr>
          <p:cNvGraphicFramePr>
            <a:graphicFrameLocks/>
          </p:cNvGraphicFramePr>
          <p:nvPr>
            <p:extLst>
              <p:ext uri="{D42A27DB-BD31-4B8C-83A1-F6EECF244321}">
                <p14:modId xmlns:p14="http://schemas.microsoft.com/office/powerpoint/2010/main" val="1710277768"/>
              </p:ext>
            </p:extLst>
          </p:nvPr>
        </p:nvGraphicFramePr>
        <p:xfrm>
          <a:off x="1674226" y="2465916"/>
          <a:ext cx="9769867" cy="419390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1">
            <a:extLst>
              <a:ext uri="{FF2B5EF4-FFF2-40B4-BE49-F238E27FC236}">
                <a16:creationId xmlns:a16="http://schemas.microsoft.com/office/drawing/2014/main" id="{C39D5BBA-E694-AFFB-DABF-FEADBB26C639}"/>
              </a:ext>
            </a:extLst>
          </p:cNvPr>
          <p:cNvSpPr txBox="1">
            <a:spLocks/>
          </p:cNvSpPr>
          <p:nvPr/>
        </p:nvSpPr>
        <p:spPr>
          <a:xfrm>
            <a:off x="262758" y="2887669"/>
            <a:ext cx="3890492" cy="58477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dirty="0"/>
              <a:t>Staff trained in malaria diagnosis and treatment</a:t>
            </a:r>
          </a:p>
        </p:txBody>
      </p:sp>
      <p:sp>
        <p:nvSpPr>
          <p:cNvPr id="18" name="Text Placeholder 1">
            <a:extLst>
              <a:ext uri="{FF2B5EF4-FFF2-40B4-BE49-F238E27FC236}">
                <a16:creationId xmlns:a16="http://schemas.microsoft.com/office/drawing/2014/main" id="{296CB160-0BD4-E30E-5EB5-90F87738A1B1}"/>
              </a:ext>
            </a:extLst>
          </p:cNvPr>
          <p:cNvSpPr txBox="1">
            <a:spLocks/>
          </p:cNvSpPr>
          <p:nvPr/>
        </p:nvSpPr>
        <p:spPr>
          <a:xfrm>
            <a:off x="262758" y="4188793"/>
            <a:ext cx="3890492" cy="58477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dirty="0"/>
              <a:t>Malaria diagnostic testing capacity</a:t>
            </a:r>
          </a:p>
        </p:txBody>
      </p:sp>
      <p:sp>
        <p:nvSpPr>
          <p:cNvPr id="19" name="Text Placeholder 1">
            <a:extLst>
              <a:ext uri="{FF2B5EF4-FFF2-40B4-BE49-F238E27FC236}">
                <a16:creationId xmlns:a16="http://schemas.microsoft.com/office/drawing/2014/main" id="{FEFFCFE0-612F-4F82-BC8F-1B4F64675C44}"/>
              </a:ext>
            </a:extLst>
          </p:cNvPr>
          <p:cNvSpPr txBox="1">
            <a:spLocks/>
          </p:cNvSpPr>
          <p:nvPr/>
        </p:nvSpPr>
        <p:spPr>
          <a:xfrm>
            <a:off x="262758" y="5296908"/>
            <a:ext cx="3890492" cy="58477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Guidelines for diagnosis and treatment of malaria</a:t>
            </a:r>
          </a:p>
        </p:txBody>
      </p:sp>
    </p:spTree>
    <p:extLst>
      <p:ext uri="{BB962C8B-B14F-4D97-AF65-F5344CB8AC3E}">
        <p14:creationId xmlns:p14="http://schemas.microsoft.com/office/powerpoint/2010/main" val="1778254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568C19-6031-3749-CBC4-09520604F893}"/>
              </a:ext>
            </a:extLst>
          </p:cNvPr>
          <p:cNvSpPr>
            <a:spLocks noGrp="1"/>
          </p:cNvSpPr>
          <p:nvPr>
            <p:ph type="title" idx="4294967295"/>
          </p:nvPr>
        </p:nvSpPr>
        <p:spPr>
          <a:xfrm>
            <a:off x="630238" y="619125"/>
            <a:ext cx="91059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Malaria/ANC Service Readiness - IPTp</a:t>
            </a:r>
          </a:p>
        </p:txBody>
      </p:sp>
      <p:sp>
        <p:nvSpPr>
          <p:cNvPr id="6" name="Text Placeholder 1">
            <a:extLst>
              <a:ext uri="{FF2B5EF4-FFF2-40B4-BE49-F238E27FC236}">
                <a16:creationId xmlns:a16="http://schemas.microsoft.com/office/drawing/2014/main" id="{D1A425E8-5E56-C932-B9DD-381A11792A1F}"/>
              </a:ext>
            </a:extLst>
          </p:cNvPr>
          <p:cNvSpPr>
            <a:spLocks noGrp="1"/>
          </p:cNvSpPr>
          <p:nvPr>
            <p:ph type="body" sz="quarter" idx="12"/>
          </p:nvPr>
        </p:nvSpPr>
        <p:spPr>
          <a:xfrm>
            <a:off x="516926" y="1268704"/>
            <a:ext cx="10808007" cy="554102"/>
          </a:xfrm>
        </p:spPr>
        <p:txBody>
          <a:bodyPr vert="horz" lIns="91440" tIns="45720" rIns="91440" bIns="45720" rtlCol="0" anchor="t">
            <a:noAutofit/>
          </a:bodyPr>
          <a:lstStyle/>
          <a:p>
            <a:pPr marL="0" indent="0">
              <a:buNone/>
            </a:pPr>
            <a:r>
              <a:rPr lang="en-US" sz="2200" b="1"/>
              <a:t>88%</a:t>
            </a:r>
            <a:r>
              <a:rPr lang="en-US" sz="2200"/>
              <a:t> of facilities offer </a:t>
            </a:r>
            <a:r>
              <a:rPr lang="en-US" sz="2200" b="1"/>
              <a:t>IPTp</a:t>
            </a:r>
            <a:r>
              <a:rPr lang="en-US" sz="2200"/>
              <a:t>. Among those facilities offering IPTp services, only </a:t>
            </a:r>
            <a:r>
              <a:rPr lang="en-US" sz="2200" b="1"/>
              <a:t>76%</a:t>
            </a:r>
            <a:r>
              <a:rPr lang="en-US" sz="2200"/>
              <a:t> had staff trained in IPTp and </a:t>
            </a:r>
            <a:r>
              <a:rPr lang="en-US" sz="2200" b="1"/>
              <a:t>41%</a:t>
            </a:r>
            <a:r>
              <a:rPr lang="en-US" sz="2200"/>
              <a:t> had IPTp guidelines available. </a:t>
            </a:r>
            <a:endParaRPr lang="en-US" sz="2200" b="1"/>
          </a:p>
        </p:txBody>
      </p:sp>
      <p:sp>
        <p:nvSpPr>
          <p:cNvPr id="8" name="TextBox 7">
            <a:extLst>
              <a:ext uri="{FF2B5EF4-FFF2-40B4-BE49-F238E27FC236}">
                <a16:creationId xmlns:a16="http://schemas.microsoft.com/office/drawing/2014/main" id="{312F880C-EDB8-1292-1061-941C31D31B61}"/>
              </a:ext>
            </a:extLst>
          </p:cNvPr>
          <p:cNvSpPr txBox="1"/>
          <p:nvPr/>
        </p:nvSpPr>
        <p:spPr>
          <a:xfrm>
            <a:off x="516926" y="2196557"/>
            <a:ext cx="10456769" cy="338554"/>
          </a:xfrm>
          <a:prstGeom prst="rect">
            <a:avLst/>
          </a:prstGeom>
          <a:noFill/>
          <a:ln>
            <a:noFill/>
          </a:ln>
        </p:spPr>
        <p:txBody>
          <a:bodyPr wrap="square" rtlCol="0">
            <a:spAutoFit/>
          </a:bodyPr>
          <a:lstStyle/>
          <a:p>
            <a:r>
              <a:rPr lang="en-US" sz="1600" b="1">
                <a:latin typeface="Arial" panose="020B0604020202020204" pitchFamily="34" charset="0"/>
                <a:cs typeface="Arial" panose="020B0604020202020204" pitchFamily="34" charset="0"/>
              </a:rPr>
              <a:t>Percentage of Ebonyi health facilities ready to provide IPTp care (among facilities providing IPTp) (N=119)</a:t>
            </a:r>
          </a:p>
        </p:txBody>
      </p:sp>
      <p:graphicFrame>
        <p:nvGraphicFramePr>
          <p:cNvPr id="9" name="Chart 8" descr="bar graph showing percentage of Ebonyi health facilities ready to provide IPTp care as described in text">
            <a:extLst>
              <a:ext uri="{FF2B5EF4-FFF2-40B4-BE49-F238E27FC236}">
                <a16:creationId xmlns:a16="http://schemas.microsoft.com/office/drawing/2014/main" id="{0135F412-F7F3-8D0B-2612-B0CA8E7B2CAB}"/>
              </a:ext>
            </a:extLst>
          </p:cNvPr>
          <p:cNvGraphicFramePr>
            <a:graphicFrameLocks/>
          </p:cNvGraphicFramePr>
          <p:nvPr>
            <p:extLst>
              <p:ext uri="{D42A27DB-BD31-4B8C-83A1-F6EECF244321}">
                <p14:modId xmlns:p14="http://schemas.microsoft.com/office/powerpoint/2010/main" val="848749298"/>
              </p:ext>
            </p:extLst>
          </p:nvPr>
        </p:nvGraphicFramePr>
        <p:xfrm>
          <a:off x="1702409" y="2535111"/>
          <a:ext cx="10386539" cy="399357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1">
            <a:extLst>
              <a:ext uri="{FF2B5EF4-FFF2-40B4-BE49-F238E27FC236}">
                <a16:creationId xmlns:a16="http://schemas.microsoft.com/office/drawing/2014/main" id="{C39D5BBA-E694-AFFB-DABF-FEADBB26C639}"/>
              </a:ext>
            </a:extLst>
          </p:cNvPr>
          <p:cNvSpPr txBox="1">
            <a:spLocks/>
          </p:cNvSpPr>
          <p:nvPr/>
        </p:nvSpPr>
        <p:spPr>
          <a:xfrm>
            <a:off x="516925" y="3034442"/>
            <a:ext cx="2721925" cy="33855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Facility has guidelines on IPTp</a:t>
            </a:r>
          </a:p>
        </p:txBody>
      </p:sp>
      <p:sp>
        <p:nvSpPr>
          <p:cNvPr id="10" name="Text Placeholder 1">
            <a:extLst>
              <a:ext uri="{FF2B5EF4-FFF2-40B4-BE49-F238E27FC236}">
                <a16:creationId xmlns:a16="http://schemas.microsoft.com/office/drawing/2014/main" id="{B2D5FAEA-5506-6109-7759-4EFA979AD76B}"/>
              </a:ext>
            </a:extLst>
          </p:cNvPr>
          <p:cNvSpPr txBox="1">
            <a:spLocks/>
          </p:cNvSpPr>
          <p:nvPr/>
        </p:nvSpPr>
        <p:spPr>
          <a:xfrm>
            <a:off x="516925" y="4024067"/>
            <a:ext cx="2721925" cy="560566"/>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Facility has staff trained in IPTp</a:t>
            </a:r>
          </a:p>
        </p:txBody>
      </p:sp>
      <p:sp>
        <p:nvSpPr>
          <p:cNvPr id="11" name="Text Placeholder 1">
            <a:extLst>
              <a:ext uri="{FF2B5EF4-FFF2-40B4-BE49-F238E27FC236}">
                <a16:creationId xmlns:a16="http://schemas.microsoft.com/office/drawing/2014/main" id="{BE53F783-2ACC-D571-2C25-16EDBA45E899}"/>
              </a:ext>
            </a:extLst>
          </p:cNvPr>
          <p:cNvSpPr txBox="1">
            <a:spLocks/>
          </p:cNvSpPr>
          <p:nvPr/>
        </p:nvSpPr>
        <p:spPr>
          <a:xfrm>
            <a:off x="516925" y="5276158"/>
            <a:ext cx="2721925" cy="560566"/>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Facility has IPT medicines</a:t>
            </a:r>
          </a:p>
        </p:txBody>
      </p:sp>
    </p:spTree>
    <p:extLst>
      <p:ext uri="{BB962C8B-B14F-4D97-AF65-F5344CB8AC3E}">
        <p14:creationId xmlns:p14="http://schemas.microsoft.com/office/powerpoint/2010/main" val="1557177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568C19-6031-3749-CBC4-09520604F893}"/>
              </a:ext>
            </a:extLst>
          </p:cNvPr>
          <p:cNvSpPr>
            <a:spLocks noGrp="1"/>
          </p:cNvSpPr>
          <p:nvPr>
            <p:ph type="title" idx="4294967295"/>
          </p:nvPr>
        </p:nvSpPr>
        <p:spPr>
          <a:xfrm>
            <a:off x="630238" y="619125"/>
            <a:ext cx="91059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Malaria Service Readiness</a:t>
            </a:r>
          </a:p>
        </p:txBody>
      </p:sp>
      <p:sp>
        <p:nvSpPr>
          <p:cNvPr id="6" name="Text Placeholder 1">
            <a:extLst>
              <a:ext uri="{FF2B5EF4-FFF2-40B4-BE49-F238E27FC236}">
                <a16:creationId xmlns:a16="http://schemas.microsoft.com/office/drawing/2014/main" id="{D1A425E8-5E56-C932-B9DD-381A11792A1F}"/>
              </a:ext>
            </a:extLst>
          </p:cNvPr>
          <p:cNvSpPr>
            <a:spLocks noGrp="1"/>
          </p:cNvSpPr>
          <p:nvPr>
            <p:ph type="body" sz="quarter" idx="12"/>
          </p:nvPr>
        </p:nvSpPr>
        <p:spPr>
          <a:xfrm>
            <a:off x="516926" y="1268704"/>
            <a:ext cx="10808007" cy="554102"/>
          </a:xfrm>
        </p:spPr>
        <p:txBody>
          <a:bodyPr vert="horz" lIns="91440" tIns="45720" rIns="91440" bIns="45720" rtlCol="0" anchor="t">
            <a:noAutofit/>
          </a:bodyPr>
          <a:lstStyle/>
          <a:p>
            <a:pPr marL="0" indent="0">
              <a:buNone/>
            </a:pPr>
            <a:r>
              <a:rPr lang="en-US" sz="2200"/>
              <a:t>On average, facilities had </a:t>
            </a:r>
            <a:r>
              <a:rPr lang="en-US" sz="2200" b="1"/>
              <a:t>77%</a:t>
            </a:r>
            <a:r>
              <a:rPr lang="en-US" sz="2200"/>
              <a:t> of all malaria staff/guidelines, diagnostic, and medicines/commodities items available; only </a:t>
            </a:r>
            <a:r>
              <a:rPr lang="en-US" sz="2200" b="1"/>
              <a:t>7.5% </a:t>
            </a:r>
            <a:r>
              <a:rPr lang="en-US" sz="2200"/>
              <a:t>of facilities had all items. </a:t>
            </a:r>
          </a:p>
        </p:txBody>
      </p:sp>
      <p:sp>
        <p:nvSpPr>
          <p:cNvPr id="8" name="TextBox 7">
            <a:extLst>
              <a:ext uri="{FF2B5EF4-FFF2-40B4-BE49-F238E27FC236}">
                <a16:creationId xmlns:a16="http://schemas.microsoft.com/office/drawing/2014/main" id="{312F880C-EDB8-1292-1061-941C31D31B61}"/>
              </a:ext>
            </a:extLst>
          </p:cNvPr>
          <p:cNvSpPr txBox="1"/>
          <p:nvPr/>
        </p:nvSpPr>
        <p:spPr>
          <a:xfrm>
            <a:off x="516926" y="2196557"/>
            <a:ext cx="10456769" cy="584775"/>
          </a:xfrm>
          <a:prstGeom prst="rect">
            <a:avLst/>
          </a:prstGeom>
          <a:noFill/>
          <a:ln>
            <a:noFill/>
          </a:ln>
        </p:spPr>
        <p:txBody>
          <a:bodyPr wrap="square" lIns="91440" tIns="45720" rIns="91440" bIns="45720" rtlCol="0" anchor="t">
            <a:spAutoFit/>
          </a:bodyPr>
          <a:lstStyle/>
          <a:p>
            <a:r>
              <a:rPr lang="en-US" sz="1600" b="1">
                <a:latin typeface="Arial"/>
                <a:cs typeface="Arial"/>
              </a:rPr>
              <a:t>Mean percentage of items available to provide malaria services today (among facilities providing malaria services) (N=120)</a:t>
            </a:r>
          </a:p>
        </p:txBody>
      </p:sp>
      <p:graphicFrame>
        <p:nvGraphicFramePr>
          <p:cNvPr id="7" name="Chart 6" descr="bar graph showing Ebonyi health facilities able to provide malaria services as described in text">
            <a:extLst>
              <a:ext uri="{FF2B5EF4-FFF2-40B4-BE49-F238E27FC236}">
                <a16:creationId xmlns:a16="http://schemas.microsoft.com/office/drawing/2014/main" id="{B65C26C3-CD2B-A45B-66D8-BF5C5C6864F1}"/>
              </a:ext>
            </a:extLst>
          </p:cNvPr>
          <p:cNvGraphicFramePr>
            <a:graphicFrameLocks/>
          </p:cNvGraphicFramePr>
          <p:nvPr>
            <p:extLst>
              <p:ext uri="{D42A27DB-BD31-4B8C-83A1-F6EECF244321}">
                <p14:modId xmlns:p14="http://schemas.microsoft.com/office/powerpoint/2010/main" val="2865799058"/>
              </p:ext>
            </p:extLst>
          </p:nvPr>
        </p:nvGraphicFramePr>
        <p:xfrm>
          <a:off x="1017940" y="2781331"/>
          <a:ext cx="10808007" cy="3928651"/>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1">
            <a:extLst>
              <a:ext uri="{FF2B5EF4-FFF2-40B4-BE49-F238E27FC236}">
                <a16:creationId xmlns:a16="http://schemas.microsoft.com/office/drawing/2014/main" id="{C39D5BBA-E694-AFFB-DABF-FEADBB26C639}"/>
              </a:ext>
            </a:extLst>
          </p:cNvPr>
          <p:cNvSpPr txBox="1">
            <a:spLocks/>
          </p:cNvSpPr>
          <p:nvPr/>
        </p:nvSpPr>
        <p:spPr>
          <a:xfrm>
            <a:off x="366053" y="3155083"/>
            <a:ext cx="5143032" cy="58477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Mean % of malaria diagnostic items</a:t>
            </a:r>
          </a:p>
        </p:txBody>
      </p:sp>
      <p:sp>
        <p:nvSpPr>
          <p:cNvPr id="9" name="Text Placeholder 1">
            <a:extLst>
              <a:ext uri="{FF2B5EF4-FFF2-40B4-BE49-F238E27FC236}">
                <a16:creationId xmlns:a16="http://schemas.microsoft.com/office/drawing/2014/main" id="{12A184EB-2F34-BF49-6319-4A0A196C533C}"/>
              </a:ext>
            </a:extLst>
          </p:cNvPr>
          <p:cNvSpPr txBox="1">
            <a:spLocks/>
          </p:cNvSpPr>
          <p:nvPr/>
        </p:nvSpPr>
        <p:spPr>
          <a:xfrm>
            <a:off x="366053" y="3987947"/>
            <a:ext cx="5143032" cy="58477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Mean % of malaria staff and guidelines items</a:t>
            </a:r>
          </a:p>
        </p:txBody>
      </p:sp>
      <p:sp>
        <p:nvSpPr>
          <p:cNvPr id="10" name="Text Placeholder 1">
            <a:extLst>
              <a:ext uri="{FF2B5EF4-FFF2-40B4-BE49-F238E27FC236}">
                <a16:creationId xmlns:a16="http://schemas.microsoft.com/office/drawing/2014/main" id="{6D17F5EB-15A5-4ECE-E402-A415AF5F1197}"/>
              </a:ext>
            </a:extLst>
          </p:cNvPr>
          <p:cNvSpPr txBox="1">
            <a:spLocks/>
          </p:cNvSpPr>
          <p:nvPr/>
        </p:nvSpPr>
        <p:spPr>
          <a:xfrm>
            <a:off x="366053" y="4820811"/>
            <a:ext cx="5143032" cy="58477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Mean % of malaria medicines and commodities items</a:t>
            </a:r>
          </a:p>
        </p:txBody>
      </p:sp>
      <p:sp>
        <p:nvSpPr>
          <p:cNvPr id="11" name="Text Placeholder 1">
            <a:extLst>
              <a:ext uri="{FF2B5EF4-FFF2-40B4-BE49-F238E27FC236}">
                <a16:creationId xmlns:a16="http://schemas.microsoft.com/office/drawing/2014/main" id="{C86023EB-A768-A09E-A7A0-183914742152}"/>
              </a:ext>
            </a:extLst>
          </p:cNvPr>
          <p:cNvSpPr txBox="1">
            <a:spLocks/>
          </p:cNvSpPr>
          <p:nvPr/>
        </p:nvSpPr>
        <p:spPr>
          <a:xfrm>
            <a:off x="366053" y="5653694"/>
            <a:ext cx="5143032" cy="58477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Mean % of all malaria items at facilities</a:t>
            </a:r>
          </a:p>
        </p:txBody>
      </p:sp>
    </p:spTree>
    <p:extLst>
      <p:ext uri="{BB962C8B-B14F-4D97-AF65-F5344CB8AC3E}">
        <p14:creationId xmlns:p14="http://schemas.microsoft.com/office/powerpoint/2010/main" val="741811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568C19-6031-3749-CBC4-09520604F893}"/>
              </a:ext>
            </a:extLst>
          </p:cNvPr>
          <p:cNvSpPr>
            <a:spLocks noGrp="1"/>
          </p:cNvSpPr>
          <p:nvPr>
            <p:ph type="title" idx="4294967295"/>
          </p:nvPr>
        </p:nvSpPr>
        <p:spPr>
          <a:xfrm>
            <a:off x="630238" y="619125"/>
            <a:ext cx="91059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Malaria Service Readiness - Stockouts</a:t>
            </a:r>
          </a:p>
        </p:txBody>
      </p:sp>
      <p:sp>
        <p:nvSpPr>
          <p:cNvPr id="6" name="Text Placeholder 1">
            <a:extLst>
              <a:ext uri="{FF2B5EF4-FFF2-40B4-BE49-F238E27FC236}">
                <a16:creationId xmlns:a16="http://schemas.microsoft.com/office/drawing/2014/main" id="{D1A425E8-5E56-C932-B9DD-381A11792A1F}"/>
              </a:ext>
            </a:extLst>
          </p:cNvPr>
          <p:cNvSpPr>
            <a:spLocks noGrp="1"/>
          </p:cNvSpPr>
          <p:nvPr>
            <p:ph type="body" sz="quarter" idx="12"/>
          </p:nvPr>
        </p:nvSpPr>
        <p:spPr>
          <a:xfrm>
            <a:off x="516926" y="1268704"/>
            <a:ext cx="10808007" cy="554102"/>
          </a:xfrm>
        </p:spPr>
        <p:txBody>
          <a:bodyPr vert="horz" lIns="91440" tIns="45720" rIns="91440" bIns="45720" rtlCol="0" anchor="t">
            <a:noAutofit/>
          </a:bodyPr>
          <a:lstStyle/>
          <a:p>
            <a:pPr marL="0" indent="0">
              <a:buNone/>
            </a:pPr>
            <a:r>
              <a:rPr lang="en-US" sz="2200" dirty="0"/>
              <a:t>During the previous 4 weeks, </a:t>
            </a:r>
            <a:r>
              <a:rPr lang="en-US" sz="2200" b="1" dirty="0"/>
              <a:t>1 in 5 facilities</a:t>
            </a:r>
            <a:r>
              <a:rPr lang="en-US" sz="2200" dirty="0"/>
              <a:t> experienced RDT stock outs and </a:t>
            </a:r>
            <a:r>
              <a:rPr lang="en-US" sz="2200" b="1" dirty="0"/>
              <a:t>1 in 5 </a:t>
            </a:r>
            <a:r>
              <a:rPr lang="en-US" sz="2200" dirty="0"/>
              <a:t>experienced 1</a:t>
            </a:r>
            <a:r>
              <a:rPr lang="en-US" sz="2200" baseline="30000" dirty="0"/>
              <a:t>st</a:t>
            </a:r>
            <a:r>
              <a:rPr lang="en-US" sz="2200" dirty="0"/>
              <a:t> line antimalarial stock outs. </a:t>
            </a:r>
            <a:endParaRPr lang="en-US" sz="2200" b="1" dirty="0"/>
          </a:p>
        </p:txBody>
      </p:sp>
      <p:sp>
        <p:nvSpPr>
          <p:cNvPr id="8" name="TextBox 7">
            <a:extLst>
              <a:ext uri="{FF2B5EF4-FFF2-40B4-BE49-F238E27FC236}">
                <a16:creationId xmlns:a16="http://schemas.microsoft.com/office/drawing/2014/main" id="{312F880C-EDB8-1292-1061-941C31D31B61}"/>
              </a:ext>
            </a:extLst>
          </p:cNvPr>
          <p:cNvSpPr txBox="1"/>
          <p:nvPr/>
        </p:nvSpPr>
        <p:spPr>
          <a:xfrm>
            <a:off x="516926" y="2196557"/>
            <a:ext cx="10456769" cy="338554"/>
          </a:xfrm>
          <a:prstGeom prst="rect">
            <a:avLst/>
          </a:prstGeom>
          <a:noFill/>
          <a:ln>
            <a:noFill/>
          </a:ln>
        </p:spPr>
        <p:txBody>
          <a:bodyPr wrap="square" rtlCol="0">
            <a:spAutoFit/>
          </a:bodyPr>
          <a:lstStyle/>
          <a:p>
            <a:r>
              <a:rPr lang="en-US" sz="1600" b="1">
                <a:latin typeface="Arial" panose="020B0604020202020204" pitchFamily="34" charset="0"/>
                <a:cs typeface="Arial" panose="020B0604020202020204" pitchFamily="34" charset="0"/>
              </a:rPr>
              <a:t>Percentage of Ebonyi health facilities that experience stock outs by type and  length </a:t>
            </a:r>
          </a:p>
        </p:txBody>
      </p:sp>
      <p:graphicFrame>
        <p:nvGraphicFramePr>
          <p:cNvPr id="9" name="Table 7">
            <a:extLst>
              <a:ext uri="{FF2B5EF4-FFF2-40B4-BE49-F238E27FC236}">
                <a16:creationId xmlns:a16="http://schemas.microsoft.com/office/drawing/2014/main" id="{3D55336E-BD45-5485-F31A-FD4CD7433F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76677059"/>
              </p:ext>
            </p:extLst>
          </p:nvPr>
        </p:nvGraphicFramePr>
        <p:xfrm>
          <a:off x="516926" y="6276536"/>
          <a:ext cx="5342084" cy="304800"/>
        </p:xfrm>
        <a:graphic>
          <a:graphicData uri="http://schemas.openxmlformats.org/drawingml/2006/table">
            <a:tbl>
              <a:tblPr firstRow="1" bandRow="1"/>
              <a:tblGrid>
                <a:gridCol w="1771263">
                  <a:extLst>
                    <a:ext uri="{9D8B030D-6E8A-4147-A177-3AD203B41FA5}">
                      <a16:colId xmlns:a16="http://schemas.microsoft.com/office/drawing/2014/main" val="192291824"/>
                    </a:ext>
                  </a:extLst>
                </a:gridCol>
                <a:gridCol w="1686378">
                  <a:extLst>
                    <a:ext uri="{9D8B030D-6E8A-4147-A177-3AD203B41FA5}">
                      <a16:colId xmlns:a16="http://schemas.microsoft.com/office/drawing/2014/main" val="2355127979"/>
                    </a:ext>
                  </a:extLst>
                </a:gridCol>
                <a:gridCol w="1884443">
                  <a:extLst>
                    <a:ext uri="{9D8B030D-6E8A-4147-A177-3AD203B41FA5}">
                      <a16:colId xmlns:a16="http://schemas.microsoft.com/office/drawing/2014/main" val="2845334646"/>
                    </a:ext>
                  </a:extLst>
                </a:gridCol>
              </a:tblGrid>
              <a:tr h="281664">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r>
                        <a:rPr lang="en-US" sz="1400" b="0">
                          <a:solidFill>
                            <a:srgbClr val="FFD966"/>
                          </a:solidFill>
                          <a:latin typeface="Arial" panose="020B0604020202020204" pitchFamily="34" charset="0"/>
                          <a:cs typeface="Arial" panose="020B0604020202020204" pitchFamily="34" charset="0"/>
                          <a:sym typeface="Wingdings" panose="05000000000000000000" pitchFamily="2" charset="2"/>
                        </a:rPr>
                        <a:t></a:t>
                      </a:r>
                      <a:r>
                        <a:rPr lang="en-US" sz="1400" b="0">
                          <a:solidFill>
                            <a:srgbClr val="69BC9E"/>
                          </a:solidFill>
                          <a:latin typeface="Arial" panose="020B0604020202020204" pitchFamily="34" charset="0"/>
                          <a:cs typeface="Arial" panose="020B0604020202020204" pitchFamily="34" charset="0"/>
                          <a:sym typeface="Wingdings" panose="05000000000000000000" pitchFamily="2" charset="2"/>
                        </a:rPr>
                        <a:t> </a:t>
                      </a:r>
                      <a:r>
                        <a:rPr lang="en-US" sz="1400" b="0">
                          <a:latin typeface="Arial" panose="020B0604020202020204" pitchFamily="34" charset="0"/>
                          <a:cs typeface="Arial" panose="020B0604020202020204" pitchFamily="34" charset="0"/>
                        </a:rPr>
                        <a:t>Less than 7 days</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r>
                        <a:rPr lang="en-US" sz="1400" b="0">
                          <a:solidFill>
                            <a:srgbClr val="A7BF39"/>
                          </a:solidFill>
                          <a:latin typeface="Arial" panose="020B0604020202020204" pitchFamily="34" charset="0"/>
                          <a:cs typeface="Arial" panose="020B0604020202020204" pitchFamily="34" charset="0"/>
                          <a:sym typeface="Wingdings" panose="05000000000000000000" pitchFamily="2" charset="2"/>
                        </a:rPr>
                        <a:t></a:t>
                      </a:r>
                      <a:r>
                        <a:rPr lang="en-US" sz="1400" b="0">
                          <a:solidFill>
                            <a:srgbClr val="3B5978"/>
                          </a:solidFill>
                          <a:latin typeface="Arial" panose="020B0604020202020204" pitchFamily="34" charset="0"/>
                          <a:cs typeface="Arial" panose="020B0604020202020204" pitchFamily="34" charset="0"/>
                          <a:sym typeface="Wingdings" panose="05000000000000000000" pitchFamily="2" charset="2"/>
                        </a:rPr>
                        <a:t> </a:t>
                      </a:r>
                      <a:r>
                        <a:rPr lang="en-US" sz="1400" b="0">
                          <a:latin typeface="Arial" panose="020B0604020202020204" pitchFamily="34" charset="0"/>
                          <a:cs typeface="Arial" panose="020B0604020202020204" pitchFamily="34" charset="0"/>
                        </a:rPr>
                        <a:t>7-14 days</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r>
                        <a:rPr lang="en-US" sz="1400" b="0" dirty="0">
                          <a:solidFill>
                            <a:srgbClr val="007162"/>
                          </a:solidFill>
                          <a:latin typeface="Arial" panose="020B0604020202020204" pitchFamily="34" charset="0"/>
                          <a:cs typeface="Arial" panose="020B0604020202020204" pitchFamily="34" charset="0"/>
                          <a:sym typeface="Wingdings" panose="05000000000000000000" pitchFamily="2" charset="2"/>
                        </a:rPr>
                        <a:t></a:t>
                      </a:r>
                      <a:r>
                        <a:rPr lang="en-US" sz="1400" b="0" dirty="0">
                          <a:solidFill>
                            <a:srgbClr val="F9A23D"/>
                          </a:solidFill>
                          <a:latin typeface="Arial" panose="020B0604020202020204" pitchFamily="34" charset="0"/>
                          <a:cs typeface="Arial" panose="020B0604020202020204" pitchFamily="34" charset="0"/>
                          <a:sym typeface="Wingdings" panose="05000000000000000000" pitchFamily="2" charset="2"/>
                        </a:rPr>
                        <a:t> </a:t>
                      </a:r>
                      <a:r>
                        <a:rPr lang="en-US" sz="1400" b="0" dirty="0">
                          <a:latin typeface="Arial" panose="020B0604020202020204" pitchFamily="34" charset="0"/>
                          <a:cs typeface="Arial" panose="020B0604020202020204" pitchFamily="34" charset="0"/>
                        </a:rPr>
                        <a:t>More than 14 days</a:t>
                      </a:r>
                    </a:p>
                  </a:txBody>
                  <a:tcPr anchor="ct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9898768"/>
                  </a:ext>
                </a:extLst>
              </a:tr>
            </a:tbl>
          </a:graphicData>
        </a:graphic>
      </p:graphicFrame>
      <p:graphicFrame>
        <p:nvGraphicFramePr>
          <p:cNvPr id="10" name="Chart 9" descr="stacked bar graph showing percentage of Ebonyi health facilities experiencing stockouts by type and length.  Approximately 9% of both RDTs and 1st line antimalarials had stockouts of less than 7 days; 3% were 7-14 days, and 8% were more than 14 days. ">
            <a:extLst>
              <a:ext uri="{FF2B5EF4-FFF2-40B4-BE49-F238E27FC236}">
                <a16:creationId xmlns:a16="http://schemas.microsoft.com/office/drawing/2014/main" id="{7EC79B9F-ED5C-FE1D-B788-D78ABF2C728C}"/>
              </a:ext>
            </a:extLst>
          </p:cNvPr>
          <p:cNvGraphicFramePr>
            <a:graphicFrameLocks/>
          </p:cNvGraphicFramePr>
          <p:nvPr>
            <p:extLst>
              <p:ext uri="{D42A27DB-BD31-4B8C-83A1-F6EECF244321}">
                <p14:modId xmlns:p14="http://schemas.microsoft.com/office/powerpoint/2010/main" val="2024480449"/>
              </p:ext>
            </p:extLst>
          </p:nvPr>
        </p:nvGraphicFramePr>
        <p:xfrm>
          <a:off x="629656" y="2471979"/>
          <a:ext cx="11340166" cy="3755869"/>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1">
            <a:extLst>
              <a:ext uri="{FF2B5EF4-FFF2-40B4-BE49-F238E27FC236}">
                <a16:creationId xmlns:a16="http://schemas.microsoft.com/office/drawing/2014/main" id="{C39D5BBA-E694-AFFB-DABF-FEADBB26C639}"/>
              </a:ext>
            </a:extLst>
          </p:cNvPr>
          <p:cNvSpPr txBox="1">
            <a:spLocks/>
          </p:cNvSpPr>
          <p:nvPr/>
        </p:nvSpPr>
        <p:spPr>
          <a:xfrm>
            <a:off x="92216" y="3084399"/>
            <a:ext cx="1599424" cy="728649"/>
          </a:xfrm>
          <a:prstGeom prst="rect">
            <a:avLst/>
          </a:prstGeom>
          <a:solidFill>
            <a:schemeClr val="bg1"/>
          </a:solidFill>
        </p:spPr>
        <p:txBody>
          <a:bodyPr vert="horz" lIns="91440" tIns="45720" rIns="91440" bIns="45720" rtlCol="0" anchor="ctr">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dirty="0"/>
              <a:t>RDTs</a:t>
            </a:r>
          </a:p>
        </p:txBody>
      </p:sp>
      <p:sp>
        <p:nvSpPr>
          <p:cNvPr id="11" name="Text Placeholder 1">
            <a:extLst>
              <a:ext uri="{FF2B5EF4-FFF2-40B4-BE49-F238E27FC236}">
                <a16:creationId xmlns:a16="http://schemas.microsoft.com/office/drawing/2014/main" id="{98B48021-BC18-6D4C-E188-83CCB9BA2170}"/>
              </a:ext>
            </a:extLst>
          </p:cNvPr>
          <p:cNvSpPr txBox="1">
            <a:spLocks/>
          </p:cNvSpPr>
          <p:nvPr/>
        </p:nvSpPr>
        <p:spPr>
          <a:xfrm>
            <a:off x="92216" y="4520024"/>
            <a:ext cx="1599424" cy="728649"/>
          </a:xfrm>
          <a:prstGeom prst="rect">
            <a:avLst/>
          </a:prstGeom>
          <a:solidFill>
            <a:schemeClr val="bg1"/>
          </a:solidFill>
        </p:spPr>
        <p:txBody>
          <a:bodyPr vert="horz" lIns="91440" tIns="45720" rIns="91440" bIns="45720" rtlCol="0" anchor="ctr">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dirty="0"/>
              <a:t>1</a:t>
            </a:r>
            <a:r>
              <a:rPr lang="en-US" sz="1600" baseline="30000" dirty="0"/>
              <a:t>st</a:t>
            </a:r>
            <a:r>
              <a:rPr lang="en-US" sz="1600" dirty="0"/>
              <a:t> line antimalarials</a:t>
            </a:r>
          </a:p>
        </p:txBody>
      </p:sp>
    </p:spTree>
    <p:extLst>
      <p:ext uri="{BB962C8B-B14F-4D97-AF65-F5344CB8AC3E}">
        <p14:creationId xmlns:p14="http://schemas.microsoft.com/office/powerpoint/2010/main" val="3490870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422A7-E9FC-99B0-7ADA-217A99E42E19}"/>
              </a:ext>
            </a:extLst>
          </p:cNvPr>
          <p:cNvSpPr>
            <a:spLocks noGrp="1"/>
          </p:cNvSpPr>
          <p:nvPr>
            <p:ph type="title" idx="4294967295"/>
          </p:nvPr>
        </p:nvSpPr>
        <p:spPr>
          <a:xfrm>
            <a:off x="1430338" y="2700338"/>
            <a:ext cx="9305925"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HFA results: </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rPr>
              <a:t>C. Antenatal care and family planning service availability and readiness </a:t>
            </a:r>
          </a:p>
        </p:txBody>
      </p:sp>
    </p:spTree>
    <p:extLst>
      <p:ext uri="{BB962C8B-B14F-4D97-AF65-F5344CB8AC3E}">
        <p14:creationId xmlns:p14="http://schemas.microsoft.com/office/powerpoint/2010/main" val="2129007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D4AFEB-A33B-33F9-020D-AA29C2E68E0E}"/>
              </a:ext>
            </a:extLst>
          </p:cNvPr>
          <p:cNvSpPr>
            <a:spLocks noGrp="1"/>
          </p:cNvSpPr>
          <p:nvPr>
            <p:ph type="title" idx="4294967295"/>
          </p:nvPr>
        </p:nvSpPr>
        <p:spPr>
          <a:xfrm>
            <a:off x="381000" y="679450"/>
            <a:ext cx="11430000" cy="6397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Key findings: </a:t>
            </a:r>
            <a:r>
              <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rPr>
              <a:t>Antenatal care and family planning availability and readiness</a:t>
            </a:r>
          </a:p>
        </p:txBody>
      </p:sp>
      <p:sp>
        <p:nvSpPr>
          <p:cNvPr id="2" name="Text Placeholder 1">
            <a:extLst>
              <a:ext uri="{FF2B5EF4-FFF2-40B4-BE49-F238E27FC236}">
                <a16:creationId xmlns:a16="http://schemas.microsoft.com/office/drawing/2014/main" id="{86BD3F72-51F7-1F31-1A02-D177F8D2159F}"/>
              </a:ext>
            </a:extLst>
          </p:cNvPr>
          <p:cNvSpPr>
            <a:spLocks noGrp="1"/>
          </p:cNvSpPr>
          <p:nvPr>
            <p:ph type="body" sz="quarter" idx="12"/>
          </p:nvPr>
        </p:nvSpPr>
        <p:spPr>
          <a:xfrm>
            <a:off x="516046" y="2142490"/>
            <a:ext cx="10629474" cy="4035950"/>
          </a:xfrm>
        </p:spPr>
        <p:txBody>
          <a:bodyPr/>
          <a:lstStyle/>
          <a:p>
            <a:pPr>
              <a:spcBef>
                <a:spcPts val="600"/>
              </a:spcBef>
            </a:pPr>
            <a:r>
              <a:rPr lang="en-US">
                <a:solidFill>
                  <a:schemeClr val="tx1">
                    <a:lumMod val="85000"/>
                    <a:lumOff val="15000"/>
                  </a:schemeClr>
                </a:solidFill>
              </a:rPr>
              <a:t>At least </a:t>
            </a:r>
            <a:r>
              <a:rPr lang="en-US" b="1">
                <a:solidFill>
                  <a:schemeClr val="tx1">
                    <a:lumMod val="85000"/>
                    <a:lumOff val="15000"/>
                  </a:schemeClr>
                </a:solidFill>
              </a:rPr>
              <a:t>95%</a:t>
            </a:r>
            <a:r>
              <a:rPr lang="en-US">
                <a:solidFill>
                  <a:schemeClr val="tx1">
                    <a:lumMod val="85000"/>
                    <a:lumOff val="15000"/>
                  </a:schemeClr>
                </a:solidFill>
              </a:rPr>
              <a:t> facilities in Ebonyi provide any </a:t>
            </a:r>
            <a:r>
              <a:rPr lang="en-US" b="1">
                <a:solidFill>
                  <a:schemeClr val="tx1">
                    <a:lumMod val="85000"/>
                    <a:lumOff val="15000"/>
                  </a:schemeClr>
                </a:solidFill>
              </a:rPr>
              <a:t>ANC and FP </a:t>
            </a:r>
            <a:r>
              <a:rPr lang="en-US">
                <a:solidFill>
                  <a:schemeClr val="tx1">
                    <a:lumMod val="85000"/>
                    <a:lumOff val="15000"/>
                  </a:schemeClr>
                </a:solidFill>
              </a:rPr>
              <a:t>services</a:t>
            </a:r>
          </a:p>
          <a:p>
            <a:pPr>
              <a:spcBef>
                <a:spcPts val="600"/>
              </a:spcBef>
            </a:pPr>
            <a:r>
              <a:rPr lang="en-US">
                <a:solidFill>
                  <a:schemeClr val="tx1">
                    <a:lumMod val="85000"/>
                    <a:lumOff val="15000"/>
                  </a:schemeClr>
                </a:solidFill>
              </a:rPr>
              <a:t>Generally low ANC service readiness (51% items available)</a:t>
            </a:r>
          </a:p>
          <a:p>
            <a:pPr>
              <a:spcBef>
                <a:spcPts val="600"/>
              </a:spcBef>
            </a:pPr>
            <a:r>
              <a:rPr lang="en-US">
                <a:solidFill>
                  <a:schemeClr val="tx1">
                    <a:lumMod val="85000"/>
                    <a:lumOff val="15000"/>
                  </a:schemeClr>
                </a:solidFill>
              </a:rPr>
              <a:t>Moderately high FP service readiness (83% items available)</a:t>
            </a:r>
          </a:p>
          <a:p>
            <a:pPr lvl="1">
              <a:spcBef>
                <a:spcPts val="600"/>
              </a:spcBef>
              <a:buFont typeface="Courier New" panose="02070309020205020404" pitchFamily="49" charset="0"/>
              <a:buChar char="o"/>
            </a:pPr>
            <a:r>
              <a:rPr lang="en-US">
                <a:solidFill>
                  <a:schemeClr val="tx1">
                    <a:lumMod val="85000"/>
                    <a:lumOff val="15000"/>
                  </a:schemeClr>
                </a:solidFill>
              </a:rPr>
              <a:t>92% facilities have at least 3 modern methods available</a:t>
            </a:r>
          </a:p>
        </p:txBody>
      </p:sp>
    </p:spTree>
    <p:extLst>
      <p:ext uri="{BB962C8B-B14F-4D97-AF65-F5344CB8AC3E}">
        <p14:creationId xmlns:p14="http://schemas.microsoft.com/office/powerpoint/2010/main" val="3863151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568C19-6031-3749-CBC4-09520604F893}"/>
              </a:ext>
            </a:extLst>
          </p:cNvPr>
          <p:cNvSpPr>
            <a:spLocks noGrp="1"/>
          </p:cNvSpPr>
          <p:nvPr>
            <p:ph type="title" idx="4294967295"/>
          </p:nvPr>
        </p:nvSpPr>
        <p:spPr>
          <a:xfrm>
            <a:off x="630238" y="619125"/>
            <a:ext cx="91059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ANC Service Availability </a:t>
            </a:r>
          </a:p>
        </p:txBody>
      </p:sp>
      <p:sp>
        <p:nvSpPr>
          <p:cNvPr id="6" name="Text Placeholder 1">
            <a:extLst>
              <a:ext uri="{FF2B5EF4-FFF2-40B4-BE49-F238E27FC236}">
                <a16:creationId xmlns:a16="http://schemas.microsoft.com/office/drawing/2014/main" id="{D1A425E8-5E56-C932-B9DD-381A11792A1F}"/>
              </a:ext>
            </a:extLst>
          </p:cNvPr>
          <p:cNvSpPr>
            <a:spLocks noGrp="1"/>
          </p:cNvSpPr>
          <p:nvPr>
            <p:ph type="body" sz="quarter" idx="12"/>
          </p:nvPr>
        </p:nvSpPr>
        <p:spPr>
          <a:xfrm>
            <a:off x="516926" y="1201174"/>
            <a:ext cx="10808007" cy="554102"/>
          </a:xfrm>
        </p:spPr>
        <p:txBody>
          <a:bodyPr vert="horz" lIns="91440" tIns="45720" rIns="91440" bIns="45720" rtlCol="0" anchor="t">
            <a:noAutofit/>
          </a:bodyPr>
          <a:lstStyle/>
          <a:p>
            <a:pPr marL="0" indent="0">
              <a:spcAft>
                <a:spcPts val="600"/>
              </a:spcAft>
              <a:buNone/>
            </a:pPr>
            <a:r>
              <a:rPr lang="en-US" sz="2200" b="1">
                <a:cs typeface="Arial" panose="020B0604020202020204" pitchFamily="34" charset="0"/>
              </a:rPr>
              <a:t>99% </a:t>
            </a:r>
            <a:r>
              <a:rPr lang="en-US" sz="2200">
                <a:cs typeface="Arial" panose="020B0604020202020204" pitchFamily="34" charset="0"/>
              </a:rPr>
              <a:t>of facilities offer antenatal care services. </a:t>
            </a:r>
            <a:endParaRPr lang="en-US" sz="2200" i="1">
              <a:cs typeface="Arial" panose="020B0604020202020204" pitchFamily="34" charset="0"/>
            </a:endParaRPr>
          </a:p>
        </p:txBody>
      </p:sp>
      <p:grpSp>
        <p:nvGrpSpPr>
          <p:cNvPr id="2" name="Group 1" descr="bar chart showing percentages of Ebonyi health facilities offering certain types of ANC services including folic acid and iron (94%), monitoring for hypertension (93%), tetanus toxoid vaccines and IPTp (88%), and checks for urine protein (59%)">
            <a:extLst>
              <a:ext uri="{FF2B5EF4-FFF2-40B4-BE49-F238E27FC236}">
                <a16:creationId xmlns:a16="http://schemas.microsoft.com/office/drawing/2014/main" id="{7D296062-20C7-136C-3156-8E70E2F5DAC0}"/>
              </a:ext>
            </a:extLst>
          </p:cNvPr>
          <p:cNvGrpSpPr/>
          <p:nvPr/>
        </p:nvGrpSpPr>
        <p:grpSpPr>
          <a:xfrm>
            <a:off x="516926" y="1862076"/>
            <a:ext cx="11295846" cy="4995924"/>
            <a:chOff x="516926" y="1660057"/>
            <a:chExt cx="11295846" cy="4995924"/>
          </a:xfrm>
        </p:grpSpPr>
        <p:graphicFrame>
          <p:nvGraphicFramePr>
            <p:cNvPr id="12" name="Chart 11">
              <a:extLst>
                <a:ext uri="{FF2B5EF4-FFF2-40B4-BE49-F238E27FC236}">
                  <a16:creationId xmlns:a16="http://schemas.microsoft.com/office/drawing/2014/main" id="{518F36CC-478C-2226-F040-D82570564856}"/>
                </a:ext>
              </a:extLst>
            </p:cNvPr>
            <p:cNvGraphicFramePr>
              <a:graphicFrameLocks/>
            </p:cNvGraphicFramePr>
            <p:nvPr>
              <p:extLst>
                <p:ext uri="{D42A27DB-BD31-4B8C-83A1-F6EECF244321}">
                  <p14:modId xmlns:p14="http://schemas.microsoft.com/office/powerpoint/2010/main" val="593671311"/>
                </p:ext>
              </p:extLst>
            </p:nvPr>
          </p:nvGraphicFramePr>
          <p:xfrm>
            <a:off x="567206" y="1733797"/>
            <a:ext cx="11245566" cy="49221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312F880C-EDB8-1292-1061-941C31D31B61}"/>
                </a:ext>
              </a:extLst>
            </p:cNvPr>
            <p:cNvSpPr txBox="1"/>
            <p:nvPr/>
          </p:nvSpPr>
          <p:spPr>
            <a:xfrm>
              <a:off x="516926" y="1660057"/>
              <a:ext cx="10456769" cy="338554"/>
            </a:xfrm>
            <a:prstGeom prst="rect">
              <a:avLst/>
            </a:prstGeom>
            <a:noFill/>
            <a:ln>
              <a:noFill/>
            </a:ln>
          </p:spPr>
          <p:txBody>
            <a:bodyPr wrap="square" lIns="91440" tIns="45720" rIns="91440" bIns="45720" rtlCol="0" anchor="t">
              <a:spAutoFit/>
            </a:bodyPr>
            <a:lstStyle/>
            <a:p>
              <a:r>
                <a:rPr lang="en-US" sz="1600" b="1">
                  <a:latin typeface="Arial"/>
                  <a:cs typeface="Arial"/>
                </a:rPr>
                <a:t>Percentage of Ebonyi health facilities that offer specific ANC service (N=120)</a:t>
              </a:r>
            </a:p>
          </p:txBody>
        </p:sp>
        <p:sp>
          <p:nvSpPr>
            <p:cNvPr id="16" name="Text Placeholder 1">
              <a:extLst>
                <a:ext uri="{FF2B5EF4-FFF2-40B4-BE49-F238E27FC236}">
                  <a16:creationId xmlns:a16="http://schemas.microsoft.com/office/drawing/2014/main" id="{C39D5BBA-E694-AFFB-DABF-FEADBB26C639}"/>
                </a:ext>
              </a:extLst>
            </p:cNvPr>
            <p:cNvSpPr txBox="1">
              <a:spLocks/>
            </p:cNvSpPr>
            <p:nvPr/>
          </p:nvSpPr>
          <p:spPr>
            <a:xfrm>
              <a:off x="1016656" y="2018495"/>
              <a:ext cx="2721925" cy="33855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ANC services</a:t>
              </a:r>
            </a:p>
          </p:txBody>
        </p:sp>
        <p:sp>
          <p:nvSpPr>
            <p:cNvPr id="13" name="Text Placeholder 1">
              <a:extLst>
                <a:ext uri="{FF2B5EF4-FFF2-40B4-BE49-F238E27FC236}">
                  <a16:creationId xmlns:a16="http://schemas.microsoft.com/office/drawing/2014/main" id="{35D0CA31-653F-22FE-078A-A1E5951ED5BA}"/>
                </a:ext>
              </a:extLst>
            </p:cNvPr>
            <p:cNvSpPr txBox="1">
              <a:spLocks/>
            </p:cNvSpPr>
            <p:nvPr/>
          </p:nvSpPr>
          <p:spPr>
            <a:xfrm>
              <a:off x="1016656" y="2628095"/>
              <a:ext cx="2721925" cy="33855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Folic acid supplementation</a:t>
              </a:r>
            </a:p>
          </p:txBody>
        </p:sp>
        <p:sp>
          <p:nvSpPr>
            <p:cNvPr id="14" name="Text Placeholder 1">
              <a:extLst>
                <a:ext uri="{FF2B5EF4-FFF2-40B4-BE49-F238E27FC236}">
                  <a16:creationId xmlns:a16="http://schemas.microsoft.com/office/drawing/2014/main" id="{4BA7DA73-7B93-D80C-5D2B-84AA71A93BBF}"/>
                </a:ext>
              </a:extLst>
            </p:cNvPr>
            <p:cNvSpPr txBox="1">
              <a:spLocks/>
            </p:cNvSpPr>
            <p:nvPr/>
          </p:nvSpPr>
          <p:spPr>
            <a:xfrm>
              <a:off x="1016656" y="3180824"/>
              <a:ext cx="2721925" cy="33855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Iron supplementation</a:t>
              </a:r>
            </a:p>
          </p:txBody>
        </p:sp>
        <p:sp>
          <p:nvSpPr>
            <p:cNvPr id="15" name="Text Placeholder 1">
              <a:extLst>
                <a:ext uri="{FF2B5EF4-FFF2-40B4-BE49-F238E27FC236}">
                  <a16:creationId xmlns:a16="http://schemas.microsoft.com/office/drawing/2014/main" id="{2382BF2E-2746-62EB-FFEF-32B5AFE0DD69}"/>
                </a:ext>
              </a:extLst>
            </p:cNvPr>
            <p:cNvSpPr txBox="1">
              <a:spLocks/>
            </p:cNvSpPr>
            <p:nvPr/>
          </p:nvSpPr>
          <p:spPr>
            <a:xfrm>
              <a:off x="1016655" y="3756073"/>
              <a:ext cx="2721925" cy="33855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Monitoring for hypertensive disorder of pregnancy</a:t>
              </a:r>
            </a:p>
          </p:txBody>
        </p:sp>
        <p:sp>
          <p:nvSpPr>
            <p:cNvPr id="17" name="Text Placeholder 1">
              <a:extLst>
                <a:ext uri="{FF2B5EF4-FFF2-40B4-BE49-F238E27FC236}">
                  <a16:creationId xmlns:a16="http://schemas.microsoft.com/office/drawing/2014/main" id="{DFBDEF0B-3DD6-596C-AC67-51E09B0FE6D6}"/>
                </a:ext>
              </a:extLst>
            </p:cNvPr>
            <p:cNvSpPr txBox="1">
              <a:spLocks/>
            </p:cNvSpPr>
            <p:nvPr/>
          </p:nvSpPr>
          <p:spPr>
            <a:xfrm>
              <a:off x="1016654" y="4461500"/>
              <a:ext cx="2721925" cy="33855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Tetanus toxoid vaccination</a:t>
              </a:r>
            </a:p>
          </p:txBody>
        </p:sp>
        <p:sp>
          <p:nvSpPr>
            <p:cNvPr id="18" name="Text Placeholder 1">
              <a:extLst>
                <a:ext uri="{FF2B5EF4-FFF2-40B4-BE49-F238E27FC236}">
                  <a16:creationId xmlns:a16="http://schemas.microsoft.com/office/drawing/2014/main" id="{01B719F8-CE61-B9A8-3947-A8B872D3F9AA}"/>
                </a:ext>
              </a:extLst>
            </p:cNvPr>
            <p:cNvSpPr txBox="1">
              <a:spLocks/>
            </p:cNvSpPr>
            <p:nvPr/>
          </p:nvSpPr>
          <p:spPr>
            <a:xfrm>
              <a:off x="567206" y="5090984"/>
              <a:ext cx="3171373" cy="33855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IPTp</a:t>
              </a:r>
            </a:p>
          </p:txBody>
        </p:sp>
        <p:sp>
          <p:nvSpPr>
            <p:cNvPr id="19" name="Text Placeholder 1">
              <a:extLst>
                <a:ext uri="{FF2B5EF4-FFF2-40B4-BE49-F238E27FC236}">
                  <a16:creationId xmlns:a16="http://schemas.microsoft.com/office/drawing/2014/main" id="{83FDFAF7-F1B3-D685-3F8A-585AF5142499}"/>
                </a:ext>
              </a:extLst>
            </p:cNvPr>
            <p:cNvSpPr txBox="1">
              <a:spLocks/>
            </p:cNvSpPr>
            <p:nvPr/>
          </p:nvSpPr>
          <p:spPr>
            <a:xfrm>
              <a:off x="567205" y="5682812"/>
              <a:ext cx="3171373" cy="33855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Routine checks for urine protein</a:t>
              </a:r>
            </a:p>
          </p:txBody>
        </p:sp>
      </p:grpSp>
    </p:spTree>
    <p:extLst>
      <p:ext uri="{BB962C8B-B14F-4D97-AF65-F5344CB8AC3E}">
        <p14:creationId xmlns:p14="http://schemas.microsoft.com/office/powerpoint/2010/main" val="3448471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D4AFEB-A33B-33F9-020D-AA29C2E68E0E}"/>
              </a:ext>
            </a:extLst>
          </p:cNvPr>
          <p:cNvSpPr>
            <a:spLocks noGrp="1"/>
          </p:cNvSpPr>
          <p:nvPr>
            <p:ph type="title" idx="4294967295"/>
          </p:nvPr>
        </p:nvSpPr>
        <p:spPr>
          <a:xfrm>
            <a:off x="381000" y="715963"/>
            <a:ext cx="11430000" cy="639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Agenda</a:t>
            </a:r>
          </a:p>
        </p:txBody>
      </p:sp>
      <p:graphicFrame>
        <p:nvGraphicFramePr>
          <p:cNvPr id="2" name="Table 3">
            <a:extLst>
              <a:ext uri="{FF2B5EF4-FFF2-40B4-BE49-F238E27FC236}">
                <a16:creationId xmlns:a16="http://schemas.microsoft.com/office/drawing/2014/main" id="{6F353BA6-718C-9860-A3B5-298D8FCCC2BA}"/>
              </a:ext>
            </a:extLst>
          </p:cNvPr>
          <p:cNvGraphicFramePr>
            <a:graphicFrameLocks noGrp="1"/>
          </p:cNvGraphicFramePr>
          <p:nvPr>
            <p:extLst>
              <p:ext uri="{D42A27DB-BD31-4B8C-83A1-F6EECF244321}">
                <p14:modId xmlns:p14="http://schemas.microsoft.com/office/powerpoint/2010/main" val="3684636393"/>
              </p:ext>
            </p:extLst>
          </p:nvPr>
        </p:nvGraphicFramePr>
        <p:xfrm>
          <a:off x="304800" y="1345114"/>
          <a:ext cx="11643360" cy="5167447"/>
        </p:xfrm>
        <a:graphic>
          <a:graphicData uri="http://schemas.openxmlformats.org/drawingml/2006/table">
            <a:tbl>
              <a:tblPr firstRow="1" bandRow="1">
                <a:tableStyleId>{C083E6E3-FA7D-4D7B-A595-EF9225AFEA82}</a:tableStyleId>
              </a:tblPr>
              <a:tblGrid>
                <a:gridCol w="2042160">
                  <a:extLst>
                    <a:ext uri="{9D8B030D-6E8A-4147-A177-3AD203B41FA5}">
                      <a16:colId xmlns:a16="http://schemas.microsoft.com/office/drawing/2014/main" val="4105365739"/>
                    </a:ext>
                  </a:extLst>
                </a:gridCol>
                <a:gridCol w="9601200">
                  <a:extLst>
                    <a:ext uri="{9D8B030D-6E8A-4147-A177-3AD203B41FA5}">
                      <a16:colId xmlns:a16="http://schemas.microsoft.com/office/drawing/2014/main" val="1847264708"/>
                    </a:ext>
                  </a:extLst>
                </a:gridCol>
              </a:tblGrid>
              <a:tr h="526639">
                <a:tc>
                  <a:txBody>
                    <a:bodyPr/>
                    <a:lstStyle/>
                    <a:p>
                      <a:endParaRPr lang="en-US" sz="2400" dirty="0">
                        <a:solidFill>
                          <a:schemeClr val="bg1"/>
                        </a:solidFill>
                        <a:latin typeface="Arial Narrow" panose="020B0606020202030204" pitchFamily="34" charset="0"/>
                        <a:cs typeface="Arial" panose="020B060402020202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endParaRPr lang="en-US" dirty="0"/>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930703833"/>
                  </a:ext>
                </a:extLst>
              </a:tr>
              <a:tr h="773468">
                <a:tc>
                  <a:txBody>
                    <a:bodyPr/>
                    <a:lstStyle/>
                    <a:p>
                      <a:r>
                        <a:rPr lang="en-US" sz="2200" dirty="0">
                          <a:solidFill>
                            <a:schemeClr val="tx1">
                              <a:lumMod val="85000"/>
                              <a:lumOff val="15000"/>
                            </a:schemeClr>
                          </a:solidFill>
                          <a:latin typeface="Arial Narrow" panose="020B0606020202030204" pitchFamily="34" charset="0"/>
                          <a:cs typeface="Arial" panose="020B0604020202020204" pitchFamily="34" charset="0"/>
                        </a:rPr>
                        <a:t>9:20 – 10:05 am</a:t>
                      </a:r>
                    </a:p>
                  </a:txBody>
                  <a:tcPr>
                    <a:lnT w="12700" cmpd="sng">
                      <a:noFill/>
                    </a:lnT>
                    <a:solidFill>
                      <a:schemeClr val="accent1">
                        <a:lumMod val="20000"/>
                        <a:lumOff val="80000"/>
                      </a:schemeClr>
                    </a:solidFill>
                  </a:tcPr>
                </a:tc>
                <a:tc>
                  <a:txBody>
                    <a:bodyPr/>
                    <a:lstStyle/>
                    <a:p>
                      <a:pPr lvl="0"/>
                      <a:r>
                        <a:rPr lang="en-US" sz="2000" b="1" kern="1200" dirty="0">
                          <a:solidFill>
                            <a:schemeClr val="tx1"/>
                          </a:solidFill>
                          <a:effectLst/>
                          <a:latin typeface="+mj-lt"/>
                          <a:ea typeface="+mn-ea"/>
                          <a:cs typeface="+mn-cs"/>
                        </a:rPr>
                        <a:t>Use of health services, health facility readiness, and provider knowledge, attitudes and practice: Ebonyi baseline findings.</a:t>
                      </a:r>
                      <a:endParaRPr lang="en-US" sz="2000" b="1" i="0" kern="1200" dirty="0">
                        <a:solidFill>
                          <a:schemeClr val="tx1">
                            <a:lumMod val="85000"/>
                            <a:lumOff val="15000"/>
                          </a:schemeClr>
                        </a:solidFill>
                        <a:effectLst/>
                        <a:latin typeface="+mj-lt"/>
                        <a:ea typeface="+mn-ea"/>
                        <a:cs typeface="Arial" panose="020B0604020202020204" pitchFamily="34" charset="0"/>
                      </a:endParaRPr>
                    </a:p>
                  </a:txBody>
                  <a:tcPr>
                    <a:lnT w="12700" cmpd="sng">
                      <a:noFill/>
                    </a:lnT>
                    <a:solidFill>
                      <a:schemeClr val="accent1">
                        <a:lumMod val="20000"/>
                        <a:lumOff val="80000"/>
                      </a:schemeClr>
                    </a:solidFill>
                  </a:tcPr>
                </a:tc>
                <a:extLst>
                  <a:ext uri="{0D108BD9-81ED-4DB2-BD59-A6C34878D82A}">
                    <a16:rowId xmlns:a16="http://schemas.microsoft.com/office/drawing/2014/main" val="3047812921"/>
                  </a:ext>
                </a:extLst>
              </a:tr>
              <a:tr h="773468">
                <a:tc>
                  <a:txBody>
                    <a:bodyPr/>
                    <a:lstStyle/>
                    <a:p>
                      <a:r>
                        <a:rPr lang="en-US" sz="2200" dirty="0">
                          <a:solidFill>
                            <a:schemeClr val="tx1">
                              <a:lumMod val="85000"/>
                              <a:lumOff val="15000"/>
                            </a:schemeClr>
                          </a:solidFill>
                          <a:latin typeface="Arial Narrow" panose="020B0606020202030204" pitchFamily="34" charset="0"/>
                          <a:cs typeface="Arial" panose="020B0604020202020204" pitchFamily="34" charset="0"/>
                        </a:rPr>
                        <a:t>10:05 – 10:35 am</a:t>
                      </a:r>
                    </a:p>
                  </a:txBody>
                  <a:tcPr>
                    <a:noFill/>
                  </a:tcPr>
                </a:tc>
                <a:tc>
                  <a:txBody>
                    <a:bodyPr/>
                    <a:lstStyle/>
                    <a:p>
                      <a:pPr lvl="0"/>
                      <a:r>
                        <a:rPr lang="en-US" sz="2000" b="1" i="0" kern="1200" dirty="0">
                          <a:solidFill>
                            <a:schemeClr val="tx1">
                              <a:lumMod val="85000"/>
                              <a:lumOff val="15000"/>
                            </a:schemeClr>
                          </a:solidFill>
                          <a:effectLst/>
                          <a:latin typeface="Arial" panose="020B0604020202020204" pitchFamily="34" charset="0"/>
                          <a:ea typeface="+mn-ea"/>
                          <a:cs typeface="Arial" panose="020B0604020202020204" pitchFamily="34" charset="0"/>
                        </a:rPr>
                        <a:t>Sustainability of HPN activities: Ebonyi baseline findings</a:t>
                      </a:r>
                    </a:p>
                  </a:txBody>
                  <a:tcPr>
                    <a:noFill/>
                  </a:tcPr>
                </a:tc>
                <a:extLst>
                  <a:ext uri="{0D108BD9-81ED-4DB2-BD59-A6C34878D82A}">
                    <a16:rowId xmlns:a16="http://schemas.microsoft.com/office/drawing/2014/main" val="3888415312"/>
                  </a:ext>
                </a:extLst>
              </a:tr>
              <a:tr h="773468">
                <a:tc>
                  <a:txBody>
                    <a:bodyPr/>
                    <a:lstStyle/>
                    <a:p>
                      <a:r>
                        <a:rPr lang="en-US" sz="2000">
                          <a:solidFill>
                            <a:schemeClr val="tx1">
                              <a:lumMod val="85000"/>
                              <a:lumOff val="15000"/>
                            </a:schemeClr>
                          </a:solidFill>
                          <a:latin typeface="Arial Narrow" panose="020B0606020202030204" pitchFamily="34" charset="0"/>
                          <a:cs typeface="Arial" panose="020B0604020202020204" pitchFamily="34" charset="0"/>
                        </a:rPr>
                        <a:t>10:35 – 10:50 am</a:t>
                      </a:r>
                    </a:p>
                  </a:txBody>
                  <a:tcPr>
                    <a:lnL>
                      <a:noFill/>
                    </a:lnL>
                    <a:lnR>
                      <a:noFill/>
                    </a:lnR>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lvl="0"/>
                      <a:r>
                        <a:rPr lang="en-US" sz="2000" b="1" kern="1200" dirty="0">
                          <a:solidFill>
                            <a:schemeClr val="tx1">
                              <a:lumMod val="85000"/>
                              <a:lumOff val="15000"/>
                            </a:schemeClr>
                          </a:solidFill>
                          <a:effectLst/>
                          <a:latin typeface="+mj-lt"/>
                          <a:ea typeface="+mn-ea"/>
                          <a:cs typeface="+mn-cs"/>
                        </a:rPr>
                        <a:t>Break</a:t>
                      </a:r>
                      <a:r>
                        <a:rPr lang="en-US" sz="2000" kern="1200" dirty="0">
                          <a:solidFill>
                            <a:schemeClr val="tx1">
                              <a:lumMod val="85000"/>
                              <a:lumOff val="15000"/>
                            </a:schemeClr>
                          </a:solidFill>
                          <a:effectLst/>
                          <a:latin typeface="+mj-lt"/>
                          <a:ea typeface="+mn-ea"/>
                          <a:cs typeface="+mn-cs"/>
                        </a:rPr>
                        <a:t> </a:t>
                      </a:r>
                      <a:endParaRPr lang="en-US" sz="2000" kern="1200" dirty="0">
                        <a:solidFill>
                          <a:schemeClr val="tx1">
                            <a:lumMod val="85000"/>
                            <a:lumOff val="15000"/>
                          </a:schemeClr>
                        </a:solidFill>
                        <a:effectLst/>
                        <a:latin typeface="+mj-lt"/>
                        <a:ea typeface="+mn-ea"/>
                        <a:cs typeface="Arial" panose="020B0604020202020204" pitchFamily="34" charset="0"/>
                      </a:endParaRPr>
                    </a:p>
                  </a:txBody>
                  <a:tcPr>
                    <a:lnL>
                      <a:noFill/>
                    </a:lnL>
                    <a:lnR>
                      <a:noFill/>
                    </a:lnR>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271363430"/>
                  </a:ext>
                </a:extLst>
              </a:tr>
              <a:tr h="773468">
                <a:tc>
                  <a:txBody>
                    <a:bodyPr/>
                    <a:lstStyle/>
                    <a:p>
                      <a:r>
                        <a:rPr lang="en-US" sz="2000">
                          <a:solidFill>
                            <a:schemeClr val="tx1">
                              <a:lumMod val="85000"/>
                              <a:lumOff val="15000"/>
                            </a:schemeClr>
                          </a:solidFill>
                          <a:latin typeface="Arial Narrow" panose="020B0606020202030204" pitchFamily="34" charset="0"/>
                          <a:cs typeface="Arial" panose="020B0604020202020204" pitchFamily="34" charset="0"/>
                        </a:rPr>
                        <a:t>10:50 – 11:15 am</a:t>
                      </a:r>
                    </a:p>
                  </a:txBody>
                  <a:tcPr>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lumMod val="85000"/>
                              <a:lumOff val="15000"/>
                            </a:schemeClr>
                          </a:solidFill>
                          <a:effectLst/>
                          <a:latin typeface="+mj-lt"/>
                          <a:ea typeface="+mn-ea"/>
                          <a:cs typeface="+mn-cs"/>
                        </a:rPr>
                        <a:t>Coordination and collaboration: Ebonyi</a:t>
                      </a:r>
                      <a:endParaRPr lang="en-US" sz="2000" kern="1200" dirty="0">
                        <a:solidFill>
                          <a:schemeClr val="tx1">
                            <a:lumMod val="85000"/>
                            <a:lumOff val="15000"/>
                          </a:schemeClr>
                        </a:solidFill>
                        <a:effectLst/>
                        <a:latin typeface="+mj-lt"/>
                        <a:ea typeface="+mn-ea"/>
                        <a:cs typeface="+mn-cs"/>
                      </a:endParaRPr>
                    </a:p>
                  </a:txBody>
                  <a:tcPr>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3307581"/>
                  </a:ext>
                </a:extLst>
              </a:tr>
              <a:tr h="773468">
                <a:tc>
                  <a:txBody>
                    <a:bodyPr/>
                    <a:lstStyle/>
                    <a:p>
                      <a:r>
                        <a:rPr lang="en-US" sz="2000">
                          <a:solidFill>
                            <a:schemeClr val="tx1">
                              <a:lumMod val="85000"/>
                              <a:lumOff val="15000"/>
                            </a:schemeClr>
                          </a:solidFill>
                          <a:latin typeface="Arial Narrow" panose="020B0606020202030204" pitchFamily="34" charset="0"/>
                          <a:cs typeface="Arial" panose="020B0604020202020204" pitchFamily="34" charset="0"/>
                        </a:rPr>
                        <a:t>11:15 – 11:50 am</a:t>
                      </a:r>
                    </a:p>
                  </a:txBody>
                  <a:tcPr>
                    <a:lnL>
                      <a:noFill/>
                    </a:lnL>
                    <a:lnR>
                      <a:noFill/>
                    </a:lnR>
                    <a:lnT>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effectLst/>
                          <a:latin typeface="+mj-lt"/>
                          <a:ea typeface="+mn-ea"/>
                          <a:cs typeface="+mn-cs"/>
                        </a:rPr>
                        <a:t>Open Discussion – how can we use these findings for upcoming operational and work-planning processes?</a:t>
                      </a:r>
                    </a:p>
                  </a:txBody>
                  <a:tcPr>
                    <a:lnL>
                      <a:noFill/>
                    </a:lnL>
                    <a:lnR>
                      <a:noFill/>
                    </a:lnR>
                    <a:lnT>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019987576"/>
                  </a:ext>
                </a:extLst>
              </a:tr>
              <a:tr h="773468">
                <a:tc>
                  <a:txBody>
                    <a:bodyPr/>
                    <a:lstStyle/>
                    <a:p>
                      <a:r>
                        <a:rPr lang="en-US" sz="2000" dirty="0">
                          <a:solidFill>
                            <a:schemeClr val="tx1">
                              <a:lumMod val="85000"/>
                              <a:lumOff val="15000"/>
                            </a:schemeClr>
                          </a:solidFill>
                          <a:latin typeface="Arial Narrow" panose="020B0606020202030204" pitchFamily="34" charset="0"/>
                          <a:cs typeface="Arial" panose="020B0604020202020204" pitchFamily="34" charset="0"/>
                        </a:rPr>
                        <a:t>11.50 – 12.00 pm</a:t>
                      </a:r>
                    </a:p>
                  </a:txBody>
                  <a:tcPr>
                    <a:lnL>
                      <a:noFill/>
                    </a:lnL>
                    <a:lnR>
                      <a:noFill/>
                    </a:lnR>
                    <a:lnT>
                      <a:noFill/>
                    </a:lnT>
                    <a:lnB w="12700" cmpd="sng">
                      <a:noFill/>
                    </a:lnB>
                    <a:lnTlToBr w="12700" cmpd="sng">
                      <a:noFill/>
                      <a:prstDash val="solid"/>
                    </a:lnTlToBr>
                    <a:lnBlToTr w="12700" cmpd="sng">
                      <a:noFill/>
                      <a:prstDash val="solid"/>
                    </a:lnBlToTr>
                    <a:solidFill>
                      <a:schemeClr val="bg1"/>
                    </a:solidFill>
                  </a:tcPr>
                </a:tc>
                <a:tc>
                  <a:txBody>
                    <a:bodyPr/>
                    <a:lstStyle/>
                    <a:p>
                      <a:r>
                        <a:rPr lang="en-US" sz="2000" b="1" kern="1200" dirty="0">
                          <a:solidFill>
                            <a:schemeClr val="tx1">
                              <a:lumMod val="85000"/>
                              <a:lumOff val="15000"/>
                            </a:schemeClr>
                          </a:solidFill>
                          <a:effectLst/>
                          <a:latin typeface="+mj-lt"/>
                          <a:ea typeface="+mn-ea"/>
                          <a:cs typeface="Arial" panose="020B0604020202020204" pitchFamily="34" charset="0"/>
                        </a:rPr>
                        <a:t>Wrap up and closing</a:t>
                      </a:r>
                    </a:p>
                  </a:txBody>
                  <a:tcPr>
                    <a:lnL>
                      <a:noFill/>
                    </a:lnL>
                    <a:lnR>
                      <a:noFill/>
                    </a:lnR>
                    <a:lnT>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0441741"/>
                  </a:ext>
                </a:extLst>
              </a:tr>
            </a:tbl>
          </a:graphicData>
        </a:graphic>
      </p:graphicFrame>
    </p:spTree>
    <p:extLst>
      <p:ext uri="{BB962C8B-B14F-4D97-AF65-F5344CB8AC3E}">
        <p14:creationId xmlns:p14="http://schemas.microsoft.com/office/powerpoint/2010/main" val="2875734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568C19-6031-3749-CBC4-09520604F893}"/>
              </a:ext>
            </a:extLst>
          </p:cNvPr>
          <p:cNvSpPr>
            <a:spLocks noGrp="1"/>
          </p:cNvSpPr>
          <p:nvPr>
            <p:ph type="title" idx="4294967295"/>
          </p:nvPr>
        </p:nvSpPr>
        <p:spPr>
          <a:xfrm>
            <a:off x="650875" y="528638"/>
            <a:ext cx="9107488" cy="836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ANC Service Readiness</a:t>
            </a:r>
          </a:p>
        </p:txBody>
      </p:sp>
      <p:sp>
        <p:nvSpPr>
          <p:cNvPr id="13" name="Text Placeholder 1">
            <a:extLst>
              <a:ext uri="{FF2B5EF4-FFF2-40B4-BE49-F238E27FC236}">
                <a16:creationId xmlns:a16="http://schemas.microsoft.com/office/drawing/2014/main" id="{A44AE711-10B7-EB08-BF8A-AC7263DE123A}"/>
              </a:ext>
            </a:extLst>
          </p:cNvPr>
          <p:cNvSpPr>
            <a:spLocks noGrp="1"/>
          </p:cNvSpPr>
          <p:nvPr>
            <p:ph type="body" sz="quarter" idx="12"/>
          </p:nvPr>
        </p:nvSpPr>
        <p:spPr>
          <a:xfrm>
            <a:off x="523384" y="1060053"/>
            <a:ext cx="10808007" cy="554102"/>
          </a:xfrm>
        </p:spPr>
        <p:txBody>
          <a:bodyPr vert="horz" lIns="91440" tIns="45720" rIns="91440" bIns="45720" rtlCol="0" anchor="t">
            <a:noAutofit/>
          </a:bodyPr>
          <a:lstStyle/>
          <a:p>
            <a:pPr marL="0" indent="0">
              <a:buNone/>
            </a:pPr>
            <a:r>
              <a:rPr lang="en-US" sz="2200" dirty="0"/>
              <a:t>On average, facilities had </a:t>
            </a:r>
            <a:r>
              <a:rPr lang="en-US" sz="2200" b="1" dirty="0"/>
              <a:t>51%</a:t>
            </a:r>
            <a:r>
              <a:rPr lang="en-US" sz="2200" dirty="0"/>
              <a:t> of all ANC items available; </a:t>
            </a:r>
            <a:r>
              <a:rPr lang="en-US" sz="2200" b="1" dirty="0"/>
              <a:t>no facility </a:t>
            </a:r>
            <a:r>
              <a:rPr lang="en-US" sz="2200" dirty="0"/>
              <a:t>had all ANC items. </a:t>
            </a:r>
          </a:p>
        </p:txBody>
      </p:sp>
      <p:sp>
        <p:nvSpPr>
          <p:cNvPr id="8" name="TextBox 7">
            <a:extLst>
              <a:ext uri="{FF2B5EF4-FFF2-40B4-BE49-F238E27FC236}">
                <a16:creationId xmlns:a16="http://schemas.microsoft.com/office/drawing/2014/main" id="{312F880C-EDB8-1292-1061-941C31D31B61}"/>
              </a:ext>
            </a:extLst>
          </p:cNvPr>
          <p:cNvSpPr txBox="1"/>
          <p:nvPr/>
        </p:nvSpPr>
        <p:spPr>
          <a:xfrm>
            <a:off x="523384" y="1866271"/>
            <a:ext cx="10456769" cy="584775"/>
          </a:xfrm>
          <a:prstGeom prst="rect">
            <a:avLst/>
          </a:prstGeom>
          <a:noFill/>
          <a:ln>
            <a:noFill/>
          </a:ln>
        </p:spPr>
        <p:txBody>
          <a:bodyPr wrap="square" lIns="91440" tIns="45720" rIns="91440" bIns="45720" rtlCol="0" anchor="t">
            <a:spAutoFit/>
          </a:bodyPr>
          <a:lstStyle/>
          <a:p>
            <a:r>
              <a:rPr lang="en-US" sz="1600" b="1" dirty="0">
                <a:latin typeface="Arial"/>
                <a:cs typeface="Arial"/>
              </a:rPr>
              <a:t>Mean percentage of items available to provide ANC services today (among facilities providing ANC services) (N=119)</a:t>
            </a:r>
          </a:p>
        </p:txBody>
      </p:sp>
      <p:graphicFrame>
        <p:nvGraphicFramePr>
          <p:cNvPr id="7" name="Chart 6" descr="bar chart showing mean % of items available to provide ANC services&#10;&#10;">
            <a:extLst>
              <a:ext uri="{FF2B5EF4-FFF2-40B4-BE49-F238E27FC236}">
                <a16:creationId xmlns:a16="http://schemas.microsoft.com/office/drawing/2014/main" id="{338F45E2-B80B-A308-E50E-8DA134596D87}"/>
              </a:ext>
            </a:extLst>
          </p:cNvPr>
          <p:cNvGraphicFramePr>
            <a:graphicFrameLocks/>
          </p:cNvGraphicFramePr>
          <p:nvPr>
            <p:extLst>
              <p:ext uri="{D42A27DB-BD31-4B8C-83A1-F6EECF244321}">
                <p14:modId xmlns:p14="http://schemas.microsoft.com/office/powerpoint/2010/main" val="1617026187"/>
              </p:ext>
            </p:extLst>
          </p:nvPr>
        </p:nvGraphicFramePr>
        <p:xfrm>
          <a:off x="473105" y="2451046"/>
          <a:ext cx="11107868" cy="4406954"/>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1">
            <a:extLst>
              <a:ext uri="{FF2B5EF4-FFF2-40B4-BE49-F238E27FC236}">
                <a16:creationId xmlns:a16="http://schemas.microsoft.com/office/drawing/2014/main" id="{C39D5BBA-E694-AFFB-DABF-FEADBB26C639}"/>
              </a:ext>
              <a:ext uri="{C183D7F6-B498-43B3-948B-1728B52AA6E4}">
                <adec:decorative xmlns:adec="http://schemas.microsoft.com/office/drawing/2017/decorative" val="1"/>
              </a:ext>
            </a:extLst>
          </p:cNvPr>
          <p:cNvSpPr txBox="1">
            <a:spLocks/>
          </p:cNvSpPr>
          <p:nvPr/>
        </p:nvSpPr>
        <p:spPr>
          <a:xfrm>
            <a:off x="473104" y="2718622"/>
            <a:ext cx="3040901" cy="34355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Mean % of ANC diagnostic items at facilities</a:t>
            </a:r>
          </a:p>
        </p:txBody>
      </p:sp>
      <p:sp>
        <p:nvSpPr>
          <p:cNvPr id="9" name="Text Placeholder 1">
            <a:extLst>
              <a:ext uri="{FF2B5EF4-FFF2-40B4-BE49-F238E27FC236}">
                <a16:creationId xmlns:a16="http://schemas.microsoft.com/office/drawing/2014/main" id="{BFB186DD-4135-5956-94EE-9BE96344F536}"/>
              </a:ext>
              <a:ext uri="{C183D7F6-B498-43B3-948B-1728B52AA6E4}">
                <adec:decorative xmlns:adec="http://schemas.microsoft.com/office/drawing/2017/decorative" val="1"/>
              </a:ext>
            </a:extLst>
          </p:cNvPr>
          <p:cNvSpPr txBox="1">
            <a:spLocks/>
          </p:cNvSpPr>
          <p:nvPr/>
        </p:nvSpPr>
        <p:spPr>
          <a:xfrm>
            <a:off x="391587" y="3423052"/>
            <a:ext cx="3040901" cy="34355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Mean % of ANC medicines and commodities items at facilities</a:t>
            </a:r>
          </a:p>
        </p:txBody>
      </p:sp>
      <p:sp>
        <p:nvSpPr>
          <p:cNvPr id="10" name="Text Placeholder 1">
            <a:extLst>
              <a:ext uri="{FF2B5EF4-FFF2-40B4-BE49-F238E27FC236}">
                <a16:creationId xmlns:a16="http://schemas.microsoft.com/office/drawing/2014/main" id="{18F9F9DF-51AD-4A79-71B6-98CAE488E6F7}"/>
              </a:ext>
              <a:ext uri="{C183D7F6-B498-43B3-948B-1728B52AA6E4}">
                <adec:decorative xmlns:adec="http://schemas.microsoft.com/office/drawing/2017/decorative" val="1"/>
              </a:ext>
            </a:extLst>
          </p:cNvPr>
          <p:cNvSpPr txBox="1">
            <a:spLocks/>
          </p:cNvSpPr>
          <p:nvPr/>
        </p:nvSpPr>
        <p:spPr>
          <a:xfrm>
            <a:off x="473103" y="4264318"/>
            <a:ext cx="3040901" cy="34355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Mean % of ANC equipment items at facilities</a:t>
            </a:r>
          </a:p>
        </p:txBody>
      </p:sp>
      <p:sp>
        <p:nvSpPr>
          <p:cNvPr id="11" name="Text Placeholder 1">
            <a:extLst>
              <a:ext uri="{FF2B5EF4-FFF2-40B4-BE49-F238E27FC236}">
                <a16:creationId xmlns:a16="http://schemas.microsoft.com/office/drawing/2014/main" id="{6D245FC8-D14B-A40B-5AEE-9B4AA846090C}"/>
              </a:ext>
              <a:ext uri="{C183D7F6-B498-43B3-948B-1728B52AA6E4}">
                <adec:decorative xmlns:adec="http://schemas.microsoft.com/office/drawing/2017/decorative" val="1"/>
              </a:ext>
            </a:extLst>
          </p:cNvPr>
          <p:cNvSpPr txBox="1">
            <a:spLocks/>
          </p:cNvSpPr>
          <p:nvPr/>
        </p:nvSpPr>
        <p:spPr>
          <a:xfrm>
            <a:off x="473102" y="5019954"/>
            <a:ext cx="3040901" cy="34355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Mean % of ANC staff and guidelines items at facilities</a:t>
            </a:r>
          </a:p>
        </p:txBody>
      </p:sp>
      <p:sp>
        <p:nvSpPr>
          <p:cNvPr id="12" name="Text Placeholder 1">
            <a:extLst>
              <a:ext uri="{FF2B5EF4-FFF2-40B4-BE49-F238E27FC236}">
                <a16:creationId xmlns:a16="http://schemas.microsoft.com/office/drawing/2014/main" id="{E4D616F2-D778-6F12-645A-27AE3A1C7D43}"/>
              </a:ext>
              <a:ext uri="{C183D7F6-B498-43B3-948B-1728B52AA6E4}">
                <adec:decorative xmlns:adec="http://schemas.microsoft.com/office/drawing/2017/decorative" val="1"/>
              </a:ext>
            </a:extLst>
          </p:cNvPr>
          <p:cNvSpPr txBox="1">
            <a:spLocks/>
          </p:cNvSpPr>
          <p:nvPr/>
        </p:nvSpPr>
        <p:spPr>
          <a:xfrm>
            <a:off x="391586" y="5775590"/>
            <a:ext cx="3040901" cy="34355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Mean % of all ANC items at facilities</a:t>
            </a:r>
          </a:p>
        </p:txBody>
      </p:sp>
    </p:spTree>
    <p:extLst>
      <p:ext uri="{BB962C8B-B14F-4D97-AF65-F5344CB8AC3E}">
        <p14:creationId xmlns:p14="http://schemas.microsoft.com/office/powerpoint/2010/main" val="4089303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568C19-6031-3749-CBC4-09520604F893}"/>
              </a:ext>
            </a:extLst>
          </p:cNvPr>
          <p:cNvSpPr>
            <a:spLocks noGrp="1"/>
          </p:cNvSpPr>
          <p:nvPr>
            <p:ph type="title" idx="4294967295"/>
          </p:nvPr>
        </p:nvSpPr>
        <p:spPr>
          <a:xfrm>
            <a:off x="630238" y="619125"/>
            <a:ext cx="91059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FP Service Readiness</a:t>
            </a:r>
          </a:p>
        </p:txBody>
      </p:sp>
      <p:sp>
        <p:nvSpPr>
          <p:cNvPr id="6" name="Text Placeholder 1">
            <a:extLst>
              <a:ext uri="{FF2B5EF4-FFF2-40B4-BE49-F238E27FC236}">
                <a16:creationId xmlns:a16="http://schemas.microsoft.com/office/drawing/2014/main" id="{D1A425E8-5E56-C932-B9DD-381A11792A1F}"/>
              </a:ext>
            </a:extLst>
          </p:cNvPr>
          <p:cNvSpPr>
            <a:spLocks noGrp="1"/>
          </p:cNvSpPr>
          <p:nvPr>
            <p:ph type="body" sz="quarter" idx="12"/>
          </p:nvPr>
        </p:nvSpPr>
        <p:spPr>
          <a:xfrm>
            <a:off x="516926" y="1268704"/>
            <a:ext cx="10808007" cy="554102"/>
          </a:xfrm>
        </p:spPr>
        <p:txBody>
          <a:bodyPr vert="horz" lIns="91440" tIns="45720" rIns="91440" bIns="45720" rtlCol="0" anchor="t">
            <a:noAutofit/>
          </a:bodyPr>
          <a:lstStyle/>
          <a:p>
            <a:pPr marL="0" indent="0">
              <a:buNone/>
            </a:pPr>
            <a:r>
              <a:rPr lang="en-US" sz="2200" b="1"/>
              <a:t>98% </a:t>
            </a:r>
            <a:r>
              <a:rPr lang="en-US" sz="2200"/>
              <a:t>of facilities offer family planning services. On average, these facilities had </a:t>
            </a:r>
            <a:r>
              <a:rPr lang="en-US" sz="2200" b="1"/>
              <a:t>82%</a:t>
            </a:r>
            <a:r>
              <a:rPr lang="en-US" sz="2200"/>
              <a:t> of all family planning items available. </a:t>
            </a:r>
            <a:endParaRPr lang="en-US" sz="2200" b="1"/>
          </a:p>
        </p:txBody>
      </p:sp>
      <p:sp>
        <p:nvSpPr>
          <p:cNvPr id="8" name="TextBox 7">
            <a:extLst>
              <a:ext uri="{FF2B5EF4-FFF2-40B4-BE49-F238E27FC236}">
                <a16:creationId xmlns:a16="http://schemas.microsoft.com/office/drawing/2014/main" id="{312F880C-EDB8-1292-1061-941C31D31B61}"/>
              </a:ext>
            </a:extLst>
          </p:cNvPr>
          <p:cNvSpPr txBox="1"/>
          <p:nvPr/>
        </p:nvSpPr>
        <p:spPr>
          <a:xfrm>
            <a:off x="516926" y="2196557"/>
            <a:ext cx="10456769" cy="584775"/>
          </a:xfrm>
          <a:prstGeom prst="rect">
            <a:avLst/>
          </a:prstGeom>
          <a:noFill/>
          <a:ln>
            <a:noFill/>
          </a:ln>
        </p:spPr>
        <p:txBody>
          <a:bodyPr wrap="square" lIns="91440" tIns="45720" rIns="91440" bIns="45720" rtlCol="0" anchor="t">
            <a:spAutoFit/>
          </a:bodyPr>
          <a:lstStyle/>
          <a:p>
            <a:r>
              <a:rPr lang="en-US" sz="1600" b="1">
                <a:latin typeface="Arial"/>
                <a:cs typeface="Arial"/>
              </a:rPr>
              <a:t>Percentage of Ebonyi health facilities with the capacity to provide family planning services on the day of assessment (N=118)</a:t>
            </a:r>
          </a:p>
        </p:txBody>
      </p:sp>
      <p:graphicFrame>
        <p:nvGraphicFramePr>
          <p:cNvPr id="13" name="Chart 12" descr="bar chart showing percentage of Ebonyi health facilities able to provide family planning: blood pressure 80%, trained staff 64%, any modern methods 97%, 3 or more modern methods 92%, and all items 46%">
            <a:extLst>
              <a:ext uri="{FF2B5EF4-FFF2-40B4-BE49-F238E27FC236}">
                <a16:creationId xmlns:a16="http://schemas.microsoft.com/office/drawing/2014/main" id="{E4963F76-48C6-631F-0B30-438D603924EC}"/>
              </a:ext>
            </a:extLst>
          </p:cNvPr>
          <p:cNvGraphicFramePr>
            <a:graphicFrameLocks/>
          </p:cNvGraphicFramePr>
          <p:nvPr>
            <p:extLst>
              <p:ext uri="{D42A27DB-BD31-4B8C-83A1-F6EECF244321}">
                <p14:modId xmlns:p14="http://schemas.microsoft.com/office/powerpoint/2010/main" val="3847512587"/>
              </p:ext>
            </p:extLst>
          </p:nvPr>
        </p:nvGraphicFramePr>
        <p:xfrm>
          <a:off x="516926" y="2781331"/>
          <a:ext cx="11420671" cy="3957387"/>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1">
            <a:extLst>
              <a:ext uri="{FF2B5EF4-FFF2-40B4-BE49-F238E27FC236}">
                <a16:creationId xmlns:a16="http://schemas.microsoft.com/office/drawing/2014/main" id="{C39D5BBA-E694-AFFB-DABF-FEADBB26C639}"/>
              </a:ext>
            </a:extLst>
          </p:cNvPr>
          <p:cNvSpPr txBox="1">
            <a:spLocks/>
          </p:cNvSpPr>
          <p:nvPr/>
        </p:nvSpPr>
        <p:spPr>
          <a:xfrm>
            <a:off x="254403" y="2985805"/>
            <a:ext cx="2079901" cy="33855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Blood pressure apparatus</a:t>
            </a:r>
          </a:p>
        </p:txBody>
      </p:sp>
      <p:sp>
        <p:nvSpPr>
          <p:cNvPr id="14" name="Text Placeholder 1">
            <a:extLst>
              <a:ext uri="{FF2B5EF4-FFF2-40B4-BE49-F238E27FC236}">
                <a16:creationId xmlns:a16="http://schemas.microsoft.com/office/drawing/2014/main" id="{9416F212-8D53-6124-1D0D-A561CBA0DF5E}"/>
              </a:ext>
            </a:extLst>
          </p:cNvPr>
          <p:cNvSpPr txBox="1">
            <a:spLocks/>
          </p:cNvSpPr>
          <p:nvPr/>
        </p:nvSpPr>
        <p:spPr>
          <a:xfrm>
            <a:off x="254403" y="3739857"/>
            <a:ext cx="2079901" cy="33855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Staff trained in FP</a:t>
            </a:r>
          </a:p>
        </p:txBody>
      </p:sp>
      <p:sp>
        <p:nvSpPr>
          <p:cNvPr id="15" name="Text Placeholder 1">
            <a:extLst>
              <a:ext uri="{FF2B5EF4-FFF2-40B4-BE49-F238E27FC236}">
                <a16:creationId xmlns:a16="http://schemas.microsoft.com/office/drawing/2014/main" id="{EBBE34C0-D261-7E85-0C58-4C55B832AF6B}"/>
              </a:ext>
            </a:extLst>
          </p:cNvPr>
          <p:cNvSpPr txBox="1">
            <a:spLocks/>
          </p:cNvSpPr>
          <p:nvPr/>
        </p:nvSpPr>
        <p:spPr>
          <a:xfrm>
            <a:off x="254403" y="4324631"/>
            <a:ext cx="2079901" cy="33855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Any modern methods available</a:t>
            </a:r>
          </a:p>
        </p:txBody>
      </p:sp>
      <p:sp>
        <p:nvSpPr>
          <p:cNvPr id="17" name="Text Placeholder 1">
            <a:extLst>
              <a:ext uri="{FF2B5EF4-FFF2-40B4-BE49-F238E27FC236}">
                <a16:creationId xmlns:a16="http://schemas.microsoft.com/office/drawing/2014/main" id="{1D0D417C-A660-5B45-1593-BE02C48FAF45}"/>
              </a:ext>
            </a:extLst>
          </p:cNvPr>
          <p:cNvSpPr txBox="1">
            <a:spLocks/>
          </p:cNvSpPr>
          <p:nvPr/>
        </p:nvSpPr>
        <p:spPr>
          <a:xfrm>
            <a:off x="254403" y="5036937"/>
            <a:ext cx="2079901" cy="33855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3 or more modern methods available</a:t>
            </a:r>
          </a:p>
        </p:txBody>
      </p:sp>
      <p:sp>
        <p:nvSpPr>
          <p:cNvPr id="18" name="Text Placeholder 1">
            <a:extLst>
              <a:ext uri="{FF2B5EF4-FFF2-40B4-BE49-F238E27FC236}">
                <a16:creationId xmlns:a16="http://schemas.microsoft.com/office/drawing/2014/main" id="{DF0D2240-4825-B8D7-97DD-7AF270227885}"/>
              </a:ext>
            </a:extLst>
          </p:cNvPr>
          <p:cNvSpPr txBox="1">
            <a:spLocks/>
          </p:cNvSpPr>
          <p:nvPr/>
        </p:nvSpPr>
        <p:spPr>
          <a:xfrm>
            <a:off x="254403" y="5692709"/>
            <a:ext cx="2079901" cy="33855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Facility has all FP items</a:t>
            </a:r>
          </a:p>
        </p:txBody>
      </p:sp>
    </p:spTree>
    <p:extLst>
      <p:ext uri="{BB962C8B-B14F-4D97-AF65-F5344CB8AC3E}">
        <p14:creationId xmlns:p14="http://schemas.microsoft.com/office/powerpoint/2010/main" val="1915467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A49A0A-8D6F-F157-D062-DA87BD00EFC3}"/>
              </a:ext>
            </a:extLst>
          </p:cNvPr>
          <p:cNvSpPr>
            <a:spLocks noGrp="1"/>
          </p:cNvSpPr>
          <p:nvPr>
            <p:ph type="title" idx="4294967295"/>
          </p:nvPr>
        </p:nvSpPr>
        <p:spPr>
          <a:xfrm>
            <a:off x="4445000" y="1897063"/>
            <a:ext cx="7065963"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rgbClr val="264E59"/>
                </a:solidFill>
                <a:effectLst/>
                <a:uLnTx/>
                <a:uFillTx/>
                <a:latin typeface="Arial" panose="020B0604020202020204" pitchFamily="34" charset="0"/>
                <a:ea typeface="Lustria"/>
                <a:cs typeface="Arial" panose="020B0604020202020204" pitchFamily="34" charset="0"/>
              </a:rPr>
              <a:t>Assessing the effectiveness of HPN activities on providers’ knowledge, attitudes, and practices</a:t>
            </a:r>
          </a:p>
          <a:p>
            <a:pPr marL="0" marR="0" lvl="0" indent="0" algn="l" defTabSz="914400" rtl="0" eaLnBrk="1" fontAlgn="auto" latinLnBrk="0" hangingPunct="1">
              <a:lnSpc>
                <a:spcPct val="100000"/>
              </a:lnSpc>
              <a:spcBef>
                <a:spcPts val="1200"/>
              </a:spcBef>
              <a:spcAft>
                <a:spcPts val="800"/>
              </a:spcAft>
              <a:buClrTx/>
              <a:buSzTx/>
              <a:buFont typeface="Arial" panose="020B0604020202020204" pitchFamily="34" charset="0"/>
              <a:buNone/>
              <a:tabLst/>
              <a:defRPr/>
            </a:pPr>
            <a:r>
              <a:rPr kumimoji="0" lang="en-US" sz="3000" b="1" i="0" u="none" strike="noStrike" kern="1200" cap="none" spc="0" normalizeH="0" baseline="0" noProof="0" dirty="0">
                <a:ln>
                  <a:noFill/>
                </a:ln>
                <a:solidFill>
                  <a:schemeClr val="accent1"/>
                </a:solidFill>
                <a:effectLst/>
                <a:uLnTx/>
                <a:uFillTx/>
                <a:latin typeface="Arial" panose="020B0604020202020204" pitchFamily="34" charset="0"/>
                <a:ea typeface="Lustria"/>
                <a:cs typeface="Arial" panose="020B0604020202020204" pitchFamily="34" charset="0"/>
              </a:rPr>
              <a:t>Evaluation baseline provider survey results</a:t>
            </a:r>
            <a:endParaRPr kumimoji="0" lang="en-US" sz="3000" b="1" i="0" u="none" strike="noStrike" kern="1200" cap="small" spc="0" normalizeH="0" baseline="0" noProof="0" dirty="0">
              <a:ln>
                <a:noFill/>
              </a:ln>
              <a:solidFill>
                <a:schemeClr val="accent1"/>
              </a:solidFill>
              <a:effectLst/>
              <a:uLnTx/>
              <a:uFillTx/>
              <a:latin typeface="Arial" panose="020B0604020202020204" pitchFamily="34" charset="0"/>
              <a:ea typeface="Lustria"/>
              <a:cs typeface="Arial" panose="020B0604020202020204" pitchFamily="34" charset="0"/>
            </a:endParaRPr>
          </a:p>
        </p:txBody>
      </p:sp>
    </p:spTree>
    <p:extLst>
      <p:ext uri="{BB962C8B-B14F-4D97-AF65-F5344CB8AC3E}">
        <p14:creationId xmlns:p14="http://schemas.microsoft.com/office/powerpoint/2010/main" val="2340947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EE45A-C536-D58F-89E8-60F6333CC3ED}"/>
              </a:ext>
            </a:extLst>
          </p:cNvPr>
          <p:cNvSpPr>
            <a:spLocks noGrp="1"/>
          </p:cNvSpPr>
          <p:nvPr>
            <p:ph type="title"/>
          </p:nvPr>
        </p:nvSpPr>
        <p:spPr/>
        <p:txBody>
          <a:bodyPr/>
          <a:lstStyle/>
          <a:p>
            <a:r>
              <a:rPr lang="en-US" dirty="0"/>
              <a:t>Data Source and Sample</a:t>
            </a:r>
          </a:p>
        </p:txBody>
      </p:sp>
      <p:sp>
        <p:nvSpPr>
          <p:cNvPr id="3" name="Content Placeholder 2">
            <a:extLst>
              <a:ext uri="{FF2B5EF4-FFF2-40B4-BE49-F238E27FC236}">
                <a16:creationId xmlns:a16="http://schemas.microsoft.com/office/drawing/2014/main" id="{A5F433AB-F001-7BCC-06EF-62503544559E}"/>
              </a:ext>
            </a:extLst>
          </p:cNvPr>
          <p:cNvSpPr>
            <a:spLocks noGrp="1"/>
          </p:cNvSpPr>
          <p:nvPr>
            <p:ph sz="half" idx="2"/>
          </p:nvPr>
        </p:nvSpPr>
        <p:spPr>
          <a:xfrm>
            <a:off x="542533" y="1782942"/>
            <a:ext cx="11106934" cy="4552543"/>
          </a:xfrm>
        </p:spPr>
        <p:txBody>
          <a:bodyPr/>
          <a:lstStyle/>
          <a:p>
            <a:r>
              <a:rPr lang="en-US" sz="2800" dirty="0"/>
              <a:t>4 modules: Background, Training, Clinical Vignettes, and Provider Attitudes and Norms</a:t>
            </a:r>
          </a:p>
          <a:p>
            <a:r>
              <a:rPr lang="en-US" sz="2800" dirty="0"/>
              <a:t>Up to 5 providers/facility interviewed. Eligibility criteria included:</a:t>
            </a:r>
          </a:p>
          <a:p>
            <a:pPr lvl="1"/>
            <a:r>
              <a:rPr lang="en-US" sz="2400" dirty="0"/>
              <a:t>Present at facility on day of survey</a:t>
            </a:r>
          </a:p>
          <a:p>
            <a:pPr lvl="1"/>
            <a:r>
              <a:rPr lang="en-US" sz="2400" dirty="0"/>
              <a:t>Provide out-patient services</a:t>
            </a:r>
          </a:p>
          <a:p>
            <a:pPr lvl="1"/>
            <a:r>
              <a:rPr lang="en-US" sz="2400" dirty="0"/>
              <a:t>See sick children, ANC, and/or family planning patients</a:t>
            </a:r>
          </a:p>
          <a:p>
            <a:r>
              <a:rPr lang="en-US" sz="2800" dirty="0"/>
              <a:t>Fieldwork: July 1 – August 12, 2021</a:t>
            </a:r>
          </a:p>
          <a:p>
            <a:r>
              <a:rPr lang="en-US" sz="2800" dirty="0"/>
              <a:t>Ebonyi provider survey sample size: </a:t>
            </a:r>
            <a:r>
              <a:rPr lang="en-US" sz="2800" b="1" dirty="0"/>
              <a:t>354 providers </a:t>
            </a:r>
            <a:r>
              <a:rPr lang="en-US" sz="2800" dirty="0"/>
              <a:t>from 120 PHCs</a:t>
            </a:r>
          </a:p>
        </p:txBody>
      </p:sp>
    </p:spTree>
    <p:extLst>
      <p:ext uri="{BB962C8B-B14F-4D97-AF65-F5344CB8AC3E}">
        <p14:creationId xmlns:p14="http://schemas.microsoft.com/office/powerpoint/2010/main" val="3723704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422A7-E9FC-99B0-7ADA-217A99E42E19}"/>
              </a:ext>
            </a:extLst>
          </p:cNvPr>
          <p:cNvSpPr>
            <a:spLocks noGrp="1"/>
          </p:cNvSpPr>
          <p:nvPr>
            <p:ph type="title" idx="4294967295"/>
          </p:nvPr>
        </p:nvSpPr>
        <p:spPr>
          <a:xfrm>
            <a:off x="1430338" y="2700338"/>
            <a:ext cx="9305925"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Provider survey results: </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rPr>
              <a:t>A. Provider Background</a:t>
            </a:r>
          </a:p>
        </p:txBody>
      </p:sp>
    </p:spTree>
    <p:extLst>
      <p:ext uri="{BB962C8B-B14F-4D97-AF65-F5344CB8AC3E}">
        <p14:creationId xmlns:p14="http://schemas.microsoft.com/office/powerpoint/2010/main" val="3496143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C5EE6-06E2-AEDB-E5AB-F793923C19B3}"/>
              </a:ext>
            </a:extLst>
          </p:cNvPr>
          <p:cNvSpPr>
            <a:spLocks noGrp="1"/>
          </p:cNvSpPr>
          <p:nvPr>
            <p:ph type="title"/>
          </p:nvPr>
        </p:nvSpPr>
        <p:spPr>
          <a:xfrm>
            <a:off x="558861" y="601091"/>
            <a:ext cx="10773167" cy="765103"/>
          </a:xfrm>
        </p:spPr>
        <p:txBody>
          <a:bodyPr/>
          <a:lstStyle/>
          <a:p>
            <a:r>
              <a:rPr lang="en-US" dirty="0"/>
              <a:t>Provider Demographics, Experience, and Tenure</a:t>
            </a:r>
          </a:p>
        </p:txBody>
      </p:sp>
      <p:sp>
        <p:nvSpPr>
          <p:cNvPr id="3" name="Content Placeholder 2">
            <a:extLst>
              <a:ext uri="{FF2B5EF4-FFF2-40B4-BE49-F238E27FC236}">
                <a16:creationId xmlns:a16="http://schemas.microsoft.com/office/drawing/2014/main" id="{D0275F4C-5FC2-D0D3-FF2F-867C051391E6}"/>
              </a:ext>
            </a:extLst>
          </p:cNvPr>
          <p:cNvSpPr>
            <a:spLocks noGrp="1"/>
          </p:cNvSpPr>
          <p:nvPr>
            <p:ph sz="half" idx="2"/>
          </p:nvPr>
        </p:nvSpPr>
        <p:spPr>
          <a:xfrm>
            <a:off x="558861" y="1397858"/>
            <a:ext cx="11099739" cy="4377382"/>
          </a:xfrm>
        </p:spPr>
        <p:txBody>
          <a:bodyPr/>
          <a:lstStyle/>
          <a:p>
            <a:pPr marL="0" indent="0">
              <a:buNone/>
            </a:pPr>
            <a:r>
              <a:rPr lang="en-US" sz="2800" b="1" dirty="0">
                <a:solidFill>
                  <a:schemeClr val="accent1"/>
                </a:solidFill>
              </a:rPr>
              <a:t>The average provider in Ebonyi. . . </a:t>
            </a:r>
          </a:p>
          <a:p>
            <a:r>
              <a:rPr lang="en-US" sz="2800" dirty="0"/>
              <a:t>Female (92%)</a:t>
            </a:r>
          </a:p>
          <a:p>
            <a:r>
              <a:rPr lang="en-US" sz="2800" dirty="0"/>
              <a:t>41 years of age</a:t>
            </a:r>
          </a:p>
          <a:p>
            <a:r>
              <a:rPr lang="en-US" sz="2800" dirty="0"/>
              <a:t>16 years of education</a:t>
            </a:r>
          </a:p>
          <a:p>
            <a:r>
              <a:rPr lang="en-US" sz="2800" dirty="0"/>
              <a:t>Received technical qualifications/basic training 12 years ago</a:t>
            </a:r>
          </a:p>
          <a:p>
            <a:r>
              <a:rPr lang="en-US" sz="2800" dirty="0"/>
              <a:t>Nearly </a:t>
            </a:r>
            <a:r>
              <a:rPr lang="en-US" sz="2800" b="1" dirty="0"/>
              <a:t>30%</a:t>
            </a:r>
            <a:r>
              <a:rPr lang="en-US" sz="2800" dirty="0"/>
              <a:t> were </a:t>
            </a:r>
            <a:r>
              <a:rPr lang="en-US" sz="2800" b="1" dirty="0"/>
              <a:t>professional</a:t>
            </a:r>
            <a:r>
              <a:rPr lang="en-US" sz="2800" dirty="0"/>
              <a:t> health workers</a:t>
            </a:r>
          </a:p>
          <a:p>
            <a:r>
              <a:rPr lang="en-US" sz="2800" dirty="0"/>
              <a:t>Has worked at current facility for 6-11 months (29%), with an average of 3 years</a:t>
            </a:r>
          </a:p>
          <a:p>
            <a:r>
              <a:rPr lang="en-US" sz="2800" dirty="0"/>
              <a:t>31% seconded</a:t>
            </a:r>
          </a:p>
          <a:p>
            <a:endParaRPr lang="en-US" sz="2800" dirty="0"/>
          </a:p>
        </p:txBody>
      </p:sp>
    </p:spTree>
    <p:extLst>
      <p:ext uri="{BB962C8B-B14F-4D97-AF65-F5344CB8AC3E}">
        <p14:creationId xmlns:p14="http://schemas.microsoft.com/office/powerpoint/2010/main" val="2499225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B0EF5D-C360-B978-C0D6-1793CEC6FACF}"/>
              </a:ext>
            </a:extLst>
          </p:cNvPr>
          <p:cNvSpPr>
            <a:spLocks noGrp="1"/>
          </p:cNvSpPr>
          <p:nvPr>
            <p:ph type="title" idx="4294967295"/>
          </p:nvPr>
        </p:nvSpPr>
        <p:spPr>
          <a:xfrm>
            <a:off x="673100" y="636588"/>
            <a:ext cx="9107488"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Services Provided</a:t>
            </a:r>
          </a:p>
        </p:txBody>
      </p:sp>
      <p:sp>
        <p:nvSpPr>
          <p:cNvPr id="14" name="TextBox 13">
            <a:extLst>
              <a:ext uri="{FF2B5EF4-FFF2-40B4-BE49-F238E27FC236}">
                <a16:creationId xmlns:a16="http://schemas.microsoft.com/office/drawing/2014/main" id="{A55EC6F2-73A5-6634-A6A3-1E2C31475880}"/>
              </a:ext>
            </a:extLst>
          </p:cNvPr>
          <p:cNvSpPr txBox="1"/>
          <p:nvPr/>
        </p:nvSpPr>
        <p:spPr>
          <a:xfrm>
            <a:off x="548232" y="1342707"/>
            <a:ext cx="11095536" cy="400110"/>
          </a:xfrm>
          <a:prstGeom prst="rect">
            <a:avLst/>
          </a:prstGeom>
          <a:noFill/>
          <a:ln>
            <a:noFill/>
          </a:ln>
        </p:spPr>
        <p:txBody>
          <a:bodyPr wrap="square" lIns="91440" tIns="45720" rIns="91440" bIns="45720" rtlCol="0" anchor="t">
            <a:spAutoFit/>
          </a:bodyPr>
          <a:lstStyle/>
          <a:p>
            <a:r>
              <a:rPr lang="en-US" sz="2000" dirty="0">
                <a:cs typeface="Arial"/>
              </a:rPr>
              <a:t>Nearly all clinicians provide malaria, child health, and antenatal care services. </a:t>
            </a:r>
            <a:endParaRPr lang="en-US" sz="2000" i="1" dirty="0">
              <a:cs typeface="Arial"/>
            </a:endParaRPr>
          </a:p>
        </p:txBody>
      </p:sp>
      <p:sp>
        <p:nvSpPr>
          <p:cNvPr id="6" name="TextBox 5">
            <a:extLst>
              <a:ext uri="{FF2B5EF4-FFF2-40B4-BE49-F238E27FC236}">
                <a16:creationId xmlns:a16="http://schemas.microsoft.com/office/drawing/2014/main" id="{26CE08E6-1446-307C-2560-663F1A23B19F}"/>
              </a:ext>
            </a:extLst>
          </p:cNvPr>
          <p:cNvSpPr txBox="1"/>
          <p:nvPr/>
        </p:nvSpPr>
        <p:spPr>
          <a:xfrm>
            <a:off x="1808226" y="2039466"/>
            <a:ext cx="7203591" cy="307777"/>
          </a:xfrm>
          <a:prstGeom prst="rect">
            <a:avLst/>
          </a:prstGeom>
          <a:noFill/>
          <a:ln>
            <a:noFill/>
          </a:ln>
        </p:spPr>
        <p:txBody>
          <a:bodyPr wrap="square" lIns="91440" tIns="45720" rIns="91440" bIns="45720" rtlCol="0" anchor="t">
            <a:spAutoFit/>
          </a:bodyPr>
          <a:lstStyle/>
          <a:p>
            <a:r>
              <a:rPr lang="en-US" sz="1400" b="1" dirty="0">
                <a:latin typeface="Arial"/>
                <a:cs typeface="Arial"/>
              </a:rPr>
              <a:t>Services health worker personally provides in current position at facility (N = 354) </a:t>
            </a:r>
          </a:p>
        </p:txBody>
      </p:sp>
      <p:graphicFrame>
        <p:nvGraphicFramePr>
          <p:cNvPr id="5" name="Chart 4" descr="bar chart showing services provided: malaria 99%, child health 99%, ANC 98%, and family planning 76%&#10;&#10;">
            <a:extLst>
              <a:ext uri="{FF2B5EF4-FFF2-40B4-BE49-F238E27FC236}">
                <a16:creationId xmlns:a16="http://schemas.microsoft.com/office/drawing/2014/main" id="{013BFEB3-51E8-4482-860E-56CFBBA7DD8D}"/>
              </a:ext>
              <a:ext uri="{147F2762-F138-4A5C-976F-8EAC2B608ADB}">
                <a16:predDERef xmlns:a16="http://schemas.microsoft.com/office/drawing/2014/main" pred="{852D69EC-3C02-4F4D-BFE2-471F43DC5921}"/>
              </a:ext>
            </a:extLst>
          </p:cNvPr>
          <p:cNvGraphicFramePr>
            <a:graphicFrameLocks/>
          </p:cNvGraphicFramePr>
          <p:nvPr>
            <p:extLst>
              <p:ext uri="{D42A27DB-BD31-4B8C-83A1-F6EECF244321}">
                <p14:modId xmlns:p14="http://schemas.microsoft.com/office/powerpoint/2010/main" val="2945460342"/>
              </p:ext>
            </p:extLst>
          </p:nvPr>
        </p:nvGraphicFramePr>
        <p:xfrm>
          <a:off x="3341645" y="2467292"/>
          <a:ext cx="5751368" cy="386859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0C35A55E-4DA7-9B10-E5C9-6466BC8D6738}"/>
              </a:ext>
              <a:ext uri="{C183D7F6-B498-43B3-948B-1728B52AA6E4}">
                <adec:decorative xmlns:adec="http://schemas.microsoft.com/office/drawing/2017/decorative" val="1"/>
              </a:ext>
            </a:extLst>
          </p:cNvPr>
          <p:cNvSpPr txBox="1"/>
          <p:nvPr/>
        </p:nvSpPr>
        <p:spPr>
          <a:xfrm>
            <a:off x="1978502" y="2845284"/>
            <a:ext cx="1250515"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t>Malaria</a:t>
            </a:r>
          </a:p>
        </p:txBody>
      </p:sp>
      <p:sp>
        <p:nvSpPr>
          <p:cNvPr id="11" name="TextBox 10">
            <a:extLst>
              <a:ext uri="{FF2B5EF4-FFF2-40B4-BE49-F238E27FC236}">
                <a16:creationId xmlns:a16="http://schemas.microsoft.com/office/drawing/2014/main" id="{8A443E77-3FB9-31AB-6B12-96EBD3DDF74A}"/>
              </a:ext>
              <a:ext uri="{C183D7F6-B498-43B3-948B-1728B52AA6E4}">
                <adec:decorative xmlns:adec="http://schemas.microsoft.com/office/drawing/2017/decorative" val="1"/>
              </a:ext>
            </a:extLst>
          </p:cNvPr>
          <p:cNvSpPr txBox="1"/>
          <p:nvPr/>
        </p:nvSpPr>
        <p:spPr>
          <a:xfrm>
            <a:off x="1968064" y="3716885"/>
            <a:ext cx="1255734" cy="83099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Child health services</a:t>
            </a:r>
          </a:p>
        </p:txBody>
      </p:sp>
      <p:sp>
        <p:nvSpPr>
          <p:cNvPr id="12" name="TextBox 11">
            <a:extLst>
              <a:ext uri="{FF2B5EF4-FFF2-40B4-BE49-F238E27FC236}">
                <a16:creationId xmlns:a16="http://schemas.microsoft.com/office/drawing/2014/main" id="{AEEF2AED-23A1-892C-744C-314FD12DE7EA}"/>
              </a:ext>
              <a:ext uri="{C183D7F6-B498-43B3-948B-1728B52AA6E4}">
                <adec:decorative xmlns:adec="http://schemas.microsoft.com/office/drawing/2017/decorative" val="1"/>
              </a:ext>
            </a:extLst>
          </p:cNvPr>
          <p:cNvSpPr txBox="1"/>
          <p:nvPr/>
        </p:nvSpPr>
        <p:spPr>
          <a:xfrm>
            <a:off x="1978501" y="4598927"/>
            <a:ext cx="1250515" cy="58477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Antenatal care</a:t>
            </a:r>
          </a:p>
        </p:txBody>
      </p:sp>
      <p:sp>
        <p:nvSpPr>
          <p:cNvPr id="13" name="TextBox 12">
            <a:extLst>
              <a:ext uri="{FF2B5EF4-FFF2-40B4-BE49-F238E27FC236}">
                <a16:creationId xmlns:a16="http://schemas.microsoft.com/office/drawing/2014/main" id="{F90E6FF9-577E-CF12-FC1F-C3F7916487C6}"/>
              </a:ext>
              <a:ext uri="{C183D7F6-B498-43B3-948B-1728B52AA6E4}">
                <adec:decorative xmlns:adec="http://schemas.microsoft.com/office/drawing/2017/decorative" val="1"/>
              </a:ext>
            </a:extLst>
          </p:cNvPr>
          <p:cNvSpPr txBox="1"/>
          <p:nvPr/>
        </p:nvSpPr>
        <p:spPr>
          <a:xfrm>
            <a:off x="1962844" y="5480968"/>
            <a:ext cx="1255734" cy="83099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Family planning services</a:t>
            </a:r>
          </a:p>
        </p:txBody>
      </p:sp>
    </p:spTree>
    <p:extLst>
      <p:ext uri="{BB962C8B-B14F-4D97-AF65-F5344CB8AC3E}">
        <p14:creationId xmlns:p14="http://schemas.microsoft.com/office/powerpoint/2010/main" val="740921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422A7-E9FC-99B0-7ADA-217A99E42E19}"/>
              </a:ext>
            </a:extLst>
          </p:cNvPr>
          <p:cNvSpPr>
            <a:spLocks noGrp="1"/>
          </p:cNvSpPr>
          <p:nvPr>
            <p:ph type="title" idx="4294967295"/>
          </p:nvPr>
        </p:nvSpPr>
        <p:spPr>
          <a:xfrm>
            <a:off x="1430338" y="2700338"/>
            <a:ext cx="9305925"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Provider survey results: </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rPr>
              <a:t>B. Training</a:t>
            </a:r>
          </a:p>
        </p:txBody>
      </p:sp>
    </p:spTree>
    <p:extLst>
      <p:ext uri="{BB962C8B-B14F-4D97-AF65-F5344CB8AC3E}">
        <p14:creationId xmlns:p14="http://schemas.microsoft.com/office/powerpoint/2010/main" val="3239986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F38045-27FC-4C1E-A99E-5F52922C06A2}"/>
              </a:ext>
            </a:extLst>
          </p:cNvPr>
          <p:cNvSpPr>
            <a:spLocks noGrp="1"/>
          </p:cNvSpPr>
          <p:nvPr>
            <p:ph type="title" idx="4294967295"/>
          </p:nvPr>
        </p:nvSpPr>
        <p:spPr>
          <a:xfrm>
            <a:off x="511175" y="455613"/>
            <a:ext cx="9105900" cy="836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General Training</a:t>
            </a:r>
          </a:p>
        </p:txBody>
      </p:sp>
      <p:graphicFrame>
        <p:nvGraphicFramePr>
          <p:cNvPr id="4" name="Table 7">
            <a:extLst>
              <a:ext uri="{FF2B5EF4-FFF2-40B4-BE49-F238E27FC236}">
                <a16:creationId xmlns:a16="http://schemas.microsoft.com/office/drawing/2014/main" id="{ECD3D6DB-D5F0-AE77-FF6D-0D7D55D959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02479806"/>
              </p:ext>
            </p:extLst>
          </p:nvPr>
        </p:nvGraphicFramePr>
        <p:xfrm>
          <a:off x="762000" y="6359148"/>
          <a:ext cx="2411540" cy="280416"/>
        </p:xfrm>
        <a:graphic>
          <a:graphicData uri="http://schemas.openxmlformats.org/drawingml/2006/table">
            <a:tbl>
              <a:tblPr firstRow="1" bandRow="1">
                <a:tableStyleId>{68D230F3-CF80-4859-8CE7-A43EE81993B5}</a:tableStyleId>
              </a:tblPr>
              <a:tblGrid>
                <a:gridCol w="1490726">
                  <a:extLst>
                    <a:ext uri="{9D8B030D-6E8A-4147-A177-3AD203B41FA5}">
                      <a16:colId xmlns:a16="http://schemas.microsoft.com/office/drawing/2014/main" val="192291824"/>
                    </a:ext>
                  </a:extLst>
                </a:gridCol>
                <a:gridCol w="920814">
                  <a:extLst>
                    <a:ext uri="{9D8B030D-6E8A-4147-A177-3AD203B41FA5}">
                      <a16:colId xmlns:a16="http://schemas.microsoft.com/office/drawing/2014/main" val="2129342395"/>
                    </a:ext>
                  </a:extLst>
                </a:gridCol>
              </a:tblGrid>
              <a:tr h="0">
                <a:tc>
                  <a:txBody>
                    <a:bodyPr/>
                    <a:lstStyle/>
                    <a:p>
                      <a:pPr algn="l"/>
                      <a:r>
                        <a:rPr lang="en-US" sz="1600" b="0">
                          <a:solidFill>
                            <a:schemeClr val="accent1"/>
                          </a:solidFill>
                          <a:latin typeface="Arial"/>
                          <a:cs typeface="Arial"/>
                          <a:sym typeface="Wingdings" panose="05000000000000000000" pitchFamily="2" charset="2"/>
                        </a:rPr>
                        <a:t></a:t>
                      </a:r>
                      <a:r>
                        <a:rPr lang="en-US" sz="1600" b="0">
                          <a:solidFill>
                            <a:srgbClr val="69BC9E"/>
                          </a:solidFill>
                          <a:latin typeface="Arial"/>
                          <a:cs typeface="Arial"/>
                          <a:sym typeface="Wingdings" panose="05000000000000000000" pitchFamily="2" charset="2"/>
                        </a:rPr>
                        <a:t> </a:t>
                      </a:r>
                      <a:r>
                        <a:rPr lang="en-US" sz="1600" b="0">
                          <a:latin typeface="Arial"/>
                          <a:cs typeface="Arial"/>
                        </a:rPr>
                        <a:t>Past 24 mos.</a:t>
                      </a:r>
                    </a:p>
                  </a:txBody>
                  <a:tcPr marL="18288" marR="18288" marT="18288" marB="182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1">
                              <a:lumMod val="40000"/>
                              <a:lumOff val="60000"/>
                            </a:schemeClr>
                          </a:solidFill>
                          <a:latin typeface="Arial"/>
                          <a:cs typeface="Arial"/>
                          <a:sym typeface="Wingdings" panose="05000000000000000000" pitchFamily="2" charset="2"/>
                        </a:rPr>
                        <a:t></a:t>
                      </a:r>
                      <a:r>
                        <a:rPr lang="en-US" sz="1600" b="0" dirty="0">
                          <a:solidFill>
                            <a:srgbClr val="69BC9E"/>
                          </a:solidFill>
                          <a:latin typeface="Arial"/>
                          <a:cs typeface="Arial"/>
                          <a:sym typeface="Wingdings" panose="05000000000000000000" pitchFamily="2" charset="2"/>
                        </a:rPr>
                        <a:t> </a:t>
                      </a:r>
                      <a:r>
                        <a:rPr lang="en-US" sz="1600" b="0" dirty="0">
                          <a:latin typeface="Arial"/>
                          <a:cs typeface="Arial"/>
                        </a:rPr>
                        <a:t>2+ yrs.</a:t>
                      </a:r>
                    </a:p>
                  </a:txBody>
                  <a:tcPr marL="18288" marR="18288" marT="18288" marB="18288"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822267"/>
                  </a:ext>
                </a:extLst>
              </a:tr>
            </a:tbl>
          </a:graphicData>
        </a:graphic>
      </p:graphicFrame>
      <p:sp>
        <p:nvSpPr>
          <p:cNvPr id="7" name="TextBox 6">
            <a:extLst>
              <a:ext uri="{FF2B5EF4-FFF2-40B4-BE49-F238E27FC236}">
                <a16:creationId xmlns:a16="http://schemas.microsoft.com/office/drawing/2014/main" id="{D90CBC27-95AE-5F5A-EDC2-1F6652FD1C61}"/>
              </a:ext>
            </a:extLst>
          </p:cNvPr>
          <p:cNvSpPr txBox="1"/>
          <p:nvPr/>
        </p:nvSpPr>
        <p:spPr>
          <a:xfrm>
            <a:off x="588806" y="1039070"/>
            <a:ext cx="11057586" cy="400110"/>
          </a:xfrm>
          <a:prstGeom prst="rect">
            <a:avLst/>
          </a:prstGeom>
          <a:noFill/>
          <a:ln>
            <a:noFill/>
          </a:ln>
        </p:spPr>
        <p:txBody>
          <a:bodyPr wrap="square" lIns="91440" tIns="45720" rIns="91440" bIns="45720" rtlCol="0" anchor="t">
            <a:spAutoFit/>
          </a:bodyPr>
          <a:lstStyle/>
          <a:p>
            <a:r>
              <a:rPr lang="en-US" sz="2000">
                <a:cs typeface="Arial"/>
              </a:rPr>
              <a:t>81% of health workers reported receiving training in any of the specified general topics.</a:t>
            </a:r>
            <a:endParaRPr lang="en-US" sz="2000" i="1">
              <a:cs typeface="Arial"/>
            </a:endParaRPr>
          </a:p>
        </p:txBody>
      </p:sp>
      <p:sp>
        <p:nvSpPr>
          <p:cNvPr id="5" name="TextBox 4">
            <a:extLst>
              <a:ext uri="{FF2B5EF4-FFF2-40B4-BE49-F238E27FC236}">
                <a16:creationId xmlns:a16="http://schemas.microsoft.com/office/drawing/2014/main" id="{304A5B6A-B687-FFA7-1F47-F298AA3A1062}"/>
              </a:ext>
            </a:extLst>
          </p:cNvPr>
          <p:cNvSpPr txBox="1"/>
          <p:nvPr/>
        </p:nvSpPr>
        <p:spPr>
          <a:xfrm>
            <a:off x="689673" y="1554581"/>
            <a:ext cx="8738648" cy="307777"/>
          </a:xfrm>
          <a:prstGeom prst="rect">
            <a:avLst/>
          </a:prstGeom>
          <a:noFill/>
          <a:ln>
            <a:noFill/>
          </a:ln>
        </p:spPr>
        <p:txBody>
          <a:bodyPr wrap="square" lIns="91440" tIns="45720" rIns="91440" bIns="45720" rtlCol="0" anchor="t">
            <a:spAutoFit/>
          </a:bodyPr>
          <a:lstStyle/>
          <a:p>
            <a:r>
              <a:rPr lang="en-US" sz="1400" b="1">
                <a:latin typeface="Arial"/>
                <a:cs typeface="Arial"/>
              </a:rPr>
              <a:t>Percent of health workers who received training on general topics (N = 354)</a:t>
            </a:r>
          </a:p>
        </p:txBody>
      </p:sp>
      <p:sp>
        <p:nvSpPr>
          <p:cNvPr id="10" name="Slide Number Placeholder 3">
            <a:extLst>
              <a:ext uri="{FF2B5EF4-FFF2-40B4-BE49-F238E27FC236}">
                <a16:creationId xmlns:a16="http://schemas.microsoft.com/office/drawing/2014/main" id="{52BA19C6-5E4D-A848-4578-7A65DC46D5B5}"/>
              </a:ext>
              <a:ext uri="{C183D7F6-B498-43B3-948B-1728B52AA6E4}">
                <adec:decorative xmlns:adec="http://schemas.microsoft.com/office/drawing/2017/decorative" val="1"/>
              </a:ext>
            </a:extLst>
          </p:cNvPr>
          <p:cNvSpPr txBox="1">
            <a:spLocks/>
          </p:cNvSpPr>
          <p:nvPr/>
        </p:nvSpPr>
        <p:spPr>
          <a:xfrm>
            <a:off x="152400" y="152400"/>
            <a:ext cx="0" cy="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aphicFrame>
        <p:nvGraphicFramePr>
          <p:cNvPr id="2" name="Chart 1" descr="stacked bar chart as described in text&#10;">
            <a:extLst>
              <a:ext uri="{FF2B5EF4-FFF2-40B4-BE49-F238E27FC236}">
                <a16:creationId xmlns:a16="http://schemas.microsoft.com/office/drawing/2014/main" id="{362EC6B8-F63B-4F30-A6E1-A658E54CBB1B}"/>
              </a:ext>
              <a:ext uri="{147F2762-F138-4A5C-976F-8EAC2B608ADB}">
                <a16:predDERef xmlns:a16="http://schemas.microsoft.com/office/drawing/2014/main" pred="{00000000-0008-0000-0100-000009000000}"/>
              </a:ext>
            </a:extLst>
          </p:cNvPr>
          <p:cNvGraphicFramePr>
            <a:graphicFrameLocks/>
          </p:cNvGraphicFramePr>
          <p:nvPr>
            <p:extLst>
              <p:ext uri="{D42A27DB-BD31-4B8C-83A1-F6EECF244321}">
                <p14:modId xmlns:p14="http://schemas.microsoft.com/office/powerpoint/2010/main" val="529728859"/>
              </p:ext>
            </p:extLst>
          </p:nvPr>
        </p:nvGraphicFramePr>
        <p:xfrm>
          <a:off x="2458037" y="1911044"/>
          <a:ext cx="5201920" cy="434086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2B3F0C85-E6EC-21F2-F0AF-3BB3E9D0C63B}"/>
              </a:ext>
              <a:ext uri="{C183D7F6-B498-43B3-948B-1728B52AA6E4}">
                <adec:decorative xmlns:adec="http://schemas.microsoft.com/office/drawing/2017/decorative" val="1"/>
              </a:ext>
            </a:extLst>
          </p:cNvPr>
          <p:cNvSpPr txBox="1"/>
          <p:nvPr/>
        </p:nvSpPr>
        <p:spPr>
          <a:xfrm>
            <a:off x="588808" y="1911044"/>
            <a:ext cx="2042430" cy="132343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dirty="0"/>
              <a:t>Safe injection practices</a:t>
            </a:r>
          </a:p>
          <a:p>
            <a:pPr algn="r"/>
            <a:endParaRPr lang="en-US" sz="1600" dirty="0"/>
          </a:p>
          <a:p>
            <a:pPr algn="r"/>
            <a:endParaRPr lang="en-US" sz="1600" dirty="0"/>
          </a:p>
          <a:p>
            <a:pPr algn="r"/>
            <a:endParaRPr lang="en-US" sz="1600" dirty="0"/>
          </a:p>
        </p:txBody>
      </p:sp>
      <p:sp>
        <p:nvSpPr>
          <p:cNvPr id="12" name="TextBox 11">
            <a:extLst>
              <a:ext uri="{FF2B5EF4-FFF2-40B4-BE49-F238E27FC236}">
                <a16:creationId xmlns:a16="http://schemas.microsoft.com/office/drawing/2014/main" id="{C9A02E51-A9D4-6923-A237-1C51A8BE7874}"/>
              </a:ext>
              <a:ext uri="{C183D7F6-B498-43B3-948B-1728B52AA6E4}">
                <adec:decorative xmlns:adec="http://schemas.microsoft.com/office/drawing/2017/decorative" val="1"/>
              </a:ext>
            </a:extLst>
          </p:cNvPr>
          <p:cNvSpPr txBox="1"/>
          <p:nvPr/>
        </p:nvSpPr>
        <p:spPr>
          <a:xfrm>
            <a:off x="588807" y="2845276"/>
            <a:ext cx="2042430" cy="107721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a:t>Standard precautions</a:t>
            </a:r>
          </a:p>
          <a:p>
            <a:pPr algn="r"/>
            <a:endParaRPr lang="en-US" sz="1600"/>
          </a:p>
          <a:p>
            <a:pPr algn="r"/>
            <a:endParaRPr lang="en-US" sz="1600"/>
          </a:p>
        </p:txBody>
      </p:sp>
      <p:sp>
        <p:nvSpPr>
          <p:cNvPr id="13" name="TextBox 12">
            <a:extLst>
              <a:ext uri="{FF2B5EF4-FFF2-40B4-BE49-F238E27FC236}">
                <a16:creationId xmlns:a16="http://schemas.microsoft.com/office/drawing/2014/main" id="{202F5CB2-46DC-CACB-B156-F5D66E734260}"/>
              </a:ext>
              <a:ext uri="{C183D7F6-B498-43B3-948B-1728B52AA6E4}">
                <adec:decorative xmlns:adec="http://schemas.microsoft.com/office/drawing/2017/decorative" val="1"/>
              </a:ext>
            </a:extLst>
          </p:cNvPr>
          <p:cNvSpPr txBox="1"/>
          <p:nvPr/>
        </p:nvSpPr>
        <p:spPr>
          <a:xfrm>
            <a:off x="588806" y="3922494"/>
            <a:ext cx="2042430" cy="83099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a:t>HMIS/reporting</a:t>
            </a:r>
          </a:p>
          <a:p>
            <a:pPr algn="r"/>
            <a:endParaRPr lang="en-US" sz="1600"/>
          </a:p>
          <a:p>
            <a:pPr algn="r"/>
            <a:endParaRPr lang="en-US" sz="1600"/>
          </a:p>
        </p:txBody>
      </p:sp>
      <p:sp>
        <p:nvSpPr>
          <p:cNvPr id="14" name="TextBox 13">
            <a:extLst>
              <a:ext uri="{FF2B5EF4-FFF2-40B4-BE49-F238E27FC236}">
                <a16:creationId xmlns:a16="http://schemas.microsoft.com/office/drawing/2014/main" id="{41304D79-AD98-E080-B4F4-B4C43FDB66C9}"/>
              </a:ext>
              <a:ext uri="{C183D7F6-B498-43B3-948B-1728B52AA6E4}">
                <adec:decorative xmlns:adec="http://schemas.microsoft.com/office/drawing/2017/decorative" val="1"/>
              </a:ext>
            </a:extLst>
          </p:cNvPr>
          <p:cNvSpPr txBox="1"/>
          <p:nvPr/>
        </p:nvSpPr>
        <p:spPr>
          <a:xfrm>
            <a:off x="510731" y="4975960"/>
            <a:ext cx="2025382" cy="132343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a:t>GBV</a:t>
            </a:r>
          </a:p>
          <a:p>
            <a:pPr algn="r"/>
            <a:endParaRPr lang="en-US" sz="1600"/>
          </a:p>
          <a:p>
            <a:pPr algn="r"/>
            <a:endParaRPr lang="en-US" sz="1600"/>
          </a:p>
          <a:p>
            <a:pPr algn="r"/>
            <a:endParaRPr lang="en-US" sz="1600"/>
          </a:p>
          <a:p>
            <a:pPr algn="r"/>
            <a:endParaRPr lang="en-US" sz="1600"/>
          </a:p>
        </p:txBody>
      </p:sp>
      <p:sp>
        <p:nvSpPr>
          <p:cNvPr id="15" name="Text Placeholder 1">
            <a:extLst>
              <a:ext uri="{FF2B5EF4-FFF2-40B4-BE49-F238E27FC236}">
                <a16:creationId xmlns:a16="http://schemas.microsoft.com/office/drawing/2014/main" id="{BAD1214C-FFF7-F930-D350-A096695E07F3}"/>
              </a:ext>
            </a:extLst>
          </p:cNvPr>
          <p:cNvSpPr txBox="1">
            <a:spLocks/>
          </p:cNvSpPr>
          <p:nvPr/>
        </p:nvSpPr>
        <p:spPr>
          <a:xfrm>
            <a:off x="7955280" y="1921678"/>
            <a:ext cx="3924944" cy="4330226"/>
          </a:xfrm>
          <a:prstGeom prst="rect">
            <a:avLst/>
          </a:prstGeom>
        </p:spPr>
        <p:txBody>
          <a:bodyPr>
            <a:norm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Approximately </a:t>
            </a:r>
            <a:r>
              <a:rPr lang="en-US" sz="2200" b="1" dirty="0"/>
              <a:t>2 out of 3</a:t>
            </a:r>
            <a:r>
              <a:rPr lang="en-US" sz="2200" dirty="0"/>
              <a:t> providers reported receiving training on safe injection practices, standard precautions, and HMIS/reporting</a:t>
            </a:r>
          </a:p>
          <a:p>
            <a:r>
              <a:rPr lang="en-US" sz="2200" dirty="0"/>
              <a:t>Roughly </a:t>
            </a:r>
            <a:r>
              <a:rPr lang="en-US" sz="2200" b="1" dirty="0"/>
              <a:t>1 in 3</a:t>
            </a:r>
            <a:r>
              <a:rPr lang="en-US" sz="2200" dirty="0"/>
              <a:t> providers reported receiving training on GBV</a:t>
            </a:r>
          </a:p>
          <a:p>
            <a:r>
              <a:rPr lang="en-US" sz="2200" dirty="0"/>
              <a:t>General training typically received within past 2 years</a:t>
            </a:r>
          </a:p>
        </p:txBody>
      </p:sp>
    </p:spTree>
    <p:extLst>
      <p:ext uri="{BB962C8B-B14F-4D97-AF65-F5344CB8AC3E}">
        <p14:creationId xmlns:p14="http://schemas.microsoft.com/office/powerpoint/2010/main" val="40578429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F38045-27FC-4C1E-A99E-5F52922C06A2}"/>
              </a:ext>
            </a:extLst>
          </p:cNvPr>
          <p:cNvSpPr>
            <a:spLocks noGrp="1"/>
          </p:cNvSpPr>
          <p:nvPr>
            <p:ph type="title" idx="4294967295"/>
          </p:nvPr>
        </p:nvSpPr>
        <p:spPr>
          <a:xfrm>
            <a:off x="511175" y="455613"/>
            <a:ext cx="9105900" cy="836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Malaria</a:t>
            </a:r>
          </a:p>
        </p:txBody>
      </p:sp>
      <p:sp>
        <p:nvSpPr>
          <p:cNvPr id="7" name="TextBox 6">
            <a:extLst>
              <a:ext uri="{FF2B5EF4-FFF2-40B4-BE49-F238E27FC236}">
                <a16:creationId xmlns:a16="http://schemas.microsoft.com/office/drawing/2014/main" id="{D90CBC27-95AE-5F5A-EDC2-1F6652FD1C61}"/>
              </a:ext>
            </a:extLst>
          </p:cNvPr>
          <p:cNvSpPr txBox="1"/>
          <p:nvPr/>
        </p:nvSpPr>
        <p:spPr>
          <a:xfrm>
            <a:off x="567207" y="1108310"/>
            <a:ext cx="11057586" cy="707886"/>
          </a:xfrm>
          <a:prstGeom prst="rect">
            <a:avLst/>
          </a:prstGeom>
          <a:noFill/>
          <a:ln>
            <a:noFill/>
          </a:ln>
        </p:spPr>
        <p:txBody>
          <a:bodyPr wrap="square" lIns="91440" tIns="45720" rIns="91440" bIns="45720" rtlCol="0" anchor="t">
            <a:spAutoFit/>
          </a:bodyPr>
          <a:lstStyle/>
          <a:p>
            <a:r>
              <a:rPr lang="en-US" sz="2000" dirty="0">
                <a:cs typeface="Arial"/>
              </a:rPr>
              <a:t>99% of respondents personally diagnose and/or treat malaria. 79% of these health workers reported receiving training in any of the specified malaria topics.</a:t>
            </a:r>
            <a:endParaRPr lang="en-US" sz="2000" i="1" dirty="0">
              <a:cs typeface="Arial"/>
            </a:endParaRPr>
          </a:p>
        </p:txBody>
      </p:sp>
      <p:graphicFrame>
        <p:nvGraphicFramePr>
          <p:cNvPr id="4" name="Table 7">
            <a:extLst>
              <a:ext uri="{FF2B5EF4-FFF2-40B4-BE49-F238E27FC236}">
                <a16:creationId xmlns:a16="http://schemas.microsoft.com/office/drawing/2014/main" id="{ECD3D6DB-D5F0-AE77-FF6D-0D7D55D959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47311875"/>
              </p:ext>
            </p:extLst>
          </p:nvPr>
        </p:nvGraphicFramePr>
        <p:xfrm>
          <a:off x="762000" y="6359148"/>
          <a:ext cx="2411540" cy="280416"/>
        </p:xfrm>
        <a:graphic>
          <a:graphicData uri="http://schemas.openxmlformats.org/drawingml/2006/table">
            <a:tbl>
              <a:tblPr firstRow="1" bandRow="1">
                <a:tableStyleId>{68D230F3-CF80-4859-8CE7-A43EE81993B5}</a:tableStyleId>
              </a:tblPr>
              <a:tblGrid>
                <a:gridCol w="1490726">
                  <a:extLst>
                    <a:ext uri="{9D8B030D-6E8A-4147-A177-3AD203B41FA5}">
                      <a16:colId xmlns:a16="http://schemas.microsoft.com/office/drawing/2014/main" val="192291824"/>
                    </a:ext>
                  </a:extLst>
                </a:gridCol>
                <a:gridCol w="920814">
                  <a:extLst>
                    <a:ext uri="{9D8B030D-6E8A-4147-A177-3AD203B41FA5}">
                      <a16:colId xmlns:a16="http://schemas.microsoft.com/office/drawing/2014/main" val="2129342395"/>
                    </a:ext>
                  </a:extLst>
                </a:gridCol>
              </a:tblGrid>
              <a:tr h="0">
                <a:tc>
                  <a:txBody>
                    <a:bodyPr/>
                    <a:lstStyle/>
                    <a:p>
                      <a:pPr algn="l"/>
                      <a:r>
                        <a:rPr lang="en-US" sz="1600" b="0">
                          <a:solidFill>
                            <a:schemeClr val="accent1"/>
                          </a:solidFill>
                          <a:latin typeface="Arial"/>
                          <a:cs typeface="Arial"/>
                          <a:sym typeface="Wingdings" panose="05000000000000000000" pitchFamily="2" charset="2"/>
                        </a:rPr>
                        <a:t></a:t>
                      </a:r>
                      <a:r>
                        <a:rPr lang="en-US" sz="1600" b="0">
                          <a:solidFill>
                            <a:srgbClr val="69BC9E"/>
                          </a:solidFill>
                          <a:latin typeface="Arial"/>
                          <a:cs typeface="Arial"/>
                          <a:sym typeface="Wingdings" panose="05000000000000000000" pitchFamily="2" charset="2"/>
                        </a:rPr>
                        <a:t> </a:t>
                      </a:r>
                      <a:r>
                        <a:rPr lang="en-US" sz="1600" b="0">
                          <a:latin typeface="Arial"/>
                          <a:cs typeface="Arial"/>
                        </a:rPr>
                        <a:t>Past 24 mos.</a:t>
                      </a:r>
                    </a:p>
                  </a:txBody>
                  <a:tcPr marL="18288" marR="18288" marT="18288" marB="182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1">
                              <a:lumMod val="40000"/>
                              <a:lumOff val="60000"/>
                            </a:schemeClr>
                          </a:solidFill>
                          <a:latin typeface="Arial"/>
                          <a:cs typeface="Arial"/>
                          <a:sym typeface="Wingdings" panose="05000000000000000000" pitchFamily="2" charset="2"/>
                        </a:rPr>
                        <a:t></a:t>
                      </a:r>
                      <a:r>
                        <a:rPr lang="en-US" sz="1600" b="0" dirty="0">
                          <a:solidFill>
                            <a:srgbClr val="69BC9E"/>
                          </a:solidFill>
                          <a:latin typeface="Arial"/>
                          <a:cs typeface="Arial"/>
                          <a:sym typeface="Wingdings" panose="05000000000000000000" pitchFamily="2" charset="2"/>
                        </a:rPr>
                        <a:t> </a:t>
                      </a:r>
                      <a:r>
                        <a:rPr lang="en-US" sz="1600" b="0" dirty="0">
                          <a:latin typeface="Arial"/>
                          <a:cs typeface="Arial"/>
                        </a:rPr>
                        <a:t>2+ yrs.</a:t>
                      </a:r>
                    </a:p>
                  </a:txBody>
                  <a:tcPr marL="18288" marR="18288" marT="18288" marB="18288"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822267"/>
                  </a:ext>
                </a:extLst>
              </a:tr>
            </a:tbl>
          </a:graphicData>
        </a:graphic>
      </p:graphicFrame>
      <p:sp>
        <p:nvSpPr>
          <p:cNvPr id="5" name="TextBox 4">
            <a:extLst>
              <a:ext uri="{FF2B5EF4-FFF2-40B4-BE49-F238E27FC236}">
                <a16:creationId xmlns:a16="http://schemas.microsoft.com/office/drawing/2014/main" id="{304A5B6A-B687-FFA7-1F47-F298AA3A1062}"/>
              </a:ext>
            </a:extLst>
          </p:cNvPr>
          <p:cNvSpPr txBox="1"/>
          <p:nvPr/>
        </p:nvSpPr>
        <p:spPr>
          <a:xfrm>
            <a:off x="337850" y="2006295"/>
            <a:ext cx="9480487" cy="307777"/>
          </a:xfrm>
          <a:prstGeom prst="rect">
            <a:avLst/>
          </a:prstGeom>
          <a:noFill/>
          <a:ln>
            <a:noFill/>
          </a:ln>
        </p:spPr>
        <p:txBody>
          <a:bodyPr wrap="square" lIns="91440" tIns="45720" rIns="91440" bIns="45720" rtlCol="0" anchor="t">
            <a:spAutoFit/>
          </a:bodyPr>
          <a:lstStyle/>
          <a:p>
            <a:r>
              <a:rPr lang="en-US" sz="1400" b="1" dirty="0">
                <a:latin typeface="Arial"/>
                <a:cs typeface="Arial"/>
              </a:rPr>
              <a:t>Percent of malaria providers who received training on malaria topics (N = 352)</a:t>
            </a:r>
          </a:p>
        </p:txBody>
      </p:sp>
      <p:sp>
        <p:nvSpPr>
          <p:cNvPr id="10" name="Slide Number Placeholder 3">
            <a:extLst>
              <a:ext uri="{FF2B5EF4-FFF2-40B4-BE49-F238E27FC236}">
                <a16:creationId xmlns:a16="http://schemas.microsoft.com/office/drawing/2014/main" id="{52BA19C6-5E4D-A848-4578-7A65DC46D5B5}"/>
              </a:ext>
              <a:ext uri="{C183D7F6-B498-43B3-948B-1728B52AA6E4}">
                <adec:decorative xmlns:adec="http://schemas.microsoft.com/office/drawing/2017/decorative" val="1"/>
              </a:ext>
            </a:extLst>
          </p:cNvPr>
          <p:cNvSpPr txBox="1">
            <a:spLocks/>
          </p:cNvSpPr>
          <p:nvPr/>
        </p:nvSpPr>
        <p:spPr>
          <a:xfrm>
            <a:off x="152400" y="152400"/>
            <a:ext cx="0" cy="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aphicFrame>
        <p:nvGraphicFramePr>
          <p:cNvPr id="17" name="Chart 16" descr="stacked bar chart as described in text&#10;">
            <a:extLst>
              <a:ext uri="{FF2B5EF4-FFF2-40B4-BE49-F238E27FC236}">
                <a16:creationId xmlns:a16="http://schemas.microsoft.com/office/drawing/2014/main" id="{70D609C3-42B6-79C5-2CA3-C49AC6483DCA}"/>
              </a:ext>
              <a:ext uri="{147F2762-F138-4A5C-976F-8EAC2B608ADB}">
                <a16:predDERef xmlns:a16="http://schemas.microsoft.com/office/drawing/2014/main" pred="{A3AE757C-228E-4EDF-93B4-95A4642CDC22}"/>
              </a:ext>
            </a:extLst>
          </p:cNvPr>
          <p:cNvGraphicFramePr>
            <a:graphicFrameLocks/>
          </p:cNvGraphicFramePr>
          <p:nvPr>
            <p:extLst>
              <p:ext uri="{D42A27DB-BD31-4B8C-83A1-F6EECF244321}">
                <p14:modId xmlns:p14="http://schemas.microsoft.com/office/powerpoint/2010/main" val="2929952863"/>
              </p:ext>
            </p:extLst>
          </p:nvPr>
        </p:nvGraphicFramePr>
        <p:xfrm>
          <a:off x="2363372" y="2449328"/>
          <a:ext cx="5287108" cy="3717791"/>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063746D3-2F5A-E9DB-DDD7-46E5F8A69025}"/>
              </a:ext>
              <a:ext uri="{C183D7F6-B498-43B3-948B-1728B52AA6E4}">
                <adec:decorative xmlns:adec="http://schemas.microsoft.com/office/drawing/2017/decorative" val="1"/>
              </a:ext>
            </a:extLst>
          </p:cNvPr>
          <p:cNvSpPr txBox="1"/>
          <p:nvPr/>
        </p:nvSpPr>
        <p:spPr>
          <a:xfrm>
            <a:off x="337850" y="2449329"/>
            <a:ext cx="1990353" cy="83099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err="1"/>
              <a:t>mRDT</a:t>
            </a:r>
            <a:r>
              <a:rPr lang="en-US" sz="1600"/>
              <a:t> performance</a:t>
            </a:r>
          </a:p>
          <a:p>
            <a:pPr algn="r"/>
            <a:endParaRPr lang="en-US" sz="1600"/>
          </a:p>
          <a:p>
            <a:pPr algn="r"/>
            <a:endParaRPr lang="en-US" sz="1600"/>
          </a:p>
        </p:txBody>
      </p:sp>
      <p:sp>
        <p:nvSpPr>
          <p:cNvPr id="19" name="TextBox 18">
            <a:extLst>
              <a:ext uri="{FF2B5EF4-FFF2-40B4-BE49-F238E27FC236}">
                <a16:creationId xmlns:a16="http://schemas.microsoft.com/office/drawing/2014/main" id="{F0FA4E39-0B01-8410-FE8F-1CEDF13AD57B}"/>
              </a:ext>
              <a:ext uri="{C183D7F6-B498-43B3-948B-1728B52AA6E4}">
                <adec:decorative xmlns:adec="http://schemas.microsoft.com/office/drawing/2017/decorative" val="1"/>
              </a:ext>
            </a:extLst>
          </p:cNvPr>
          <p:cNvSpPr txBox="1"/>
          <p:nvPr/>
        </p:nvSpPr>
        <p:spPr>
          <a:xfrm>
            <a:off x="308542" y="3199606"/>
            <a:ext cx="2054830" cy="156966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a:t>Diagnosing malaria in children</a:t>
            </a:r>
          </a:p>
          <a:p>
            <a:pPr algn="r"/>
            <a:endParaRPr lang="en-US" sz="1600"/>
          </a:p>
          <a:p>
            <a:pPr algn="r"/>
            <a:endParaRPr lang="en-US" sz="1600"/>
          </a:p>
          <a:p>
            <a:pPr algn="r"/>
            <a:endParaRPr lang="en-US" sz="1600"/>
          </a:p>
          <a:p>
            <a:pPr algn="r"/>
            <a:endParaRPr lang="en-US" sz="1600"/>
          </a:p>
        </p:txBody>
      </p:sp>
      <p:sp>
        <p:nvSpPr>
          <p:cNvPr id="20" name="TextBox 19">
            <a:extLst>
              <a:ext uri="{FF2B5EF4-FFF2-40B4-BE49-F238E27FC236}">
                <a16:creationId xmlns:a16="http://schemas.microsoft.com/office/drawing/2014/main" id="{A8A7EF2F-7783-5796-E10A-6479D57BA876}"/>
              </a:ext>
              <a:ext uri="{C183D7F6-B498-43B3-948B-1728B52AA6E4}">
                <adec:decorative xmlns:adec="http://schemas.microsoft.com/office/drawing/2017/decorative" val="1"/>
              </a:ext>
            </a:extLst>
          </p:cNvPr>
          <p:cNvSpPr txBox="1"/>
          <p:nvPr/>
        </p:nvSpPr>
        <p:spPr>
          <a:xfrm>
            <a:off x="273372" y="3900055"/>
            <a:ext cx="2054830" cy="181588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a:t>Case </a:t>
            </a:r>
            <a:r>
              <a:rPr lang="en-US" sz="1600" err="1"/>
              <a:t>mgmt</a:t>
            </a:r>
            <a:r>
              <a:rPr lang="en-US" sz="1600"/>
              <a:t>/</a:t>
            </a:r>
            <a:r>
              <a:rPr lang="en-US" sz="1600" err="1"/>
              <a:t>tx</a:t>
            </a:r>
            <a:r>
              <a:rPr lang="en-US" sz="1600"/>
              <a:t> of malaria during pregnancy</a:t>
            </a:r>
          </a:p>
          <a:p>
            <a:pPr algn="r"/>
            <a:endParaRPr lang="en-US" sz="1600"/>
          </a:p>
          <a:p>
            <a:pPr algn="r"/>
            <a:endParaRPr lang="en-US" sz="1600"/>
          </a:p>
          <a:p>
            <a:pPr algn="r"/>
            <a:endParaRPr lang="en-US" sz="1600"/>
          </a:p>
          <a:p>
            <a:pPr algn="r"/>
            <a:endParaRPr lang="en-US" sz="1600"/>
          </a:p>
        </p:txBody>
      </p:sp>
      <p:sp>
        <p:nvSpPr>
          <p:cNvPr id="21" name="TextBox 20">
            <a:extLst>
              <a:ext uri="{FF2B5EF4-FFF2-40B4-BE49-F238E27FC236}">
                <a16:creationId xmlns:a16="http://schemas.microsoft.com/office/drawing/2014/main" id="{B53A1409-4769-AA69-FC58-253056E34A0C}"/>
              </a:ext>
              <a:ext uri="{C183D7F6-B498-43B3-948B-1728B52AA6E4}">
                <adec:decorative xmlns:adec="http://schemas.microsoft.com/office/drawing/2017/decorative" val="1"/>
              </a:ext>
            </a:extLst>
          </p:cNvPr>
          <p:cNvSpPr txBox="1"/>
          <p:nvPr/>
        </p:nvSpPr>
        <p:spPr>
          <a:xfrm>
            <a:off x="311776" y="4961295"/>
            <a:ext cx="2066553" cy="107721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a:t>IPT of malaria in pregnancy</a:t>
            </a:r>
          </a:p>
          <a:p>
            <a:pPr algn="r"/>
            <a:endParaRPr lang="en-US" sz="1600"/>
          </a:p>
          <a:p>
            <a:pPr algn="r"/>
            <a:endParaRPr lang="en-US" sz="1600"/>
          </a:p>
        </p:txBody>
      </p:sp>
      <p:sp>
        <p:nvSpPr>
          <p:cNvPr id="15" name="Text Placeholder 1">
            <a:extLst>
              <a:ext uri="{FF2B5EF4-FFF2-40B4-BE49-F238E27FC236}">
                <a16:creationId xmlns:a16="http://schemas.microsoft.com/office/drawing/2014/main" id="{BAD1214C-FFF7-F930-D350-A096695E07F3}"/>
              </a:ext>
              <a:ext uri="{C183D7F6-B498-43B3-948B-1728B52AA6E4}">
                <adec:decorative xmlns:adec="http://schemas.microsoft.com/office/drawing/2017/decorative" val="0"/>
              </a:ext>
            </a:extLst>
          </p:cNvPr>
          <p:cNvSpPr txBox="1">
            <a:spLocks/>
          </p:cNvSpPr>
          <p:nvPr/>
        </p:nvSpPr>
        <p:spPr>
          <a:xfrm>
            <a:off x="7955280" y="2408924"/>
            <a:ext cx="3924944" cy="3842979"/>
          </a:xfrm>
          <a:prstGeom prst="rect">
            <a:avLst/>
          </a:prstGeom>
        </p:spPr>
        <p:txBody>
          <a:bodyPr>
            <a:norm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Malaria training levels higher than child health, family planning (FP), and antenatal care (ANC) service trainings</a:t>
            </a:r>
          </a:p>
          <a:p>
            <a:endParaRPr lang="en-US" sz="2200"/>
          </a:p>
        </p:txBody>
      </p:sp>
    </p:spTree>
    <p:extLst>
      <p:ext uri="{BB962C8B-B14F-4D97-AF65-F5344CB8AC3E}">
        <p14:creationId xmlns:p14="http://schemas.microsoft.com/office/powerpoint/2010/main" val="742226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A49A0A-8D6F-F157-D062-DA87BD00EFC3}"/>
              </a:ext>
              <a:ext uri="{C183D7F6-B498-43B3-948B-1728B52AA6E4}">
                <adec:decorative xmlns:adec="http://schemas.microsoft.com/office/drawing/2017/decorative" val="0"/>
              </a:ext>
            </a:extLst>
          </p:cNvPr>
          <p:cNvSpPr>
            <a:spLocks noGrp="1"/>
          </p:cNvSpPr>
          <p:nvPr>
            <p:ph type="title" idx="4294967295"/>
          </p:nvPr>
        </p:nvSpPr>
        <p:spPr>
          <a:xfrm>
            <a:off x="1398588" y="2481263"/>
            <a:ext cx="9920287"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80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264E59"/>
                </a:solidFill>
                <a:effectLst/>
                <a:uLnTx/>
                <a:uFillTx/>
                <a:latin typeface="+mj-lt"/>
                <a:ea typeface="+mn-ea"/>
                <a:cs typeface="+mn-cs"/>
              </a:rPr>
              <a:t>Use of health services, health facility readiness, and provider knowledge, attitudes and practice</a:t>
            </a:r>
          </a:p>
          <a:p>
            <a:pPr marL="0" marR="0" lvl="0" indent="0" algn="l" defTabSz="914400" rtl="0" eaLnBrk="1" fontAlgn="auto" latinLnBrk="0" hangingPunct="1">
              <a:lnSpc>
                <a:spcPct val="100000"/>
              </a:lnSpc>
              <a:spcBef>
                <a:spcPts val="600"/>
              </a:spcBef>
              <a:spcAft>
                <a:spcPts val="80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accent1"/>
                </a:solidFill>
                <a:effectLst/>
                <a:uLnTx/>
                <a:uFillTx/>
                <a:latin typeface="+mj-lt"/>
                <a:ea typeface="+mn-ea"/>
                <a:cs typeface="+mn-cs"/>
              </a:rPr>
              <a:t>Ebonyi baseline quantitative findings</a:t>
            </a:r>
            <a:endParaRPr kumimoji="0" lang="en-US" sz="3600" b="1" i="0" u="none" strike="noStrike" kern="1200" cap="none" spc="0" normalizeH="0" baseline="0" noProof="0" dirty="0">
              <a:ln>
                <a:noFill/>
              </a:ln>
              <a:solidFill>
                <a:schemeClr val="accent1"/>
              </a:solidFill>
              <a:effectLst/>
              <a:uLnTx/>
              <a:uFillTx/>
              <a:latin typeface="+mj-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endParaRPr kumimoji="0" lang="en-US" sz="3600" b="1" i="0" u="none" strike="noStrike" kern="1200" cap="small" spc="0" normalizeH="0" baseline="0" noProof="0" dirty="0">
              <a:ln>
                <a:noFill/>
              </a:ln>
              <a:solidFill>
                <a:srgbClr val="264E59"/>
              </a:solidFill>
              <a:effectLst/>
              <a:uLnTx/>
              <a:uFillTx/>
              <a:latin typeface="Arial" panose="020B0604020202020204" pitchFamily="34" charset="0"/>
              <a:ea typeface="Lustria"/>
              <a:cs typeface="Arial" panose="020B0604020202020204" pitchFamily="34" charset="0"/>
            </a:endParaRPr>
          </a:p>
        </p:txBody>
      </p:sp>
    </p:spTree>
    <p:extLst>
      <p:ext uri="{BB962C8B-B14F-4D97-AF65-F5344CB8AC3E}">
        <p14:creationId xmlns:p14="http://schemas.microsoft.com/office/powerpoint/2010/main" val="3533298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F38045-27FC-4C1E-A99E-5F52922C06A2}"/>
              </a:ext>
            </a:extLst>
          </p:cNvPr>
          <p:cNvSpPr>
            <a:spLocks noGrp="1"/>
          </p:cNvSpPr>
          <p:nvPr>
            <p:ph type="title" idx="4294967295"/>
          </p:nvPr>
        </p:nvSpPr>
        <p:spPr>
          <a:xfrm>
            <a:off x="511175" y="455613"/>
            <a:ext cx="9105900" cy="836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Antenatal Care</a:t>
            </a:r>
          </a:p>
        </p:txBody>
      </p:sp>
      <p:sp>
        <p:nvSpPr>
          <p:cNvPr id="7" name="TextBox 6">
            <a:extLst>
              <a:ext uri="{FF2B5EF4-FFF2-40B4-BE49-F238E27FC236}">
                <a16:creationId xmlns:a16="http://schemas.microsoft.com/office/drawing/2014/main" id="{D90CBC27-95AE-5F5A-EDC2-1F6652FD1C61}"/>
              </a:ext>
            </a:extLst>
          </p:cNvPr>
          <p:cNvSpPr txBox="1"/>
          <p:nvPr/>
        </p:nvSpPr>
        <p:spPr>
          <a:xfrm>
            <a:off x="567207" y="1108310"/>
            <a:ext cx="11057586" cy="707886"/>
          </a:xfrm>
          <a:prstGeom prst="rect">
            <a:avLst/>
          </a:prstGeom>
          <a:noFill/>
          <a:ln>
            <a:noFill/>
          </a:ln>
        </p:spPr>
        <p:txBody>
          <a:bodyPr wrap="square" lIns="91440" tIns="45720" rIns="91440" bIns="45720" rtlCol="0" anchor="t">
            <a:spAutoFit/>
          </a:bodyPr>
          <a:lstStyle/>
          <a:p>
            <a:r>
              <a:rPr lang="en-US" sz="2000" dirty="0">
                <a:cs typeface="Arial"/>
              </a:rPr>
              <a:t>98% of respondents provide ANC services. 77% of these health workers reported receiving training in any of the specified ANC topics.</a:t>
            </a:r>
            <a:endParaRPr lang="en-US" sz="2000" i="1" dirty="0">
              <a:cs typeface="Arial"/>
            </a:endParaRPr>
          </a:p>
        </p:txBody>
      </p:sp>
      <p:sp>
        <p:nvSpPr>
          <p:cNvPr id="5" name="TextBox 4">
            <a:extLst>
              <a:ext uri="{FF2B5EF4-FFF2-40B4-BE49-F238E27FC236}">
                <a16:creationId xmlns:a16="http://schemas.microsoft.com/office/drawing/2014/main" id="{304A5B6A-B687-FFA7-1F47-F298AA3A1062}"/>
              </a:ext>
            </a:extLst>
          </p:cNvPr>
          <p:cNvSpPr txBox="1"/>
          <p:nvPr/>
        </p:nvSpPr>
        <p:spPr>
          <a:xfrm>
            <a:off x="337850" y="2006295"/>
            <a:ext cx="9480487" cy="307777"/>
          </a:xfrm>
          <a:prstGeom prst="rect">
            <a:avLst/>
          </a:prstGeom>
          <a:noFill/>
          <a:ln>
            <a:noFill/>
          </a:ln>
        </p:spPr>
        <p:txBody>
          <a:bodyPr wrap="square" lIns="91440" tIns="45720" rIns="91440" bIns="45720" rtlCol="0" anchor="t">
            <a:spAutoFit/>
          </a:bodyPr>
          <a:lstStyle/>
          <a:p>
            <a:r>
              <a:rPr lang="en-US" sz="1400" b="1" dirty="0">
                <a:latin typeface="Arial"/>
                <a:cs typeface="Arial"/>
              </a:rPr>
              <a:t>Percent of ANC providers who received training on ANC topics (N = 347)</a:t>
            </a:r>
          </a:p>
        </p:txBody>
      </p:sp>
      <p:graphicFrame>
        <p:nvGraphicFramePr>
          <p:cNvPr id="4" name="Table 7">
            <a:extLst>
              <a:ext uri="{FF2B5EF4-FFF2-40B4-BE49-F238E27FC236}">
                <a16:creationId xmlns:a16="http://schemas.microsoft.com/office/drawing/2014/main" id="{ECD3D6DB-D5F0-AE77-FF6D-0D7D55D959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0074693"/>
              </p:ext>
            </p:extLst>
          </p:nvPr>
        </p:nvGraphicFramePr>
        <p:xfrm>
          <a:off x="3858488" y="6434166"/>
          <a:ext cx="2411540" cy="280416"/>
        </p:xfrm>
        <a:graphic>
          <a:graphicData uri="http://schemas.openxmlformats.org/drawingml/2006/table">
            <a:tbl>
              <a:tblPr firstRow="1" bandRow="1">
                <a:tableStyleId>{68D230F3-CF80-4859-8CE7-A43EE81993B5}</a:tableStyleId>
              </a:tblPr>
              <a:tblGrid>
                <a:gridCol w="1490726">
                  <a:extLst>
                    <a:ext uri="{9D8B030D-6E8A-4147-A177-3AD203B41FA5}">
                      <a16:colId xmlns:a16="http://schemas.microsoft.com/office/drawing/2014/main" val="192291824"/>
                    </a:ext>
                  </a:extLst>
                </a:gridCol>
                <a:gridCol w="920814">
                  <a:extLst>
                    <a:ext uri="{9D8B030D-6E8A-4147-A177-3AD203B41FA5}">
                      <a16:colId xmlns:a16="http://schemas.microsoft.com/office/drawing/2014/main" val="2129342395"/>
                    </a:ext>
                  </a:extLst>
                </a:gridCol>
              </a:tblGrid>
              <a:tr h="0">
                <a:tc>
                  <a:txBody>
                    <a:bodyPr/>
                    <a:lstStyle/>
                    <a:p>
                      <a:pPr algn="l"/>
                      <a:r>
                        <a:rPr lang="en-US" sz="1600" b="0">
                          <a:solidFill>
                            <a:schemeClr val="accent1"/>
                          </a:solidFill>
                          <a:latin typeface="Arial"/>
                          <a:cs typeface="Arial"/>
                          <a:sym typeface="Wingdings" panose="05000000000000000000" pitchFamily="2" charset="2"/>
                        </a:rPr>
                        <a:t></a:t>
                      </a:r>
                      <a:r>
                        <a:rPr lang="en-US" sz="1600" b="0">
                          <a:solidFill>
                            <a:srgbClr val="69BC9E"/>
                          </a:solidFill>
                          <a:latin typeface="Arial"/>
                          <a:cs typeface="Arial"/>
                          <a:sym typeface="Wingdings" panose="05000000000000000000" pitchFamily="2" charset="2"/>
                        </a:rPr>
                        <a:t> </a:t>
                      </a:r>
                      <a:r>
                        <a:rPr lang="en-US" sz="1600" b="0">
                          <a:latin typeface="Arial"/>
                          <a:cs typeface="Arial"/>
                        </a:rPr>
                        <a:t>Past 24 mos.</a:t>
                      </a:r>
                    </a:p>
                  </a:txBody>
                  <a:tcPr marL="18288" marR="18288" marT="18288" marB="182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1">
                              <a:lumMod val="40000"/>
                              <a:lumOff val="60000"/>
                            </a:schemeClr>
                          </a:solidFill>
                          <a:latin typeface="Arial"/>
                          <a:cs typeface="Arial"/>
                          <a:sym typeface="Wingdings" panose="05000000000000000000" pitchFamily="2" charset="2"/>
                        </a:rPr>
                        <a:t></a:t>
                      </a:r>
                      <a:r>
                        <a:rPr lang="en-US" sz="1600" b="0" dirty="0">
                          <a:solidFill>
                            <a:srgbClr val="69BC9E"/>
                          </a:solidFill>
                          <a:latin typeface="Arial"/>
                          <a:cs typeface="Arial"/>
                          <a:sym typeface="Wingdings" panose="05000000000000000000" pitchFamily="2" charset="2"/>
                        </a:rPr>
                        <a:t> </a:t>
                      </a:r>
                      <a:r>
                        <a:rPr lang="en-US" sz="1600" b="0" dirty="0">
                          <a:latin typeface="Arial"/>
                          <a:cs typeface="Arial"/>
                        </a:rPr>
                        <a:t>2+ yrs.</a:t>
                      </a:r>
                    </a:p>
                  </a:txBody>
                  <a:tcPr marL="18288" marR="18288" marT="18288" marB="18288"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822267"/>
                  </a:ext>
                </a:extLst>
              </a:tr>
            </a:tbl>
          </a:graphicData>
        </a:graphic>
      </p:graphicFrame>
      <p:sp>
        <p:nvSpPr>
          <p:cNvPr id="10" name="Slide Number Placeholder 3">
            <a:extLst>
              <a:ext uri="{FF2B5EF4-FFF2-40B4-BE49-F238E27FC236}">
                <a16:creationId xmlns:a16="http://schemas.microsoft.com/office/drawing/2014/main" id="{52BA19C6-5E4D-A848-4578-7A65DC46D5B5}"/>
              </a:ext>
              <a:ext uri="{C183D7F6-B498-43B3-948B-1728B52AA6E4}">
                <adec:decorative xmlns:adec="http://schemas.microsoft.com/office/drawing/2017/decorative" val="1"/>
              </a:ext>
            </a:extLst>
          </p:cNvPr>
          <p:cNvSpPr txBox="1">
            <a:spLocks/>
          </p:cNvSpPr>
          <p:nvPr/>
        </p:nvSpPr>
        <p:spPr>
          <a:xfrm>
            <a:off x="152400" y="152400"/>
            <a:ext cx="0" cy="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aphicFrame>
        <p:nvGraphicFramePr>
          <p:cNvPr id="19" name="Chart 18" descr="stacked bar chart as described in text&#10;">
            <a:extLst>
              <a:ext uri="{FF2B5EF4-FFF2-40B4-BE49-F238E27FC236}">
                <a16:creationId xmlns:a16="http://schemas.microsoft.com/office/drawing/2014/main" id="{99DE9BE5-38BC-3B68-BBE5-431161E46A85}"/>
              </a:ext>
              <a:ext uri="{147F2762-F138-4A5C-976F-8EAC2B608ADB}">
                <a16:predDERef xmlns:a16="http://schemas.microsoft.com/office/drawing/2014/main" pred="{6747ABBB-09AF-4EFA-A0DB-220D2F4A7CDC}"/>
              </a:ext>
            </a:extLst>
          </p:cNvPr>
          <p:cNvGraphicFramePr>
            <a:graphicFrameLocks/>
          </p:cNvGraphicFramePr>
          <p:nvPr>
            <p:extLst>
              <p:ext uri="{D42A27DB-BD31-4B8C-83A1-F6EECF244321}">
                <p14:modId xmlns:p14="http://schemas.microsoft.com/office/powerpoint/2010/main" val="3089765455"/>
              </p:ext>
            </p:extLst>
          </p:nvPr>
        </p:nvGraphicFramePr>
        <p:xfrm>
          <a:off x="3054426" y="2295394"/>
          <a:ext cx="4900854" cy="4138772"/>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1">
            <a:extLst>
              <a:ext uri="{FF2B5EF4-FFF2-40B4-BE49-F238E27FC236}">
                <a16:creationId xmlns:a16="http://schemas.microsoft.com/office/drawing/2014/main" id="{AC45232D-85DE-88C6-108C-AB6D9F95E14F}"/>
              </a:ext>
              <a:ext uri="{C183D7F6-B498-43B3-948B-1728B52AA6E4}">
                <adec:decorative xmlns:adec="http://schemas.microsoft.com/office/drawing/2017/decorative" val="1"/>
              </a:ext>
            </a:extLst>
          </p:cNvPr>
          <p:cNvSpPr txBox="1"/>
          <p:nvPr/>
        </p:nvSpPr>
        <p:spPr>
          <a:xfrm>
            <a:off x="265256" y="2323166"/>
            <a:ext cx="2861764"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IPT of malaria during pregnancy</a:t>
            </a:r>
          </a:p>
        </p:txBody>
      </p:sp>
      <p:sp>
        <p:nvSpPr>
          <p:cNvPr id="25" name="TextBox 1">
            <a:extLst>
              <a:ext uri="{FF2B5EF4-FFF2-40B4-BE49-F238E27FC236}">
                <a16:creationId xmlns:a16="http://schemas.microsoft.com/office/drawing/2014/main" id="{FD7F2B1F-B605-23EF-BF32-714A1917DCD2}"/>
              </a:ext>
              <a:ext uri="{C183D7F6-B498-43B3-948B-1728B52AA6E4}">
                <adec:decorative xmlns:adec="http://schemas.microsoft.com/office/drawing/2017/decorative" val="1"/>
              </a:ext>
            </a:extLst>
          </p:cNvPr>
          <p:cNvSpPr txBox="1"/>
          <p:nvPr/>
        </p:nvSpPr>
        <p:spPr>
          <a:xfrm>
            <a:off x="265256" y="2881517"/>
            <a:ext cx="2861764"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a:t>Counseling for ANC</a:t>
            </a:r>
          </a:p>
        </p:txBody>
      </p:sp>
      <p:sp>
        <p:nvSpPr>
          <p:cNvPr id="27" name="TextBox 1">
            <a:extLst>
              <a:ext uri="{FF2B5EF4-FFF2-40B4-BE49-F238E27FC236}">
                <a16:creationId xmlns:a16="http://schemas.microsoft.com/office/drawing/2014/main" id="{A84AC05B-7E86-3B26-C138-44710C579701}"/>
              </a:ext>
              <a:ext uri="{C183D7F6-B498-43B3-948B-1728B52AA6E4}">
                <adec:decorative xmlns:adec="http://schemas.microsoft.com/office/drawing/2017/decorative" val="1"/>
              </a:ext>
            </a:extLst>
          </p:cNvPr>
          <p:cNvSpPr txBox="1"/>
          <p:nvPr/>
        </p:nvSpPr>
        <p:spPr>
          <a:xfrm>
            <a:off x="265256" y="3407160"/>
            <a:ext cx="2861764"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Pregnancy comp. and mgmt.</a:t>
            </a:r>
          </a:p>
        </p:txBody>
      </p:sp>
      <p:sp>
        <p:nvSpPr>
          <p:cNvPr id="28" name="TextBox 1">
            <a:extLst>
              <a:ext uri="{FF2B5EF4-FFF2-40B4-BE49-F238E27FC236}">
                <a16:creationId xmlns:a16="http://schemas.microsoft.com/office/drawing/2014/main" id="{CBE426AE-756D-6962-1040-23126872370A}"/>
              </a:ext>
              <a:ext uri="{C183D7F6-B498-43B3-948B-1728B52AA6E4}">
                <adec:decorative xmlns:adec="http://schemas.microsoft.com/office/drawing/2017/decorative" val="1"/>
              </a:ext>
            </a:extLst>
          </p:cNvPr>
          <p:cNvSpPr txBox="1"/>
          <p:nvPr/>
        </p:nvSpPr>
        <p:spPr>
          <a:xfrm>
            <a:off x="265256" y="3935691"/>
            <a:ext cx="2861764"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ANC screening</a:t>
            </a:r>
          </a:p>
        </p:txBody>
      </p:sp>
      <p:sp>
        <p:nvSpPr>
          <p:cNvPr id="30" name="TextBox 1">
            <a:extLst>
              <a:ext uri="{FF2B5EF4-FFF2-40B4-BE49-F238E27FC236}">
                <a16:creationId xmlns:a16="http://schemas.microsoft.com/office/drawing/2014/main" id="{6DCB145C-3D51-0C29-10AD-DDF8033A9B41}"/>
              </a:ext>
              <a:ext uri="{C183D7F6-B498-43B3-948B-1728B52AA6E4}">
                <adec:decorative xmlns:adec="http://schemas.microsoft.com/office/drawing/2017/decorative" val="1"/>
              </a:ext>
            </a:extLst>
          </p:cNvPr>
          <p:cNvSpPr txBox="1"/>
          <p:nvPr/>
        </p:nvSpPr>
        <p:spPr>
          <a:xfrm>
            <a:off x="265256" y="4425731"/>
            <a:ext cx="2861764" cy="523220"/>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Nutritional assessment of </a:t>
            </a:r>
            <a:r>
              <a:rPr lang="en-US" sz="1400" err="1"/>
              <a:t>preg</a:t>
            </a:r>
            <a:r>
              <a:rPr lang="en-US" sz="1400"/>
              <a:t>. women</a:t>
            </a:r>
          </a:p>
        </p:txBody>
      </p:sp>
      <p:sp>
        <p:nvSpPr>
          <p:cNvPr id="29" name="TextBox 1">
            <a:extLst>
              <a:ext uri="{FF2B5EF4-FFF2-40B4-BE49-F238E27FC236}">
                <a16:creationId xmlns:a16="http://schemas.microsoft.com/office/drawing/2014/main" id="{8E827CBF-ED18-3F1B-DEC4-7B38067135F1}"/>
              </a:ext>
              <a:ext uri="{C183D7F6-B498-43B3-948B-1728B52AA6E4}">
                <adec:decorative xmlns:adec="http://schemas.microsoft.com/office/drawing/2017/decorative" val="1"/>
              </a:ext>
            </a:extLst>
          </p:cNvPr>
          <p:cNvSpPr txBox="1"/>
          <p:nvPr/>
        </p:nvSpPr>
        <p:spPr>
          <a:xfrm>
            <a:off x="265256" y="5016524"/>
            <a:ext cx="2861764"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Male engagement in ANC</a:t>
            </a:r>
          </a:p>
        </p:txBody>
      </p:sp>
      <p:sp>
        <p:nvSpPr>
          <p:cNvPr id="26" name="TextBox 1">
            <a:extLst>
              <a:ext uri="{FF2B5EF4-FFF2-40B4-BE49-F238E27FC236}">
                <a16:creationId xmlns:a16="http://schemas.microsoft.com/office/drawing/2014/main" id="{A667545B-B7F9-2DC8-8049-F7FC7D0A5B08}"/>
              </a:ext>
              <a:ext uri="{C183D7F6-B498-43B3-948B-1728B52AA6E4}">
                <adec:decorative xmlns:adec="http://schemas.microsoft.com/office/drawing/2017/decorative" val="1"/>
              </a:ext>
            </a:extLst>
          </p:cNvPr>
          <p:cNvSpPr txBox="1"/>
          <p:nvPr/>
        </p:nvSpPr>
        <p:spPr>
          <a:xfrm>
            <a:off x="265256" y="5488080"/>
            <a:ext cx="2861764" cy="523220"/>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Partner communication in birth planning</a:t>
            </a:r>
          </a:p>
        </p:txBody>
      </p:sp>
      <p:sp>
        <p:nvSpPr>
          <p:cNvPr id="15" name="Text Placeholder 1">
            <a:extLst>
              <a:ext uri="{FF2B5EF4-FFF2-40B4-BE49-F238E27FC236}">
                <a16:creationId xmlns:a16="http://schemas.microsoft.com/office/drawing/2014/main" id="{BAD1214C-FFF7-F930-D350-A096695E07F3}"/>
              </a:ext>
            </a:extLst>
          </p:cNvPr>
          <p:cNvSpPr txBox="1">
            <a:spLocks/>
          </p:cNvSpPr>
          <p:nvPr/>
        </p:nvSpPr>
        <p:spPr>
          <a:xfrm>
            <a:off x="7955280" y="2408924"/>
            <a:ext cx="3924944" cy="3842979"/>
          </a:xfrm>
          <a:prstGeom prst="rect">
            <a:avLst/>
          </a:prstGeom>
        </p:spPr>
        <p:txBody>
          <a:bodyPr>
            <a:norm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cs typeface="Arial"/>
              </a:rPr>
              <a:t>Male engagement and partner communication training low in Ebonyi</a:t>
            </a:r>
          </a:p>
        </p:txBody>
      </p:sp>
    </p:spTree>
    <p:extLst>
      <p:ext uri="{BB962C8B-B14F-4D97-AF65-F5344CB8AC3E}">
        <p14:creationId xmlns:p14="http://schemas.microsoft.com/office/powerpoint/2010/main" val="776614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F38045-27FC-4C1E-A99E-5F52922C06A2}"/>
              </a:ext>
            </a:extLst>
          </p:cNvPr>
          <p:cNvSpPr>
            <a:spLocks noGrp="1"/>
          </p:cNvSpPr>
          <p:nvPr>
            <p:ph type="title" idx="4294967295"/>
          </p:nvPr>
        </p:nvSpPr>
        <p:spPr>
          <a:xfrm>
            <a:off x="511175" y="455613"/>
            <a:ext cx="9105900" cy="836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Family Planning </a:t>
            </a:r>
          </a:p>
        </p:txBody>
      </p:sp>
      <p:sp>
        <p:nvSpPr>
          <p:cNvPr id="7" name="TextBox 6">
            <a:extLst>
              <a:ext uri="{FF2B5EF4-FFF2-40B4-BE49-F238E27FC236}">
                <a16:creationId xmlns:a16="http://schemas.microsoft.com/office/drawing/2014/main" id="{D90CBC27-95AE-5F5A-EDC2-1F6652FD1C61}"/>
              </a:ext>
            </a:extLst>
          </p:cNvPr>
          <p:cNvSpPr txBox="1"/>
          <p:nvPr/>
        </p:nvSpPr>
        <p:spPr>
          <a:xfrm>
            <a:off x="567207" y="1108310"/>
            <a:ext cx="11057586" cy="707886"/>
          </a:xfrm>
          <a:prstGeom prst="rect">
            <a:avLst/>
          </a:prstGeom>
          <a:noFill/>
          <a:ln>
            <a:noFill/>
          </a:ln>
        </p:spPr>
        <p:txBody>
          <a:bodyPr wrap="square" lIns="91440" tIns="45720" rIns="91440" bIns="45720" rtlCol="0" anchor="t">
            <a:spAutoFit/>
          </a:bodyPr>
          <a:lstStyle/>
          <a:p>
            <a:r>
              <a:rPr lang="en-US" sz="2000" dirty="0">
                <a:cs typeface="Arial"/>
              </a:rPr>
              <a:t>76% of respondents provide FP services. 65% of these health workers reported receiving training in any of the specified FP topics.</a:t>
            </a:r>
            <a:endParaRPr lang="en-US" sz="2000" i="1" dirty="0">
              <a:cs typeface="Arial"/>
            </a:endParaRPr>
          </a:p>
        </p:txBody>
      </p:sp>
      <p:sp>
        <p:nvSpPr>
          <p:cNvPr id="5" name="TextBox 4">
            <a:extLst>
              <a:ext uri="{FF2B5EF4-FFF2-40B4-BE49-F238E27FC236}">
                <a16:creationId xmlns:a16="http://schemas.microsoft.com/office/drawing/2014/main" id="{304A5B6A-B687-FFA7-1F47-F298AA3A1062}"/>
              </a:ext>
            </a:extLst>
          </p:cNvPr>
          <p:cNvSpPr txBox="1"/>
          <p:nvPr/>
        </p:nvSpPr>
        <p:spPr>
          <a:xfrm>
            <a:off x="337850" y="2006295"/>
            <a:ext cx="9480487" cy="307777"/>
          </a:xfrm>
          <a:prstGeom prst="rect">
            <a:avLst/>
          </a:prstGeom>
          <a:noFill/>
          <a:ln>
            <a:noFill/>
          </a:ln>
        </p:spPr>
        <p:txBody>
          <a:bodyPr wrap="square" lIns="91440" tIns="45720" rIns="91440" bIns="45720" rtlCol="0" anchor="t">
            <a:spAutoFit/>
          </a:bodyPr>
          <a:lstStyle/>
          <a:p>
            <a:r>
              <a:rPr lang="en-US" sz="1400" b="1" dirty="0">
                <a:latin typeface="Arial"/>
                <a:cs typeface="Arial"/>
              </a:rPr>
              <a:t>Percent of FP providers who received training on FP topics (N = 269)</a:t>
            </a:r>
          </a:p>
        </p:txBody>
      </p:sp>
      <p:grpSp>
        <p:nvGrpSpPr>
          <p:cNvPr id="2" name="Group 1" descr="stacked bar chart as described in text">
            <a:extLst>
              <a:ext uri="{FF2B5EF4-FFF2-40B4-BE49-F238E27FC236}">
                <a16:creationId xmlns:a16="http://schemas.microsoft.com/office/drawing/2014/main" id="{C8F70368-9174-F3DF-DE76-D4ACFA29A5A1}"/>
              </a:ext>
            </a:extLst>
          </p:cNvPr>
          <p:cNvGrpSpPr/>
          <p:nvPr/>
        </p:nvGrpSpPr>
        <p:grpSpPr>
          <a:xfrm>
            <a:off x="192661" y="2408924"/>
            <a:ext cx="7569799" cy="3842979"/>
            <a:chOff x="192661" y="2408924"/>
            <a:chExt cx="7569799" cy="3842979"/>
          </a:xfrm>
        </p:grpSpPr>
        <p:graphicFrame>
          <p:nvGraphicFramePr>
            <p:cNvPr id="16" name="Chart 15">
              <a:extLst>
                <a:ext uri="{FF2B5EF4-FFF2-40B4-BE49-F238E27FC236}">
                  <a16:creationId xmlns:a16="http://schemas.microsoft.com/office/drawing/2014/main" id="{3EEE0491-C889-2DE4-E2EE-2B280C831BAB}"/>
                </a:ext>
                <a:ext uri="{147F2762-F138-4A5C-976F-8EAC2B608ADB}">
                  <a16:predDERef xmlns:a16="http://schemas.microsoft.com/office/drawing/2014/main" pred="{3346CCF6-040C-4AA0-B62C-09CFDBDA8157}"/>
                </a:ext>
              </a:extLst>
            </p:cNvPr>
            <p:cNvGraphicFramePr>
              <a:graphicFrameLocks/>
            </p:cNvGraphicFramePr>
            <p:nvPr>
              <p:extLst>
                <p:ext uri="{D42A27DB-BD31-4B8C-83A1-F6EECF244321}">
                  <p14:modId xmlns:p14="http://schemas.microsoft.com/office/powerpoint/2010/main" val="1002608066"/>
                </p:ext>
              </p:extLst>
            </p:nvPr>
          </p:nvGraphicFramePr>
          <p:xfrm>
            <a:off x="3058159" y="2408924"/>
            <a:ext cx="4704301" cy="3842979"/>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1">
              <a:extLst>
                <a:ext uri="{FF2B5EF4-FFF2-40B4-BE49-F238E27FC236}">
                  <a16:creationId xmlns:a16="http://schemas.microsoft.com/office/drawing/2014/main" id="{AC45232D-85DE-88C6-108C-AB6D9F95E14F}"/>
                </a:ext>
              </a:extLst>
            </p:cNvPr>
            <p:cNvSpPr txBox="1"/>
            <p:nvPr/>
          </p:nvSpPr>
          <p:spPr>
            <a:xfrm>
              <a:off x="196395" y="2463491"/>
              <a:ext cx="2861764"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General counseling for FP</a:t>
              </a:r>
            </a:p>
          </p:txBody>
        </p:sp>
        <p:sp>
          <p:nvSpPr>
            <p:cNvPr id="25" name="TextBox 1">
              <a:extLst>
                <a:ext uri="{FF2B5EF4-FFF2-40B4-BE49-F238E27FC236}">
                  <a16:creationId xmlns:a16="http://schemas.microsoft.com/office/drawing/2014/main" id="{FD7F2B1F-B605-23EF-BF32-714A1917DCD2}"/>
                </a:ext>
              </a:extLst>
            </p:cNvPr>
            <p:cNvSpPr txBox="1"/>
            <p:nvPr/>
          </p:nvSpPr>
          <p:spPr>
            <a:xfrm>
              <a:off x="196395" y="2953531"/>
              <a:ext cx="2861764"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Implant insertion/removal</a:t>
              </a:r>
            </a:p>
          </p:txBody>
        </p:sp>
        <p:sp>
          <p:nvSpPr>
            <p:cNvPr id="26" name="TextBox 1">
              <a:extLst>
                <a:ext uri="{FF2B5EF4-FFF2-40B4-BE49-F238E27FC236}">
                  <a16:creationId xmlns:a16="http://schemas.microsoft.com/office/drawing/2014/main" id="{A667545B-B7F9-2DC8-8049-F7FC7D0A5B08}"/>
                </a:ext>
              </a:extLst>
            </p:cNvPr>
            <p:cNvSpPr txBox="1"/>
            <p:nvPr/>
          </p:nvSpPr>
          <p:spPr>
            <a:xfrm>
              <a:off x="192661" y="5367251"/>
              <a:ext cx="2861764"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Partner communication for FP</a:t>
              </a:r>
            </a:p>
          </p:txBody>
        </p:sp>
        <p:sp>
          <p:nvSpPr>
            <p:cNvPr id="27" name="TextBox 1">
              <a:extLst>
                <a:ext uri="{FF2B5EF4-FFF2-40B4-BE49-F238E27FC236}">
                  <a16:creationId xmlns:a16="http://schemas.microsoft.com/office/drawing/2014/main" id="{A84AC05B-7E86-3B26-C138-44710C579701}"/>
                </a:ext>
              </a:extLst>
            </p:cNvPr>
            <p:cNvSpPr txBox="1"/>
            <p:nvPr/>
          </p:nvSpPr>
          <p:spPr>
            <a:xfrm>
              <a:off x="196395" y="3444611"/>
              <a:ext cx="2861764"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Clinical </a:t>
              </a:r>
              <a:r>
                <a:rPr lang="en-US" sz="1400" err="1"/>
                <a:t>mgmt</a:t>
              </a:r>
              <a:r>
                <a:rPr lang="en-US" sz="1400"/>
                <a:t> of FP methods</a:t>
              </a:r>
            </a:p>
          </p:txBody>
        </p:sp>
        <p:sp>
          <p:nvSpPr>
            <p:cNvPr id="28" name="TextBox 1">
              <a:extLst>
                <a:ext uri="{FF2B5EF4-FFF2-40B4-BE49-F238E27FC236}">
                  <a16:creationId xmlns:a16="http://schemas.microsoft.com/office/drawing/2014/main" id="{CBE426AE-756D-6962-1040-23126872370A}"/>
                </a:ext>
              </a:extLst>
            </p:cNvPr>
            <p:cNvSpPr txBox="1"/>
            <p:nvPr/>
          </p:nvSpPr>
          <p:spPr>
            <a:xfrm>
              <a:off x="196395" y="3935691"/>
              <a:ext cx="2861764"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Post-partum FP</a:t>
              </a:r>
            </a:p>
          </p:txBody>
        </p:sp>
        <p:sp>
          <p:nvSpPr>
            <p:cNvPr id="29" name="TextBox 1">
              <a:extLst>
                <a:ext uri="{FF2B5EF4-FFF2-40B4-BE49-F238E27FC236}">
                  <a16:creationId xmlns:a16="http://schemas.microsoft.com/office/drawing/2014/main" id="{8E827CBF-ED18-3F1B-DEC4-7B38067135F1}"/>
                </a:ext>
              </a:extLst>
            </p:cNvPr>
            <p:cNvSpPr txBox="1"/>
            <p:nvPr/>
          </p:nvSpPr>
          <p:spPr>
            <a:xfrm>
              <a:off x="192661" y="4877211"/>
              <a:ext cx="2861764"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Male engagement in FP</a:t>
              </a:r>
            </a:p>
          </p:txBody>
        </p:sp>
        <p:sp>
          <p:nvSpPr>
            <p:cNvPr id="30" name="TextBox 1">
              <a:extLst>
                <a:ext uri="{FF2B5EF4-FFF2-40B4-BE49-F238E27FC236}">
                  <a16:creationId xmlns:a16="http://schemas.microsoft.com/office/drawing/2014/main" id="{6DCB145C-3D51-0C29-10AD-DDF8033A9B41}"/>
                </a:ext>
              </a:extLst>
            </p:cNvPr>
            <p:cNvSpPr txBox="1"/>
            <p:nvPr/>
          </p:nvSpPr>
          <p:spPr>
            <a:xfrm>
              <a:off x="196395" y="4406451"/>
              <a:ext cx="2861764"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IUCD insertion/removal</a:t>
              </a:r>
            </a:p>
          </p:txBody>
        </p:sp>
      </p:grpSp>
      <p:graphicFrame>
        <p:nvGraphicFramePr>
          <p:cNvPr id="4" name="Table 7">
            <a:extLst>
              <a:ext uri="{FF2B5EF4-FFF2-40B4-BE49-F238E27FC236}">
                <a16:creationId xmlns:a16="http://schemas.microsoft.com/office/drawing/2014/main" id="{ECD3D6DB-D5F0-AE77-FF6D-0D7D55D959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49158969"/>
              </p:ext>
            </p:extLst>
          </p:nvPr>
        </p:nvGraphicFramePr>
        <p:xfrm>
          <a:off x="3858488" y="6434166"/>
          <a:ext cx="2411540" cy="280416"/>
        </p:xfrm>
        <a:graphic>
          <a:graphicData uri="http://schemas.openxmlformats.org/drawingml/2006/table">
            <a:tbl>
              <a:tblPr firstRow="1" bandRow="1">
                <a:tableStyleId>{68D230F3-CF80-4859-8CE7-A43EE81993B5}</a:tableStyleId>
              </a:tblPr>
              <a:tblGrid>
                <a:gridCol w="1490726">
                  <a:extLst>
                    <a:ext uri="{9D8B030D-6E8A-4147-A177-3AD203B41FA5}">
                      <a16:colId xmlns:a16="http://schemas.microsoft.com/office/drawing/2014/main" val="192291824"/>
                    </a:ext>
                  </a:extLst>
                </a:gridCol>
                <a:gridCol w="920814">
                  <a:extLst>
                    <a:ext uri="{9D8B030D-6E8A-4147-A177-3AD203B41FA5}">
                      <a16:colId xmlns:a16="http://schemas.microsoft.com/office/drawing/2014/main" val="2129342395"/>
                    </a:ext>
                  </a:extLst>
                </a:gridCol>
              </a:tblGrid>
              <a:tr h="0">
                <a:tc>
                  <a:txBody>
                    <a:bodyPr/>
                    <a:lstStyle/>
                    <a:p>
                      <a:pPr algn="l"/>
                      <a:r>
                        <a:rPr lang="en-US" sz="1600" b="0">
                          <a:solidFill>
                            <a:schemeClr val="accent1"/>
                          </a:solidFill>
                          <a:latin typeface="Arial"/>
                          <a:cs typeface="Arial"/>
                          <a:sym typeface="Wingdings" panose="05000000000000000000" pitchFamily="2" charset="2"/>
                        </a:rPr>
                        <a:t></a:t>
                      </a:r>
                      <a:r>
                        <a:rPr lang="en-US" sz="1600" b="0">
                          <a:solidFill>
                            <a:srgbClr val="69BC9E"/>
                          </a:solidFill>
                          <a:latin typeface="Arial"/>
                          <a:cs typeface="Arial"/>
                          <a:sym typeface="Wingdings" panose="05000000000000000000" pitchFamily="2" charset="2"/>
                        </a:rPr>
                        <a:t> </a:t>
                      </a:r>
                      <a:r>
                        <a:rPr lang="en-US" sz="1600" b="0">
                          <a:latin typeface="Arial"/>
                          <a:cs typeface="Arial"/>
                        </a:rPr>
                        <a:t>Past 24 mos.</a:t>
                      </a:r>
                    </a:p>
                  </a:txBody>
                  <a:tcPr marL="18288" marR="18288" marT="18288" marB="182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1">
                              <a:lumMod val="40000"/>
                              <a:lumOff val="60000"/>
                            </a:schemeClr>
                          </a:solidFill>
                          <a:latin typeface="Arial"/>
                          <a:cs typeface="Arial"/>
                          <a:sym typeface="Wingdings" panose="05000000000000000000" pitchFamily="2" charset="2"/>
                        </a:rPr>
                        <a:t></a:t>
                      </a:r>
                      <a:r>
                        <a:rPr lang="en-US" sz="1600" b="0" dirty="0">
                          <a:solidFill>
                            <a:srgbClr val="69BC9E"/>
                          </a:solidFill>
                          <a:latin typeface="Arial"/>
                          <a:cs typeface="Arial"/>
                          <a:sym typeface="Wingdings" panose="05000000000000000000" pitchFamily="2" charset="2"/>
                        </a:rPr>
                        <a:t> </a:t>
                      </a:r>
                      <a:r>
                        <a:rPr lang="en-US" sz="1600" b="0" dirty="0">
                          <a:latin typeface="Arial"/>
                          <a:cs typeface="Arial"/>
                        </a:rPr>
                        <a:t>2+ yrs.</a:t>
                      </a:r>
                    </a:p>
                  </a:txBody>
                  <a:tcPr marL="18288" marR="18288" marT="18288" marB="18288"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822267"/>
                  </a:ext>
                </a:extLst>
              </a:tr>
            </a:tbl>
          </a:graphicData>
        </a:graphic>
      </p:graphicFrame>
      <p:sp>
        <p:nvSpPr>
          <p:cNvPr id="10" name="Slide Number Placeholder 3">
            <a:extLst>
              <a:ext uri="{FF2B5EF4-FFF2-40B4-BE49-F238E27FC236}">
                <a16:creationId xmlns:a16="http://schemas.microsoft.com/office/drawing/2014/main" id="{52BA19C6-5E4D-A848-4578-7A65DC46D5B5}"/>
              </a:ext>
              <a:ext uri="{C183D7F6-B498-43B3-948B-1728B52AA6E4}">
                <adec:decorative xmlns:adec="http://schemas.microsoft.com/office/drawing/2017/decorative" val="1"/>
              </a:ext>
            </a:extLst>
          </p:cNvPr>
          <p:cNvSpPr txBox="1">
            <a:spLocks/>
          </p:cNvSpPr>
          <p:nvPr/>
        </p:nvSpPr>
        <p:spPr>
          <a:xfrm>
            <a:off x="152400" y="152400"/>
            <a:ext cx="0" cy="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5" name="Text Placeholder 1">
            <a:extLst>
              <a:ext uri="{FF2B5EF4-FFF2-40B4-BE49-F238E27FC236}">
                <a16:creationId xmlns:a16="http://schemas.microsoft.com/office/drawing/2014/main" id="{BAD1214C-FFF7-F930-D350-A096695E07F3}"/>
              </a:ext>
              <a:ext uri="{C183D7F6-B498-43B3-948B-1728B52AA6E4}">
                <adec:decorative xmlns:adec="http://schemas.microsoft.com/office/drawing/2017/decorative" val="0"/>
              </a:ext>
            </a:extLst>
          </p:cNvPr>
          <p:cNvSpPr txBox="1">
            <a:spLocks/>
          </p:cNvSpPr>
          <p:nvPr/>
        </p:nvSpPr>
        <p:spPr>
          <a:xfrm>
            <a:off x="7955280" y="2408924"/>
            <a:ext cx="3924944" cy="3842979"/>
          </a:xfrm>
          <a:prstGeom prst="rect">
            <a:avLst/>
          </a:prstGeom>
        </p:spPr>
        <p:txBody>
          <a:bodyPr>
            <a:norm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Male engagement and partner communication low</a:t>
            </a:r>
          </a:p>
        </p:txBody>
      </p:sp>
    </p:spTree>
    <p:extLst>
      <p:ext uri="{BB962C8B-B14F-4D97-AF65-F5344CB8AC3E}">
        <p14:creationId xmlns:p14="http://schemas.microsoft.com/office/powerpoint/2010/main" val="34559499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422A7-E9FC-99B0-7ADA-217A99E42E19}"/>
              </a:ext>
            </a:extLst>
          </p:cNvPr>
          <p:cNvSpPr>
            <a:spLocks noGrp="1"/>
          </p:cNvSpPr>
          <p:nvPr>
            <p:ph type="title" idx="4294967295"/>
          </p:nvPr>
        </p:nvSpPr>
        <p:spPr>
          <a:xfrm>
            <a:off x="1430338" y="2700338"/>
            <a:ext cx="9305925"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Provider survey results: </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rPr>
              <a:t>C. Attitudes and Norms</a:t>
            </a:r>
          </a:p>
        </p:txBody>
      </p:sp>
    </p:spTree>
    <p:extLst>
      <p:ext uri="{BB962C8B-B14F-4D97-AF65-F5344CB8AC3E}">
        <p14:creationId xmlns:p14="http://schemas.microsoft.com/office/powerpoint/2010/main" val="25980349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039490-FB01-EDEB-BB66-793FDD909825}"/>
              </a:ext>
            </a:extLst>
          </p:cNvPr>
          <p:cNvSpPr>
            <a:spLocks noGrp="1"/>
          </p:cNvSpPr>
          <p:nvPr>
            <p:ph type="title" idx="4294967295"/>
          </p:nvPr>
        </p:nvSpPr>
        <p:spPr>
          <a:xfrm>
            <a:off x="647700" y="784225"/>
            <a:ext cx="9107488"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Provider Attitudes and Norms</a:t>
            </a:r>
          </a:p>
        </p:txBody>
      </p:sp>
      <p:sp>
        <p:nvSpPr>
          <p:cNvPr id="4" name="Text Placeholder 1">
            <a:extLst>
              <a:ext uri="{FF2B5EF4-FFF2-40B4-BE49-F238E27FC236}">
                <a16:creationId xmlns:a16="http://schemas.microsoft.com/office/drawing/2014/main" id="{F8EE1E3F-DE0E-9EC6-B0BC-72452C22127B}"/>
              </a:ext>
            </a:extLst>
          </p:cNvPr>
          <p:cNvSpPr txBox="1">
            <a:spLocks/>
          </p:cNvSpPr>
          <p:nvPr/>
        </p:nvSpPr>
        <p:spPr>
          <a:xfrm>
            <a:off x="542535" y="1943099"/>
            <a:ext cx="11282672" cy="4254019"/>
          </a:xfrm>
          <a:prstGeom prst="rect">
            <a:avLst/>
          </a:prstGeom>
        </p:spPr>
        <p:txBody>
          <a:bodyPr>
            <a:norm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Are provider attitudes different from perceived professional community norms among other providers in LGA?</a:t>
            </a:r>
          </a:p>
          <a:p>
            <a:pPr marL="0" indent="0">
              <a:buNone/>
            </a:pPr>
            <a:endParaRPr lang="en-US" b="1" dirty="0"/>
          </a:p>
          <a:p>
            <a:pPr marL="457200" lvl="1" indent="0">
              <a:buNone/>
            </a:pPr>
            <a:r>
              <a:rPr lang="en-US" b="1" dirty="0"/>
              <a:t>Topic 1</a:t>
            </a:r>
            <a:r>
              <a:rPr lang="en-US" dirty="0"/>
              <a:t>. Malaria, ANC, and FP attitudes, practices, and norms</a:t>
            </a:r>
          </a:p>
          <a:p>
            <a:pPr marL="457200" lvl="1" indent="0">
              <a:buNone/>
            </a:pPr>
            <a:r>
              <a:rPr lang="en-US" b="1" dirty="0"/>
              <a:t>Topic 2</a:t>
            </a:r>
            <a:r>
              <a:rPr lang="en-US" dirty="0"/>
              <a:t>. Gender attitudes and gender-sensitive quality of care norms</a:t>
            </a:r>
          </a:p>
          <a:p>
            <a:pPr marL="0" indent="0">
              <a:buNone/>
            </a:pPr>
            <a:endParaRPr lang="en-US" dirty="0"/>
          </a:p>
        </p:txBody>
      </p:sp>
    </p:spTree>
    <p:extLst>
      <p:ext uri="{BB962C8B-B14F-4D97-AF65-F5344CB8AC3E}">
        <p14:creationId xmlns:p14="http://schemas.microsoft.com/office/powerpoint/2010/main" val="1943212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D4AFEB-A33B-33F9-020D-AA29C2E68E0E}"/>
              </a:ext>
            </a:extLst>
          </p:cNvPr>
          <p:cNvSpPr>
            <a:spLocks noGrp="1"/>
          </p:cNvSpPr>
          <p:nvPr>
            <p:ph type="title" idx="4294967295"/>
          </p:nvPr>
        </p:nvSpPr>
        <p:spPr>
          <a:xfrm>
            <a:off x="381000" y="679450"/>
            <a:ext cx="11430000" cy="6397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Key findings: Provider attitudes and LGA norms</a:t>
            </a:r>
            <a:endPar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86BD3F72-51F7-1F31-1A02-D177F8D2159F}"/>
              </a:ext>
            </a:extLst>
          </p:cNvPr>
          <p:cNvSpPr>
            <a:spLocks noGrp="1"/>
          </p:cNvSpPr>
          <p:nvPr>
            <p:ph type="body" sz="quarter" idx="12"/>
          </p:nvPr>
        </p:nvSpPr>
        <p:spPr>
          <a:xfrm>
            <a:off x="507809" y="1411024"/>
            <a:ext cx="10629474" cy="4767415"/>
          </a:xfrm>
        </p:spPr>
        <p:txBody>
          <a:bodyPr/>
          <a:lstStyle/>
          <a:p>
            <a:pPr>
              <a:spcBef>
                <a:spcPts val="600"/>
              </a:spcBef>
            </a:pPr>
            <a:r>
              <a:rPr lang="en-US" sz="2400">
                <a:cs typeface="Arial" panose="020B0604020202020204" pitchFamily="34" charset="0"/>
              </a:rPr>
              <a:t>Malaria case management attitudes and norms are generally positive at Evaluation baseline and align with corresponding community norms</a:t>
            </a:r>
          </a:p>
          <a:p>
            <a:pPr>
              <a:spcBef>
                <a:spcPts val="600"/>
              </a:spcBef>
            </a:pPr>
            <a:r>
              <a:rPr lang="en-US" sz="2400">
                <a:cs typeface="Arial" panose="020B0604020202020204" pitchFamily="34" charset="0"/>
              </a:rPr>
              <a:t>ANC provider attitudes are universally positive at evaluation baseline</a:t>
            </a:r>
          </a:p>
          <a:p>
            <a:pPr>
              <a:spcBef>
                <a:spcPts val="600"/>
              </a:spcBef>
            </a:pPr>
            <a:r>
              <a:rPr lang="en-US" sz="2400">
                <a:cs typeface="Arial" panose="020B0604020202020204" pitchFamily="34" charset="0"/>
              </a:rPr>
              <a:t>LGA norms </a:t>
            </a:r>
            <a:r>
              <a:rPr lang="en-US" sz="2400"/>
              <a:t>on ANC </a:t>
            </a:r>
            <a:r>
              <a:rPr lang="en-US" sz="2400">
                <a:cs typeface="Arial" panose="020B0604020202020204" pitchFamily="34" charset="0"/>
              </a:rPr>
              <a:t>also positive but slightly less so than provider attitudes </a:t>
            </a:r>
          </a:p>
          <a:p>
            <a:pPr lvl="1">
              <a:spcBef>
                <a:spcPts val="600"/>
              </a:spcBef>
            </a:pPr>
            <a:r>
              <a:rPr lang="en-US">
                <a:cs typeface="Arial" panose="020B0604020202020204" pitchFamily="34" charset="0"/>
              </a:rPr>
              <a:t>Exception: LGA norms around mosquito net provision are less positive than corresponding provider norms</a:t>
            </a:r>
          </a:p>
          <a:p>
            <a:pPr>
              <a:spcBef>
                <a:spcPts val="600"/>
              </a:spcBef>
            </a:pPr>
            <a:r>
              <a:rPr lang="en-US" sz="2400"/>
              <a:t>There is more variation in provider attitudes and LGA norms on family planning than on malaria case management and ANC</a:t>
            </a:r>
            <a:endParaRPr lang="en-US" sz="2400">
              <a:cs typeface="Arial" panose="020B0604020202020204" pitchFamily="34" charset="0"/>
            </a:endParaRPr>
          </a:p>
          <a:p>
            <a:pPr>
              <a:spcBef>
                <a:spcPts val="600"/>
              </a:spcBef>
            </a:pPr>
            <a:r>
              <a:rPr lang="en-US" sz="2400">
                <a:cs typeface="Arial" panose="020B0604020202020204" pitchFamily="34" charset="0"/>
              </a:rPr>
              <a:t>Provider attitudes on family planning are more progressive than LGA norms around offering contraceptives to women under 18, but less progressive around requiring partner consent for contraceptives</a:t>
            </a:r>
          </a:p>
        </p:txBody>
      </p:sp>
    </p:spTree>
    <p:extLst>
      <p:ext uri="{BB962C8B-B14F-4D97-AF65-F5344CB8AC3E}">
        <p14:creationId xmlns:p14="http://schemas.microsoft.com/office/powerpoint/2010/main" val="27296985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D4AFEB-A33B-33F9-020D-AA29C2E68E0E}"/>
              </a:ext>
            </a:extLst>
          </p:cNvPr>
          <p:cNvSpPr>
            <a:spLocks noGrp="1"/>
          </p:cNvSpPr>
          <p:nvPr>
            <p:ph type="title" idx="4294967295"/>
          </p:nvPr>
        </p:nvSpPr>
        <p:spPr>
          <a:xfrm>
            <a:off x="381000" y="885825"/>
            <a:ext cx="11430000" cy="6397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Key findings: Provider gender attitudes and LGA norms</a:t>
            </a:r>
            <a:endPar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86BD3F72-51F7-1F31-1A02-D177F8D2159F}"/>
              </a:ext>
            </a:extLst>
          </p:cNvPr>
          <p:cNvSpPr>
            <a:spLocks noGrp="1"/>
          </p:cNvSpPr>
          <p:nvPr>
            <p:ph type="body" sz="quarter" idx="12"/>
          </p:nvPr>
        </p:nvSpPr>
        <p:spPr>
          <a:xfrm>
            <a:off x="450143" y="2142490"/>
            <a:ext cx="10629474" cy="4035950"/>
          </a:xfrm>
        </p:spPr>
        <p:txBody>
          <a:bodyPr/>
          <a:lstStyle/>
          <a:p>
            <a:pPr>
              <a:spcBef>
                <a:spcPts val="600"/>
              </a:spcBef>
            </a:pPr>
            <a:r>
              <a:rPr lang="en-US" sz="2400">
                <a:cs typeface="Arial" panose="020B0604020202020204" pitchFamily="34" charset="0"/>
              </a:rPr>
              <a:t>Gender norms among providers and LGA norms are moderately gender equitable in Ebonyi</a:t>
            </a:r>
          </a:p>
          <a:p>
            <a:pPr>
              <a:spcBef>
                <a:spcPts val="600"/>
              </a:spcBef>
            </a:pPr>
            <a:r>
              <a:rPr lang="en-US" sz="2400"/>
              <a:t>Almost all providers agreed or strongly agreed with statements expressing supportive LGA norms on couples’ communication and individual agency in family planning service provision</a:t>
            </a:r>
          </a:p>
          <a:p>
            <a:pPr>
              <a:spcBef>
                <a:spcPts val="600"/>
              </a:spcBef>
            </a:pPr>
            <a:r>
              <a:rPr lang="en-US" sz="2400"/>
              <a:t>31% providers agreed or strongly agreed with the statement “</a:t>
            </a:r>
            <a:r>
              <a:rPr lang="en-US" sz="2400" i="1"/>
              <a:t>the clinicians in this LGA believe that men’s only role in family planning should be to help select methods used by their female partner</a:t>
            </a:r>
            <a:r>
              <a:rPr lang="en-US" sz="2400"/>
              <a:t>”</a:t>
            </a:r>
          </a:p>
        </p:txBody>
      </p:sp>
    </p:spTree>
    <p:extLst>
      <p:ext uri="{BB962C8B-B14F-4D97-AF65-F5344CB8AC3E}">
        <p14:creationId xmlns:p14="http://schemas.microsoft.com/office/powerpoint/2010/main" val="21961035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422A7-E9FC-99B0-7ADA-217A99E42E19}"/>
              </a:ext>
            </a:extLst>
          </p:cNvPr>
          <p:cNvSpPr>
            <a:spLocks noGrp="1"/>
          </p:cNvSpPr>
          <p:nvPr>
            <p:ph type="title" idx="4294967295"/>
          </p:nvPr>
        </p:nvSpPr>
        <p:spPr>
          <a:xfrm>
            <a:off x="1430338" y="2700338"/>
            <a:ext cx="9305925"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Provider survey results: </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rPr>
              <a:t>D. Clinical Vignettes</a:t>
            </a:r>
          </a:p>
        </p:txBody>
      </p:sp>
    </p:spTree>
    <p:extLst>
      <p:ext uri="{BB962C8B-B14F-4D97-AF65-F5344CB8AC3E}">
        <p14:creationId xmlns:p14="http://schemas.microsoft.com/office/powerpoint/2010/main" val="28951751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2436BE-6BE9-67EE-2391-FEDEF2F55DAA}"/>
              </a:ext>
            </a:extLst>
          </p:cNvPr>
          <p:cNvSpPr>
            <a:spLocks noGrp="1"/>
          </p:cNvSpPr>
          <p:nvPr>
            <p:ph type="title" idx="4294967295"/>
          </p:nvPr>
        </p:nvSpPr>
        <p:spPr>
          <a:xfrm>
            <a:off x="528638" y="654050"/>
            <a:ext cx="9107487" cy="6143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Child Health Vignette</a:t>
            </a:r>
          </a:p>
        </p:txBody>
      </p:sp>
      <p:sp>
        <p:nvSpPr>
          <p:cNvPr id="16" name="TextBox 15">
            <a:extLst>
              <a:ext uri="{FF2B5EF4-FFF2-40B4-BE49-F238E27FC236}">
                <a16:creationId xmlns:a16="http://schemas.microsoft.com/office/drawing/2014/main" id="{777B5D9C-86C3-D905-F1AC-E128F7B0B028}"/>
              </a:ext>
            </a:extLst>
          </p:cNvPr>
          <p:cNvSpPr txBox="1"/>
          <p:nvPr/>
        </p:nvSpPr>
        <p:spPr>
          <a:xfrm>
            <a:off x="529257" y="1269179"/>
            <a:ext cx="11095536" cy="400110"/>
          </a:xfrm>
          <a:prstGeom prst="rect">
            <a:avLst/>
          </a:prstGeom>
          <a:noFill/>
          <a:ln>
            <a:noFill/>
          </a:ln>
        </p:spPr>
        <p:txBody>
          <a:bodyPr wrap="square" lIns="91440" tIns="45720" rIns="91440" bIns="45720" rtlCol="0" anchor="t">
            <a:spAutoFit/>
          </a:bodyPr>
          <a:lstStyle/>
          <a:p>
            <a:r>
              <a:rPr lang="en-US" sz="2000">
                <a:cs typeface="Arial"/>
              </a:rPr>
              <a:t>99% providers eligible to respond. Average total (weighted) score for child health vignette is 56%. </a:t>
            </a:r>
            <a:endParaRPr lang="en-US" sz="2000" i="1">
              <a:cs typeface="Arial"/>
            </a:endParaRPr>
          </a:p>
        </p:txBody>
      </p:sp>
      <p:sp>
        <p:nvSpPr>
          <p:cNvPr id="8" name="TextBox 7">
            <a:extLst>
              <a:ext uri="{FF2B5EF4-FFF2-40B4-BE49-F238E27FC236}">
                <a16:creationId xmlns:a16="http://schemas.microsoft.com/office/drawing/2014/main" id="{84211C96-7169-3372-D614-40F332E0C5D3}"/>
              </a:ext>
            </a:extLst>
          </p:cNvPr>
          <p:cNvSpPr txBox="1"/>
          <p:nvPr/>
        </p:nvSpPr>
        <p:spPr>
          <a:xfrm>
            <a:off x="393192" y="1884828"/>
            <a:ext cx="4775431" cy="307777"/>
          </a:xfrm>
          <a:prstGeom prst="rect">
            <a:avLst/>
          </a:prstGeom>
          <a:noFill/>
          <a:ln>
            <a:noFill/>
          </a:ln>
        </p:spPr>
        <p:txBody>
          <a:bodyPr wrap="square" rtlCol="0">
            <a:spAutoFit/>
          </a:bodyPr>
          <a:lstStyle/>
          <a:p>
            <a:r>
              <a:rPr lang="en-US" sz="1400" b="1">
                <a:latin typeface="Arial" panose="020B0604020202020204" pitchFamily="34" charset="0"/>
                <a:cs typeface="Arial" panose="020B0604020202020204" pitchFamily="34" charset="0"/>
              </a:rPr>
              <a:t>Child health: Domain and weighted total scores</a:t>
            </a:r>
          </a:p>
        </p:txBody>
      </p:sp>
      <p:pic>
        <p:nvPicPr>
          <p:cNvPr id="15" name="Picture 14" descr="box plot ">
            <a:extLst>
              <a:ext uri="{FF2B5EF4-FFF2-40B4-BE49-F238E27FC236}">
                <a16:creationId xmlns:a16="http://schemas.microsoft.com/office/drawing/2014/main" id="{56C35AF9-DC15-2AA5-0613-2681C6044558}"/>
              </a:ext>
            </a:extLst>
          </p:cNvPr>
          <p:cNvPicPr>
            <a:picLocks noChangeAspect="1"/>
          </p:cNvPicPr>
          <p:nvPr/>
        </p:nvPicPr>
        <p:blipFill>
          <a:blip r:embed="rId3"/>
          <a:stretch>
            <a:fillRect/>
          </a:stretch>
        </p:blipFill>
        <p:spPr>
          <a:xfrm>
            <a:off x="63420" y="2128155"/>
            <a:ext cx="6414516" cy="4570476"/>
          </a:xfrm>
          <a:prstGeom prst="rect">
            <a:avLst/>
          </a:prstGeom>
        </p:spPr>
      </p:pic>
      <p:sp>
        <p:nvSpPr>
          <p:cNvPr id="10" name="Text Placeholder 1">
            <a:extLst>
              <a:ext uri="{FF2B5EF4-FFF2-40B4-BE49-F238E27FC236}">
                <a16:creationId xmlns:a16="http://schemas.microsoft.com/office/drawing/2014/main" id="{0860C1F7-4E53-92AF-E2B8-6580334C6C4C}"/>
              </a:ext>
            </a:extLst>
          </p:cNvPr>
          <p:cNvSpPr>
            <a:spLocks noGrp="1"/>
          </p:cNvSpPr>
          <p:nvPr>
            <p:ph type="body" sz="quarter" idx="12"/>
          </p:nvPr>
        </p:nvSpPr>
        <p:spPr>
          <a:xfrm>
            <a:off x="6656832" y="1884828"/>
            <a:ext cx="5302556" cy="4643988"/>
          </a:xfrm>
        </p:spPr>
        <p:txBody>
          <a:bodyPr vert="horz" lIns="91440" tIns="45720" rIns="91440" bIns="45720" rtlCol="0" anchor="ctr">
            <a:noAutofit/>
          </a:bodyPr>
          <a:lstStyle/>
          <a:p>
            <a:pPr marL="0" indent="0">
              <a:spcAft>
                <a:spcPts val="600"/>
              </a:spcAft>
              <a:buNone/>
            </a:pPr>
            <a:r>
              <a:rPr lang="en-US" sz="2400" b="1">
                <a:solidFill>
                  <a:schemeClr val="accent1"/>
                </a:solidFill>
              </a:rPr>
              <a:t>Key findings</a:t>
            </a:r>
          </a:p>
          <a:p>
            <a:pPr>
              <a:spcAft>
                <a:spcPts val="600"/>
              </a:spcAft>
            </a:pPr>
            <a:r>
              <a:rPr lang="en-US" sz="2000"/>
              <a:t>99% of providers would perform </a:t>
            </a:r>
            <a:r>
              <a:rPr lang="en-US" sz="2000" err="1"/>
              <a:t>mRDT</a:t>
            </a:r>
            <a:endParaRPr lang="en-US" sz="2000"/>
          </a:p>
          <a:p>
            <a:pPr>
              <a:spcAft>
                <a:spcPts val="600"/>
              </a:spcAft>
            </a:pPr>
            <a:r>
              <a:rPr lang="en-US" sz="2000"/>
              <a:t>97% of providers would treat with ACT</a:t>
            </a:r>
          </a:p>
          <a:p>
            <a:pPr>
              <a:spcAft>
                <a:spcPts val="600"/>
              </a:spcAft>
            </a:pPr>
            <a:r>
              <a:rPr lang="en-US" sz="2000"/>
              <a:t>Low counseling domain score driven by:</a:t>
            </a:r>
          </a:p>
          <a:p>
            <a:pPr lvl="1">
              <a:spcAft>
                <a:spcPts val="600"/>
              </a:spcAft>
              <a:buFont typeface="Courier New" panose="02070309020205020404" pitchFamily="49" charset="0"/>
              <a:buChar char="o"/>
            </a:pPr>
            <a:r>
              <a:rPr lang="en-US" sz="2000"/>
              <a:t>5% of providers would disclose diagnosis </a:t>
            </a:r>
          </a:p>
          <a:p>
            <a:pPr lvl="1">
              <a:spcAft>
                <a:spcPts val="600"/>
              </a:spcAft>
              <a:buFont typeface="Courier New" panose="02070309020205020404" pitchFamily="49" charset="0"/>
              <a:buChar char="o"/>
            </a:pPr>
            <a:r>
              <a:rPr lang="en-US" sz="2000"/>
              <a:t>31% of providers would counsel on avoiding drug resistance </a:t>
            </a:r>
          </a:p>
          <a:p>
            <a:endParaRPr lang="en-US" sz="2400"/>
          </a:p>
        </p:txBody>
      </p:sp>
    </p:spTree>
    <p:extLst>
      <p:ext uri="{BB962C8B-B14F-4D97-AF65-F5344CB8AC3E}">
        <p14:creationId xmlns:p14="http://schemas.microsoft.com/office/powerpoint/2010/main" val="36391120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2436BE-6BE9-67EE-2391-FEDEF2F55DAA}"/>
              </a:ext>
            </a:extLst>
          </p:cNvPr>
          <p:cNvSpPr>
            <a:spLocks noGrp="1"/>
          </p:cNvSpPr>
          <p:nvPr>
            <p:ph type="title" idx="4294967295"/>
          </p:nvPr>
        </p:nvSpPr>
        <p:spPr>
          <a:xfrm>
            <a:off x="528638" y="654050"/>
            <a:ext cx="9107487" cy="6143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ANC: Malaria in Pregnancy Vignette</a:t>
            </a:r>
          </a:p>
        </p:txBody>
      </p:sp>
      <p:sp>
        <p:nvSpPr>
          <p:cNvPr id="16" name="TextBox 15">
            <a:extLst>
              <a:ext uri="{FF2B5EF4-FFF2-40B4-BE49-F238E27FC236}">
                <a16:creationId xmlns:a16="http://schemas.microsoft.com/office/drawing/2014/main" id="{777B5D9C-86C3-D905-F1AC-E128F7B0B028}"/>
              </a:ext>
            </a:extLst>
          </p:cNvPr>
          <p:cNvSpPr txBox="1"/>
          <p:nvPr/>
        </p:nvSpPr>
        <p:spPr>
          <a:xfrm>
            <a:off x="529257" y="1269179"/>
            <a:ext cx="11095536" cy="400110"/>
          </a:xfrm>
          <a:prstGeom prst="rect">
            <a:avLst/>
          </a:prstGeom>
          <a:noFill/>
          <a:ln>
            <a:noFill/>
          </a:ln>
        </p:spPr>
        <p:txBody>
          <a:bodyPr wrap="square" lIns="91440" tIns="45720" rIns="91440" bIns="45720" rtlCol="0" anchor="t">
            <a:spAutoFit/>
          </a:bodyPr>
          <a:lstStyle/>
          <a:p>
            <a:r>
              <a:rPr lang="en-US" sz="2000">
                <a:cs typeface="Arial"/>
              </a:rPr>
              <a:t>96% providers eligible to respond. Average total (weighted) score for MIP vignette is 72%. </a:t>
            </a:r>
            <a:endParaRPr lang="en-US" sz="2000" i="1">
              <a:cs typeface="Arial"/>
            </a:endParaRPr>
          </a:p>
        </p:txBody>
      </p:sp>
      <p:sp>
        <p:nvSpPr>
          <p:cNvPr id="8" name="TextBox 7">
            <a:extLst>
              <a:ext uri="{FF2B5EF4-FFF2-40B4-BE49-F238E27FC236}">
                <a16:creationId xmlns:a16="http://schemas.microsoft.com/office/drawing/2014/main" id="{84211C96-7169-3372-D614-40F332E0C5D3}"/>
              </a:ext>
            </a:extLst>
          </p:cNvPr>
          <p:cNvSpPr txBox="1"/>
          <p:nvPr/>
        </p:nvSpPr>
        <p:spPr>
          <a:xfrm>
            <a:off x="393192" y="1884828"/>
            <a:ext cx="4775431" cy="307777"/>
          </a:xfrm>
          <a:prstGeom prst="rect">
            <a:avLst/>
          </a:prstGeom>
          <a:noFill/>
          <a:ln>
            <a:noFill/>
          </a:ln>
        </p:spPr>
        <p:txBody>
          <a:bodyPr wrap="square" rtlCol="0">
            <a:spAutoFit/>
          </a:bodyPr>
          <a:lstStyle/>
          <a:p>
            <a:r>
              <a:rPr lang="en-US" sz="1400" b="1">
                <a:latin typeface="Arial" panose="020B0604020202020204" pitchFamily="34" charset="0"/>
                <a:cs typeface="Arial" panose="020B0604020202020204" pitchFamily="34" charset="0"/>
              </a:rPr>
              <a:t>ANC-MIP: Domain and weighted total scores</a:t>
            </a:r>
          </a:p>
        </p:txBody>
      </p:sp>
      <p:pic>
        <p:nvPicPr>
          <p:cNvPr id="7" name="Picture 6" descr="box plot&#10;">
            <a:extLst>
              <a:ext uri="{FF2B5EF4-FFF2-40B4-BE49-F238E27FC236}">
                <a16:creationId xmlns:a16="http://schemas.microsoft.com/office/drawing/2014/main" id="{2CAD8181-18EE-892F-EA98-A0FD28FECFE0}"/>
              </a:ext>
            </a:extLst>
          </p:cNvPr>
          <p:cNvPicPr>
            <a:picLocks noChangeAspect="1"/>
          </p:cNvPicPr>
          <p:nvPr/>
        </p:nvPicPr>
        <p:blipFill>
          <a:blip r:embed="rId3"/>
          <a:stretch>
            <a:fillRect/>
          </a:stretch>
        </p:blipFill>
        <p:spPr>
          <a:xfrm>
            <a:off x="0" y="2192605"/>
            <a:ext cx="6414516" cy="4570476"/>
          </a:xfrm>
          <a:prstGeom prst="rect">
            <a:avLst/>
          </a:prstGeom>
        </p:spPr>
      </p:pic>
      <p:sp>
        <p:nvSpPr>
          <p:cNvPr id="10" name="Text Placeholder 1">
            <a:extLst>
              <a:ext uri="{FF2B5EF4-FFF2-40B4-BE49-F238E27FC236}">
                <a16:creationId xmlns:a16="http://schemas.microsoft.com/office/drawing/2014/main" id="{0860C1F7-4E53-92AF-E2B8-6580334C6C4C}"/>
              </a:ext>
            </a:extLst>
          </p:cNvPr>
          <p:cNvSpPr>
            <a:spLocks noGrp="1"/>
          </p:cNvSpPr>
          <p:nvPr>
            <p:ph type="body" sz="quarter" idx="12"/>
          </p:nvPr>
        </p:nvSpPr>
        <p:spPr>
          <a:xfrm>
            <a:off x="6661212" y="1884828"/>
            <a:ext cx="5302556" cy="4643988"/>
          </a:xfrm>
        </p:spPr>
        <p:txBody>
          <a:bodyPr vert="horz" lIns="91440" tIns="45720" rIns="91440" bIns="45720" rtlCol="0" anchor="ctr">
            <a:noAutofit/>
          </a:bodyPr>
          <a:lstStyle/>
          <a:p>
            <a:pPr marL="0" indent="0">
              <a:spcAft>
                <a:spcPts val="600"/>
              </a:spcAft>
              <a:buNone/>
            </a:pPr>
            <a:r>
              <a:rPr lang="en-US" sz="2400" b="1">
                <a:solidFill>
                  <a:schemeClr val="accent1"/>
                </a:solidFill>
              </a:rPr>
              <a:t>Key findings</a:t>
            </a:r>
          </a:p>
          <a:p>
            <a:pPr>
              <a:spcAft>
                <a:spcPts val="600"/>
              </a:spcAft>
            </a:pPr>
            <a:r>
              <a:rPr lang="en-US" sz="2000"/>
              <a:t>Vignette focuses on treatment of a woman presenting with malaria in pregnancy</a:t>
            </a:r>
          </a:p>
          <a:p>
            <a:pPr>
              <a:spcAft>
                <a:spcPts val="600"/>
              </a:spcAft>
            </a:pPr>
            <a:r>
              <a:rPr lang="en-US" sz="2000"/>
              <a:t>Nearly universal malaria testing (96%) and treatment with ACT (91%)</a:t>
            </a:r>
          </a:p>
        </p:txBody>
      </p:sp>
    </p:spTree>
    <p:extLst>
      <p:ext uri="{BB962C8B-B14F-4D97-AF65-F5344CB8AC3E}">
        <p14:creationId xmlns:p14="http://schemas.microsoft.com/office/powerpoint/2010/main" val="17913779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2436BE-6BE9-67EE-2391-FEDEF2F55DAA}"/>
              </a:ext>
            </a:extLst>
          </p:cNvPr>
          <p:cNvSpPr>
            <a:spLocks noGrp="1"/>
          </p:cNvSpPr>
          <p:nvPr>
            <p:ph type="title" idx="4294967295"/>
          </p:nvPr>
        </p:nvSpPr>
        <p:spPr>
          <a:xfrm>
            <a:off x="528638" y="654050"/>
            <a:ext cx="9107487" cy="6143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Family Planning Side Effects Vignette</a:t>
            </a:r>
          </a:p>
        </p:txBody>
      </p:sp>
      <p:sp>
        <p:nvSpPr>
          <p:cNvPr id="16" name="TextBox 15">
            <a:extLst>
              <a:ext uri="{FF2B5EF4-FFF2-40B4-BE49-F238E27FC236}">
                <a16:creationId xmlns:a16="http://schemas.microsoft.com/office/drawing/2014/main" id="{777B5D9C-86C3-D905-F1AC-E128F7B0B028}"/>
              </a:ext>
            </a:extLst>
          </p:cNvPr>
          <p:cNvSpPr txBox="1"/>
          <p:nvPr/>
        </p:nvSpPr>
        <p:spPr>
          <a:xfrm>
            <a:off x="529257" y="1269179"/>
            <a:ext cx="11095536" cy="400110"/>
          </a:xfrm>
          <a:prstGeom prst="rect">
            <a:avLst/>
          </a:prstGeom>
          <a:noFill/>
          <a:ln>
            <a:noFill/>
          </a:ln>
        </p:spPr>
        <p:txBody>
          <a:bodyPr wrap="square" lIns="91440" tIns="45720" rIns="91440" bIns="45720" rtlCol="0" anchor="t">
            <a:spAutoFit/>
          </a:bodyPr>
          <a:lstStyle/>
          <a:p>
            <a:r>
              <a:rPr lang="en-US" sz="2000">
                <a:cs typeface="Arial"/>
              </a:rPr>
              <a:t>68% providers eligible to respond. Average total (weighted) score for FP-SE vignette is 49%. </a:t>
            </a:r>
            <a:endParaRPr lang="en-US" sz="2000" i="1">
              <a:cs typeface="Arial"/>
            </a:endParaRPr>
          </a:p>
        </p:txBody>
      </p:sp>
      <p:sp>
        <p:nvSpPr>
          <p:cNvPr id="8" name="TextBox 7">
            <a:extLst>
              <a:ext uri="{FF2B5EF4-FFF2-40B4-BE49-F238E27FC236}">
                <a16:creationId xmlns:a16="http://schemas.microsoft.com/office/drawing/2014/main" id="{84211C96-7169-3372-D614-40F332E0C5D3}"/>
              </a:ext>
            </a:extLst>
          </p:cNvPr>
          <p:cNvSpPr txBox="1"/>
          <p:nvPr/>
        </p:nvSpPr>
        <p:spPr>
          <a:xfrm>
            <a:off x="393192" y="1884828"/>
            <a:ext cx="4775431" cy="307777"/>
          </a:xfrm>
          <a:prstGeom prst="rect">
            <a:avLst/>
          </a:prstGeom>
          <a:noFill/>
          <a:ln>
            <a:noFill/>
          </a:ln>
        </p:spPr>
        <p:txBody>
          <a:bodyPr wrap="square" rtlCol="0">
            <a:spAutoFit/>
          </a:bodyPr>
          <a:lstStyle/>
          <a:p>
            <a:r>
              <a:rPr lang="en-US" sz="1400" b="1">
                <a:latin typeface="Arial" panose="020B0604020202020204" pitchFamily="34" charset="0"/>
                <a:cs typeface="Arial" panose="020B0604020202020204" pitchFamily="34" charset="0"/>
              </a:rPr>
              <a:t>FP-SE: Domain and weighted total scores</a:t>
            </a:r>
          </a:p>
        </p:txBody>
      </p:sp>
      <p:pic>
        <p:nvPicPr>
          <p:cNvPr id="7" name="Picture 6" descr="box plot&#10;">
            <a:extLst>
              <a:ext uri="{FF2B5EF4-FFF2-40B4-BE49-F238E27FC236}">
                <a16:creationId xmlns:a16="http://schemas.microsoft.com/office/drawing/2014/main" id="{0862078D-CDA2-6721-2358-0F2C3BB29375}"/>
              </a:ext>
            </a:extLst>
          </p:cNvPr>
          <p:cNvPicPr>
            <a:picLocks noChangeAspect="1"/>
          </p:cNvPicPr>
          <p:nvPr/>
        </p:nvPicPr>
        <p:blipFill>
          <a:blip r:embed="rId3"/>
          <a:stretch>
            <a:fillRect/>
          </a:stretch>
        </p:blipFill>
        <p:spPr>
          <a:xfrm>
            <a:off x="0" y="2152837"/>
            <a:ext cx="6414516" cy="4570476"/>
          </a:xfrm>
          <a:prstGeom prst="rect">
            <a:avLst/>
          </a:prstGeom>
        </p:spPr>
      </p:pic>
      <p:sp>
        <p:nvSpPr>
          <p:cNvPr id="10" name="Text Placeholder 1">
            <a:extLst>
              <a:ext uri="{FF2B5EF4-FFF2-40B4-BE49-F238E27FC236}">
                <a16:creationId xmlns:a16="http://schemas.microsoft.com/office/drawing/2014/main" id="{0860C1F7-4E53-92AF-E2B8-6580334C6C4C}"/>
              </a:ext>
            </a:extLst>
          </p:cNvPr>
          <p:cNvSpPr>
            <a:spLocks noGrp="1"/>
          </p:cNvSpPr>
          <p:nvPr>
            <p:ph type="body" sz="quarter" idx="12"/>
          </p:nvPr>
        </p:nvSpPr>
        <p:spPr>
          <a:xfrm>
            <a:off x="6656832" y="1884828"/>
            <a:ext cx="5302556" cy="4643988"/>
          </a:xfrm>
        </p:spPr>
        <p:txBody>
          <a:bodyPr vert="horz" lIns="91440" tIns="45720" rIns="91440" bIns="45720" rtlCol="0" anchor="ctr">
            <a:noAutofit/>
          </a:bodyPr>
          <a:lstStyle/>
          <a:p>
            <a:pPr marL="0" indent="0">
              <a:spcAft>
                <a:spcPts val="600"/>
              </a:spcAft>
              <a:buNone/>
            </a:pPr>
            <a:r>
              <a:rPr lang="en-US" sz="2400" b="1">
                <a:solidFill>
                  <a:schemeClr val="accent1"/>
                </a:solidFill>
              </a:rPr>
              <a:t>Key findings</a:t>
            </a:r>
          </a:p>
          <a:p>
            <a:pPr>
              <a:spcAft>
                <a:spcPts val="600"/>
              </a:spcAft>
            </a:pPr>
            <a:r>
              <a:rPr lang="en-US" sz="2000"/>
              <a:t>24% of providers would not offer counseling on another FP method</a:t>
            </a:r>
          </a:p>
          <a:p>
            <a:pPr lvl="1">
              <a:spcAft>
                <a:spcPts val="600"/>
              </a:spcAft>
              <a:buFont typeface="Courier New" panose="02070309020205020404" pitchFamily="49" charset="0"/>
              <a:buChar char="o"/>
            </a:pPr>
            <a:r>
              <a:rPr lang="en-US" sz="2000"/>
              <a:t>Most common reason is that side effects are normal</a:t>
            </a:r>
          </a:p>
          <a:p>
            <a:pPr>
              <a:spcAft>
                <a:spcPts val="600"/>
              </a:spcAft>
            </a:pPr>
            <a:r>
              <a:rPr lang="en-US" sz="2000"/>
              <a:t>Most providers focus counseling on the methods available at the PHC on day of visit</a:t>
            </a:r>
          </a:p>
          <a:p>
            <a:pPr>
              <a:spcAft>
                <a:spcPts val="600"/>
              </a:spcAft>
            </a:pPr>
            <a:r>
              <a:rPr lang="en-US" sz="2000"/>
              <a:t>Nearly 70% of providers would refer the client to another clinic if her preferred method is unavailable</a:t>
            </a:r>
          </a:p>
          <a:p>
            <a:pPr marL="0" indent="0">
              <a:buNone/>
            </a:pPr>
            <a:endParaRPr lang="en-US" sz="2400"/>
          </a:p>
        </p:txBody>
      </p:sp>
    </p:spTree>
    <p:extLst>
      <p:ext uri="{BB962C8B-B14F-4D97-AF65-F5344CB8AC3E}">
        <p14:creationId xmlns:p14="http://schemas.microsoft.com/office/powerpoint/2010/main" val="932981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A49A0A-8D6F-F157-D062-DA87BD00EFC3}"/>
              </a:ext>
            </a:extLst>
          </p:cNvPr>
          <p:cNvSpPr>
            <a:spLocks noGrp="1"/>
          </p:cNvSpPr>
          <p:nvPr>
            <p:ph type="title" idx="4294967295"/>
          </p:nvPr>
        </p:nvSpPr>
        <p:spPr>
          <a:xfrm>
            <a:off x="4445000" y="1897063"/>
            <a:ext cx="7189788"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rgbClr val="264E59"/>
                </a:solidFill>
                <a:effectLst/>
                <a:uLnTx/>
                <a:uFillTx/>
                <a:latin typeface="Arial" panose="020B0604020202020204" pitchFamily="34" charset="0"/>
                <a:ea typeface="Lustria"/>
                <a:cs typeface="Arial" panose="020B0604020202020204" pitchFamily="34" charset="0"/>
              </a:rPr>
              <a:t>Assessing the effectiveness of HPN Activities on the use of health services</a:t>
            </a:r>
          </a:p>
          <a:p>
            <a:pPr marL="0" marR="0" lvl="0" indent="0" algn="l" defTabSz="914400" rtl="0" eaLnBrk="1" fontAlgn="auto" latinLnBrk="0" hangingPunct="1">
              <a:lnSpc>
                <a:spcPct val="100000"/>
              </a:lnSpc>
              <a:spcBef>
                <a:spcPts val="1200"/>
              </a:spcBef>
              <a:spcAft>
                <a:spcPts val="800"/>
              </a:spcAft>
              <a:buClrTx/>
              <a:buSzTx/>
              <a:buFont typeface="Arial" panose="020B0604020202020204" pitchFamily="34" charset="0"/>
              <a:buNone/>
              <a:tabLst/>
              <a:defRPr/>
            </a:pPr>
            <a:r>
              <a:rPr kumimoji="0" lang="en-US" sz="3000" b="1" i="0" u="none" strike="noStrike" kern="1200" cap="none" spc="0" normalizeH="0" baseline="0" noProof="0" dirty="0">
                <a:ln>
                  <a:noFill/>
                </a:ln>
                <a:solidFill>
                  <a:schemeClr val="accent1"/>
                </a:solidFill>
                <a:effectLst/>
                <a:uLnTx/>
                <a:uFillTx/>
                <a:latin typeface="Arial" panose="020B0604020202020204" pitchFamily="34" charset="0"/>
                <a:ea typeface="Lustria"/>
                <a:cs typeface="Arial" panose="020B0604020202020204" pitchFamily="34" charset="0"/>
              </a:rPr>
              <a:t>Preliminary DHIS2 analysis</a:t>
            </a:r>
            <a:endParaRPr kumimoji="0" lang="en-US" sz="3000" b="1" i="0" u="none" strike="noStrike" kern="1200" cap="small" spc="0" normalizeH="0" baseline="0" noProof="0" dirty="0">
              <a:ln>
                <a:noFill/>
              </a:ln>
              <a:solidFill>
                <a:schemeClr val="accent1"/>
              </a:solidFill>
              <a:effectLst/>
              <a:uLnTx/>
              <a:uFillTx/>
              <a:latin typeface="Arial" panose="020B0604020202020204" pitchFamily="34" charset="0"/>
              <a:ea typeface="Lustria"/>
              <a:cs typeface="Arial" panose="020B0604020202020204" pitchFamily="34" charset="0"/>
            </a:endParaRPr>
          </a:p>
        </p:txBody>
      </p:sp>
    </p:spTree>
    <p:extLst>
      <p:ext uri="{BB962C8B-B14F-4D97-AF65-F5344CB8AC3E}">
        <p14:creationId xmlns:p14="http://schemas.microsoft.com/office/powerpoint/2010/main" val="19083825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2436BE-6BE9-67EE-2391-FEDEF2F55DAA}"/>
              </a:ext>
            </a:extLst>
          </p:cNvPr>
          <p:cNvSpPr>
            <a:spLocks noGrp="1"/>
          </p:cNvSpPr>
          <p:nvPr>
            <p:ph type="title" idx="4294967295"/>
          </p:nvPr>
        </p:nvSpPr>
        <p:spPr>
          <a:xfrm>
            <a:off x="528638" y="654050"/>
            <a:ext cx="9107487" cy="6143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Post-partum Family Planning Vignette</a:t>
            </a:r>
          </a:p>
        </p:txBody>
      </p:sp>
      <p:sp>
        <p:nvSpPr>
          <p:cNvPr id="16" name="TextBox 15">
            <a:extLst>
              <a:ext uri="{FF2B5EF4-FFF2-40B4-BE49-F238E27FC236}">
                <a16:creationId xmlns:a16="http://schemas.microsoft.com/office/drawing/2014/main" id="{777B5D9C-86C3-D905-F1AC-E128F7B0B028}"/>
              </a:ext>
            </a:extLst>
          </p:cNvPr>
          <p:cNvSpPr txBox="1"/>
          <p:nvPr/>
        </p:nvSpPr>
        <p:spPr>
          <a:xfrm>
            <a:off x="529257" y="1269179"/>
            <a:ext cx="11095536" cy="400110"/>
          </a:xfrm>
          <a:prstGeom prst="rect">
            <a:avLst/>
          </a:prstGeom>
          <a:noFill/>
          <a:ln>
            <a:noFill/>
          </a:ln>
        </p:spPr>
        <p:txBody>
          <a:bodyPr wrap="square" lIns="91440" tIns="45720" rIns="91440" bIns="45720" rtlCol="0" anchor="t">
            <a:spAutoFit/>
          </a:bodyPr>
          <a:lstStyle/>
          <a:p>
            <a:r>
              <a:rPr lang="en-US" sz="2000" dirty="0">
                <a:cs typeface="Arial"/>
              </a:rPr>
              <a:t>68% providers eligible to respond. Average total (weighted) score for PPFP vignette is 54%. </a:t>
            </a:r>
            <a:endParaRPr lang="en-US" sz="2000" i="1" dirty="0">
              <a:cs typeface="Arial"/>
            </a:endParaRPr>
          </a:p>
        </p:txBody>
      </p:sp>
      <p:sp>
        <p:nvSpPr>
          <p:cNvPr id="8" name="TextBox 7">
            <a:extLst>
              <a:ext uri="{FF2B5EF4-FFF2-40B4-BE49-F238E27FC236}">
                <a16:creationId xmlns:a16="http://schemas.microsoft.com/office/drawing/2014/main" id="{84211C96-7169-3372-D614-40F332E0C5D3}"/>
              </a:ext>
            </a:extLst>
          </p:cNvPr>
          <p:cNvSpPr txBox="1"/>
          <p:nvPr/>
        </p:nvSpPr>
        <p:spPr>
          <a:xfrm>
            <a:off x="393192" y="1884828"/>
            <a:ext cx="4775431" cy="307777"/>
          </a:xfrm>
          <a:prstGeom prst="rect">
            <a:avLst/>
          </a:prstGeom>
          <a:noFill/>
          <a:ln>
            <a:noFill/>
          </a:ln>
        </p:spPr>
        <p:txBody>
          <a:bodyPr wrap="square" rtlCol="0">
            <a:spAutoFit/>
          </a:bodyPr>
          <a:lstStyle/>
          <a:p>
            <a:r>
              <a:rPr lang="en-US" sz="1400" b="1" dirty="0">
                <a:latin typeface="Arial" panose="020B0604020202020204" pitchFamily="34" charset="0"/>
                <a:cs typeface="Arial" panose="020B0604020202020204" pitchFamily="34" charset="0"/>
              </a:rPr>
              <a:t>PPFP: Domain and weighted total scores</a:t>
            </a:r>
          </a:p>
        </p:txBody>
      </p:sp>
      <p:pic>
        <p:nvPicPr>
          <p:cNvPr id="7" name="Picture 6" descr="box plot">
            <a:extLst>
              <a:ext uri="{FF2B5EF4-FFF2-40B4-BE49-F238E27FC236}">
                <a16:creationId xmlns:a16="http://schemas.microsoft.com/office/drawing/2014/main" id="{2C26D5A9-BD5A-6450-B60B-946E3CFC69D3}"/>
              </a:ext>
            </a:extLst>
          </p:cNvPr>
          <p:cNvPicPr>
            <a:picLocks noChangeAspect="1"/>
          </p:cNvPicPr>
          <p:nvPr/>
        </p:nvPicPr>
        <p:blipFill>
          <a:blip r:embed="rId3"/>
          <a:stretch>
            <a:fillRect/>
          </a:stretch>
        </p:blipFill>
        <p:spPr>
          <a:xfrm>
            <a:off x="0" y="2192605"/>
            <a:ext cx="6414516" cy="4570476"/>
          </a:xfrm>
          <a:prstGeom prst="rect">
            <a:avLst/>
          </a:prstGeom>
        </p:spPr>
      </p:pic>
      <p:sp>
        <p:nvSpPr>
          <p:cNvPr id="10" name="Text Placeholder 1">
            <a:extLst>
              <a:ext uri="{FF2B5EF4-FFF2-40B4-BE49-F238E27FC236}">
                <a16:creationId xmlns:a16="http://schemas.microsoft.com/office/drawing/2014/main" id="{0860C1F7-4E53-92AF-E2B8-6580334C6C4C}"/>
              </a:ext>
            </a:extLst>
          </p:cNvPr>
          <p:cNvSpPr>
            <a:spLocks noGrp="1"/>
          </p:cNvSpPr>
          <p:nvPr>
            <p:ph type="body" sz="quarter" idx="12"/>
          </p:nvPr>
        </p:nvSpPr>
        <p:spPr>
          <a:xfrm>
            <a:off x="6656832" y="1884828"/>
            <a:ext cx="5302556" cy="4643988"/>
          </a:xfrm>
        </p:spPr>
        <p:txBody>
          <a:bodyPr vert="horz" lIns="91440" tIns="45720" rIns="91440" bIns="45720" rtlCol="0" anchor="ctr">
            <a:noAutofit/>
          </a:bodyPr>
          <a:lstStyle/>
          <a:p>
            <a:pPr marL="0" indent="0">
              <a:spcAft>
                <a:spcPts val="600"/>
              </a:spcAft>
              <a:buNone/>
            </a:pPr>
            <a:r>
              <a:rPr lang="en-US" sz="2400" b="1">
                <a:solidFill>
                  <a:schemeClr val="accent1"/>
                </a:solidFill>
              </a:rPr>
              <a:t>Key findings</a:t>
            </a:r>
          </a:p>
          <a:p>
            <a:pPr>
              <a:spcAft>
                <a:spcPts val="600"/>
              </a:spcAft>
            </a:pPr>
            <a:r>
              <a:rPr lang="en-US" sz="2000"/>
              <a:t>94% of providers would counsel the client in choosing a post-partum contraceptive method</a:t>
            </a:r>
          </a:p>
          <a:p>
            <a:r>
              <a:rPr lang="en-US" sz="2000"/>
              <a:t>27% of providers would counsel on FP methods that can be used during breastfeeding</a:t>
            </a:r>
          </a:p>
          <a:p>
            <a:r>
              <a:rPr lang="en-US" sz="2000"/>
              <a:t>21% of providers would counsel on birth planning to get FP at time of delivery</a:t>
            </a:r>
          </a:p>
          <a:p>
            <a:endParaRPr lang="en-US" sz="2400"/>
          </a:p>
        </p:txBody>
      </p:sp>
    </p:spTree>
    <p:extLst>
      <p:ext uri="{BB962C8B-B14F-4D97-AF65-F5344CB8AC3E}">
        <p14:creationId xmlns:p14="http://schemas.microsoft.com/office/powerpoint/2010/main" val="41215141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2436BE-6BE9-67EE-2391-FEDEF2F55DAA}"/>
              </a:ext>
            </a:extLst>
          </p:cNvPr>
          <p:cNvSpPr>
            <a:spLocks noGrp="1"/>
          </p:cNvSpPr>
          <p:nvPr>
            <p:ph type="title" idx="4294967295"/>
          </p:nvPr>
        </p:nvSpPr>
        <p:spPr>
          <a:xfrm>
            <a:off x="528638" y="654050"/>
            <a:ext cx="10934700" cy="6143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Male Engagement in Family Planning Vignette Content</a:t>
            </a:r>
          </a:p>
        </p:txBody>
      </p:sp>
      <p:sp>
        <p:nvSpPr>
          <p:cNvPr id="16" name="TextBox 15">
            <a:extLst>
              <a:ext uri="{FF2B5EF4-FFF2-40B4-BE49-F238E27FC236}">
                <a16:creationId xmlns:a16="http://schemas.microsoft.com/office/drawing/2014/main" id="{777B5D9C-86C3-D905-F1AC-E128F7B0B028}"/>
              </a:ext>
            </a:extLst>
          </p:cNvPr>
          <p:cNvSpPr txBox="1"/>
          <p:nvPr/>
        </p:nvSpPr>
        <p:spPr>
          <a:xfrm>
            <a:off x="529256" y="1269179"/>
            <a:ext cx="11430131" cy="400110"/>
          </a:xfrm>
          <a:prstGeom prst="rect">
            <a:avLst/>
          </a:prstGeom>
          <a:noFill/>
          <a:ln>
            <a:noFill/>
          </a:ln>
        </p:spPr>
        <p:txBody>
          <a:bodyPr wrap="square" lIns="91440" tIns="45720" rIns="91440" bIns="45720" rtlCol="0" anchor="t">
            <a:spAutoFit/>
          </a:bodyPr>
          <a:lstStyle/>
          <a:p>
            <a:r>
              <a:rPr lang="en-US" sz="2000">
                <a:cs typeface="Arial"/>
              </a:rPr>
              <a:t>68% providers eligible to respond. Average total (weighted) score for MEFP vignette content is 14%. </a:t>
            </a:r>
            <a:endParaRPr lang="en-US" sz="2000" i="1">
              <a:cs typeface="Arial"/>
            </a:endParaRPr>
          </a:p>
        </p:txBody>
      </p:sp>
      <p:sp>
        <p:nvSpPr>
          <p:cNvPr id="8" name="TextBox 7">
            <a:extLst>
              <a:ext uri="{FF2B5EF4-FFF2-40B4-BE49-F238E27FC236}">
                <a16:creationId xmlns:a16="http://schemas.microsoft.com/office/drawing/2014/main" id="{84211C96-7169-3372-D614-40F332E0C5D3}"/>
              </a:ext>
            </a:extLst>
          </p:cNvPr>
          <p:cNvSpPr txBox="1"/>
          <p:nvPr/>
        </p:nvSpPr>
        <p:spPr>
          <a:xfrm>
            <a:off x="393192" y="1884828"/>
            <a:ext cx="4775431" cy="307777"/>
          </a:xfrm>
          <a:prstGeom prst="rect">
            <a:avLst/>
          </a:prstGeom>
          <a:noFill/>
          <a:ln>
            <a:noFill/>
          </a:ln>
        </p:spPr>
        <p:txBody>
          <a:bodyPr wrap="square" rtlCol="0">
            <a:spAutoFit/>
          </a:bodyPr>
          <a:lstStyle/>
          <a:p>
            <a:r>
              <a:rPr lang="en-US" sz="1400" b="1">
                <a:latin typeface="Arial" panose="020B0604020202020204" pitchFamily="34" charset="0"/>
                <a:cs typeface="Arial" panose="020B0604020202020204" pitchFamily="34" charset="0"/>
              </a:rPr>
              <a:t>MEFP: Domain and weighted total scores</a:t>
            </a:r>
          </a:p>
        </p:txBody>
      </p:sp>
      <p:pic>
        <p:nvPicPr>
          <p:cNvPr id="6" name="Picture 5" descr="box plot">
            <a:extLst>
              <a:ext uri="{FF2B5EF4-FFF2-40B4-BE49-F238E27FC236}">
                <a16:creationId xmlns:a16="http://schemas.microsoft.com/office/drawing/2014/main" id="{C4AC486F-DF59-DD63-1D46-7D6EBF21BD17}"/>
              </a:ext>
            </a:extLst>
          </p:cNvPr>
          <p:cNvPicPr>
            <a:picLocks noChangeAspect="1"/>
          </p:cNvPicPr>
          <p:nvPr/>
        </p:nvPicPr>
        <p:blipFill>
          <a:blip r:embed="rId3"/>
          <a:stretch>
            <a:fillRect/>
          </a:stretch>
        </p:blipFill>
        <p:spPr>
          <a:xfrm>
            <a:off x="43761" y="2192605"/>
            <a:ext cx="6414516" cy="4570476"/>
          </a:xfrm>
          <a:prstGeom prst="rect">
            <a:avLst/>
          </a:prstGeom>
        </p:spPr>
      </p:pic>
      <p:sp>
        <p:nvSpPr>
          <p:cNvPr id="10" name="Text Placeholder 1">
            <a:extLst>
              <a:ext uri="{FF2B5EF4-FFF2-40B4-BE49-F238E27FC236}">
                <a16:creationId xmlns:a16="http://schemas.microsoft.com/office/drawing/2014/main" id="{0860C1F7-4E53-92AF-E2B8-6580334C6C4C}"/>
              </a:ext>
            </a:extLst>
          </p:cNvPr>
          <p:cNvSpPr>
            <a:spLocks noGrp="1"/>
          </p:cNvSpPr>
          <p:nvPr>
            <p:ph type="body" sz="quarter" idx="12"/>
          </p:nvPr>
        </p:nvSpPr>
        <p:spPr>
          <a:xfrm>
            <a:off x="6656832" y="1884828"/>
            <a:ext cx="5302556" cy="4643988"/>
          </a:xfrm>
        </p:spPr>
        <p:txBody>
          <a:bodyPr vert="horz" lIns="91440" tIns="45720" rIns="91440" bIns="45720" rtlCol="0" anchor="ctr">
            <a:noAutofit/>
          </a:bodyPr>
          <a:lstStyle/>
          <a:p>
            <a:pPr marL="0" indent="0">
              <a:spcAft>
                <a:spcPts val="600"/>
              </a:spcAft>
              <a:buNone/>
            </a:pPr>
            <a:r>
              <a:rPr lang="en-US" sz="2400" b="1">
                <a:solidFill>
                  <a:schemeClr val="accent1"/>
                </a:solidFill>
              </a:rPr>
              <a:t>Key findings</a:t>
            </a:r>
          </a:p>
          <a:p>
            <a:pPr>
              <a:spcAft>
                <a:spcPts val="600"/>
              </a:spcAft>
            </a:pPr>
            <a:r>
              <a:rPr lang="en-US" sz="2000"/>
              <a:t>Male engagement in family planning generally low across both FP vignettes</a:t>
            </a:r>
          </a:p>
          <a:p>
            <a:endParaRPr lang="en-US" sz="2400"/>
          </a:p>
        </p:txBody>
      </p:sp>
    </p:spTree>
    <p:extLst>
      <p:ext uri="{BB962C8B-B14F-4D97-AF65-F5344CB8AC3E}">
        <p14:creationId xmlns:p14="http://schemas.microsoft.com/office/powerpoint/2010/main" val="5469945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2436BE-6BE9-67EE-2391-FEDEF2F55DAA}"/>
              </a:ext>
            </a:extLst>
          </p:cNvPr>
          <p:cNvSpPr>
            <a:spLocks noGrp="1"/>
          </p:cNvSpPr>
          <p:nvPr>
            <p:ph type="title" idx="4294967295"/>
          </p:nvPr>
        </p:nvSpPr>
        <p:spPr>
          <a:xfrm>
            <a:off x="528638" y="654050"/>
            <a:ext cx="9107487" cy="6143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Gender-Based Violence Vignette Content</a:t>
            </a:r>
          </a:p>
        </p:txBody>
      </p:sp>
      <p:sp>
        <p:nvSpPr>
          <p:cNvPr id="16" name="TextBox 15">
            <a:extLst>
              <a:ext uri="{FF2B5EF4-FFF2-40B4-BE49-F238E27FC236}">
                <a16:creationId xmlns:a16="http://schemas.microsoft.com/office/drawing/2014/main" id="{777B5D9C-86C3-D905-F1AC-E128F7B0B028}"/>
              </a:ext>
            </a:extLst>
          </p:cNvPr>
          <p:cNvSpPr txBox="1"/>
          <p:nvPr/>
        </p:nvSpPr>
        <p:spPr>
          <a:xfrm>
            <a:off x="529256" y="1269179"/>
            <a:ext cx="11430131" cy="400110"/>
          </a:xfrm>
          <a:prstGeom prst="rect">
            <a:avLst/>
          </a:prstGeom>
          <a:noFill/>
          <a:ln>
            <a:noFill/>
          </a:ln>
        </p:spPr>
        <p:txBody>
          <a:bodyPr wrap="square" lIns="91440" tIns="45720" rIns="91440" bIns="45720" rtlCol="0" anchor="t">
            <a:spAutoFit/>
          </a:bodyPr>
          <a:lstStyle/>
          <a:p>
            <a:r>
              <a:rPr lang="en-US" sz="2000" dirty="0">
                <a:cs typeface="Arial"/>
              </a:rPr>
              <a:t>96% providers eligible to respond. Average total (weighted) score for GBV vignette content is 20%. </a:t>
            </a:r>
            <a:endParaRPr lang="en-US" sz="2000" i="1" dirty="0">
              <a:cs typeface="Arial"/>
            </a:endParaRPr>
          </a:p>
        </p:txBody>
      </p:sp>
      <p:sp>
        <p:nvSpPr>
          <p:cNvPr id="8" name="TextBox 7">
            <a:extLst>
              <a:ext uri="{FF2B5EF4-FFF2-40B4-BE49-F238E27FC236}">
                <a16:creationId xmlns:a16="http://schemas.microsoft.com/office/drawing/2014/main" id="{84211C96-7169-3372-D614-40F332E0C5D3}"/>
              </a:ext>
            </a:extLst>
          </p:cNvPr>
          <p:cNvSpPr txBox="1"/>
          <p:nvPr/>
        </p:nvSpPr>
        <p:spPr>
          <a:xfrm>
            <a:off x="393192" y="1884828"/>
            <a:ext cx="4775431" cy="307777"/>
          </a:xfrm>
          <a:prstGeom prst="rect">
            <a:avLst/>
          </a:prstGeom>
          <a:noFill/>
          <a:ln>
            <a:noFill/>
          </a:ln>
        </p:spPr>
        <p:txBody>
          <a:bodyPr wrap="square" rtlCol="0">
            <a:spAutoFit/>
          </a:bodyPr>
          <a:lstStyle/>
          <a:p>
            <a:r>
              <a:rPr lang="en-US" sz="1400" b="1">
                <a:latin typeface="Arial" panose="020B0604020202020204" pitchFamily="34" charset="0"/>
                <a:cs typeface="Arial" panose="020B0604020202020204" pitchFamily="34" charset="0"/>
              </a:rPr>
              <a:t>GBV: Domain and weighted total scores</a:t>
            </a:r>
          </a:p>
        </p:txBody>
      </p:sp>
      <p:pic>
        <p:nvPicPr>
          <p:cNvPr id="7" name="Picture 6" descr="box plot">
            <a:extLst>
              <a:ext uri="{FF2B5EF4-FFF2-40B4-BE49-F238E27FC236}">
                <a16:creationId xmlns:a16="http://schemas.microsoft.com/office/drawing/2014/main" id="{04082F91-0F33-2A6E-75CC-D85B55EC0BE4}"/>
              </a:ext>
            </a:extLst>
          </p:cNvPr>
          <p:cNvPicPr>
            <a:picLocks noChangeAspect="1"/>
          </p:cNvPicPr>
          <p:nvPr/>
        </p:nvPicPr>
        <p:blipFill>
          <a:blip r:embed="rId3"/>
          <a:stretch>
            <a:fillRect/>
          </a:stretch>
        </p:blipFill>
        <p:spPr>
          <a:xfrm>
            <a:off x="0" y="2192605"/>
            <a:ext cx="6414516" cy="4570476"/>
          </a:xfrm>
          <a:prstGeom prst="rect">
            <a:avLst/>
          </a:prstGeom>
        </p:spPr>
      </p:pic>
      <p:sp>
        <p:nvSpPr>
          <p:cNvPr id="10" name="Text Placeholder 1">
            <a:extLst>
              <a:ext uri="{FF2B5EF4-FFF2-40B4-BE49-F238E27FC236}">
                <a16:creationId xmlns:a16="http://schemas.microsoft.com/office/drawing/2014/main" id="{0860C1F7-4E53-92AF-E2B8-6580334C6C4C}"/>
              </a:ext>
            </a:extLst>
          </p:cNvPr>
          <p:cNvSpPr>
            <a:spLocks noGrp="1"/>
          </p:cNvSpPr>
          <p:nvPr>
            <p:ph type="body" sz="quarter" idx="12"/>
          </p:nvPr>
        </p:nvSpPr>
        <p:spPr>
          <a:xfrm>
            <a:off x="6656832" y="1884828"/>
            <a:ext cx="5302556" cy="4643988"/>
          </a:xfrm>
        </p:spPr>
        <p:txBody>
          <a:bodyPr vert="horz" lIns="91440" tIns="45720" rIns="91440" bIns="45720" rtlCol="0" anchor="ctr">
            <a:noAutofit/>
          </a:bodyPr>
          <a:lstStyle/>
          <a:p>
            <a:pPr marL="0" indent="0">
              <a:spcAft>
                <a:spcPts val="600"/>
              </a:spcAft>
              <a:buNone/>
            </a:pPr>
            <a:r>
              <a:rPr lang="en-US" sz="2400" b="1">
                <a:solidFill>
                  <a:schemeClr val="accent1"/>
                </a:solidFill>
              </a:rPr>
              <a:t>Key findings</a:t>
            </a:r>
          </a:p>
          <a:p>
            <a:pPr>
              <a:spcAft>
                <a:spcPts val="600"/>
              </a:spcAft>
            </a:pPr>
            <a:r>
              <a:rPr lang="en-US" sz="2000"/>
              <a:t>47% of providers would implement GBV screening</a:t>
            </a:r>
          </a:p>
          <a:p>
            <a:pPr>
              <a:spcAft>
                <a:spcPts val="600"/>
              </a:spcAft>
            </a:pPr>
            <a:r>
              <a:rPr lang="en-US" sz="2000"/>
              <a:t>Fewer than 5% of providers diagnosed explicit GBV risk</a:t>
            </a:r>
          </a:p>
          <a:p>
            <a:endParaRPr lang="en-US" sz="2400"/>
          </a:p>
        </p:txBody>
      </p:sp>
    </p:spTree>
    <p:extLst>
      <p:ext uri="{BB962C8B-B14F-4D97-AF65-F5344CB8AC3E}">
        <p14:creationId xmlns:p14="http://schemas.microsoft.com/office/powerpoint/2010/main" val="4862399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422A7-E9FC-99B0-7ADA-217A99E42E19}"/>
              </a:ext>
            </a:extLst>
          </p:cNvPr>
          <p:cNvSpPr>
            <a:spLocks noGrp="1"/>
          </p:cNvSpPr>
          <p:nvPr>
            <p:ph type="title" idx="4294967295"/>
          </p:nvPr>
        </p:nvSpPr>
        <p:spPr>
          <a:xfrm>
            <a:off x="1430338" y="2700338"/>
            <a:ext cx="9305925"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Provider survey results: </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rPr>
              <a:t>Conclusions</a:t>
            </a:r>
          </a:p>
        </p:txBody>
      </p:sp>
    </p:spTree>
    <p:extLst>
      <p:ext uri="{BB962C8B-B14F-4D97-AF65-F5344CB8AC3E}">
        <p14:creationId xmlns:p14="http://schemas.microsoft.com/office/powerpoint/2010/main" val="5035638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2436BE-6BE9-67EE-2391-FEDEF2F55DAA}"/>
              </a:ext>
            </a:extLst>
          </p:cNvPr>
          <p:cNvSpPr>
            <a:spLocks noGrp="1"/>
          </p:cNvSpPr>
          <p:nvPr>
            <p:ph type="title" idx="4294967295"/>
          </p:nvPr>
        </p:nvSpPr>
        <p:spPr>
          <a:xfrm>
            <a:off x="528638" y="654050"/>
            <a:ext cx="9107487" cy="6143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Conclusions</a:t>
            </a:r>
          </a:p>
        </p:txBody>
      </p:sp>
      <p:sp>
        <p:nvSpPr>
          <p:cNvPr id="4" name="Text Placeholder 3">
            <a:extLst>
              <a:ext uri="{FF2B5EF4-FFF2-40B4-BE49-F238E27FC236}">
                <a16:creationId xmlns:a16="http://schemas.microsoft.com/office/drawing/2014/main" id="{296FFEC8-FC58-F96E-974F-213CF1E69CEA}"/>
              </a:ext>
            </a:extLst>
          </p:cNvPr>
          <p:cNvSpPr>
            <a:spLocks noGrp="1"/>
          </p:cNvSpPr>
          <p:nvPr>
            <p:ph type="body" sz="quarter" idx="12"/>
          </p:nvPr>
        </p:nvSpPr>
        <p:spPr>
          <a:xfrm>
            <a:off x="648128" y="1269179"/>
            <a:ext cx="11141101" cy="3300374"/>
          </a:xfrm>
        </p:spPr>
        <p:txBody>
          <a:bodyPr/>
          <a:lstStyle/>
          <a:p>
            <a:pPr marL="0" indent="0">
              <a:buNone/>
            </a:pPr>
            <a:r>
              <a:rPr lang="en-US" b="1" dirty="0">
                <a:solidFill>
                  <a:srgbClr val="A7BF39"/>
                </a:solidFill>
              </a:rPr>
              <a:t>Overall</a:t>
            </a:r>
          </a:p>
          <a:p>
            <a:r>
              <a:rPr lang="en-US" dirty="0"/>
              <a:t>Indicators related to malaria (training, attitudes and norms, vignettes) tend to be highly positive </a:t>
            </a:r>
            <a:r>
              <a:rPr lang="en-US" dirty="0">
                <a:sym typeface="Wingdings" panose="05000000000000000000" pitchFamily="2" charset="2"/>
              </a:rPr>
              <a:t> not a lot of room for improvements over time</a:t>
            </a:r>
          </a:p>
          <a:p>
            <a:r>
              <a:rPr lang="en-US" dirty="0">
                <a:sym typeface="Wingdings" panose="05000000000000000000" pitchFamily="2" charset="2"/>
              </a:rPr>
              <a:t>More variation in indicators for ANC, FP</a:t>
            </a:r>
            <a:endParaRPr lang="en-US" dirty="0"/>
          </a:p>
          <a:p>
            <a:pPr marL="0" indent="0">
              <a:buNone/>
            </a:pPr>
            <a:r>
              <a:rPr lang="en-US" b="1" dirty="0">
                <a:solidFill>
                  <a:schemeClr val="accent1"/>
                </a:solidFill>
              </a:rPr>
              <a:t>Gender</a:t>
            </a:r>
          </a:p>
          <a:p>
            <a:r>
              <a:rPr lang="en-US" dirty="0"/>
              <a:t>Training on gender issues (GBV, male involvement in FP) low</a:t>
            </a:r>
          </a:p>
          <a:p>
            <a:r>
              <a:rPr lang="en-US" dirty="0"/>
              <a:t>Few providers screened for GBV in pre-eclampsia/GBV ANC vignette</a:t>
            </a:r>
          </a:p>
          <a:p>
            <a:r>
              <a:rPr lang="en-US" dirty="0"/>
              <a:t>Gender norms among providers are moderately gender equitable</a:t>
            </a:r>
          </a:p>
        </p:txBody>
      </p:sp>
    </p:spTree>
    <p:extLst>
      <p:ext uri="{BB962C8B-B14F-4D97-AF65-F5344CB8AC3E}">
        <p14:creationId xmlns:p14="http://schemas.microsoft.com/office/powerpoint/2010/main" val="1850361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422A7-E9FC-99B0-7ADA-217A99E42E19}"/>
              </a:ext>
            </a:extLst>
          </p:cNvPr>
          <p:cNvSpPr>
            <a:spLocks noGrp="1"/>
          </p:cNvSpPr>
          <p:nvPr>
            <p:ph type="title" idx="4294967295"/>
          </p:nvPr>
        </p:nvSpPr>
        <p:spPr>
          <a:xfrm>
            <a:off x="4354513" y="2868613"/>
            <a:ext cx="5745162"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a:ea typeface="Arial" panose="020B0604020202020204" pitchFamily="34" charset="0"/>
                <a:cs typeface="Arial"/>
              </a:rPr>
              <a:t>Baseline findings on sustainability: Ebonyi</a:t>
            </a:r>
            <a:endPar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A7BF39"/>
                </a:solidFill>
                <a:effectLst/>
                <a:uLnTx/>
                <a:uFillTx/>
                <a:latin typeface="Arial" panose="020B0604020202020204" pitchFamily="34" charset="0"/>
                <a:ea typeface="Arial" panose="020B0604020202020204" pitchFamily="34" charset="0"/>
                <a:cs typeface="Arial" panose="020B0604020202020204" pitchFamily="34" charset="0"/>
              </a:rPr>
              <a:t>A. Methods</a:t>
            </a:r>
          </a:p>
        </p:txBody>
      </p:sp>
    </p:spTree>
    <p:extLst>
      <p:ext uri="{BB962C8B-B14F-4D97-AF65-F5344CB8AC3E}">
        <p14:creationId xmlns:p14="http://schemas.microsoft.com/office/powerpoint/2010/main" val="17931170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F9A2E2-165A-073B-B5DC-2782D547A6C4}"/>
              </a:ext>
            </a:extLst>
          </p:cNvPr>
          <p:cNvSpPr>
            <a:spLocks noGrp="1"/>
          </p:cNvSpPr>
          <p:nvPr>
            <p:ph type="title" idx="4294967295"/>
          </p:nvPr>
        </p:nvSpPr>
        <p:spPr>
          <a:xfrm>
            <a:off x="381000" y="661988"/>
            <a:ext cx="11430000" cy="639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Defining sustainability</a:t>
            </a:r>
          </a:p>
        </p:txBody>
      </p:sp>
      <p:sp>
        <p:nvSpPr>
          <p:cNvPr id="14" name="Rectangle 13">
            <a:extLst>
              <a:ext uri="{FF2B5EF4-FFF2-40B4-BE49-F238E27FC236}">
                <a16:creationId xmlns:a16="http://schemas.microsoft.com/office/drawing/2014/main" id="{4A5FBF14-E0D5-F2D4-C593-CC374D16C9C8}"/>
              </a:ext>
              <a:ext uri="{C183D7F6-B498-43B3-948B-1728B52AA6E4}">
                <adec:decorative xmlns:adec="http://schemas.microsoft.com/office/drawing/2017/decorative" val="1"/>
              </a:ext>
            </a:extLst>
          </p:cNvPr>
          <p:cNvSpPr/>
          <p:nvPr/>
        </p:nvSpPr>
        <p:spPr>
          <a:xfrm>
            <a:off x="381000" y="1693585"/>
            <a:ext cx="4322288" cy="4389120"/>
          </a:xfrm>
          <a:prstGeom prst="rect">
            <a:avLst/>
          </a:prstGeom>
          <a:solidFill>
            <a:schemeClr val="bg1"/>
          </a:solidFill>
          <a:ln>
            <a:solidFill>
              <a:schemeClr val="bg2">
                <a:lumMod val="9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8" name="Parallelogram 27">
            <a:extLst>
              <a:ext uri="{FF2B5EF4-FFF2-40B4-BE49-F238E27FC236}">
                <a16:creationId xmlns:a16="http://schemas.microsoft.com/office/drawing/2014/main" id="{D2E4104C-EFD5-8FFC-FA7D-5E471E8E8262}"/>
              </a:ext>
              <a:ext uri="{C183D7F6-B498-43B3-948B-1728B52AA6E4}">
                <adec:decorative xmlns:adec="http://schemas.microsoft.com/office/drawing/2017/decorative" val="1"/>
              </a:ext>
            </a:extLst>
          </p:cNvPr>
          <p:cNvSpPr/>
          <p:nvPr/>
        </p:nvSpPr>
        <p:spPr>
          <a:xfrm rot="16200000" flipH="1">
            <a:off x="4521439" y="2223104"/>
            <a:ext cx="637556" cy="257976"/>
          </a:xfrm>
          <a:prstGeom prst="parallelogram">
            <a:avLst>
              <a:gd name="adj" fmla="val 1176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9" name="Rectangle 28">
            <a:extLst>
              <a:ext uri="{FF2B5EF4-FFF2-40B4-BE49-F238E27FC236}">
                <a16:creationId xmlns:a16="http://schemas.microsoft.com/office/drawing/2014/main" id="{36EE1EAB-A1C5-B3B5-0A82-A8A4E5C83EBC}"/>
              </a:ext>
              <a:ext uri="{C183D7F6-B498-43B3-948B-1728B52AA6E4}">
                <adec:decorative xmlns:adec="http://schemas.microsoft.com/office/drawing/2017/decorative" val="1"/>
              </a:ext>
            </a:extLst>
          </p:cNvPr>
          <p:cNvSpPr/>
          <p:nvPr/>
        </p:nvSpPr>
        <p:spPr>
          <a:xfrm flipH="1">
            <a:off x="917057" y="1840647"/>
            <a:ext cx="4052148" cy="5099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 name="TextBox 43">
            <a:extLst>
              <a:ext uri="{FF2B5EF4-FFF2-40B4-BE49-F238E27FC236}">
                <a16:creationId xmlns:a16="http://schemas.microsoft.com/office/drawing/2014/main" id="{46D87C13-2E96-674E-4B7C-D60EFD0882C2}"/>
              </a:ext>
              <a:ext uri="{C183D7F6-B498-43B3-948B-1728B52AA6E4}">
                <adec:decorative xmlns:adec="http://schemas.microsoft.com/office/drawing/2017/decorative" val="0"/>
              </a:ext>
            </a:extLst>
          </p:cNvPr>
          <p:cNvSpPr txBox="1"/>
          <p:nvPr/>
        </p:nvSpPr>
        <p:spPr>
          <a:xfrm>
            <a:off x="925700" y="1898992"/>
            <a:ext cx="3782002" cy="411454"/>
          </a:xfrm>
          <a:prstGeom prst="rect">
            <a:avLst/>
          </a:prstGeom>
          <a:solidFill>
            <a:schemeClr val="accent1"/>
          </a:solidFill>
        </p:spPr>
        <p:txBody>
          <a:bodyPr wrap="square" rtlCol="0" anchor="ctr">
            <a:spAutoFit/>
          </a:bodyPr>
          <a:lstStyle/>
          <a:p>
            <a:pPr algn="ctr"/>
            <a:r>
              <a:rPr lang="en-US" altLang="ko-KR" sz="2000" b="1" dirty="0">
                <a:latin typeface="+mj-lt"/>
                <a:cs typeface="Arial" pitchFamily="34" charset="0"/>
              </a:rPr>
              <a:t>USAID defines sustainability:</a:t>
            </a:r>
            <a:endParaRPr lang="ko-KR" altLang="en-US" sz="2400" b="1" dirty="0">
              <a:latin typeface="+mj-lt"/>
              <a:cs typeface="Arial" pitchFamily="34" charset="0"/>
            </a:endParaRPr>
          </a:p>
        </p:txBody>
      </p:sp>
      <p:sp>
        <p:nvSpPr>
          <p:cNvPr id="43" name="TextBox 42">
            <a:extLst>
              <a:ext uri="{FF2B5EF4-FFF2-40B4-BE49-F238E27FC236}">
                <a16:creationId xmlns:a16="http://schemas.microsoft.com/office/drawing/2014/main" id="{0DAFE919-969F-F146-3516-04E7796882BD}"/>
              </a:ext>
            </a:extLst>
          </p:cNvPr>
          <p:cNvSpPr txBox="1"/>
          <p:nvPr/>
        </p:nvSpPr>
        <p:spPr>
          <a:xfrm>
            <a:off x="516072" y="2570787"/>
            <a:ext cx="4052145" cy="3128952"/>
          </a:xfrm>
          <a:prstGeom prst="rect">
            <a:avLst/>
          </a:prstGeom>
          <a:noFill/>
        </p:spPr>
        <p:txBody>
          <a:bodyPr wrap="square" rtlCol="0">
            <a:spAutoFit/>
          </a:bodyPr>
          <a:lstStyle/>
          <a:p>
            <a:pPr marL="0" indent="0">
              <a:lnSpc>
                <a:spcPct val="110000"/>
              </a:lnSpc>
              <a:spcAft>
                <a:spcPts val="1200"/>
              </a:spcAft>
              <a:buNone/>
            </a:pPr>
            <a:r>
              <a:rPr lang="en-US" sz="2200" dirty="0">
                <a:solidFill>
                  <a:schemeClr val="tx1">
                    <a:lumMod val="85000"/>
                    <a:lumOff val="15000"/>
                  </a:schemeClr>
                </a:solidFill>
                <a:effectLst/>
                <a:latin typeface="+mj-lt"/>
                <a:ea typeface="Calibri" panose="020F0502020204030204" pitchFamily="34" charset="0"/>
                <a:cs typeface="Arial" panose="020B0604020202020204" pitchFamily="34" charset="0"/>
              </a:rPr>
              <a:t>“the capacity to maintain program services at a level that will provide ongoing prevention and treatment for a health problem after termination of major financial, managerial and technical assistance from an external donor</a:t>
            </a:r>
            <a:r>
              <a:rPr lang="en-US" sz="2200" i="1" dirty="0">
                <a:solidFill>
                  <a:schemeClr val="tx1">
                    <a:lumMod val="85000"/>
                    <a:lumOff val="15000"/>
                  </a:schemeClr>
                </a:solidFill>
                <a:effectLst/>
                <a:latin typeface="+mj-lt"/>
                <a:ea typeface="Calibri" panose="020F0502020204030204" pitchFamily="34" charset="0"/>
                <a:cs typeface="Arial" panose="020B0604020202020204" pitchFamily="34" charset="0"/>
              </a:rPr>
              <a:t>.”</a:t>
            </a:r>
            <a:r>
              <a:rPr lang="en-US" sz="2200" b="0" i="0" baseline="30000" dirty="0">
                <a:solidFill>
                  <a:schemeClr val="tx1">
                    <a:lumMod val="85000"/>
                    <a:lumOff val="15000"/>
                  </a:schemeClr>
                </a:solidFill>
                <a:effectLst/>
                <a:latin typeface="+mj-lt"/>
              </a:rPr>
              <a:t>1</a:t>
            </a:r>
          </a:p>
        </p:txBody>
      </p:sp>
      <p:sp>
        <p:nvSpPr>
          <p:cNvPr id="27" name="TextBox 26">
            <a:extLst>
              <a:ext uri="{FF2B5EF4-FFF2-40B4-BE49-F238E27FC236}">
                <a16:creationId xmlns:a16="http://schemas.microsoft.com/office/drawing/2014/main" id="{1017D9BD-67F7-D336-60DD-BDCDBDEFB70D}"/>
              </a:ext>
            </a:extLst>
          </p:cNvPr>
          <p:cNvSpPr txBox="1"/>
          <p:nvPr/>
        </p:nvSpPr>
        <p:spPr>
          <a:xfrm>
            <a:off x="5301205" y="1816417"/>
            <a:ext cx="6509795" cy="873316"/>
          </a:xfrm>
          <a:prstGeom prst="rect">
            <a:avLst/>
          </a:prstGeom>
          <a:noFill/>
        </p:spPr>
        <p:txBody>
          <a:bodyPr wrap="square">
            <a:spAutoFit/>
          </a:bodyPr>
          <a:lstStyle/>
          <a:p>
            <a:pPr>
              <a:lnSpc>
                <a:spcPct val="110000"/>
              </a:lnSpc>
              <a:spcAft>
                <a:spcPts val="400"/>
              </a:spcAft>
            </a:pPr>
            <a:r>
              <a:rPr lang="en-US" sz="2400">
                <a:solidFill>
                  <a:schemeClr val="tx1">
                    <a:lumMod val="85000"/>
                    <a:lumOff val="15000"/>
                  </a:schemeClr>
                </a:solidFill>
                <a:effectLst/>
                <a:latin typeface="+mj-lt"/>
                <a:ea typeface="Calibri" panose="020F0502020204030204" pitchFamily="34" charset="0"/>
                <a:cs typeface="Arial" panose="020B0604020202020204" pitchFamily="34" charset="0"/>
              </a:rPr>
              <a:t>In Ebonyi, IPs and government staff expressed similar perceptions:</a:t>
            </a:r>
            <a:endParaRPr lang="en-US" sz="2400">
              <a:solidFill>
                <a:schemeClr val="tx1">
                  <a:lumMod val="85000"/>
                  <a:lumOff val="15000"/>
                </a:schemeClr>
              </a:solidFill>
              <a:latin typeface="+mj-lt"/>
            </a:endParaRPr>
          </a:p>
        </p:txBody>
      </p:sp>
      <p:sp>
        <p:nvSpPr>
          <p:cNvPr id="30" name="TextBox 29">
            <a:extLst>
              <a:ext uri="{FF2B5EF4-FFF2-40B4-BE49-F238E27FC236}">
                <a16:creationId xmlns:a16="http://schemas.microsoft.com/office/drawing/2014/main" id="{68B95BC9-CFDA-92E6-A0C7-885818215F55}"/>
              </a:ext>
            </a:extLst>
          </p:cNvPr>
          <p:cNvSpPr txBox="1"/>
          <p:nvPr/>
        </p:nvSpPr>
        <p:spPr>
          <a:xfrm>
            <a:off x="5301205" y="2969317"/>
            <a:ext cx="6509795" cy="1295226"/>
          </a:xfrm>
          <a:prstGeom prst="rect">
            <a:avLst/>
          </a:prstGeom>
          <a:noFill/>
        </p:spPr>
        <p:txBody>
          <a:bodyPr wrap="square" rtlCol="0">
            <a:spAutoFit/>
          </a:bodyPr>
          <a:lstStyle/>
          <a:p>
            <a:r>
              <a:rPr lang="en-US" altLang="ko-KR" sz="2000" dirty="0">
                <a:solidFill>
                  <a:schemeClr val="tx1">
                    <a:lumMod val="85000"/>
                    <a:lumOff val="15000"/>
                  </a:schemeClr>
                </a:solidFill>
                <a:latin typeface="Arial" panose="020B0604020202020204" pitchFamily="34" charset="0"/>
                <a:cs typeface="Arial" pitchFamily="34" charset="0"/>
              </a:rPr>
              <a:t>Ability of state to take over and continue approaches and strategies that IPs implemented after the IPs are no longer in the state.</a:t>
            </a:r>
            <a:endParaRPr lang="ko-KR" altLang="en-US" sz="2000" dirty="0">
              <a:solidFill>
                <a:schemeClr val="tx1">
                  <a:lumMod val="85000"/>
                  <a:lumOff val="15000"/>
                </a:schemeClr>
              </a:solidFill>
              <a:latin typeface="Arial" panose="020B0604020202020204" pitchFamily="34" charset="0"/>
              <a:cs typeface="Arial" pitchFamily="34" charset="0"/>
            </a:endParaRPr>
          </a:p>
          <a:p>
            <a:pPr marR="0" lvl="0" indent="11113" algn="r">
              <a:lnSpc>
                <a:spcPct val="110000"/>
              </a:lnSpc>
              <a:spcBef>
                <a:spcPts val="0"/>
              </a:spcBef>
            </a:pPr>
            <a:r>
              <a:rPr lang="en-US" b="1" dirty="0">
                <a:solidFill>
                  <a:srgbClr val="A7BF39"/>
                </a:solidFill>
                <a:effectLst/>
                <a:latin typeface="Arial Narrow" panose="020B0606020202030204" pitchFamily="34" charset="0"/>
                <a:ea typeface="Calibri" panose="020F0502020204030204" pitchFamily="34" charset="0"/>
                <a:cs typeface="Times New Roman" panose="02020603050405020304" pitchFamily="18" charset="0"/>
              </a:rPr>
              <a:t>–</a:t>
            </a:r>
            <a:r>
              <a:rPr lang="en-US" b="1" dirty="0">
                <a:solidFill>
                  <a:schemeClr val="tx1">
                    <a:lumMod val="85000"/>
                    <a:lumOff val="15000"/>
                  </a:schemeClr>
                </a:solidFill>
                <a:effectLst/>
                <a:latin typeface="Arial Narrow" panose="020B0606020202030204" pitchFamily="34" charset="0"/>
                <a:ea typeface="Calibri" panose="020F0502020204030204" pitchFamily="34" charset="0"/>
                <a:cs typeface="Times New Roman" panose="02020603050405020304" pitchFamily="18" charset="0"/>
              </a:rPr>
              <a:t> </a:t>
            </a:r>
            <a:r>
              <a:rPr lang="en-US" b="1" dirty="0">
                <a:solidFill>
                  <a:schemeClr val="accent1"/>
                </a:solidFill>
                <a:effectLst/>
                <a:latin typeface="Arial Narrow" panose="020B0606020202030204" pitchFamily="34" charset="0"/>
                <a:ea typeface="Calibri" panose="020F0502020204030204" pitchFamily="34" charset="0"/>
                <a:cs typeface="Times New Roman" panose="02020603050405020304" pitchFamily="18" charset="0"/>
              </a:rPr>
              <a:t>Ebonyi IP staff</a:t>
            </a:r>
          </a:p>
        </p:txBody>
      </p:sp>
      <p:sp>
        <p:nvSpPr>
          <p:cNvPr id="31" name="TextBox 30">
            <a:extLst>
              <a:ext uri="{FF2B5EF4-FFF2-40B4-BE49-F238E27FC236}">
                <a16:creationId xmlns:a16="http://schemas.microsoft.com/office/drawing/2014/main" id="{073BA535-F330-6789-82C8-E509CF2F80EF}"/>
              </a:ext>
            </a:extLst>
          </p:cNvPr>
          <p:cNvSpPr txBox="1"/>
          <p:nvPr/>
        </p:nvSpPr>
        <p:spPr>
          <a:xfrm>
            <a:off x="5301206" y="4547854"/>
            <a:ext cx="6509794" cy="1049005"/>
          </a:xfrm>
          <a:prstGeom prst="rect">
            <a:avLst/>
          </a:prstGeom>
          <a:noFill/>
        </p:spPr>
        <p:txBody>
          <a:bodyPr wrap="square" rtlCol="0">
            <a:spAutoFit/>
          </a:bodyPr>
          <a:lstStyle/>
          <a:p>
            <a:pPr indent="11113">
              <a:lnSpc>
                <a:spcPct val="110000"/>
              </a:lnSpc>
            </a:pPr>
            <a:r>
              <a:rPr lang="en-US" sz="20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Ability of state to continue implementing partners’ approaches when they are no longer in the state.</a:t>
            </a:r>
          </a:p>
          <a:p>
            <a:pPr indent="11113" algn="r">
              <a:lnSpc>
                <a:spcPct val="110000"/>
              </a:lnSpc>
            </a:pPr>
            <a:r>
              <a:rPr lang="en-US" b="1" dirty="0">
                <a:solidFill>
                  <a:schemeClr val="accent1"/>
                </a:solidFill>
                <a:effectLst/>
                <a:latin typeface="Arial Narrow" panose="020B0606020202030204" pitchFamily="34" charset="0"/>
                <a:ea typeface="Calibri" panose="020F0502020204030204" pitchFamily="34" charset="0"/>
                <a:cs typeface="Times New Roman" panose="02020603050405020304" pitchFamily="18" charset="0"/>
              </a:rPr>
              <a:t>– Ebonyi SMOH staff</a:t>
            </a:r>
          </a:p>
        </p:txBody>
      </p:sp>
      <p:cxnSp>
        <p:nvCxnSpPr>
          <p:cNvPr id="32" name="Straight Connector 31">
            <a:extLst>
              <a:ext uri="{FF2B5EF4-FFF2-40B4-BE49-F238E27FC236}">
                <a16:creationId xmlns:a16="http://schemas.microsoft.com/office/drawing/2014/main" id="{C67A58B2-01AA-8189-4DB4-C150227B7E6A}"/>
              </a:ext>
              <a:ext uri="{C183D7F6-B498-43B3-948B-1728B52AA6E4}">
                <adec:decorative xmlns:adec="http://schemas.microsoft.com/office/drawing/2017/decorative" val="1"/>
              </a:ext>
            </a:extLst>
          </p:cNvPr>
          <p:cNvCxnSpPr/>
          <p:nvPr/>
        </p:nvCxnSpPr>
        <p:spPr>
          <a:xfrm>
            <a:off x="5396759" y="4357375"/>
            <a:ext cx="64008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950C781-CAD0-6F38-E205-DCB65380347D}"/>
              </a:ext>
            </a:extLst>
          </p:cNvPr>
          <p:cNvSpPr txBox="1"/>
          <p:nvPr/>
        </p:nvSpPr>
        <p:spPr>
          <a:xfrm>
            <a:off x="405924" y="6507340"/>
            <a:ext cx="11704320" cy="261610"/>
          </a:xfrm>
          <a:prstGeom prst="rect">
            <a:avLst/>
          </a:prstGeom>
          <a:noFill/>
        </p:spPr>
        <p:txBody>
          <a:bodyPr wrap="square">
            <a:spAutoFit/>
          </a:bodyPr>
          <a:lstStyle/>
          <a:p>
            <a:pPr marL="0" marR="0">
              <a:spcBef>
                <a:spcPts val="0"/>
              </a:spcBef>
              <a:spcAft>
                <a:spcPts val="300"/>
              </a:spcAft>
            </a:pPr>
            <a:r>
              <a:rPr lang="en-US" sz="1100" baseline="3000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1 </a:t>
            </a:r>
            <a:r>
              <a:rPr lang="en-US" sz="1100" b="0" i="1">
                <a:solidFill>
                  <a:srgbClr val="212121"/>
                </a:solidFill>
                <a:effectLst/>
                <a:latin typeface="Arial" panose="020B0604020202020204" pitchFamily="34" charset="0"/>
                <a:cs typeface="Arial" panose="020B0604020202020204" pitchFamily="34" charset="0"/>
              </a:rPr>
              <a:t>Sustainability of Development Programs: A Compendium of Donor Experience.</a:t>
            </a:r>
            <a:r>
              <a:rPr lang="en-US" sz="1100" b="0" i="0">
                <a:solidFill>
                  <a:srgbClr val="212121"/>
                </a:solidFill>
                <a:effectLst/>
                <a:latin typeface="Arial" panose="020B0604020202020204" pitchFamily="34" charset="0"/>
                <a:cs typeface="Arial" panose="020B0604020202020204" pitchFamily="34" charset="0"/>
              </a:rPr>
              <a:t> Washington, DC: US Agency for International Development; 1998</a:t>
            </a:r>
            <a:endParaRPr lang="en-US" sz="110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69975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D4AFEB-A33B-33F9-020D-AA29C2E68E0E}"/>
              </a:ext>
            </a:extLst>
          </p:cNvPr>
          <p:cNvSpPr>
            <a:spLocks noGrp="1"/>
          </p:cNvSpPr>
          <p:nvPr>
            <p:ph type="title" idx="4294967295"/>
          </p:nvPr>
        </p:nvSpPr>
        <p:spPr>
          <a:xfrm>
            <a:off x="501650" y="652463"/>
            <a:ext cx="11430000" cy="64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Conceptual framework for sustainability assessment</a:t>
            </a:r>
          </a:p>
        </p:txBody>
      </p:sp>
      <p:grpSp>
        <p:nvGrpSpPr>
          <p:cNvPr id="17" name="Group 16" descr="chart showing conceptual framework">
            <a:extLst>
              <a:ext uri="{FF2B5EF4-FFF2-40B4-BE49-F238E27FC236}">
                <a16:creationId xmlns:a16="http://schemas.microsoft.com/office/drawing/2014/main" id="{BA30F7D0-5516-D3AC-40FA-CB9281B75009}"/>
              </a:ext>
              <a:ext uri="{C183D7F6-B498-43B3-948B-1728B52AA6E4}">
                <adec:decorative xmlns:adec="http://schemas.microsoft.com/office/drawing/2017/decorative" val="0"/>
              </a:ext>
            </a:extLst>
          </p:cNvPr>
          <p:cNvGrpSpPr/>
          <p:nvPr/>
        </p:nvGrpSpPr>
        <p:grpSpPr>
          <a:xfrm>
            <a:off x="102644" y="1254912"/>
            <a:ext cx="11983459" cy="5574784"/>
            <a:chOff x="104271" y="1238299"/>
            <a:chExt cx="11983459" cy="5574784"/>
          </a:xfrm>
        </p:grpSpPr>
        <p:cxnSp>
          <p:nvCxnSpPr>
            <p:cNvPr id="113" name="Connector: Elbow 112">
              <a:extLst>
                <a:ext uri="{FF2B5EF4-FFF2-40B4-BE49-F238E27FC236}">
                  <a16:creationId xmlns:a16="http://schemas.microsoft.com/office/drawing/2014/main" id="{69470DD6-556E-5EF1-E4C2-94410569B11D}"/>
                </a:ext>
              </a:extLst>
            </p:cNvPr>
            <p:cNvCxnSpPr>
              <a:cxnSpLocks/>
            </p:cNvCxnSpPr>
            <p:nvPr/>
          </p:nvCxnSpPr>
          <p:spPr>
            <a:xfrm rot="16200000" flipV="1">
              <a:off x="5408795" y="3030321"/>
              <a:ext cx="213360" cy="7014782"/>
            </a:xfrm>
            <a:prstGeom prst="bentConnector3">
              <a:avLst>
                <a:gd name="adj1" fmla="val -9042"/>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9EEF60B-A60B-B014-077A-961748A79A3F}"/>
                </a:ext>
              </a:extLst>
            </p:cNvPr>
            <p:cNvCxnSpPr>
              <a:cxnSpLocks/>
            </p:cNvCxnSpPr>
            <p:nvPr/>
          </p:nvCxnSpPr>
          <p:spPr>
            <a:xfrm flipH="1">
              <a:off x="9030676" y="6023167"/>
              <a:ext cx="0" cy="64008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7A5A5180-FC69-4515-D1F4-09E460C365AB}"/>
                </a:ext>
              </a:extLst>
            </p:cNvPr>
            <p:cNvSpPr txBox="1"/>
            <p:nvPr/>
          </p:nvSpPr>
          <p:spPr>
            <a:xfrm>
              <a:off x="3261944" y="6538084"/>
              <a:ext cx="4266516" cy="212646"/>
            </a:xfrm>
            <a:prstGeom prst="rect">
              <a:avLst/>
            </a:prstGeom>
            <a:solidFill>
              <a:schemeClr val="bg1"/>
            </a:solidFill>
          </p:spPr>
          <p:txBody>
            <a:bodyPr wrap="square" rtlCol="0">
              <a:spAutoFit/>
            </a:bodyPr>
            <a:lstStyle/>
            <a:p>
              <a:pPr algn="ctr"/>
              <a:r>
                <a:rPr lang="en-US" sz="1100">
                  <a:solidFill>
                    <a:schemeClr val="tx1">
                      <a:lumMod val="85000"/>
                      <a:lumOff val="15000"/>
                    </a:schemeClr>
                  </a:solidFill>
                  <a:latin typeface="Arial" panose="020B0604020202020204" pitchFamily="34" charset="0"/>
                  <a:cs typeface="Arial" panose="020B0604020202020204" pitchFamily="34" charset="0"/>
                </a:rPr>
                <a:t>Learnings from early transition phase for continuous improvement</a:t>
              </a:r>
            </a:p>
          </p:txBody>
        </p:sp>
        <p:grpSp>
          <p:nvGrpSpPr>
            <p:cNvPr id="15" name="Group 14">
              <a:extLst>
                <a:ext uri="{FF2B5EF4-FFF2-40B4-BE49-F238E27FC236}">
                  <a16:creationId xmlns:a16="http://schemas.microsoft.com/office/drawing/2014/main" id="{65954583-E06F-0B16-A0AD-297A0F506E69}"/>
                </a:ext>
              </a:extLst>
            </p:cNvPr>
            <p:cNvGrpSpPr/>
            <p:nvPr/>
          </p:nvGrpSpPr>
          <p:grpSpPr>
            <a:xfrm>
              <a:off x="104271" y="1564797"/>
              <a:ext cx="3794760" cy="4748336"/>
              <a:chOff x="146178" y="1547041"/>
              <a:chExt cx="3794760" cy="4748336"/>
            </a:xfrm>
          </p:grpSpPr>
          <p:grpSp>
            <p:nvGrpSpPr>
              <p:cNvPr id="141" name="Group 140">
                <a:extLst>
                  <a:ext uri="{FF2B5EF4-FFF2-40B4-BE49-F238E27FC236}">
                    <a16:creationId xmlns:a16="http://schemas.microsoft.com/office/drawing/2014/main" id="{9EAEB5BD-EE65-4F57-E092-EFA4EB6BAC92}"/>
                  </a:ext>
                </a:extLst>
              </p:cNvPr>
              <p:cNvGrpSpPr/>
              <p:nvPr/>
            </p:nvGrpSpPr>
            <p:grpSpPr>
              <a:xfrm>
                <a:off x="749821" y="1547041"/>
                <a:ext cx="2541755" cy="445954"/>
                <a:chOff x="168570" y="389684"/>
                <a:chExt cx="2560320" cy="548640"/>
              </a:xfrm>
            </p:grpSpPr>
            <p:sp>
              <p:nvSpPr>
                <p:cNvPr id="158" name="Rectangle: Rounded Corners 157">
                  <a:extLst>
                    <a:ext uri="{FF2B5EF4-FFF2-40B4-BE49-F238E27FC236}">
                      <a16:creationId xmlns:a16="http://schemas.microsoft.com/office/drawing/2014/main" id="{086A3542-0EBB-736E-01AD-47ECA4D40DFD}"/>
                    </a:ext>
                  </a:extLst>
                </p:cNvPr>
                <p:cNvSpPr/>
                <p:nvPr/>
              </p:nvSpPr>
              <p:spPr>
                <a:xfrm>
                  <a:off x="168570" y="389684"/>
                  <a:ext cx="2560320" cy="548640"/>
                </a:xfrm>
                <a:prstGeom prst="roundRect">
                  <a:avLst>
                    <a:gd name="adj" fmla="val 9250"/>
                  </a:avLst>
                </a:prstGeom>
                <a:solidFill>
                  <a:srgbClr val="BAA580"/>
                </a:solidFill>
                <a:ln w="19050">
                  <a:noFill/>
                </a:ln>
              </p:spPr>
              <p:style>
                <a:lnRef idx="2">
                  <a:schemeClr val="accent5"/>
                </a:lnRef>
                <a:fillRef idx="1">
                  <a:schemeClr val="lt1"/>
                </a:fillRef>
                <a:effectRef idx="0">
                  <a:schemeClr val="accent5"/>
                </a:effectRef>
                <a:fontRef idx="minor">
                  <a:schemeClr val="dk1"/>
                </a:fontRef>
              </p:style>
              <p:txBody>
                <a:bodyPr rtlCol="0" anchor="t"/>
                <a:lstStyle/>
                <a:p>
                  <a:pPr algn="ctr"/>
                  <a:endParaRPr lang="en-US" sz="1300" b="1">
                    <a:solidFill>
                      <a:schemeClr val="tx1">
                        <a:lumMod val="85000"/>
                        <a:lumOff val="15000"/>
                      </a:schemeClr>
                    </a:solidFill>
                    <a:latin typeface="Arial Narrow" panose="020B0606020202030204" pitchFamily="34" charset="0"/>
                    <a:cs typeface="Arial" panose="020B0604020202020204" pitchFamily="34" charset="0"/>
                  </a:endParaRPr>
                </a:p>
              </p:txBody>
            </p:sp>
            <p:sp>
              <p:nvSpPr>
                <p:cNvPr id="159" name="Rectangle 158">
                  <a:extLst>
                    <a:ext uri="{FF2B5EF4-FFF2-40B4-BE49-F238E27FC236}">
                      <a16:creationId xmlns:a16="http://schemas.microsoft.com/office/drawing/2014/main" id="{9FE13A86-C01A-2F4C-E228-61F1D1B41F88}"/>
                    </a:ext>
                  </a:extLst>
                </p:cNvPr>
                <p:cNvSpPr/>
                <p:nvPr/>
              </p:nvSpPr>
              <p:spPr>
                <a:xfrm>
                  <a:off x="256936" y="481124"/>
                  <a:ext cx="11430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lumMod val="85000"/>
                          <a:lumOff val="15000"/>
                        </a:schemeClr>
                      </a:solidFill>
                      <a:latin typeface="Arial" panose="020B0604020202020204" pitchFamily="34" charset="0"/>
                      <a:cs typeface="Arial" panose="020B0604020202020204" pitchFamily="34" charset="0"/>
                    </a:rPr>
                    <a:t>State MOU </a:t>
                  </a:r>
                </a:p>
              </p:txBody>
            </p:sp>
            <p:sp>
              <p:nvSpPr>
                <p:cNvPr id="160" name="Rectangle 159">
                  <a:extLst>
                    <a:ext uri="{FF2B5EF4-FFF2-40B4-BE49-F238E27FC236}">
                      <a16:creationId xmlns:a16="http://schemas.microsoft.com/office/drawing/2014/main" id="{68051523-1C16-E8F7-2613-0BA66218FFD0}"/>
                    </a:ext>
                  </a:extLst>
                </p:cNvPr>
                <p:cNvSpPr/>
                <p:nvPr/>
              </p:nvSpPr>
              <p:spPr>
                <a:xfrm>
                  <a:off x="1494736" y="481124"/>
                  <a:ext cx="11430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lumMod val="85000"/>
                          <a:lumOff val="15000"/>
                        </a:schemeClr>
                      </a:solidFill>
                      <a:latin typeface="Arial" panose="020B0604020202020204" pitchFamily="34" charset="0"/>
                      <a:cs typeface="Arial" panose="020B0604020202020204" pitchFamily="34" charset="0"/>
                    </a:rPr>
                    <a:t>State AOP</a:t>
                  </a:r>
                </a:p>
              </p:txBody>
            </p:sp>
          </p:grpSp>
          <p:grpSp>
            <p:nvGrpSpPr>
              <p:cNvPr id="2" name="Group 1">
                <a:extLst>
                  <a:ext uri="{FF2B5EF4-FFF2-40B4-BE49-F238E27FC236}">
                    <a16:creationId xmlns:a16="http://schemas.microsoft.com/office/drawing/2014/main" id="{489AD77D-00BA-A9CD-D51D-D38604385AD3}"/>
                  </a:ext>
                </a:extLst>
              </p:cNvPr>
              <p:cNvGrpSpPr/>
              <p:nvPr/>
            </p:nvGrpSpPr>
            <p:grpSpPr>
              <a:xfrm>
                <a:off x="146178" y="2227009"/>
                <a:ext cx="3749040" cy="1828800"/>
                <a:chOff x="146178" y="2227009"/>
                <a:chExt cx="3749040" cy="1828800"/>
              </a:xfrm>
            </p:grpSpPr>
            <p:sp>
              <p:nvSpPr>
                <p:cNvPr id="153" name="Rectangle: Rounded Corners 152">
                  <a:extLst>
                    <a:ext uri="{FF2B5EF4-FFF2-40B4-BE49-F238E27FC236}">
                      <a16:creationId xmlns:a16="http://schemas.microsoft.com/office/drawing/2014/main" id="{CA07A51D-2104-4FA0-A657-E93D89F1C46A}"/>
                    </a:ext>
                  </a:extLst>
                </p:cNvPr>
                <p:cNvSpPr/>
                <p:nvPr/>
              </p:nvSpPr>
              <p:spPr>
                <a:xfrm>
                  <a:off x="146178" y="2227009"/>
                  <a:ext cx="3749040" cy="1828800"/>
                </a:xfrm>
                <a:prstGeom prst="roundRect">
                  <a:avLst>
                    <a:gd name="adj" fmla="val 9250"/>
                  </a:avLst>
                </a:prstGeom>
                <a:solidFill>
                  <a:schemeClr val="bg2"/>
                </a:solidFill>
                <a:ln w="19050">
                  <a:noFill/>
                </a:ln>
              </p:spPr>
              <p:style>
                <a:lnRef idx="2">
                  <a:schemeClr val="accent5"/>
                </a:lnRef>
                <a:fillRef idx="1">
                  <a:schemeClr val="lt1"/>
                </a:fillRef>
                <a:effectRef idx="0">
                  <a:schemeClr val="accent5"/>
                </a:effectRef>
                <a:fontRef idx="minor">
                  <a:schemeClr val="dk1"/>
                </a:fontRef>
              </p:style>
              <p:txBody>
                <a:bodyPr rtlCol="0" anchor="t"/>
                <a:lstStyle/>
                <a:p>
                  <a:pPr algn="ctr">
                    <a:lnSpc>
                      <a:spcPts val="1000"/>
                    </a:lnSpc>
                  </a:pPr>
                  <a:r>
                    <a:rPr lang="en-US" sz="1250" b="1">
                      <a:solidFill>
                        <a:schemeClr val="tx1">
                          <a:lumMod val="85000"/>
                          <a:lumOff val="15000"/>
                        </a:schemeClr>
                      </a:solidFill>
                      <a:latin typeface="Arial Narrow" panose="020B0606020202030204" pitchFamily="34" charset="0"/>
                      <a:cs typeface="Arial" panose="020B0604020202020204" pitchFamily="34" charset="0"/>
                    </a:rPr>
                    <a:t>Increased capacity of State programs/structure</a:t>
                  </a:r>
                </a:p>
              </p:txBody>
            </p:sp>
            <p:sp>
              <p:nvSpPr>
                <p:cNvPr id="154" name="Rectangle 153">
                  <a:extLst>
                    <a:ext uri="{FF2B5EF4-FFF2-40B4-BE49-F238E27FC236}">
                      <a16:creationId xmlns:a16="http://schemas.microsoft.com/office/drawing/2014/main" id="{A0EBC7F1-1FC8-5EA1-DB3B-446328407FBE}"/>
                    </a:ext>
                  </a:extLst>
                </p:cNvPr>
                <p:cNvSpPr/>
                <p:nvPr/>
              </p:nvSpPr>
              <p:spPr>
                <a:xfrm>
                  <a:off x="244807" y="2535877"/>
                  <a:ext cx="1691640" cy="640080"/>
                </a:xfrm>
                <a:prstGeom prst="rect">
                  <a:avLst/>
                </a:prstGeom>
                <a:solidFill>
                  <a:srgbClr val="B4DE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a:solidFill>
                        <a:schemeClr val="tx1">
                          <a:lumMod val="85000"/>
                          <a:lumOff val="15000"/>
                        </a:schemeClr>
                      </a:solidFill>
                      <a:latin typeface="Arial" panose="020B0604020202020204" pitchFamily="34" charset="0"/>
                      <a:cs typeface="Arial" panose="020B0604020202020204" pitchFamily="34" charset="0"/>
                    </a:rPr>
                    <a:t>Increased capacity of State health promotion team and structures</a:t>
                  </a:r>
                </a:p>
              </p:txBody>
            </p:sp>
            <p:sp>
              <p:nvSpPr>
                <p:cNvPr id="155" name="Rectangle 154">
                  <a:extLst>
                    <a:ext uri="{FF2B5EF4-FFF2-40B4-BE49-F238E27FC236}">
                      <a16:creationId xmlns:a16="http://schemas.microsoft.com/office/drawing/2014/main" id="{DF0CE59D-93B5-1DDC-5ECA-A48AC9DA6377}"/>
                    </a:ext>
                  </a:extLst>
                </p:cNvPr>
                <p:cNvSpPr/>
                <p:nvPr/>
              </p:nvSpPr>
              <p:spPr>
                <a:xfrm>
                  <a:off x="2094183" y="2535877"/>
                  <a:ext cx="1691640" cy="640080"/>
                </a:xfrm>
                <a:prstGeom prst="rect">
                  <a:avLst/>
                </a:prstGeom>
                <a:solidFill>
                  <a:srgbClr val="EFA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a:solidFill>
                        <a:schemeClr val="tx1">
                          <a:lumMod val="85000"/>
                          <a:lumOff val="15000"/>
                        </a:schemeClr>
                      </a:solidFill>
                      <a:latin typeface="Arial" panose="020B0604020202020204" pitchFamily="34" charset="0"/>
                      <a:cs typeface="Arial" panose="020B0604020202020204" pitchFamily="34" charset="0"/>
                    </a:rPr>
                    <a:t>Increased capacity of State FP/MNCH/PHC teams and structures</a:t>
                  </a:r>
                </a:p>
              </p:txBody>
            </p:sp>
            <p:sp>
              <p:nvSpPr>
                <p:cNvPr id="156" name="Rectangle 155">
                  <a:extLst>
                    <a:ext uri="{FF2B5EF4-FFF2-40B4-BE49-F238E27FC236}">
                      <a16:creationId xmlns:a16="http://schemas.microsoft.com/office/drawing/2014/main" id="{6773D90D-2CDE-8F08-89B6-06777F1DAB44}"/>
                    </a:ext>
                  </a:extLst>
                </p:cNvPr>
                <p:cNvSpPr/>
                <p:nvPr/>
              </p:nvSpPr>
              <p:spPr>
                <a:xfrm>
                  <a:off x="244807" y="3304149"/>
                  <a:ext cx="1691640" cy="640080"/>
                </a:xfrm>
                <a:prstGeom prst="rect">
                  <a:avLst/>
                </a:prstGeom>
                <a:solidFill>
                  <a:srgbClr val="A7B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latin typeface="Arial" panose="020B0604020202020204" pitchFamily="34" charset="0"/>
                      <a:cs typeface="Arial" panose="020B0604020202020204" pitchFamily="34" charset="0"/>
                    </a:rPr>
                    <a:t>Increased capacity of State EDDS teams &amp; structures </a:t>
                  </a:r>
                </a:p>
              </p:txBody>
            </p:sp>
            <p:sp>
              <p:nvSpPr>
                <p:cNvPr id="157" name="Rectangle 156">
                  <a:extLst>
                    <a:ext uri="{FF2B5EF4-FFF2-40B4-BE49-F238E27FC236}">
                      <a16:creationId xmlns:a16="http://schemas.microsoft.com/office/drawing/2014/main" id="{1FEE2C9D-854A-004E-3C26-A21CAECBACE5}"/>
                    </a:ext>
                  </a:extLst>
                </p:cNvPr>
                <p:cNvSpPr/>
                <p:nvPr/>
              </p:nvSpPr>
              <p:spPr>
                <a:xfrm>
                  <a:off x="2094183" y="3304149"/>
                  <a:ext cx="1691640" cy="640080"/>
                </a:xfrm>
                <a:prstGeom prst="rect">
                  <a:avLst/>
                </a:prstGeom>
                <a:solidFill>
                  <a:srgbClr val="F9D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a:solidFill>
                        <a:schemeClr val="tx1">
                          <a:lumMod val="85000"/>
                          <a:lumOff val="15000"/>
                        </a:schemeClr>
                      </a:solidFill>
                      <a:latin typeface="Arial" panose="020B0604020202020204" pitchFamily="34" charset="0"/>
                      <a:cs typeface="Arial" panose="020B0604020202020204" pitchFamily="34" charset="0"/>
                    </a:rPr>
                    <a:t>Increased capacity of State malaria program and structures</a:t>
                  </a:r>
                </a:p>
              </p:txBody>
            </p:sp>
          </p:grpSp>
          <p:grpSp>
            <p:nvGrpSpPr>
              <p:cNvPr id="4" name="Group 3">
                <a:extLst>
                  <a:ext uri="{FF2B5EF4-FFF2-40B4-BE49-F238E27FC236}">
                    <a16:creationId xmlns:a16="http://schemas.microsoft.com/office/drawing/2014/main" id="{D49CF846-92C5-0666-15AE-D7C2120CCE73}"/>
                  </a:ext>
                </a:extLst>
              </p:cNvPr>
              <p:cNvGrpSpPr/>
              <p:nvPr/>
            </p:nvGrpSpPr>
            <p:grpSpPr>
              <a:xfrm>
                <a:off x="146178" y="4283697"/>
                <a:ext cx="1874520" cy="2011680"/>
                <a:chOff x="146178" y="4283697"/>
                <a:chExt cx="1874520" cy="2011680"/>
              </a:xfrm>
            </p:grpSpPr>
            <p:sp>
              <p:nvSpPr>
                <p:cNvPr id="147" name="Rectangle: Rounded Corners 146">
                  <a:extLst>
                    <a:ext uri="{FF2B5EF4-FFF2-40B4-BE49-F238E27FC236}">
                      <a16:creationId xmlns:a16="http://schemas.microsoft.com/office/drawing/2014/main" id="{63F6C49F-2051-0CBA-07FA-C5325D070A6A}"/>
                    </a:ext>
                  </a:extLst>
                </p:cNvPr>
                <p:cNvSpPr/>
                <p:nvPr/>
              </p:nvSpPr>
              <p:spPr>
                <a:xfrm>
                  <a:off x="146178" y="4283697"/>
                  <a:ext cx="1874520" cy="2011680"/>
                </a:xfrm>
                <a:prstGeom prst="roundRect">
                  <a:avLst>
                    <a:gd name="adj" fmla="val 9250"/>
                  </a:avLst>
                </a:prstGeom>
                <a:solidFill>
                  <a:schemeClr val="bg2"/>
                </a:solidFill>
                <a:ln w="19050">
                  <a:noFill/>
                </a:ln>
              </p:spPr>
              <p:style>
                <a:lnRef idx="2">
                  <a:schemeClr val="accent5"/>
                </a:lnRef>
                <a:fillRef idx="1">
                  <a:schemeClr val="lt1"/>
                </a:fillRef>
                <a:effectRef idx="0">
                  <a:schemeClr val="accent5"/>
                </a:effectRef>
                <a:fontRef idx="minor">
                  <a:schemeClr val="dk1"/>
                </a:fontRef>
              </p:style>
              <p:txBody>
                <a:bodyPr rtlCol="0" anchor="t"/>
                <a:lstStyle/>
                <a:p>
                  <a:pPr algn="ctr">
                    <a:lnSpc>
                      <a:spcPts val="1000"/>
                    </a:lnSpc>
                  </a:pPr>
                  <a:r>
                    <a:rPr lang="en-US" sz="1250" b="1">
                      <a:solidFill>
                        <a:schemeClr val="tx1">
                          <a:lumMod val="85000"/>
                          <a:lumOff val="15000"/>
                        </a:schemeClr>
                      </a:solidFill>
                      <a:latin typeface="Arial Narrow" panose="020B0606020202030204" pitchFamily="34" charset="0"/>
                      <a:cs typeface="Arial" panose="020B0604020202020204" pitchFamily="34" charset="0"/>
                    </a:rPr>
                    <a:t>Improved information used for decision-making</a:t>
                  </a:r>
                </a:p>
              </p:txBody>
            </p:sp>
            <p:sp>
              <p:nvSpPr>
                <p:cNvPr id="148" name="Rectangle 147">
                  <a:extLst>
                    <a:ext uri="{FF2B5EF4-FFF2-40B4-BE49-F238E27FC236}">
                      <a16:creationId xmlns:a16="http://schemas.microsoft.com/office/drawing/2014/main" id="{17EF9F1D-4198-C1EA-E6A3-BD428DFE900F}"/>
                    </a:ext>
                  </a:extLst>
                </p:cNvPr>
                <p:cNvSpPr/>
                <p:nvPr/>
              </p:nvSpPr>
              <p:spPr>
                <a:xfrm>
                  <a:off x="237618" y="4683548"/>
                  <a:ext cx="1691640" cy="640080"/>
                </a:xfrm>
                <a:prstGeom prst="rect">
                  <a:avLst/>
                </a:prstGeom>
                <a:solidFill>
                  <a:srgbClr val="F9D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a:solidFill>
                        <a:schemeClr val="tx1">
                          <a:lumMod val="85000"/>
                          <a:lumOff val="15000"/>
                        </a:schemeClr>
                      </a:solidFill>
                      <a:latin typeface="Arial" panose="020B0604020202020204" pitchFamily="34" charset="0"/>
                      <a:cs typeface="Arial" panose="020B0604020202020204" pitchFamily="34" charset="0"/>
                    </a:rPr>
                    <a:t>Improved patient HMIS quality and use</a:t>
                  </a:r>
                </a:p>
              </p:txBody>
            </p:sp>
            <p:sp>
              <p:nvSpPr>
                <p:cNvPr id="149" name="Rectangle 148">
                  <a:extLst>
                    <a:ext uri="{FF2B5EF4-FFF2-40B4-BE49-F238E27FC236}">
                      <a16:creationId xmlns:a16="http://schemas.microsoft.com/office/drawing/2014/main" id="{E17B14DF-83AC-AB89-DFF5-09689CD3CE70}"/>
                    </a:ext>
                  </a:extLst>
                </p:cNvPr>
                <p:cNvSpPr/>
                <p:nvPr/>
              </p:nvSpPr>
              <p:spPr>
                <a:xfrm>
                  <a:off x="237618" y="5550851"/>
                  <a:ext cx="1691640" cy="640080"/>
                </a:xfrm>
                <a:prstGeom prst="rect">
                  <a:avLst/>
                </a:prstGeom>
                <a:solidFill>
                  <a:srgbClr val="A7B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latin typeface="Arial" panose="020B0604020202020204" pitchFamily="34" charset="0"/>
                      <a:cs typeface="Arial" panose="020B0604020202020204" pitchFamily="34" charset="0"/>
                    </a:rPr>
                    <a:t>Strengthened LMIS quality and use</a:t>
                  </a:r>
                </a:p>
              </p:txBody>
            </p:sp>
          </p:grpSp>
          <p:grpSp>
            <p:nvGrpSpPr>
              <p:cNvPr id="5" name="Group 4">
                <a:extLst>
                  <a:ext uri="{FF2B5EF4-FFF2-40B4-BE49-F238E27FC236}">
                    <a16:creationId xmlns:a16="http://schemas.microsoft.com/office/drawing/2014/main" id="{ED8C1DFE-076E-756B-AA42-67D15448BF3F}"/>
                  </a:ext>
                </a:extLst>
              </p:cNvPr>
              <p:cNvGrpSpPr/>
              <p:nvPr/>
            </p:nvGrpSpPr>
            <p:grpSpPr>
              <a:xfrm>
                <a:off x="2066418" y="4283697"/>
                <a:ext cx="1874520" cy="2011680"/>
                <a:chOff x="2066418" y="4283697"/>
                <a:chExt cx="1874520" cy="2011680"/>
              </a:xfrm>
            </p:grpSpPr>
            <p:sp>
              <p:nvSpPr>
                <p:cNvPr id="150" name="Rectangle: Rounded Corners 149">
                  <a:extLst>
                    <a:ext uri="{FF2B5EF4-FFF2-40B4-BE49-F238E27FC236}">
                      <a16:creationId xmlns:a16="http://schemas.microsoft.com/office/drawing/2014/main" id="{4AB13B8C-F38A-F2C3-EE6F-C10ACD4B8CB8}"/>
                    </a:ext>
                  </a:extLst>
                </p:cNvPr>
                <p:cNvSpPr/>
                <p:nvPr/>
              </p:nvSpPr>
              <p:spPr>
                <a:xfrm>
                  <a:off x="2066418" y="4283697"/>
                  <a:ext cx="1874520" cy="2011680"/>
                </a:xfrm>
                <a:prstGeom prst="roundRect">
                  <a:avLst>
                    <a:gd name="adj" fmla="val 9250"/>
                  </a:avLst>
                </a:prstGeom>
                <a:solidFill>
                  <a:schemeClr val="bg2"/>
                </a:solidFill>
                <a:ln w="19050">
                  <a:noFill/>
                </a:ln>
              </p:spPr>
              <p:style>
                <a:lnRef idx="2">
                  <a:schemeClr val="accent5"/>
                </a:lnRef>
                <a:fillRef idx="1">
                  <a:schemeClr val="lt1"/>
                </a:fillRef>
                <a:effectRef idx="0">
                  <a:schemeClr val="accent5"/>
                </a:effectRef>
                <a:fontRef idx="minor">
                  <a:schemeClr val="dk1"/>
                </a:fontRef>
              </p:style>
              <p:txBody>
                <a:bodyPr rtlCol="0" anchor="t"/>
                <a:lstStyle/>
                <a:p>
                  <a:pPr algn="ctr">
                    <a:lnSpc>
                      <a:spcPts val="1000"/>
                    </a:lnSpc>
                  </a:pPr>
                  <a:r>
                    <a:rPr lang="en-US" sz="1250" b="1">
                      <a:solidFill>
                        <a:schemeClr val="tx1">
                          <a:lumMod val="85000"/>
                          <a:lumOff val="15000"/>
                        </a:schemeClr>
                      </a:solidFill>
                      <a:latin typeface="Arial Narrow" panose="020B0606020202030204" pitchFamily="34" charset="0"/>
                      <a:cs typeface="Arial" panose="020B0604020202020204" pitchFamily="34" charset="0"/>
                    </a:rPr>
                    <a:t>Increased capacity at community level</a:t>
                  </a:r>
                </a:p>
              </p:txBody>
            </p:sp>
            <p:sp>
              <p:nvSpPr>
                <p:cNvPr id="151" name="Rectangle 150">
                  <a:extLst>
                    <a:ext uri="{FF2B5EF4-FFF2-40B4-BE49-F238E27FC236}">
                      <a16:creationId xmlns:a16="http://schemas.microsoft.com/office/drawing/2014/main" id="{6F1CC7D7-78A2-5A2F-7112-988EDD924BE8}"/>
                    </a:ext>
                  </a:extLst>
                </p:cNvPr>
                <p:cNvSpPr/>
                <p:nvPr/>
              </p:nvSpPr>
              <p:spPr>
                <a:xfrm>
                  <a:off x="2157858" y="4683548"/>
                  <a:ext cx="1691640" cy="640080"/>
                </a:xfrm>
                <a:prstGeom prst="rect">
                  <a:avLst/>
                </a:prstGeom>
                <a:solidFill>
                  <a:srgbClr val="F9D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a:solidFill>
                        <a:schemeClr val="tx1">
                          <a:lumMod val="85000"/>
                          <a:lumOff val="15000"/>
                        </a:schemeClr>
                      </a:solidFill>
                      <a:latin typeface="Arial" panose="020B0604020202020204" pitchFamily="34" charset="0"/>
                      <a:cs typeface="Arial" panose="020B0604020202020204" pitchFamily="34" charset="0"/>
                    </a:rPr>
                    <a:t>Strengthened Facility Management Committees (FMC)</a:t>
                  </a:r>
                </a:p>
              </p:txBody>
            </p:sp>
            <p:sp>
              <p:nvSpPr>
                <p:cNvPr id="152" name="Rectangle 151">
                  <a:extLst>
                    <a:ext uri="{FF2B5EF4-FFF2-40B4-BE49-F238E27FC236}">
                      <a16:creationId xmlns:a16="http://schemas.microsoft.com/office/drawing/2014/main" id="{0280E2B6-8514-CBC6-D90E-71EA72EB51C1}"/>
                    </a:ext>
                  </a:extLst>
                </p:cNvPr>
                <p:cNvSpPr/>
                <p:nvPr/>
              </p:nvSpPr>
              <p:spPr>
                <a:xfrm>
                  <a:off x="2157858" y="5550851"/>
                  <a:ext cx="1691640" cy="640080"/>
                </a:xfrm>
                <a:prstGeom prst="rect">
                  <a:avLst/>
                </a:prstGeom>
                <a:solidFill>
                  <a:srgbClr val="B4DE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a:solidFill>
                        <a:schemeClr val="tx1">
                          <a:lumMod val="85000"/>
                          <a:lumOff val="15000"/>
                        </a:schemeClr>
                      </a:solidFill>
                      <a:latin typeface="Arial" panose="020B0604020202020204" pitchFamily="34" charset="0"/>
                      <a:cs typeface="Arial" panose="020B0604020202020204" pitchFamily="34" charset="0"/>
                    </a:rPr>
                    <a:t>Strengthened Ward Development Committees (WDC)</a:t>
                  </a:r>
                </a:p>
              </p:txBody>
            </p:sp>
            <p:cxnSp>
              <p:nvCxnSpPr>
                <p:cNvPr id="144" name="Straight Arrow Connector 143">
                  <a:extLst>
                    <a:ext uri="{FF2B5EF4-FFF2-40B4-BE49-F238E27FC236}">
                      <a16:creationId xmlns:a16="http://schemas.microsoft.com/office/drawing/2014/main" id="{2F75CFD0-7FAD-2A31-05AA-3BF78E14FC85}"/>
                    </a:ext>
                  </a:extLst>
                </p:cNvPr>
                <p:cNvCxnSpPr>
                  <a:cxnSpLocks/>
                </p:cNvCxnSpPr>
                <p:nvPr/>
              </p:nvCxnSpPr>
              <p:spPr>
                <a:xfrm flipV="1">
                  <a:off x="3003678" y="5322939"/>
                  <a:ext cx="0" cy="228600"/>
                </a:xfrm>
                <a:prstGeom prst="straightConnector1">
                  <a:avLst/>
                </a:prstGeom>
                <a:ln w="19050">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45" name="Straight Arrow Connector 144">
                <a:extLst>
                  <a:ext uri="{FF2B5EF4-FFF2-40B4-BE49-F238E27FC236}">
                    <a16:creationId xmlns:a16="http://schemas.microsoft.com/office/drawing/2014/main" id="{548F8292-511E-D44D-1F48-CBA53C515F84}"/>
                  </a:ext>
                </a:extLst>
              </p:cNvPr>
              <p:cNvCxnSpPr>
                <a:cxnSpLocks/>
              </p:cNvCxnSpPr>
              <p:nvPr/>
            </p:nvCxnSpPr>
            <p:spPr>
              <a:xfrm flipV="1">
                <a:off x="1083438" y="4059798"/>
                <a:ext cx="0" cy="22860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83B4FA7B-F5A0-9E78-2FF0-ACA948E57E63}"/>
                  </a:ext>
                </a:extLst>
              </p:cNvPr>
              <p:cNvCxnSpPr>
                <a:cxnSpLocks/>
              </p:cNvCxnSpPr>
              <p:nvPr/>
            </p:nvCxnSpPr>
            <p:spPr>
              <a:xfrm>
                <a:off x="2020698" y="1985790"/>
                <a:ext cx="0" cy="22860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7A9004A6-388B-9245-A3E7-BFF44E01EC85}"/>
                </a:ext>
              </a:extLst>
            </p:cNvPr>
            <p:cNvSpPr txBox="1"/>
            <p:nvPr/>
          </p:nvSpPr>
          <p:spPr>
            <a:xfrm>
              <a:off x="844079" y="1253429"/>
              <a:ext cx="2269424" cy="320040"/>
            </a:xfrm>
            <a:prstGeom prst="rect">
              <a:avLst/>
            </a:prstGeom>
            <a:noFill/>
          </p:spPr>
          <p:txBody>
            <a:bodyPr wrap="square" rtlCol="0">
              <a:spAutoFit/>
            </a:bodyPr>
            <a:lstStyle/>
            <a:p>
              <a:pPr algn="ctr"/>
              <a:r>
                <a:rPr lang="en-US" sz="1400" b="1">
                  <a:solidFill>
                    <a:schemeClr val="tx1">
                      <a:lumMod val="85000"/>
                      <a:lumOff val="15000"/>
                    </a:schemeClr>
                  </a:solidFill>
                  <a:latin typeface="Arial Narrow" panose="020B0606020202030204" pitchFamily="34" charset="0"/>
                  <a:cs typeface="Arial" panose="020B0604020202020204" pitchFamily="34" charset="0"/>
                </a:rPr>
                <a:t>Activities</a:t>
              </a:r>
            </a:p>
          </p:txBody>
        </p:sp>
        <p:sp>
          <p:nvSpPr>
            <p:cNvPr id="51" name="TextBox 50">
              <a:extLst>
                <a:ext uri="{FF2B5EF4-FFF2-40B4-BE49-F238E27FC236}">
                  <a16:creationId xmlns:a16="http://schemas.microsoft.com/office/drawing/2014/main" id="{546ED69D-0230-9BD9-D2BC-5FCB69F4E6E9}"/>
                </a:ext>
              </a:extLst>
            </p:cNvPr>
            <p:cNvSpPr txBox="1"/>
            <p:nvPr/>
          </p:nvSpPr>
          <p:spPr>
            <a:xfrm>
              <a:off x="4079982" y="1253430"/>
              <a:ext cx="3182112" cy="320040"/>
            </a:xfrm>
            <a:prstGeom prst="rect">
              <a:avLst/>
            </a:prstGeom>
            <a:noFill/>
          </p:spPr>
          <p:txBody>
            <a:bodyPr wrap="square" rtlCol="0">
              <a:spAutoFit/>
            </a:bodyPr>
            <a:lstStyle/>
            <a:p>
              <a:pPr algn="ctr"/>
              <a:r>
                <a:rPr lang="en-US" sz="1400" b="1">
                  <a:solidFill>
                    <a:schemeClr val="tx1">
                      <a:lumMod val="85000"/>
                      <a:lumOff val="15000"/>
                    </a:schemeClr>
                  </a:solidFill>
                  <a:latin typeface="Arial Narrow" panose="020B0606020202030204" pitchFamily="34" charset="0"/>
                  <a:cs typeface="Arial" panose="020B0604020202020204" pitchFamily="34" charset="0"/>
                </a:rPr>
                <a:t>Elements Influencing Sustainability</a:t>
              </a:r>
            </a:p>
          </p:txBody>
        </p:sp>
        <p:grpSp>
          <p:nvGrpSpPr>
            <p:cNvPr id="12" name="Group 11">
              <a:extLst>
                <a:ext uri="{FF2B5EF4-FFF2-40B4-BE49-F238E27FC236}">
                  <a16:creationId xmlns:a16="http://schemas.microsoft.com/office/drawing/2014/main" id="{20D7012D-9758-15CC-6E59-9845A62557A5}"/>
                </a:ext>
              </a:extLst>
            </p:cNvPr>
            <p:cNvGrpSpPr/>
            <p:nvPr/>
          </p:nvGrpSpPr>
          <p:grpSpPr>
            <a:xfrm>
              <a:off x="3991979" y="1499909"/>
              <a:ext cx="3358119" cy="5009044"/>
              <a:chOff x="4033886" y="1482153"/>
              <a:chExt cx="3358119" cy="5009044"/>
            </a:xfrm>
          </p:grpSpPr>
          <p:sp>
            <p:nvSpPr>
              <p:cNvPr id="137" name="Rectangle 136">
                <a:extLst>
                  <a:ext uri="{FF2B5EF4-FFF2-40B4-BE49-F238E27FC236}">
                    <a16:creationId xmlns:a16="http://schemas.microsoft.com/office/drawing/2014/main" id="{A3993959-3B15-0930-925C-F6B5A2DDA16B}"/>
                  </a:ext>
                </a:extLst>
              </p:cNvPr>
              <p:cNvSpPr/>
              <p:nvPr/>
            </p:nvSpPr>
            <p:spPr>
              <a:xfrm>
                <a:off x="4214812" y="1680438"/>
                <a:ext cx="3177193" cy="1024128"/>
              </a:xfrm>
              <a:prstGeom prst="rect">
                <a:avLst/>
              </a:prstGeom>
              <a:solidFill>
                <a:schemeClr val="bg2"/>
              </a:solidFill>
              <a:ln w="19050">
                <a:noFill/>
              </a:ln>
            </p:spPr>
            <p:style>
              <a:lnRef idx="2">
                <a:schemeClr val="accent3"/>
              </a:lnRef>
              <a:fillRef idx="1">
                <a:schemeClr val="lt1"/>
              </a:fillRef>
              <a:effectRef idx="0">
                <a:schemeClr val="accent3"/>
              </a:effectRef>
              <a:fontRef idx="minor">
                <a:schemeClr val="dk1"/>
              </a:fontRef>
            </p:style>
            <p:txBody>
              <a:bodyPr rtlCol="0" anchor="t"/>
              <a:lstStyle/>
              <a:p>
                <a:pPr algn="ctr"/>
                <a:r>
                  <a:rPr lang="en-US" sz="1250" b="1">
                    <a:solidFill>
                      <a:schemeClr val="tx1">
                        <a:lumMod val="85000"/>
                        <a:lumOff val="15000"/>
                      </a:schemeClr>
                    </a:solidFill>
                    <a:latin typeface="Arial Narrow" panose="020B0606020202030204" pitchFamily="34" charset="0"/>
                    <a:cs typeface="Arial" panose="020B0604020202020204" pitchFamily="34" charset="0"/>
                  </a:rPr>
                  <a:t>Program implementation</a:t>
                </a:r>
              </a:p>
              <a:p>
                <a:pPr marL="228600" indent="-228600">
                  <a:spcBef>
                    <a:spcPts val="200"/>
                  </a:spcBef>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Strategic program planning</a:t>
                </a:r>
              </a:p>
              <a:p>
                <a:pPr marL="228600" indent="-228600">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Program adaptability and alignment</a:t>
                </a:r>
              </a:p>
              <a:p>
                <a:pPr marL="228600" indent="-228600">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Effective engagement and collaboration</a:t>
                </a:r>
              </a:p>
              <a:p>
                <a:pPr marL="228600" indent="-228600">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Demonstrating program results</a:t>
                </a:r>
              </a:p>
            </p:txBody>
          </p:sp>
          <p:grpSp>
            <p:nvGrpSpPr>
              <p:cNvPr id="6" name="Group 5">
                <a:extLst>
                  <a:ext uri="{FF2B5EF4-FFF2-40B4-BE49-F238E27FC236}">
                    <a16:creationId xmlns:a16="http://schemas.microsoft.com/office/drawing/2014/main" id="{445FC8E2-6C6D-C9BA-88F9-6908BE338236}"/>
                  </a:ext>
                </a:extLst>
              </p:cNvPr>
              <p:cNvGrpSpPr/>
              <p:nvPr/>
            </p:nvGrpSpPr>
            <p:grpSpPr>
              <a:xfrm>
                <a:off x="4033886" y="1482153"/>
                <a:ext cx="473521" cy="473521"/>
                <a:chOff x="3509128" y="1342044"/>
                <a:chExt cx="473521" cy="473521"/>
              </a:xfrm>
            </p:grpSpPr>
            <p:sp>
              <p:nvSpPr>
                <p:cNvPr id="139" name="Rectangle 138">
                  <a:extLst>
                    <a:ext uri="{FF2B5EF4-FFF2-40B4-BE49-F238E27FC236}">
                      <a16:creationId xmlns:a16="http://schemas.microsoft.com/office/drawing/2014/main" id="{C56D777A-CF27-1DDF-838F-6183E840A2B8}"/>
                    </a:ext>
                  </a:extLst>
                </p:cNvPr>
                <p:cNvSpPr>
                  <a:spLocks/>
                </p:cNvSpPr>
                <p:nvPr/>
              </p:nvSpPr>
              <p:spPr>
                <a:xfrm>
                  <a:off x="3509128" y="1342044"/>
                  <a:ext cx="473521" cy="473521"/>
                </a:xfrm>
                <a:prstGeom prst="rect">
                  <a:avLst/>
                </a:prstGeom>
                <a:solidFill>
                  <a:srgbClr val="F2A13E"/>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40" name="Graphic 139" descr="Presentation with pie chart with solid fill">
                  <a:extLst>
                    <a:ext uri="{FF2B5EF4-FFF2-40B4-BE49-F238E27FC236}">
                      <a16:creationId xmlns:a16="http://schemas.microsoft.com/office/drawing/2014/main" id="{641C3F84-E007-5E96-34BB-F2BC5629DA27}"/>
                    </a:ext>
                  </a:extLst>
                </p:cNvPr>
                <p:cNvPicPr preferRelativeResize="0">
                  <a:picLocks/>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31823" y="1360626"/>
                  <a:ext cx="420214" cy="423283"/>
                </a:xfrm>
                <a:prstGeom prst="rect">
                  <a:avLst/>
                </a:prstGeom>
              </p:spPr>
            </p:pic>
          </p:grpSp>
          <p:sp>
            <p:nvSpPr>
              <p:cNvPr id="133" name="Rectangle 132">
                <a:extLst>
                  <a:ext uri="{FF2B5EF4-FFF2-40B4-BE49-F238E27FC236}">
                    <a16:creationId xmlns:a16="http://schemas.microsoft.com/office/drawing/2014/main" id="{262507F3-8314-A2AB-A5C8-BC5E9BB3918F}"/>
                  </a:ext>
                </a:extLst>
              </p:cNvPr>
              <p:cNvSpPr/>
              <p:nvPr/>
            </p:nvSpPr>
            <p:spPr>
              <a:xfrm>
                <a:off x="4214812" y="4390786"/>
                <a:ext cx="3177193" cy="1024128"/>
              </a:xfrm>
              <a:prstGeom prst="rect">
                <a:avLst/>
              </a:prstGeom>
              <a:solidFill>
                <a:schemeClr val="bg2"/>
              </a:solidFill>
              <a:ln w="19050">
                <a:noFill/>
              </a:ln>
            </p:spPr>
            <p:style>
              <a:lnRef idx="2">
                <a:schemeClr val="accent3"/>
              </a:lnRef>
              <a:fillRef idx="1">
                <a:schemeClr val="lt1"/>
              </a:fillRef>
              <a:effectRef idx="0">
                <a:schemeClr val="accent3"/>
              </a:effectRef>
              <a:fontRef idx="minor">
                <a:schemeClr val="dk1"/>
              </a:fontRef>
            </p:style>
            <p:txBody>
              <a:bodyPr rtlCol="0" anchor="t"/>
              <a:lstStyle/>
              <a:p>
                <a:pPr algn="ctr"/>
                <a:r>
                  <a:rPr lang="en-US" sz="1250" b="1">
                    <a:solidFill>
                      <a:schemeClr val="tx1">
                        <a:lumMod val="85000"/>
                        <a:lumOff val="15000"/>
                      </a:schemeClr>
                    </a:solidFill>
                    <a:latin typeface="Arial Narrow" panose="020B0606020202030204" pitchFamily="34" charset="0"/>
                    <a:cs typeface="Arial" panose="020B0604020202020204" pitchFamily="34" charset="0"/>
                  </a:rPr>
                  <a:t>Community embeddedness</a:t>
                </a:r>
              </a:p>
              <a:p>
                <a:pPr marL="228600" indent="-228600">
                  <a:spcBef>
                    <a:spcPts val="200"/>
                  </a:spcBef>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Program-community partnership</a:t>
                </a:r>
              </a:p>
              <a:p>
                <a:pPr marL="228600" indent="-228600">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Community leadership involvement</a:t>
                </a:r>
              </a:p>
              <a:p>
                <a:pPr marL="228600" indent="-228600">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Community participation &amp; accountability</a:t>
                </a:r>
              </a:p>
              <a:p>
                <a:pPr marL="228600" indent="-228600">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Public health impacts</a:t>
                </a:r>
              </a:p>
            </p:txBody>
          </p:sp>
          <p:grpSp>
            <p:nvGrpSpPr>
              <p:cNvPr id="9" name="Group 8">
                <a:extLst>
                  <a:ext uri="{FF2B5EF4-FFF2-40B4-BE49-F238E27FC236}">
                    <a16:creationId xmlns:a16="http://schemas.microsoft.com/office/drawing/2014/main" id="{E34D555F-0858-5057-385F-A95B079EA617}"/>
                  </a:ext>
                </a:extLst>
              </p:cNvPr>
              <p:cNvGrpSpPr/>
              <p:nvPr/>
            </p:nvGrpSpPr>
            <p:grpSpPr>
              <a:xfrm>
                <a:off x="4033886" y="4210027"/>
                <a:ext cx="473521" cy="473521"/>
                <a:chOff x="7730696" y="2619910"/>
                <a:chExt cx="473521" cy="473521"/>
              </a:xfrm>
            </p:grpSpPr>
            <p:sp>
              <p:nvSpPr>
                <p:cNvPr id="135" name="Rectangle 134">
                  <a:extLst>
                    <a:ext uri="{FF2B5EF4-FFF2-40B4-BE49-F238E27FC236}">
                      <a16:creationId xmlns:a16="http://schemas.microsoft.com/office/drawing/2014/main" id="{10C1B920-71A2-C6F1-CF95-5A5A16463C23}"/>
                    </a:ext>
                  </a:extLst>
                </p:cNvPr>
                <p:cNvSpPr>
                  <a:spLocks/>
                </p:cNvSpPr>
                <p:nvPr/>
              </p:nvSpPr>
              <p:spPr>
                <a:xfrm>
                  <a:off x="7730696" y="2619910"/>
                  <a:ext cx="473521" cy="473521"/>
                </a:xfrm>
                <a:prstGeom prst="rect">
                  <a:avLst/>
                </a:prstGeom>
                <a:solidFill>
                  <a:srgbClr val="D44102"/>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36" name="Graphic 135" descr="Neighborhood with solid fill">
                  <a:extLst>
                    <a:ext uri="{FF2B5EF4-FFF2-40B4-BE49-F238E27FC236}">
                      <a16:creationId xmlns:a16="http://schemas.microsoft.com/office/drawing/2014/main" id="{7A741888-2949-28FA-307A-76564FBEEEB3}"/>
                    </a:ext>
                  </a:extLst>
                </p:cNvPr>
                <p:cNvPicPr preferRelativeResize="0">
                  <a:picLocks/>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55215" y="2642770"/>
                  <a:ext cx="418390" cy="421446"/>
                </a:xfrm>
                <a:prstGeom prst="rect">
                  <a:avLst/>
                </a:prstGeom>
              </p:spPr>
            </p:pic>
          </p:grpSp>
          <p:sp>
            <p:nvSpPr>
              <p:cNvPr id="129" name="Rectangle 128">
                <a:extLst>
                  <a:ext uri="{FF2B5EF4-FFF2-40B4-BE49-F238E27FC236}">
                    <a16:creationId xmlns:a16="http://schemas.microsoft.com/office/drawing/2014/main" id="{2903080E-0BE2-0D03-7C91-8730EA7F61C4}"/>
                  </a:ext>
                </a:extLst>
              </p:cNvPr>
              <p:cNvSpPr/>
              <p:nvPr/>
            </p:nvSpPr>
            <p:spPr>
              <a:xfrm>
                <a:off x="4214812" y="2939600"/>
                <a:ext cx="3177193" cy="1216152"/>
              </a:xfrm>
              <a:prstGeom prst="rect">
                <a:avLst/>
              </a:prstGeom>
              <a:solidFill>
                <a:schemeClr val="bg2"/>
              </a:solidFill>
              <a:ln w="19050">
                <a:noFill/>
              </a:ln>
            </p:spPr>
            <p:style>
              <a:lnRef idx="2">
                <a:schemeClr val="accent3"/>
              </a:lnRef>
              <a:fillRef idx="1">
                <a:schemeClr val="lt1"/>
              </a:fillRef>
              <a:effectRef idx="0">
                <a:schemeClr val="accent3"/>
              </a:effectRef>
              <a:fontRef idx="minor">
                <a:schemeClr val="dk1"/>
              </a:fontRef>
            </p:style>
            <p:txBody>
              <a:bodyPr rtlCol="0" anchor="t"/>
              <a:lstStyle/>
              <a:p>
                <a:pPr algn="ctr"/>
                <a:r>
                  <a:rPr lang="en-US" sz="1250" b="1" dirty="0">
                    <a:solidFill>
                      <a:schemeClr val="tx1">
                        <a:lumMod val="85000"/>
                        <a:lumOff val="15000"/>
                      </a:schemeClr>
                    </a:solidFill>
                    <a:latin typeface="Arial Narrow" panose="020B0606020202030204" pitchFamily="34" charset="0"/>
                    <a:cs typeface="Arial" panose="020B0604020202020204" pitchFamily="34" charset="0"/>
                  </a:rPr>
                  <a:t>System/organizational capacity</a:t>
                </a:r>
              </a:p>
              <a:p>
                <a:pPr marL="228600" indent="-228600">
                  <a:spcBef>
                    <a:spcPts val="200"/>
                  </a:spcBef>
                  <a:spcAft>
                    <a:spcPts val="100"/>
                  </a:spcAft>
                  <a:buFont typeface="Wingdings" panose="05000000000000000000" pitchFamily="2" charset="2"/>
                  <a:buChar char="§"/>
                </a:pPr>
                <a:r>
                  <a:rPr lang="en-US" sz="1150" dirty="0">
                    <a:solidFill>
                      <a:schemeClr val="tx1">
                        <a:lumMod val="85000"/>
                        <a:lumOff val="15000"/>
                      </a:schemeClr>
                    </a:solidFill>
                    <a:latin typeface="Arial" panose="020B0604020202020204" pitchFamily="34" charset="0"/>
                    <a:cs typeface="Arial" panose="020B0604020202020204" pitchFamily="34" charset="0"/>
                  </a:rPr>
                  <a:t>Resource and funding stability</a:t>
                </a:r>
              </a:p>
              <a:p>
                <a:pPr marL="228600" indent="-228600">
                  <a:spcAft>
                    <a:spcPts val="100"/>
                  </a:spcAft>
                  <a:buFont typeface="Wingdings" panose="05000000000000000000" pitchFamily="2" charset="2"/>
                  <a:buChar char="§"/>
                </a:pPr>
                <a:r>
                  <a:rPr lang="en-US" sz="1150" dirty="0">
                    <a:solidFill>
                      <a:schemeClr val="tx1">
                        <a:lumMod val="85000"/>
                        <a:lumOff val="15000"/>
                      </a:schemeClr>
                    </a:solidFill>
                    <a:latin typeface="Arial" panose="020B0604020202020204" pitchFamily="34" charset="0"/>
                    <a:cs typeface="Arial" panose="020B0604020202020204" pitchFamily="34" charset="0"/>
                  </a:rPr>
                  <a:t>Leadership competence</a:t>
                </a:r>
              </a:p>
              <a:p>
                <a:pPr marL="228600" indent="-228600">
                  <a:spcAft>
                    <a:spcPts val="100"/>
                  </a:spcAft>
                  <a:buFont typeface="Wingdings" panose="05000000000000000000" pitchFamily="2" charset="2"/>
                  <a:buChar char="§"/>
                </a:pPr>
                <a:r>
                  <a:rPr lang="en-US" sz="1150" dirty="0">
                    <a:solidFill>
                      <a:schemeClr val="tx1">
                        <a:lumMod val="85000"/>
                        <a:lumOff val="15000"/>
                      </a:schemeClr>
                    </a:solidFill>
                    <a:latin typeface="Arial" panose="020B0604020202020204" pitchFamily="34" charset="0"/>
                    <a:cs typeface="Arial" panose="020B0604020202020204" pitchFamily="34" charset="0"/>
                  </a:rPr>
                  <a:t>State govt. staff involvement &amp; integration</a:t>
                </a:r>
              </a:p>
              <a:p>
                <a:pPr marL="228600" indent="-228600">
                  <a:spcAft>
                    <a:spcPts val="100"/>
                  </a:spcAft>
                  <a:buFont typeface="Wingdings" panose="05000000000000000000" pitchFamily="2" charset="2"/>
                  <a:buChar char="§"/>
                </a:pPr>
                <a:r>
                  <a:rPr lang="en-US" sz="1150" dirty="0">
                    <a:solidFill>
                      <a:schemeClr val="tx1">
                        <a:lumMod val="85000"/>
                        <a:lumOff val="15000"/>
                      </a:schemeClr>
                    </a:solidFill>
                    <a:latin typeface="Arial" panose="020B0604020202020204" pitchFamily="34" charset="0"/>
                    <a:cs typeface="Arial" panose="020B0604020202020204" pitchFamily="34" charset="0"/>
                  </a:rPr>
                  <a:t>System flexibility to adapt to change</a:t>
                </a:r>
              </a:p>
              <a:p>
                <a:pPr marL="228600" indent="-228600">
                  <a:spcAft>
                    <a:spcPts val="100"/>
                  </a:spcAft>
                  <a:buFont typeface="Wingdings" panose="05000000000000000000" pitchFamily="2" charset="2"/>
                  <a:buChar char="§"/>
                </a:pPr>
                <a:r>
                  <a:rPr lang="en-US" sz="1150" dirty="0">
                    <a:solidFill>
                      <a:schemeClr val="tx1">
                        <a:lumMod val="85000"/>
                        <a:lumOff val="15000"/>
                      </a:schemeClr>
                    </a:solidFill>
                    <a:latin typeface="Arial" panose="020B0604020202020204" pitchFamily="34" charset="0"/>
                    <a:cs typeface="Arial" panose="020B0604020202020204" pitchFamily="34" charset="0"/>
                  </a:rPr>
                  <a:t>Effective coordination and collaboration</a:t>
                </a:r>
              </a:p>
            </p:txBody>
          </p:sp>
          <p:grpSp>
            <p:nvGrpSpPr>
              <p:cNvPr id="11" name="Group 10">
                <a:extLst>
                  <a:ext uri="{FF2B5EF4-FFF2-40B4-BE49-F238E27FC236}">
                    <a16:creationId xmlns:a16="http://schemas.microsoft.com/office/drawing/2014/main" id="{4C740B76-36CD-A4F9-D257-0F7104FAB2BA}"/>
                  </a:ext>
                </a:extLst>
              </p:cNvPr>
              <p:cNvGrpSpPr/>
              <p:nvPr/>
            </p:nvGrpSpPr>
            <p:grpSpPr>
              <a:xfrm>
                <a:off x="4033886" y="2753218"/>
                <a:ext cx="473521" cy="473521"/>
                <a:chOff x="8389178" y="1657664"/>
                <a:chExt cx="473521" cy="473521"/>
              </a:xfrm>
            </p:grpSpPr>
            <p:sp>
              <p:nvSpPr>
                <p:cNvPr id="131" name="Rectangle 130">
                  <a:extLst>
                    <a:ext uri="{FF2B5EF4-FFF2-40B4-BE49-F238E27FC236}">
                      <a16:creationId xmlns:a16="http://schemas.microsoft.com/office/drawing/2014/main" id="{20155765-5938-6311-99A1-48C1AD3AEA9B}"/>
                    </a:ext>
                  </a:extLst>
                </p:cNvPr>
                <p:cNvSpPr>
                  <a:spLocks/>
                </p:cNvSpPr>
                <p:nvPr/>
              </p:nvSpPr>
              <p:spPr>
                <a:xfrm>
                  <a:off x="8389178" y="1657664"/>
                  <a:ext cx="473521" cy="473521"/>
                </a:xfrm>
                <a:prstGeom prst="rect">
                  <a:avLst/>
                </a:prstGeom>
                <a:solidFill>
                  <a:srgbClr val="264E59"/>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32" name="Graphic 131" descr="Building with solid fill">
                  <a:extLst>
                    <a:ext uri="{FF2B5EF4-FFF2-40B4-BE49-F238E27FC236}">
                      <a16:creationId xmlns:a16="http://schemas.microsoft.com/office/drawing/2014/main" id="{94151FB7-6101-F813-4912-EA29B07949C5}"/>
                    </a:ext>
                  </a:extLst>
                </p:cNvPr>
                <p:cNvPicPr preferRelativeResize="0">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12038" y="1680524"/>
                  <a:ext cx="420048" cy="420048"/>
                </a:xfrm>
                <a:prstGeom prst="rect">
                  <a:avLst/>
                </a:prstGeom>
              </p:spPr>
            </p:pic>
          </p:grpSp>
          <p:sp>
            <p:nvSpPr>
              <p:cNvPr id="125" name="Rectangle 124">
                <a:extLst>
                  <a:ext uri="{FF2B5EF4-FFF2-40B4-BE49-F238E27FC236}">
                    <a16:creationId xmlns:a16="http://schemas.microsoft.com/office/drawing/2014/main" id="{F4D92BCF-F98B-3932-1D8B-AB484F37046F}"/>
                  </a:ext>
                </a:extLst>
              </p:cNvPr>
              <p:cNvSpPr/>
              <p:nvPr/>
            </p:nvSpPr>
            <p:spPr>
              <a:xfrm>
                <a:off x="4214812" y="5649949"/>
                <a:ext cx="3177193" cy="841248"/>
              </a:xfrm>
              <a:prstGeom prst="rect">
                <a:avLst/>
              </a:prstGeom>
              <a:solidFill>
                <a:schemeClr val="bg2"/>
              </a:solidFill>
              <a:ln>
                <a:noFill/>
              </a:ln>
            </p:spPr>
            <p:style>
              <a:lnRef idx="2">
                <a:schemeClr val="accent3"/>
              </a:lnRef>
              <a:fillRef idx="1">
                <a:schemeClr val="lt1"/>
              </a:fillRef>
              <a:effectRef idx="0">
                <a:schemeClr val="accent3"/>
              </a:effectRef>
              <a:fontRef idx="minor">
                <a:schemeClr val="dk1"/>
              </a:fontRef>
            </p:style>
            <p:txBody>
              <a:bodyPr rtlCol="0" anchor="t"/>
              <a:lstStyle/>
              <a:p>
                <a:pPr algn="ctr"/>
                <a:r>
                  <a:rPr lang="en-US" sz="1250" b="1">
                    <a:solidFill>
                      <a:schemeClr val="tx1">
                        <a:lumMod val="85000"/>
                        <a:lumOff val="15000"/>
                      </a:schemeClr>
                    </a:solidFill>
                    <a:latin typeface="Arial Narrow" panose="020B0606020202030204" pitchFamily="34" charset="0"/>
                    <a:cs typeface="Arial" panose="020B0604020202020204" pitchFamily="34" charset="0"/>
                  </a:rPr>
                  <a:t>Enabling environment</a:t>
                </a:r>
              </a:p>
              <a:p>
                <a:pPr marL="228600" indent="-228600">
                  <a:spcBef>
                    <a:spcPts val="200"/>
                  </a:spcBef>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Advocacy/communications</a:t>
                </a:r>
              </a:p>
              <a:p>
                <a:pPr marL="228600" indent="-228600">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Political support and acceptance</a:t>
                </a:r>
              </a:p>
              <a:p>
                <a:pPr marL="228600" indent="-228600">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Government and local policy alignment</a:t>
                </a:r>
              </a:p>
            </p:txBody>
          </p:sp>
          <p:grpSp>
            <p:nvGrpSpPr>
              <p:cNvPr id="10" name="Group 9">
                <a:extLst>
                  <a:ext uri="{FF2B5EF4-FFF2-40B4-BE49-F238E27FC236}">
                    <a16:creationId xmlns:a16="http://schemas.microsoft.com/office/drawing/2014/main" id="{868E1602-8B84-A2A7-504E-194FB8001FA9}"/>
                  </a:ext>
                </a:extLst>
              </p:cNvPr>
              <p:cNvGrpSpPr/>
              <p:nvPr/>
            </p:nvGrpSpPr>
            <p:grpSpPr>
              <a:xfrm>
                <a:off x="4037533" y="5462721"/>
                <a:ext cx="456941" cy="460279"/>
                <a:chOff x="7653865" y="3734173"/>
                <a:chExt cx="456941" cy="460279"/>
              </a:xfrm>
            </p:grpSpPr>
            <p:sp>
              <p:nvSpPr>
                <p:cNvPr id="127" name="Rectangle 126">
                  <a:extLst>
                    <a:ext uri="{FF2B5EF4-FFF2-40B4-BE49-F238E27FC236}">
                      <a16:creationId xmlns:a16="http://schemas.microsoft.com/office/drawing/2014/main" id="{6E6207D7-2B6F-2F81-3D9C-DF0F99804A4B}"/>
                    </a:ext>
                  </a:extLst>
                </p:cNvPr>
                <p:cNvSpPr>
                  <a:spLocks/>
                </p:cNvSpPr>
                <p:nvPr/>
              </p:nvSpPr>
              <p:spPr>
                <a:xfrm>
                  <a:off x="7653865" y="3734173"/>
                  <a:ext cx="456941" cy="460279"/>
                </a:xfrm>
                <a:prstGeom prst="rect">
                  <a:avLst/>
                </a:prstGeom>
                <a:solidFill>
                  <a:srgbClr val="A7BF39"/>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28" name="Graphic 127" descr="Meeting with solid fill">
                  <a:extLst>
                    <a:ext uri="{FF2B5EF4-FFF2-40B4-BE49-F238E27FC236}">
                      <a16:creationId xmlns:a16="http://schemas.microsoft.com/office/drawing/2014/main" id="{3D90FE76-81C5-27D6-51AD-DEA786E27DF2}"/>
                    </a:ext>
                  </a:extLst>
                </p:cNvPr>
                <p:cNvPicPr>
                  <a:picLocks/>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76560" y="3757033"/>
                  <a:ext cx="416566" cy="419608"/>
                </a:xfrm>
                <a:prstGeom prst="rect">
                  <a:avLst/>
                </a:prstGeom>
              </p:spPr>
            </p:pic>
          </p:grpSp>
        </p:grpSp>
        <p:sp>
          <p:nvSpPr>
            <p:cNvPr id="98" name="TextBox 97">
              <a:extLst>
                <a:ext uri="{FF2B5EF4-FFF2-40B4-BE49-F238E27FC236}">
                  <a16:creationId xmlns:a16="http://schemas.microsoft.com/office/drawing/2014/main" id="{77ACF5EB-C36A-7C2B-D45B-16198EC3BB44}"/>
                </a:ext>
              </a:extLst>
            </p:cNvPr>
            <p:cNvSpPr txBox="1"/>
            <p:nvPr/>
          </p:nvSpPr>
          <p:spPr>
            <a:xfrm>
              <a:off x="7892141" y="1253429"/>
              <a:ext cx="2269424" cy="320040"/>
            </a:xfrm>
            <a:prstGeom prst="rect">
              <a:avLst/>
            </a:prstGeom>
            <a:noFill/>
          </p:spPr>
          <p:txBody>
            <a:bodyPr wrap="square" rtlCol="0">
              <a:spAutoFit/>
            </a:bodyPr>
            <a:lstStyle/>
            <a:p>
              <a:pPr algn="ctr"/>
              <a:r>
                <a:rPr lang="en-US" sz="1400" b="1">
                  <a:solidFill>
                    <a:schemeClr val="tx1">
                      <a:lumMod val="85000"/>
                      <a:lumOff val="15000"/>
                    </a:schemeClr>
                  </a:solidFill>
                  <a:latin typeface="Arial Narrow" panose="020B0606020202030204" pitchFamily="34" charset="0"/>
                  <a:cs typeface="Arial" panose="020B0604020202020204" pitchFamily="34" charset="0"/>
                </a:rPr>
                <a:t>Institutionalization</a:t>
              </a:r>
            </a:p>
          </p:txBody>
        </p:sp>
        <p:sp>
          <p:nvSpPr>
            <p:cNvPr id="99" name="Rectangle 98">
              <a:extLst>
                <a:ext uri="{FF2B5EF4-FFF2-40B4-BE49-F238E27FC236}">
                  <a16:creationId xmlns:a16="http://schemas.microsoft.com/office/drawing/2014/main" id="{A35C6AFE-E733-109D-0111-D83EA76DDA05}"/>
                </a:ext>
              </a:extLst>
            </p:cNvPr>
            <p:cNvSpPr/>
            <p:nvPr/>
          </p:nvSpPr>
          <p:spPr>
            <a:xfrm>
              <a:off x="10629663" y="2146290"/>
              <a:ext cx="1361654" cy="3716282"/>
            </a:xfrm>
            <a:prstGeom prst="rect">
              <a:avLst/>
            </a:prstGeom>
            <a:solidFill>
              <a:srgbClr val="ECECD2"/>
            </a:solidFill>
            <a:ln w="28575">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lumMod val="85000"/>
                      <a:lumOff val="15000"/>
                    </a:schemeClr>
                  </a:solidFill>
                  <a:latin typeface="Arial" panose="020B0604020202020204" pitchFamily="34" charset="0"/>
                  <a:cs typeface="Arial" panose="020B0604020202020204" pitchFamily="34" charset="0"/>
                </a:rPr>
                <a:t>Increased </a:t>
              </a:r>
              <a:r>
                <a:rPr lang="en-US" sz="1400" b="1" dirty="0">
                  <a:solidFill>
                    <a:schemeClr val="tx1">
                      <a:lumMod val="85000"/>
                      <a:lumOff val="15000"/>
                    </a:schemeClr>
                  </a:solidFill>
                  <a:latin typeface="Arial" panose="020B0604020202020204" pitchFamily="34" charset="0"/>
                  <a:cs typeface="Arial" panose="020B0604020202020204" pitchFamily="34" charset="0"/>
                </a:rPr>
                <a:t>sustainability</a:t>
              </a:r>
              <a:r>
                <a:rPr lang="en-US" sz="1400" dirty="0">
                  <a:solidFill>
                    <a:schemeClr val="tx1">
                      <a:lumMod val="85000"/>
                      <a:lumOff val="15000"/>
                    </a:schemeClr>
                  </a:solidFill>
                  <a:latin typeface="Arial" panose="020B0604020202020204" pitchFamily="34" charset="0"/>
                  <a:cs typeface="Arial" panose="020B0604020202020204" pitchFamily="34" charset="0"/>
                </a:rPr>
                <a:t> of health systems and health outcomes</a:t>
              </a:r>
              <a:endParaRPr lang="en-US" sz="14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4BDAFD9A-E684-5ABC-6047-DDBFED549F94}"/>
                </a:ext>
              </a:extLst>
            </p:cNvPr>
            <p:cNvSpPr txBox="1"/>
            <p:nvPr/>
          </p:nvSpPr>
          <p:spPr>
            <a:xfrm>
              <a:off x="10533250" y="1238299"/>
              <a:ext cx="1554480" cy="320040"/>
            </a:xfrm>
            <a:prstGeom prst="rect">
              <a:avLst/>
            </a:prstGeom>
            <a:noFill/>
          </p:spPr>
          <p:txBody>
            <a:bodyPr wrap="square" rtlCol="0">
              <a:spAutoFit/>
            </a:bodyPr>
            <a:lstStyle/>
            <a:p>
              <a:pPr algn="ctr"/>
              <a:r>
                <a:rPr lang="en-US" sz="1400" b="1">
                  <a:solidFill>
                    <a:schemeClr val="tx1">
                      <a:lumMod val="85000"/>
                      <a:lumOff val="15000"/>
                    </a:schemeClr>
                  </a:solidFill>
                  <a:latin typeface="Arial Narrow" panose="020B0606020202030204" pitchFamily="34" charset="0"/>
                  <a:cs typeface="Arial" panose="020B0604020202020204" pitchFamily="34" charset="0"/>
                </a:rPr>
                <a:t>Ultimate Outcomes</a:t>
              </a:r>
            </a:p>
          </p:txBody>
        </p:sp>
        <p:sp>
          <p:nvSpPr>
            <p:cNvPr id="101" name="Arrow: Right 100">
              <a:extLst>
                <a:ext uri="{FF2B5EF4-FFF2-40B4-BE49-F238E27FC236}">
                  <a16:creationId xmlns:a16="http://schemas.microsoft.com/office/drawing/2014/main" id="{2ECFB949-EA40-8B99-B1D4-C1377472A6F9}"/>
                </a:ext>
              </a:extLst>
            </p:cNvPr>
            <p:cNvSpPr/>
            <p:nvPr/>
          </p:nvSpPr>
          <p:spPr>
            <a:xfrm>
              <a:off x="7424409" y="3595640"/>
              <a:ext cx="544662" cy="817582"/>
            </a:xfrm>
            <a:prstGeom prst="rightArrow">
              <a:avLst>
                <a:gd name="adj1" fmla="val 70869"/>
                <a:gd name="adj2" fmla="val 50000"/>
              </a:avLst>
            </a:prstGeom>
            <a:solidFill>
              <a:srgbClr val="BFBFBF">
                <a:alpha val="69804"/>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lumMod val="85000"/>
                    <a:lumOff val="15000"/>
                  </a:schemeClr>
                </a:solidFill>
                <a:latin typeface="Arial" panose="020B0604020202020204" pitchFamily="34" charset="0"/>
              </a:endParaRPr>
            </a:p>
          </p:txBody>
        </p:sp>
        <p:grpSp>
          <p:nvGrpSpPr>
            <p:cNvPr id="14" name="Group 13">
              <a:extLst>
                <a:ext uri="{FF2B5EF4-FFF2-40B4-BE49-F238E27FC236}">
                  <a16:creationId xmlns:a16="http://schemas.microsoft.com/office/drawing/2014/main" id="{C0721FD7-1E76-BF9F-BA55-E717C01149E1}"/>
                </a:ext>
              </a:extLst>
            </p:cNvPr>
            <p:cNvGrpSpPr/>
            <p:nvPr/>
          </p:nvGrpSpPr>
          <p:grpSpPr>
            <a:xfrm>
              <a:off x="8066733" y="1997443"/>
              <a:ext cx="1920240" cy="4013977"/>
              <a:chOff x="8108160" y="1979687"/>
              <a:chExt cx="1920240" cy="4013977"/>
            </a:xfrm>
          </p:grpSpPr>
          <p:sp>
            <p:nvSpPr>
              <p:cNvPr id="115" name="Freeform: Shape 114">
                <a:extLst>
                  <a:ext uri="{FF2B5EF4-FFF2-40B4-BE49-F238E27FC236}">
                    <a16:creationId xmlns:a16="http://schemas.microsoft.com/office/drawing/2014/main" id="{5E33AC1F-6328-2CDA-DAC1-559D7D062D83}"/>
                  </a:ext>
                </a:extLst>
              </p:cNvPr>
              <p:cNvSpPr/>
              <p:nvPr/>
            </p:nvSpPr>
            <p:spPr>
              <a:xfrm>
                <a:off x="8108160" y="1979687"/>
                <a:ext cx="1920240" cy="743256"/>
              </a:xfrm>
              <a:custGeom>
                <a:avLst/>
                <a:gdLst>
                  <a:gd name="connsiteX0" fmla="*/ 0 w 1771650"/>
                  <a:gd name="connsiteY0" fmla="*/ 98425 h 984250"/>
                  <a:gd name="connsiteX1" fmla="*/ 98425 w 1771650"/>
                  <a:gd name="connsiteY1" fmla="*/ 0 h 984250"/>
                  <a:gd name="connsiteX2" fmla="*/ 1673225 w 1771650"/>
                  <a:gd name="connsiteY2" fmla="*/ 0 h 984250"/>
                  <a:gd name="connsiteX3" fmla="*/ 1771650 w 1771650"/>
                  <a:gd name="connsiteY3" fmla="*/ 98425 h 984250"/>
                  <a:gd name="connsiteX4" fmla="*/ 1771650 w 1771650"/>
                  <a:gd name="connsiteY4" fmla="*/ 885825 h 984250"/>
                  <a:gd name="connsiteX5" fmla="*/ 1673225 w 1771650"/>
                  <a:gd name="connsiteY5" fmla="*/ 984250 h 984250"/>
                  <a:gd name="connsiteX6" fmla="*/ 98425 w 1771650"/>
                  <a:gd name="connsiteY6" fmla="*/ 984250 h 984250"/>
                  <a:gd name="connsiteX7" fmla="*/ 0 w 1771650"/>
                  <a:gd name="connsiteY7" fmla="*/ 885825 h 984250"/>
                  <a:gd name="connsiteX8" fmla="*/ 0 w 1771650"/>
                  <a:gd name="connsiteY8" fmla="*/ 98425 h 98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1650" h="984250">
                    <a:moveTo>
                      <a:pt x="0" y="98425"/>
                    </a:moveTo>
                    <a:cubicBezTo>
                      <a:pt x="0" y="44066"/>
                      <a:pt x="44066" y="0"/>
                      <a:pt x="98425" y="0"/>
                    </a:cubicBezTo>
                    <a:lnTo>
                      <a:pt x="1673225" y="0"/>
                    </a:lnTo>
                    <a:cubicBezTo>
                      <a:pt x="1727584" y="0"/>
                      <a:pt x="1771650" y="44066"/>
                      <a:pt x="1771650" y="98425"/>
                    </a:cubicBezTo>
                    <a:lnTo>
                      <a:pt x="1771650" y="885825"/>
                    </a:lnTo>
                    <a:cubicBezTo>
                      <a:pt x="1771650" y="940184"/>
                      <a:pt x="1727584" y="984250"/>
                      <a:pt x="1673225" y="984250"/>
                    </a:cubicBezTo>
                    <a:lnTo>
                      <a:pt x="98425" y="984250"/>
                    </a:lnTo>
                    <a:cubicBezTo>
                      <a:pt x="44066" y="984250"/>
                      <a:pt x="0" y="940184"/>
                      <a:pt x="0" y="885825"/>
                    </a:cubicBezTo>
                    <a:lnTo>
                      <a:pt x="0" y="98425"/>
                    </a:lnTo>
                    <a:close/>
                  </a:path>
                </a:pathLst>
              </a:custGeom>
              <a:solidFill>
                <a:schemeClr val="accent1">
                  <a:lumMod val="40000"/>
                  <a:lumOff val="60000"/>
                  <a:alpha val="49804"/>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8848" tIns="188848" rIns="188848" bIns="188848" numCol="1" spcCol="1270" anchor="ctr" anchorCtr="0">
                <a:noAutofit/>
              </a:bodyPr>
              <a:lstStyle/>
              <a:p>
                <a:pPr marL="0" lvl="0" indent="0" algn="ctr" defTabSz="1866900">
                  <a:lnSpc>
                    <a:spcPct val="90000"/>
                  </a:lnSpc>
                  <a:spcBef>
                    <a:spcPct val="0"/>
                  </a:spcBef>
                  <a:spcAft>
                    <a:spcPct val="35000"/>
                  </a:spcAft>
                  <a:buNone/>
                </a:pPr>
                <a:r>
                  <a:rPr lang="en-US" sz="1400" kern="1200">
                    <a:solidFill>
                      <a:schemeClr val="tx1">
                        <a:lumMod val="85000"/>
                        <a:lumOff val="15000"/>
                      </a:schemeClr>
                    </a:solidFill>
                    <a:latin typeface="Arial" panose="020B0604020202020204" pitchFamily="34" charset="0"/>
                    <a:cs typeface="Arial" panose="020B0604020202020204" pitchFamily="34" charset="0"/>
                  </a:rPr>
                  <a:t>Transition</a:t>
                </a:r>
              </a:p>
            </p:txBody>
          </p:sp>
          <p:sp>
            <p:nvSpPr>
              <p:cNvPr id="116" name="Freeform: Shape 115">
                <a:extLst>
                  <a:ext uri="{FF2B5EF4-FFF2-40B4-BE49-F238E27FC236}">
                    <a16:creationId xmlns:a16="http://schemas.microsoft.com/office/drawing/2014/main" id="{B0671196-646E-DCD2-2DA4-101C0AF750BF}"/>
                  </a:ext>
                </a:extLst>
              </p:cNvPr>
              <p:cNvSpPr/>
              <p:nvPr/>
            </p:nvSpPr>
            <p:spPr>
              <a:xfrm>
                <a:off x="8108160" y="3051002"/>
                <a:ext cx="1920240" cy="743256"/>
              </a:xfrm>
              <a:custGeom>
                <a:avLst/>
                <a:gdLst>
                  <a:gd name="connsiteX0" fmla="*/ 0 w 1771650"/>
                  <a:gd name="connsiteY0" fmla="*/ 98425 h 984250"/>
                  <a:gd name="connsiteX1" fmla="*/ 98425 w 1771650"/>
                  <a:gd name="connsiteY1" fmla="*/ 0 h 984250"/>
                  <a:gd name="connsiteX2" fmla="*/ 1673225 w 1771650"/>
                  <a:gd name="connsiteY2" fmla="*/ 0 h 984250"/>
                  <a:gd name="connsiteX3" fmla="*/ 1771650 w 1771650"/>
                  <a:gd name="connsiteY3" fmla="*/ 98425 h 984250"/>
                  <a:gd name="connsiteX4" fmla="*/ 1771650 w 1771650"/>
                  <a:gd name="connsiteY4" fmla="*/ 885825 h 984250"/>
                  <a:gd name="connsiteX5" fmla="*/ 1673225 w 1771650"/>
                  <a:gd name="connsiteY5" fmla="*/ 984250 h 984250"/>
                  <a:gd name="connsiteX6" fmla="*/ 98425 w 1771650"/>
                  <a:gd name="connsiteY6" fmla="*/ 984250 h 984250"/>
                  <a:gd name="connsiteX7" fmla="*/ 0 w 1771650"/>
                  <a:gd name="connsiteY7" fmla="*/ 885825 h 984250"/>
                  <a:gd name="connsiteX8" fmla="*/ 0 w 1771650"/>
                  <a:gd name="connsiteY8" fmla="*/ 98425 h 98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1650" h="984250">
                    <a:moveTo>
                      <a:pt x="0" y="98425"/>
                    </a:moveTo>
                    <a:cubicBezTo>
                      <a:pt x="0" y="44066"/>
                      <a:pt x="44066" y="0"/>
                      <a:pt x="98425" y="0"/>
                    </a:cubicBezTo>
                    <a:lnTo>
                      <a:pt x="1673225" y="0"/>
                    </a:lnTo>
                    <a:cubicBezTo>
                      <a:pt x="1727584" y="0"/>
                      <a:pt x="1771650" y="44066"/>
                      <a:pt x="1771650" y="98425"/>
                    </a:cubicBezTo>
                    <a:lnTo>
                      <a:pt x="1771650" y="885825"/>
                    </a:lnTo>
                    <a:cubicBezTo>
                      <a:pt x="1771650" y="940184"/>
                      <a:pt x="1727584" y="984250"/>
                      <a:pt x="1673225" y="984250"/>
                    </a:cubicBezTo>
                    <a:lnTo>
                      <a:pt x="98425" y="984250"/>
                    </a:lnTo>
                    <a:cubicBezTo>
                      <a:pt x="44066" y="984250"/>
                      <a:pt x="0" y="940184"/>
                      <a:pt x="0" y="885825"/>
                    </a:cubicBezTo>
                    <a:lnTo>
                      <a:pt x="0" y="98425"/>
                    </a:lnTo>
                    <a:close/>
                  </a:path>
                </a:pathLst>
              </a:custGeom>
              <a:solidFill>
                <a:schemeClr val="accent1">
                  <a:lumMod val="60000"/>
                  <a:lumOff val="40000"/>
                  <a:alpha val="74902"/>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8848" tIns="188848" rIns="188848" bIns="188848" numCol="1" spcCol="1270" anchor="ctr" anchorCtr="0">
                <a:noAutofit/>
              </a:bodyPr>
              <a:lstStyle/>
              <a:p>
                <a:pPr marL="0" lvl="0" indent="0" algn="ctr" defTabSz="1866900">
                  <a:lnSpc>
                    <a:spcPct val="90000"/>
                  </a:lnSpc>
                  <a:spcBef>
                    <a:spcPct val="0"/>
                  </a:spcBef>
                  <a:spcAft>
                    <a:spcPct val="35000"/>
                  </a:spcAft>
                  <a:buNone/>
                </a:pPr>
                <a:r>
                  <a:rPr lang="en-US" sz="1400" kern="1200" dirty="0">
                    <a:solidFill>
                      <a:schemeClr val="tx1">
                        <a:lumMod val="85000"/>
                        <a:lumOff val="15000"/>
                      </a:schemeClr>
                    </a:solidFill>
                    <a:latin typeface="Arial" panose="020B0604020202020204" pitchFamily="34" charset="0"/>
                    <a:cs typeface="Arial" panose="020B0604020202020204" pitchFamily="34" charset="0"/>
                  </a:rPr>
                  <a:t>Routinization</a:t>
                </a:r>
              </a:p>
            </p:txBody>
          </p:sp>
          <p:sp>
            <p:nvSpPr>
              <p:cNvPr id="117" name="Freeform: Shape 116">
                <a:extLst>
                  <a:ext uri="{FF2B5EF4-FFF2-40B4-BE49-F238E27FC236}">
                    <a16:creationId xmlns:a16="http://schemas.microsoft.com/office/drawing/2014/main" id="{6DEBC246-F62A-915D-D47D-6749372A8824}"/>
                  </a:ext>
                </a:extLst>
              </p:cNvPr>
              <p:cNvSpPr/>
              <p:nvPr/>
            </p:nvSpPr>
            <p:spPr>
              <a:xfrm>
                <a:off x="8108160" y="4122317"/>
                <a:ext cx="1920240" cy="743256"/>
              </a:xfrm>
              <a:custGeom>
                <a:avLst/>
                <a:gdLst>
                  <a:gd name="connsiteX0" fmla="*/ 0 w 1771650"/>
                  <a:gd name="connsiteY0" fmla="*/ 98425 h 984250"/>
                  <a:gd name="connsiteX1" fmla="*/ 98425 w 1771650"/>
                  <a:gd name="connsiteY1" fmla="*/ 0 h 984250"/>
                  <a:gd name="connsiteX2" fmla="*/ 1673225 w 1771650"/>
                  <a:gd name="connsiteY2" fmla="*/ 0 h 984250"/>
                  <a:gd name="connsiteX3" fmla="*/ 1771650 w 1771650"/>
                  <a:gd name="connsiteY3" fmla="*/ 98425 h 984250"/>
                  <a:gd name="connsiteX4" fmla="*/ 1771650 w 1771650"/>
                  <a:gd name="connsiteY4" fmla="*/ 885825 h 984250"/>
                  <a:gd name="connsiteX5" fmla="*/ 1673225 w 1771650"/>
                  <a:gd name="connsiteY5" fmla="*/ 984250 h 984250"/>
                  <a:gd name="connsiteX6" fmla="*/ 98425 w 1771650"/>
                  <a:gd name="connsiteY6" fmla="*/ 984250 h 984250"/>
                  <a:gd name="connsiteX7" fmla="*/ 0 w 1771650"/>
                  <a:gd name="connsiteY7" fmla="*/ 885825 h 984250"/>
                  <a:gd name="connsiteX8" fmla="*/ 0 w 1771650"/>
                  <a:gd name="connsiteY8" fmla="*/ 98425 h 98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1650" h="984250">
                    <a:moveTo>
                      <a:pt x="0" y="98425"/>
                    </a:moveTo>
                    <a:cubicBezTo>
                      <a:pt x="0" y="44066"/>
                      <a:pt x="44066" y="0"/>
                      <a:pt x="98425" y="0"/>
                    </a:cubicBezTo>
                    <a:lnTo>
                      <a:pt x="1673225" y="0"/>
                    </a:lnTo>
                    <a:cubicBezTo>
                      <a:pt x="1727584" y="0"/>
                      <a:pt x="1771650" y="44066"/>
                      <a:pt x="1771650" y="98425"/>
                    </a:cubicBezTo>
                    <a:lnTo>
                      <a:pt x="1771650" y="885825"/>
                    </a:lnTo>
                    <a:cubicBezTo>
                      <a:pt x="1771650" y="940184"/>
                      <a:pt x="1727584" y="984250"/>
                      <a:pt x="1673225" y="984250"/>
                    </a:cubicBezTo>
                    <a:lnTo>
                      <a:pt x="98425" y="984250"/>
                    </a:lnTo>
                    <a:cubicBezTo>
                      <a:pt x="44066" y="984250"/>
                      <a:pt x="0" y="940184"/>
                      <a:pt x="0" y="885825"/>
                    </a:cubicBezTo>
                    <a:lnTo>
                      <a:pt x="0" y="98425"/>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8848" tIns="188848" rIns="188848" bIns="188848" numCol="1" spcCol="1270" anchor="ctr" anchorCtr="0">
                <a:noAutofit/>
              </a:bodyPr>
              <a:lstStyle/>
              <a:p>
                <a:pPr marL="0" lvl="0" indent="0" algn="ctr" defTabSz="1866900">
                  <a:lnSpc>
                    <a:spcPct val="90000"/>
                  </a:lnSpc>
                  <a:spcBef>
                    <a:spcPct val="0"/>
                  </a:spcBef>
                  <a:spcAft>
                    <a:spcPct val="35000"/>
                  </a:spcAft>
                  <a:buNone/>
                </a:pPr>
                <a:r>
                  <a:rPr lang="en-US" sz="1400" kern="1200">
                    <a:solidFill>
                      <a:schemeClr val="tx1">
                        <a:lumMod val="85000"/>
                        <a:lumOff val="15000"/>
                      </a:schemeClr>
                    </a:solidFill>
                    <a:latin typeface="Arial" panose="020B0604020202020204" pitchFamily="34" charset="0"/>
                    <a:cs typeface="Arial" panose="020B0604020202020204" pitchFamily="34" charset="0"/>
                  </a:rPr>
                  <a:t>Institutionalization</a:t>
                </a:r>
              </a:p>
            </p:txBody>
          </p:sp>
          <p:sp>
            <p:nvSpPr>
              <p:cNvPr id="118" name="Freeform: Shape 117">
                <a:extLst>
                  <a:ext uri="{FF2B5EF4-FFF2-40B4-BE49-F238E27FC236}">
                    <a16:creationId xmlns:a16="http://schemas.microsoft.com/office/drawing/2014/main" id="{C3E69928-741A-5259-B9D5-D764873CC275}"/>
                  </a:ext>
                </a:extLst>
              </p:cNvPr>
              <p:cNvSpPr/>
              <p:nvPr/>
            </p:nvSpPr>
            <p:spPr>
              <a:xfrm>
                <a:off x="8108160" y="5193631"/>
                <a:ext cx="1920240" cy="800033"/>
              </a:xfrm>
              <a:custGeom>
                <a:avLst/>
                <a:gdLst>
                  <a:gd name="connsiteX0" fmla="*/ 0 w 1771650"/>
                  <a:gd name="connsiteY0" fmla="*/ 98425 h 984250"/>
                  <a:gd name="connsiteX1" fmla="*/ 98425 w 1771650"/>
                  <a:gd name="connsiteY1" fmla="*/ 0 h 984250"/>
                  <a:gd name="connsiteX2" fmla="*/ 1673225 w 1771650"/>
                  <a:gd name="connsiteY2" fmla="*/ 0 h 984250"/>
                  <a:gd name="connsiteX3" fmla="*/ 1771650 w 1771650"/>
                  <a:gd name="connsiteY3" fmla="*/ 98425 h 984250"/>
                  <a:gd name="connsiteX4" fmla="*/ 1771650 w 1771650"/>
                  <a:gd name="connsiteY4" fmla="*/ 885825 h 984250"/>
                  <a:gd name="connsiteX5" fmla="*/ 1673225 w 1771650"/>
                  <a:gd name="connsiteY5" fmla="*/ 984250 h 984250"/>
                  <a:gd name="connsiteX6" fmla="*/ 98425 w 1771650"/>
                  <a:gd name="connsiteY6" fmla="*/ 984250 h 984250"/>
                  <a:gd name="connsiteX7" fmla="*/ 0 w 1771650"/>
                  <a:gd name="connsiteY7" fmla="*/ 885825 h 984250"/>
                  <a:gd name="connsiteX8" fmla="*/ 0 w 1771650"/>
                  <a:gd name="connsiteY8" fmla="*/ 98425 h 98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1650" h="984250">
                    <a:moveTo>
                      <a:pt x="0" y="98425"/>
                    </a:moveTo>
                    <a:cubicBezTo>
                      <a:pt x="0" y="44066"/>
                      <a:pt x="44066" y="0"/>
                      <a:pt x="98425" y="0"/>
                    </a:cubicBezTo>
                    <a:lnTo>
                      <a:pt x="1673225" y="0"/>
                    </a:lnTo>
                    <a:cubicBezTo>
                      <a:pt x="1727584" y="0"/>
                      <a:pt x="1771650" y="44066"/>
                      <a:pt x="1771650" y="98425"/>
                    </a:cubicBezTo>
                    <a:lnTo>
                      <a:pt x="1771650" y="885825"/>
                    </a:lnTo>
                    <a:cubicBezTo>
                      <a:pt x="1771650" y="940184"/>
                      <a:pt x="1727584" y="984250"/>
                      <a:pt x="1673225" y="984250"/>
                    </a:cubicBezTo>
                    <a:lnTo>
                      <a:pt x="98425" y="984250"/>
                    </a:lnTo>
                    <a:cubicBezTo>
                      <a:pt x="44066" y="984250"/>
                      <a:pt x="0" y="940184"/>
                      <a:pt x="0" y="885825"/>
                    </a:cubicBezTo>
                    <a:lnTo>
                      <a:pt x="0" y="98425"/>
                    </a:lnTo>
                    <a:close/>
                  </a:path>
                </a:pathLst>
              </a:custGeom>
              <a:noFill/>
              <a:ln w="19050">
                <a:solidFill>
                  <a:srgbClr val="A7BF3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8848" tIns="188848" rIns="188848" bIns="188848" numCol="1" spcCol="1270" anchor="ctr" anchorCtr="0">
                <a:noAutofit/>
              </a:bodyPr>
              <a:lstStyle/>
              <a:p>
                <a:pPr marL="0" lvl="0" indent="0" algn="ctr" defTabSz="1866900">
                  <a:lnSpc>
                    <a:spcPct val="90000"/>
                  </a:lnSpc>
                  <a:spcBef>
                    <a:spcPct val="0"/>
                  </a:spcBef>
                  <a:spcAft>
                    <a:spcPct val="35000"/>
                  </a:spcAft>
                  <a:buNone/>
                </a:pPr>
                <a:r>
                  <a:rPr lang="en-US" sz="1400" kern="1200">
                    <a:solidFill>
                      <a:schemeClr val="tx1">
                        <a:lumMod val="85000"/>
                        <a:lumOff val="15000"/>
                      </a:schemeClr>
                    </a:solidFill>
                    <a:latin typeface="Arial" panose="020B0604020202020204" pitchFamily="34" charset="0"/>
                    <a:cs typeface="Arial" panose="020B0604020202020204" pitchFamily="34" charset="0"/>
                  </a:rPr>
                  <a:t>System</a:t>
                </a:r>
                <a:br>
                  <a:rPr lang="en-US" sz="1400" kern="1200">
                    <a:solidFill>
                      <a:schemeClr val="tx1">
                        <a:lumMod val="85000"/>
                        <a:lumOff val="15000"/>
                      </a:schemeClr>
                    </a:solidFill>
                    <a:latin typeface="Arial" panose="020B0604020202020204" pitchFamily="34" charset="0"/>
                    <a:cs typeface="Arial" panose="020B0604020202020204" pitchFamily="34" charset="0"/>
                  </a:rPr>
                </a:br>
                <a:r>
                  <a:rPr lang="en-US" sz="1400" kern="1200">
                    <a:solidFill>
                      <a:schemeClr val="tx1">
                        <a:lumMod val="85000"/>
                        <a:lumOff val="15000"/>
                      </a:schemeClr>
                    </a:solidFill>
                    <a:latin typeface="Arial" panose="020B0604020202020204" pitchFamily="34" charset="0"/>
                    <a:cs typeface="Arial" panose="020B0604020202020204" pitchFamily="34" charset="0"/>
                  </a:rPr>
                  <a:t>feedback/response</a:t>
                </a:r>
              </a:p>
            </p:txBody>
          </p:sp>
          <p:cxnSp>
            <p:nvCxnSpPr>
              <p:cNvPr id="119" name="Straight Arrow Connector 118">
                <a:extLst>
                  <a:ext uri="{FF2B5EF4-FFF2-40B4-BE49-F238E27FC236}">
                    <a16:creationId xmlns:a16="http://schemas.microsoft.com/office/drawing/2014/main" id="{2F22274E-E0FB-CFEF-D1AD-E569B2A86201}"/>
                  </a:ext>
                </a:extLst>
              </p:cNvPr>
              <p:cNvCxnSpPr>
                <a:cxnSpLocks/>
              </p:cNvCxnSpPr>
              <p:nvPr/>
            </p:nvCxnSpPr>
            <p:spPr>
              <a:xfrm>
                <a:off x="9068280" y="2722943"/>
                <a:ext cx="0" cy="334465"/>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90BC8EB3-C5D6-E1E8-DA64-1F61F2785A0C}"/>
                  </a:ext>
                </a:extLst>
              </p:cNvPr>
              <p:cNvCxnSpPr>
                <a:cxnSpLocks/>
              </p:cNvCxnSpPr>
              <p:nvPr/>
            </p:nvCxnSpPr>
            <p:spPr>
              <a:xfrm>
                <a:off x="9068280" y="3793827"/>
                <a:ext cx="0" cy="334465"/>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03" name="Arrow: Right 102">
              <a:extLst>
                <a:ext uri="{FF2B5EF4-FFF2-40B4-BE49-F238E27FC236}">
                  <a16:creationId xmlns:a16="http://schemas.microsoft.com/office/drawing/2014/main" id="{70AA365B-9A47-2FF2-1F43-A7C768052002}"/>
                </a:ext>
              </a:extLst>
            </p:cNvPr>
            <p:cNvSpPr/>
            <p:nvPr/>
          </p:nvSpPr>
          <p:spPr>
            <a:xfrm>
              <a:off x="10065919" y="3595640"/>
              <a:ext cx="499273" cy="817582"/>
            </a:xfrm>
            <a:prstGeom prst="rightArrow">
              <a:avLst>
                <a:gd name="adj1" fmla="val 70869"/>
                <a:gd name="adj2" fmla="val 50000"/>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lumMod val="85000"/>
                    <a:lumOff val="15000"/>
                  </a:schemeClr>
                </a:solidFill>
                <a:latin typeface="Arial" panose="020B0604020202020204" pitchFamily="34" charset="0"/>
              </a:endParaRPr>
            </a:p>
          </p:txBody>
        </p:sp>
        <p:grpSp>
          <p:nvGrpSpPr>
            <p:cNvPr id="106" name="Group 105">
              <a:extLst>
                <a:ext uri="{FF2B5EF4-FFF2-40B4-BE49-F238E27FC236}">
                  <a16:creationId xmlns:a16="http://schemas.microsoft.com/office/drawing/2014/main" id="{48662FAB-692D-1233-BF76-34955A1EBF4A}"/>
                </a:ext>
              </a:extLst>
            </p:cNvPr>
            <p:cNvGrpSpPr/>
            <p:nvPr/>
          </p:nvGrpSpPr>
          <p:grpSpPr>
            <a:xfrm>
              <a:off x="9297278" y="6254578"/>
              <a:ext cx="1786962" cy="558505"/>
              <a:chOff x="7384911" y="5502281"/>
              <a:chExt cx="1800014" cy="687107"/>
            </a:xfrm>
          </p:grpSpPr>
          <p:sp>
            <p:nvSpPr>
              <p:cNvPr id="107" name="Rectangle 106">
                <a:extLst>
                  <a:ext uri="{FF2B5EF4-FFF2-40B4-BE49-F238E27FC236}">
                    <a16:creationId xmlns:a16="http://schemas.microsoft.com/office/drawing/2014/main" id="{2CB5711F-0B0D-8F47-22A7-ADFE37C1F686}"/>
                  </a:ext>
                </a:extLst>
              </p:cNvPr>
              <p:cNvSpPr>
                <a:spLocks noChangeAspect="1"/>
              </p:cNvSpPr>
              <p:nvPr/>
            </p:nvSpPr>
            <p:spPr>
              <a:xfrm>
                <a:off x="7384911" y="5502281"/>
                <a:ext cx="137160" cy="137160"/>
              </a:xfrm>
              <a:prstGeom prst="rect">
                <a:avLst/>
              </a:prstGeom>
              <a:solidFill>
                <a:srgbClr val="B4DECF"/>
              </a:solidFill>
              <a:ln w="12700" cap="flat" cmpd="sng" algn="ctr">
                <a:solidFill>
                  <a:schemeClr val="bg2">
                    <a:lumMod val="90000"/>
                  </a:schemeClr>
                </a:solidFill>
                <a:prstDash val="solid"/>
                <a:miter lim="800000"/>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BA-N</a:t>
                </a:r>
              </a:p>
            </p:txBody>
          </p:sp>
          <p:sp>
            <p:nvSpPr>
              <p:cNvPr id="108" name="Rectangle 107">
                <a:extLst>
                  <a:ext uri="{FF2B5EF4-FFF2-40B4-BE49-F238E27FC236}">
                    <a16:creationId xmlns:a16="http://schemas.microsoft.com/office/drawing/2014/main" id="{4F81E18F-BD5C-E2FC-3B3C-B39E8387D92C}"/>
                  </a:ext>
                </a:extLst>
              </p:cNvPr>
              <p:cNvSpPr>
                <a:spLocks noChangeAspect="1"/>
              </p:cNvSpPr>
              <p:nvPr/>
            </p:nvSpPr>
            <p:spPr>
              <a:xfrm>
                <a:off x="7384911" y="5685597"/>
                <a:ext cx="137160" cy="137160"/>
              </a:xfrm>
              <a:prstGeom prst="rect">
                <a:avLst/>
              </a:prstGeom>
              <a:solidFill>
                <a:srgbClr val="D3DF9C"/>
              </a:solidFill>
              <a:ln w="12700" cap="flat" cmpd="sng" algn="ctr">
                <a:solidFill>
                  <a:schemeClr val="bg2">
                    <a:lumMod val="90000"/>
                  </a:schemeClr>
                </a:solidFill>
                <a:prstDash val="solid"/>
                <a:miter lim="800000"/>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PMI-S</a:t>
                </a:r>
              </a:p>
            </p:txBody>
          </p:sp>
          <p:sp>
            <p:nvSpPr>
              <p:cNvPr id="109" name="Rectangle 108">
                <a:extLst>
                  <a:ext uri="{FF2B5EF4-FFF2-40B4-BE49-F238E27FC236}">
                    <a16:creationId xmlns:a16="http://schemas.microsoft.com/office/drawing/2014/main" id="{CC1DD869-3CD7-FFD9-3D17-B0D2695CBAD7}"/>
                  </a:ext>
                </a:extLst>
              </p:cNvPr>
              <p:cNvSpPr>
                <a:spLocks noChangeAspect="1"/>
              </p:cNvSpPr>
              <p:nvPr/>
            </p:nvSpPr>
            <p:spPr>
              <a:xfrm>
                <a:off x="7384911" y="5868913"/>
                <a:ext cx="137160" cy="137160"/>
              </a:xfrm>
              <a:prstGeom prst="rect">
                <a:avLst/>
              </a:prstGeom>
              <a:solidFill>
                <a:srgbClr val="F9D09F"/>
              </a:solidFill>
              <a:ln w="12700" cap="flat" cmpd="sng" algn="ctr">
                <a:solidFill>
                  <a:schemeClr val="bg2">
                    <a:lumMod val="90000"/>
                  </a:schemeClr>
                </a:solidFill>
                <a:prstDash val="solid"/>
                <a:miter lim="800000"/>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IHP (Kebbi), PMI-S (Zamfara), IHP/PMI-S (Ebonyi)</a:t>
                </a:r>
              </a:p>
            </p:txBody>
          </p:sp>
          <p:sp>
            <p:nvSpPr>
              <p:cNvPr id="110" name="Rectangle 109">
                <a:extLst>
                  <a:ext uri="{FF2B5EF4-FFF2-40B4-BE49-F238E27FC236}">
                    <a16:creationId xmlns:a16="http://schemas.microsoft.com/office/drawing/2014/main" id="{304F259D-AADA-5C91-35FD-961C4698DAA8}"/>
                  </a:ext>
                </a:extLst>
              </p:cNvPr>
              <p:cNvSpPr>
                <a:spLocks noChangeAspect="1"/>
              </p:cNvSpPr>
              <p:nvPr/>
            </p:nvSpPr>
            <p:spPr>
              <a:xfrm>
                <a:off x="9047765" y="5502281"/>
                <a:ext cx="137160" cy="137160"/>
              </a:xfrm>
              <a:prstGeom prst="rect">
                <a:avLst/>
              </a:prstGeom>
              <a:solidFill>
                <a:srgbClr val="EFA383"/>
              </a:solidFill>
              <a:ln w="12700" cap="flat" cmpd="sng" algn="ctr">
                <a:solidFill>
                  <a:schemeClr val="bg2">
                    <a:lumMod val="90000"/>
                  </a:schemeClr>
                </a:solidFill>
                <a:prstDash val="solid"/>
                <a:miter lim="800000"/>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IHP</a:t>
                </a:r>
              </a:p>
            </p:txBody>
          </p:sp>
          <p:sp>
            <p:nvSpPr>
              <p:cNvPr id="111" name="Rectangle 110">
                <a:extLst>
                  <a:ext uri="{FF2B5EF4-FFF2-40B4-BE49-F238E27FC236}">
                    <a16:creationId xmlns:a16="http://schemas.microsoft.com/office/drawing/2014/main" id="{614AA202-DA1B-7EF4-6EE0-26C59B7B6B56}"/>
                  </a:ext>
                </a:extLst>
              </p:cNvPr>
              <p:cNvSpPr>
                <a:spLocks noChangeAspect="1"/>
              </p:cNvSpPr>
              <p:nvPr/>
            </p:nvSpPr>
            <p:spPr>
              <a:xfrm>
                <a:off x="9047765" y="5685597"/>
                <a:ext cx="137160" cy="137160"/>
              </a:xfrm>
              <a:prstGeom prst="rect">
                <a:avLst/>
              </a:prstGeom>
              <a:solidFill>
                <a:srgbClr val="8E9CAB"/>
              </a:solidFill>
              <a:ln w="12700" cap="flat" cmpd="sng" algn="ctr">
                <a:solidFill>
                  <a:schemeClr val="bg2">
                    <a:lumMod val="90000"/>
                  </a:schemeClr>
                </a:solidFill>
                <a:prstDash val="solid"/>
                <a:miter lim="800000"/>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PSM</a:t>
                </a:r>
              </a:p>
            </p:txBody>
          </p:sp>
          <p:sp>
            <p:nvSpPr>
              <p:cNvPr id="112" name="Rectangle 111">
                <a:extLst>
                  <a:ext uri="{FF2B5EF4-FFF2-40B4-BE49-F238E27FC236}">
                    <a16:creationId xmlns:a16="http://schemas.microsoft.com/office/drawing/2014/main" id="{EAB170B6-9CF7-C801-74AC-C3ECFB076BAA}"/>
                  </a:ext>
                </a:extLst>
              </p:cNvPr>
              <p:cNvSpPr>
                <a:spLocks noChangeAspect="1"/>
              </p:cNvSpPr>
              <p:nvPr/>
            </p:nvSpPr>
            <p:spPr>
              <a:xfrm>
                <a:off x="7384911" y="6052228"/>
                <a:ext cx="137160" cy="137160"/>
              </a:xfrm>
              <a:prstGeom prst="rect">
                <a:avLst/>
              </a:prstGeom>
              <a:solidFill>
                <a:srgbClr val="ECECD2"/>
              </a:solidFill>
              <a:ln w="12700" cap="flat" cmpd="sng" algn="ctr">
                <a:solidFill>
                  <a:schemeClr val="bg2">
                    <a:lumMod val="90000"/>
                  </a:schemeClr>
                </a:solidFill>
                <a:prstDash val="solid"/>
                <a:miter lim="800000"/>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All activities</a:t>
                </a:r>
              </a:p>
            </p:txBody>
          </p:sp>
        </p:grpSp>
      </p:grpSp>
    </p:spTree>
    <p:extLst>
      <p:ext uri="{BB962C8B-B14F-4D97-AF65-F5344CB8AC3E}">
        <p14:creationId xmlns:p14="http://schemas.microsoft.com/office/powerpoint/2010/main" val="5720446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F9A2E2-165A-073B-B5DC-2782D547A6C4}"/>
              </a:ext>
            </a:extLst>
          </p:cNvPr>
          <p:cNvSpPr>
            <a:spLocks noGrp="1"/>
          </p:cNvSpPr>
          <p:nvPr>
            <p:ph type="title" idx="4294967295"/>
          </p:nvPr>
        </p:nvSpPr>
        <p:spPr>
          <a:xfrm>
            <a:off x="404813" y="668338"/>
            <a:ext cx="9107487" cy="639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Sustainability survey</a:t>
            </a:r>
          </a:p>
        </p:txBody>
      </p:sp>
      <p:sp>
        <p:nvSpPr>
          <p:cNvPr id="2" name="Text Placeholder 1">
            <a:extLst>
              <a:ext uri="{FF2B5EF4-FFF2-40B4-BE49-F238E27FC236}">
                <a16:creationId xmlns:a16="http://schemas.microsoft.com/office/drawing/2014/main" id="{D38BB3ED-E02F-D149-051A-814B74BE8933}"/>
              </a:ext>
            </a:extLst>
          </p:cNvPr>
          <p:cNvSpPr>
            <a:spLocks noGrp="1"/>
          </p:cNvSpPr>
          <p:nvPr>
            <p:ph type="body" sz="quarter" idx="12"/>
          </p:nvPr>
        </p:nvSpPr>
        <p:spPr>
          <a:xfrm>
            <a:off x="405061" y="1480559"/>
            <a:ext cx="6609198" cy="4596150"/>
          </a:xfrm>
        </p:spPr>
        <p:txBody>
          <a:bodyPr/>
          <a:lstStyle/>
          <a:p>
            <a:pPr>
              <a:spcAft>
                <a:spcPts val="1000"/>
              </a:spcAft>
            </a:pPr>
            <a:r>
              <a:rPr lang="en-US" sz="2200" dirty="0">
                <a:solidFill>
                  <a:schemeClr val="tx1">
                    <a:lumMod val="85000"/>
                    <a:lumOff val="15000"/>
                  </a:schemeClr>
                </a:solidFill>
              </a:rPr>
              <a:t>Questionnaire was a</a:t>
            </a:r>
            <a:r>
              <a:rPr lang="en-US" sz="2200" b="0" i="0" dirty="0">
                <a:solidFill>
                  <a:schemeClr val="tx1">
                    <a:lumMod val="85000"/>
                    <a:lumOff val="15000"/>
                  </a:schemeClr>
                </a:solidFill>
                <a:effectLst/>
              </a:rPr>
              <a:t>dapted by D4I from the </a:t>
            </a:r>
            <a:r>
              <a:rPr lang="en-US" sz="2200" dirty="0">
                <a:solidFill>
                  <a:schemeClr val="tx1">
                    <a:lumMod val="85000"/>
                    <a:lumOff val="15000"/>
                  </a:schemeClr>
                </a:solidFill>
              </a:rPr>
              <a:t>P</a:t>
            </a:r>
            <a:r>
              <a:rPr lang="en-US" sz="2200" b="0" i="0" dirty="0">
                <a:solidFill>
                  <a:schemeClr val="tx1">
                    <a:lumMod val="85000"/>
                    <a:lumOff val="15000"/>
                  </a:schemeClr>
                </a:solidFill>
                <a:effectLst/>
              </a:rPr>
              <a:t>rogram Sustainability Assessment Tool (PSAT)</a:t>
            </a:r>
            <a:r>
              <a:rPr lang="en-US" sz="2200" baseline="30000" dirty="0">
                <a:solidFill>
                  <a:schemeClr val="tx1">
                    <a:lumMod val="85000"/>
                    <a:lumOff val="15000"/>
                  </a:schemeClr>
                </a:solidFill>
              </a:rPr>
              <a:t>*</a:t>
            </a:r>
            <a:r>
              <a:rPr lang="en-US" sz="2200" b="0" i="0" baseline="30000" dirty="0">
                <a:solidFill>
                  <a:schemeClr val="tx1">
                    <a:lumMod val="85000"/>
                    <a:lumOff val="15000"/>
                  </a:schemeClr>
                </a:solidFill>
                <a:effectLst/>
              </a:rPr>
              <a:t> </a:t>
            </a:r>
            <a:endParaRPr lang="en-US" sz="2200" baseline="30000" dirty="0">
              <a:solidFill>
                <a:schemeClr val="tx1">
                  <a:lumMod val="85000"/>
                  <a:lumOff val="15000"/>
                </a:schemeClr>
              </a:solidFill>
            </a:endParaRPr>
          </a:p>
          <a:p>
            <a:pPr>
              <a:spcAft>
                <a:spcPts val="1000"/>
              </a:spcAft>
            </a:pPr>
            <a:r>
              <a:rPr lang="en-US" sz="2200" dirty="0">
                <a:solidFill>
                  <a:schemeClr val="tx1">
                    <a:lumMod val="85000"/>
                    <a:lumOff val="15000"/>
                  </a:schemeClr>
                </a:solidFill>
              </a:rPr>
              <a:t>Includes statements that characterize sustainable programs, organized into 12 domains across 3 functional areas</a:t>
            </a:r>
            <a:endParaRPr lang="en-US" sz="2200" dirty="0">
              <a:solidFill>
                <a:schemeClr val="tx1">
                  <a:lumMod val="85000"/>
                  <a:lumOff val="15000"/>
                </a:schemeClr>
              </a:solidFill>
              <a:effectLst/>
              <a:ea typeface="Calibri" panose="020F0502020204030204" pitchFamily="34" charset="0"/>
            </a:endParaRPr>
          </a:p>
          <a:p>
            <a:pPr>
              <a:spcAft>
                <a:spcPts val="1000"/>
              </a:spcAft>
            </a:pPr>
            <a:r>
              <a:rPr lang="en-US" sz="2200" dirty="0">
                <a:solidFill>
                  <a:schemeClr val="tx1">
                    <a:lumMod val="85000"/>
                    <a:lumOff val="15000"/>
                  </a:schemeClr>
                </a:solidFill>
              </a:rPr>
              <a:t>Likert-type response scale anchored by ‘to an extremely small extent’ (1) and ‘to an extremely large extent’ (7)</a:t>
            </a:r>
          </a:p>
          <a:p>
            <a:pPr>
              <a:spcAft>
                <a:spcPts val="1000"/>
              </a:spcAft>
            </a:pPr>
            <a:r>
              <a:rPr lang="en-US" sz="2200" dirty="0">
                <a:solidFill>
                  <a:schemeClr val="tx1">
                    <a:lumMod val="85000"/>
                    <a:lumOff val="15000"/>
                  </a:schemeClr>
                </a:solidFill>
                <a:effectLst/>
                <a:ea typeface="Calibri" panose="020F0502020204030204" pitchFamily="34" charset="0"/>
                <a:cs typeface="Times New Roman" panose="02020603050405020304" pitchFamily="18" charset="0"/>
              </a:rPr>
              <a:t>A total of 161 staff members (24% female, 76% male) from HPN stakeholder organizations in Ebonyi took part in the assessment February–March 2022</a:t>
            </a:r>
            <a:endParaRPr lang="en-US" sz="2200" b="0" i="0" dirty="0">
              <a:solidFill>
                <a:schemeClr val="tx1">
                  <a:lumMod val="85000"/>
                  <a:lumOff val="15000"/>
                </a:schemeClr>
              </a:solidFill>
              <a:effectLst/>
            </a:endParaRPr>
          </a:p>
        </p:txBody>
      </p:sp>
      <p:graphicFrame>
        <p:nvGraphicFramePr>
          <p:cNvPr id="5" name="Chart 4" descr="pie chart showing breakdown of types respondents (18% government, 7% USAID, and 75% other) ">
            <a:extLst>
              <a:ext uri="{FF2B5EF4-FFF2-40B4-BE49-F238E27FC236}">
                <a16:creationId xmlns:a16="http://schemas.microsoft.com/office/drawing/2014/main" id="{DF3E914A-54C0-CCB3-F4B9-339427AB1301}"/>
              </a:ext>
            </a:extLst>
          </p:cNvPr>
          <p:cNvGraphicFramePr>
            <a:graphicFrameLocks/>
          </p:cNvGraphicFramePr>
          <p:nvPr>
            <p:extLst>
              <p:ext uri="{D42A27DB-BD31-4B8C-83A1-F6EECF244321}">
                <p14:modId xmlns:p14="http://schemas.microsoft.com/office/powerpoint/2010/main" val="379714263"/>
              </p:ext>
            </p:extLst>
          </p:nvPr>
        </p:nvGraphicFramePr>
        <p:xfrm>
          <a:off x="6285054" y="1510496"/>
          <a:ext cx="6275062" cy="410322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69F6261-6730-7C16-B750-AE8855DC5C6C}"/>
              </a:ext>
            </a:extLst>
          </p:cNvPr>
          <p:cNvSpPr txBox="1">
            <a:spLocks/>
          </p:cNvSpPr>
          <p:nvPr/>
        </p:nvSpPr>
        <p:spPr>
          <a:xfrm>
            <a:off x="648127" y="6252829"/>
            <a:ext cx="11239072" cy="6001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schemeClr val="tx1">
                    <a:lumMod val="50000"/>
                    <a:lumOff val="50000"/>
                  </a:schemeClr>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US" sz="11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Calibri" panose="020F0502020204030204" pitchFamily="34" charset="0"/>
                <a:cs typeface="Arial" panose="020B0604020202020204" pitchFamily="34" charset="0"/>
              </a:rPr>
              <a:t>Center for Public Health Systems Science (2021). Program Sustainability Assessment Tool (PSAT). Brown School of Public Health, Washington University in St. Louis. Retrieved from </a:t>
            </a:r>
            <a:r>
              <a:rPr kumimoji="0" lang="en-US" sz="1100" b="0" i="0" u="sng"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https://sustaintool.org/psat/</a:t>
            </a:r>
            <a:r>
              <a:rPr kumimoji="0" lang="en-US" sz="11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Calibri" panose="020F0502020204030204" pitchFamily="34" charset="0"/>
                <a:cs typeface="Arial" panose="020B0604020202020204" pitchFamily="34" charset="0"/>
              </a:rPr>
              <a:t> in June 2022. (</a:t>
            </a:r>
            <a:r>
              <a:rPr kumimoji="0" lang="en-US" sz="11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mn-cs"/>
              </a:rPr>
              <a:t>available under a Creative Commons Attribution-Non-Commercial-Share-Alike license)</a:t>
            </a:r>
            <a:endParaRPr kumimoji="0" lang="en-US" sz="11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675531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F9A2E2-165A-073B-B5DC-2782D547A6C4}"/>
              </a:ext>
            </a:extLst>
          </p:cNvPr>
          <p:cNvSpPr>
            <a:spLocks noGrp="1"/>
          </p:cNvSpPr>
          <p:nvPr>
            <p:ph type="title" idx="4294967295"/>
          </p:nvPr>
        </p:nvSpPr>
        <p:spPr>
          <a:xfrm>
            <a:off x="381000" y="661988"/>
            <a:ext cx="11430000" cy="639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Qualitative interviews</a:t>
            </a:r>
          </a:p>
        </p:txBody>
      </p:sp>
      <p:sp>
        <p:nvSpPr>
          <p:cNvPr id="5" name="Text Placeholder 4">
            <a:extLst>
              <a:ext uri="{FF2B5EF4-FFF2-40B4-BE49-F238E27FC236}">
                <a16:creationId xmlns:a16="http://schemas.microsoft.com/office/drawing/2014/main" id="{9898CB55-F943-4C41-9137-8DA0AFC92E56}"/>
              </a:ext>
            </a:extLst>
          </p:cNvPr>
          <p:cNvSpPr>
            <a:spLocks noGrp="1"/>
          </p:cNvSpPr>
          <p:nvPr>
            <p:ph type="body" sz="quarter" idx="12"/>
          </p:nvPr>
        </p:nvSpPr>
        <p:spPr>
          <a:xfrm>
            <a:off x="381000" y="1427573"/>
            <a:ext cx="11140440" cy="1935387"/>
          </a:xfrm>
        </p:spPr>
        <p:txBody>
          <a:bodyPr/>
          <a:lstStyle/>
          <a:p>
            <a:pPr>
              <a:spcAft>
                <a:spcPts val="400"/>
              </a:spcAft>
            </a:pPr>
            <a:r>
              <a:rPr lang="en-US" sz="2000" dirty="0">
                <a:solidFill>
                  <a:schemeClr val="tx1">
                    <a:lumMod val="85000"/>
                    <a:lumOff val="15000"/>
                  </a:schemeClr>
                </a:solidFill>
              </a:rPr>
              <a:t>Interview guides were developed for HPN Activity, State, and USAID respondents focusing on: </a:t>
            </a:r>
          </a:p>
          <a:p>
            <a:pPr lvl="1">
              <a:spcAft>
                <a:spcPts val="0"/>
              </a:spcAft>
            </a:pPr>
            <a:r>
              <a:rPr lang="en-US" sz="1800" dirty="0">
                <a:solidFill>
                  <a:schemeClr val="tx1">
                    <a:lumMod val="85000"/>
                    <a:lumOff val="15000"/>
                  </a:schemeClr>
                </a:solidFill>
              </a:rPr>
              <a:t>Program implementation </a:t>
            </a:r>
          </a:p>
          <a:p>
            <a:pPr lvl="1">
              <a:spcAft>
                <a:spcPts val="0"/>
              </a:spcAft>
            </a:pPr>
            <a:r>
              <a:rPr lang="en-US" sz="1800" dirty="0">
                <a:solidFill>
                  <a:schemeClr val="tx1">
                    <a:lumMod val="85000"/>
                    <a:lumOff val="15000"/>
                  </a:schemeClr>
                </a:solidFill>
              </a:rPr>
              <a:t>Collaboration/coordination </a:t>
            </a:r>
          </a:p>
          <a:p>
            <a:pPr lvl="1">
              <a:spcAft>
                <a:spcPts val="0"/>
              </a:spcAft>
            </a:pPr>
            <a:r>
              <a:rPr lang="en-US" sz="1800" dirty="0">
                <a:solidFill>
                  <a:schemeClr val="tx1">
                    <a:lumMod val="85000"/>
                    <a:lumOff val="15000"/>
                  </a:schemeClr>
                </a:solidFill>
              </a:rPr>
              <a:t>System/organizational capacity</a:t>
            </a:r>
          </a:p>
          <a:p>
            <a:pPr lvl="1">
              <a:spcAft>
                <a:spcPts val="0"/>
              </a:spcAft>
            </a:pPr>
            <a:r>
              <a:rPr lang="en-US" sz="1800" dirty="0">
                <a:solidFill>
                  <a:schemeClr val="tx1">
                    <a:lumMod val="85000"/>
                    <a:lumOff val="15000"/>
                  </a:schemeClr>
                </a:solidFill>
              </a:rPr>
              <a:t>Community embeddedness (BA-N only)</a:t>
            </a:r>
          </a:p>
          <a:p>
            <a:pPr lvl="1">
              <a:spcAft>
                <a:spcPts val="0"/>
              </a:spcAft>
            </a:pPr>
            <a:r>
              <a:rPr lang="en-US" sz="1800" dirty="0">
                <a:solidFill>
                  <a:schemeClr val="tx1">
                    <a:lumMod val="85000"/>
                    <a:lumOff val="15000"/>
                  </a:schemeClr>
                </a:solidFill>
              </a:rPr>
              <a:t>Enabling environment</a:t>
            </a:r>
          </a:p>
          <a:p>
            <a:pPr lvl="1">
              <a:spcAft>
                <a:spcPts val="0"/>
              </a:spcAft>
            </a:pPr>
            <a:r>
              <a:rPr lang="en-US" sz="1800" dirty="0">
                <a:solidFill>
                  <a:schemeClr val="tx1">
                    <a:lumMod val="85000"/>
                    <a:lumOff val="15000"/>
                  </a:schemeClr>
                </a:solidFill>
              </a:rPr>
              <a:t>Institutionalization</a:t>
            </a:r>
          </a:p>
          <a:p>
            <a:pPr>
              <a:spcBef>
                <a:spcPts val="1200"/>
              </a:spcBef>
              <a:spcAft>
                <a:spcPts val="600"/>
              </a:spcAft>
            </a:pPr>
            <a:r>
              <a:rPr lang="en-US" sz="2000" b="1" dirty="0">
                <a:solidFill>
                  <a:schemeClr val="tx1">
                    <a:lumMod val="85000"/>
                    <a:lumOff val="15000"/>
                  </a:schemeClr>
                </a:solidFill>
              </a:rPr>
              <a:t>24 key informant interviews</a:t>
            </a:r>
            <a:r>
              <a:rPr lang="en-US" sz="2000" dirty="0">
                <a:solidFill>
                  <a:schemeClr val="tx1">
                    <a:lumMod val="85000"/>
                    <a:lumOff val="15000"/>
                  </a:schemeClr>
                </a:solidFill>
              </a:rPr>
              <a:t> (KIIs) conducted at the Federal and state levels:</a:t>
            </a:r>
          </a:p>
        </p:txBody>
      </p:sp>
      <p:graphicFrame>
        <p:nvGraphicFramePr>
          <p:cNvPr id="4" name="Table 5" descr="table showing locations and types of participants">
            <a:extLst>
              <a:ext uri="{FF2B5EF4-FFF2-40B4-BE49-F238E27FC236}">
                <a16:creationId xmlns:a16="http://schemas.microsoft.com/office/drawing/2014/main" id="{3835AC45-FDD1-CFF8-7E18-0433741328A1}"/>
              </a:ext>
            </a:extLst>
          </p:cNvPr>
          <p:cNvGraphicFramePr>
            <a:graphicFrameLocks noGrp="1"/>
          </p:cNvGraphicFramePr>
          <p:nvPr>
            <p:extLst>
              <p:ext uri="{D42A27DB-BD31-4B8C-83A1-F6EECF244321}">
                <p14:modId xmlns:p14="http://schemas.microsoft.com/office/powerpoint/2010/main" val="2233814722"/>
              </p:ext>
            </p:extLst>
          </p:nvPr>
        </p:nvGraphicFramePr>
        <p:xfrm>
          <a:off x="1290320" y="4189614"/>
          <a:ext cx="9144000" cy="2219960"/>
        </p:xfrm>
        <a:graphic>
          <a:graphicData uri="http://schemas.openxmlformats.org/drawingml/2006/table">
            <a:tbl>
              <a:tblPr firstRow="1" bandRow="1">
                <a:tableStyleId>{5C22544A-7EE6-4342-B048-85BDC9FD1C3A}</a:tableStyleId>
              </a:tblPr>
              <a:tblGrid>
                <a:gridCol w="2753360">
                  <a:extLst>
                    <a:ext uri="{9D8B030D-6E8A-4147-A177-3AD203B41FA5}">
                      <a16:colId xmlns:a16="http://schemas.microsoft.com/office/drawing/2014/main" val="2914760381"/>
                    </a:ext>
                  </a:extLst>
                </a:gridCol>
                <a:gridCol w="1597660">
                  <a:extLst>
                    <a:ext uri="{9D8B030D-6E8A-4147-A177-3AD203B41FA5}">
                      <a16:colId xmlns:a16="http://schemas.microsoft.com/office/drawing/2014/main" val="4001423906"/>
                    </a:ext>
                  </a:extLst>
                </a:gridCol>
                <a:gridCol w="1597660">
                  <a:extLst>
                    <a:ext uri="{9D8B030D-6E8A-4147-A177-3AD203B41FA5}">
                      <a16:colId xmlns:a16="http://schemas.microsoft.com/office/drawing/2014/main" val="1666637943"/>
                    </a:ext>
                  </a:extLst>
                </a:gridCol>
                <a:gridCol w="1597660">
                  <a:extLst>
                    <a:ext uri="{9D8B030D-6E8A-4147-A177-3AD203B41FA5}">
                      <a16:colId xmlns:a16="http://schemas.microsoft.com/office/drawing/2014/main" val="2653519422"/>
                    </a:ext>
                  </a:extLst>
                </a:gridCol>
                <a:gridCol w="1597660">
                  <a:extLst>
                    <a:ext uri="{9D8B030D-6E8A-4147-A177-3AD203B41FA5}">
                      <a16:colId xmlns:a16="http://schemas.microsoft.com/office/drawing/2014/main" val="1237109968"/>
                    </a:ext>
                  </a:extLst>
                </a:gridCol>
              </a:tblGrid>
              <a:tr h="314651">
                <a:tc>
                  <a:txBody>
                    <a:bodyPr/>
                    <a:lstStyle/>
                    <a:p>
                      <a:pPr algn="ctr"/>
                      <a:r>
                        <a:rPr lang="en-US" b="1" i="0" dirty="0">
                          <a:solidFill>
                            <a:schemeClr val="tx1"/>
                          </a:solidFill>
                          <a:latin typeface="Arial" panose="020B0604020202020204" pitchFamily="34" charset="0"/>
                          <a:cs typeface="Arial" panose="020B0604020202020204" pitchFamily="34" charset="0"/>
                        </a:rPr>
                        <a:t>Participant</a:t>
                      </a:r>
                    </a:p>
                  </a:txBody>
                  <a:tcPr/>
                </a:tc>
                <a:tc gridSpan="4">
                  <a:txBody>
                    <a:bodyPr/>
                    <a:lstStyle/>
                    <a:p>
                      <a:pPr algn="ctr"/>
                      <a:r>
                        <a:rPr lang="en-US" b="1" i="0" dirty="0">
                          <a:solidFill>
                            <a:schemeClr val="tx1"/>
                          </a:solidFill>
                          <a:latin typeface="Arial" panose="020B0604020202020204" pitchFamily="34" charset="0"/>
                          <a:cs typeface="Arial" panose="020B0604020202020204" pitchFamily="34" charset="0"/>
                        </a:rPr>
                        <a:t>Sample size</a:t>
                      </a:r>
                    </a:p>
                  </a:txBody>
                  <a:tcPr/>
                </a:tc>
                <a:tc hMerge="1">
                  <a:txBody>
                    <a:bodyPr/>
                    <a:lstStyle/>
                    <a:p>
                      <a:pPr algn="ctr"/>
                      <a:endParaRPr lang="en-US">
                        <a:latin typeface="Arial Narrow" panose="020B0606020202030204" pitchFamily="34" charset="0"/>
                      </a:endParaRPr>
                    </a:p>
                  </a:txBody>
                  <a:tcPr/>
                </a:tc>
                <a:tc hMerge="1">
                  <a:txBody>
                    <a:bodyPr/>
                    <a:lstStyle/>
                    <a:p>
                      <a:pPr algn="ctr"/>
                      <a:endParaRPr lang="en-US">
                        <a:latin typeface="Arial Narrow" panose="020B0606020202030204" pitchFamily="34" charset="0"/>
                      </a:endParaRPr>
                    </a:p>
                  </a:txBody>
                  <a:tcPr/>
                </a:tc>
                <a:tc hMerge="1">
                  <a:txBody>
                    <a:bodyPr/>
                    <a:lstStyle/>
                    <a:p>
                      <a:pPr algn="ctr"/>
                      <a:endParaRPr lang="en-US">
                        <a:latin typeface="Arial Narrow" panose="020B0606020202030204" pitchFamily="34" charset="0"/>
                      </a:endParaRPr>
                    </a:p>
                  </a:txBody>
                  <a:tcPr/>
                </a:tc>
                <a:extLst>
                  <a:ext uri="{0D108BD9-81ED-4DB2-BD59-A6C34878D82A}">
                    <a16:rowId xmlns:a16="http://schemas.microsoft.com/office/drawing/2014/main" val="507247763"/>
                  </a:ext>
                </a:extLst>
              </a:tr>
              <a:tr h="370840">
                <a:tc>
                  <a:txBody>
                    <a:bodyPr/>
                    <a:lstStyle/>
                    <a:p>
                      <a:pPr algn="ctr"/>
                      <a:endParaRPr lang="en-US" b="1" i="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b="0" i="0">
                          <a:solidFill>
                            <a:schemeClr val="tx1">
                              <a:lumMod val="85000"/>
                              <a:lumOff val="15000"/>
                            </a:schemeClr>
                          </a:solidFill>
                          <a:latin typeface="Arial" panose="020B0604020202020204" pitchFamily="34" charset="0"/>
                          <a:cs typeface="Arial" panose="020B0604020202020204" pitchFamily="34" charset="0"/>
                        </a:rPr>
                        <a:t>Ebonyi</a:t>
                      </a:r>
                    </a:p>
                  </a:txBody>
                  <a:tcPr>
                    <a:solidFill>
                      <a:schemeClr val="accent1">
                        <a:lumMod val="40000"/>
                        <a:lumOff val="60000"/>
                      </a:schemeClr>
                    </a:solidFill>
                  </a:tcPr>
                </a:tc>
                <a:tc>
                  <a:txBody>
                    <a:bodyPr/>
                    <a:lstStyle/>
                    <a:p>
                      <a:pPr algn="ctr"/>
                      <a:r>
                        <a:rPr lang="en-US" b="0" i="0">
                          <a:solidFill>
                            <a:schemeClr val="tx1">
                              <a:lumMod val="85000"/>
                              <a:lumOff val="15000"/>
                            </a:schemeClr>
                          </a:solidFill>
                          <a:latin typeface="Arial" panose="020B0604020202020204" pitchFamily="34" charset="0"/>
                          <a:cs typeface="Arial" panose="020B0604020202020204" pitchFamily="34" charset="0"/>
                        </a:rPr>
                        <a:t>Kebbi</a:t>
                      </a:r>
                    </a:p>
                  </a:txBody>
                  <a:tcPr>
                    <a:solidFill>
                      <a:schemeClr val="accent1">
                        <a:lumMod val="40000"/>
                        <a:lumOff val="60000"/>
                      </a:schemeClr>
                    </a:solidFill>
                  </a:tcPr>
                </a:tc>
                <a:tc>
                  <a:txBody>
                    <a:bodyPr/>
                    <a:lstStyle/>
                    <a:p>
                      <a:pPr algn="ctr"/>
                      <a:r>
                        <a:rPr lang="en-US" b="0" i="0">
                          <a:solidFill>
                            <a:schemeClr val="tx1">
                              <a:lumMod val="85000"/>
                              <a:lumOff val="15000"/>
                            </a:schemeClr>
                          </a:solidFill>
                          <a:latin typeface="Arial" panose="020B0604020202020204" pitchFamily="34" charset="0"/>
                          <a:cs typeface="Arial" panose="020B0604020202020204" pitchFamily="34" charset="0"/>
                        </a:rPr>
                        <a:t>Zamfara</a:t>
                      </a:r>
                    </a:p>
                  </a:txBody>
                  <a:tcPr>
                    <a:solidFill>
                      <a:schemeClr val="accent1">
                        <a:lumMod val="40000"/>
                        <a:lumOff val="60000"/>
                      </a:schemeClr>
                    </a:solidFill>
                  </a:tcPr>
                </a:tc>
                <a:tc>
                  <a:txBody>
                    <a:bodyPr/>
                    <a:lstStyle/>
                    <a:p>
                      <a:pPr algn="ctr"/>
                      <a:r>
                        <a:rPr lang="en-US" b="0" i="0" dirty="0">
                          <a:solidFill>
                            <a:schemeClr val="tx1">
                              <a:lumMod val="85000"/>
                              <a:lumOff val="15000"/>
                            </a:schemeClr>
                          </a:solidFill>
                          <a:latin typeface="Arial" panose="020B0604020202020204" pitchFamily="34" charset="0"/>
                          <a:cs typeface="Arial" panose="020B0604020202020204" pitchFamily="34" charset="0"/>
                        </a:rPr>
                        <a:t>Abuja FCT</a:t>
                      </a:r>
                    </a:p>
                  </a:txBody>
                  <a:tcPr>
                    <a:solidFill>
                      <a:schemeClr val="accent1">
                        <a:lumMod val="40000"/>
                        <a:lumOff val="60000"/>
                      </a:schemeClr>
                    </a:solidFill>
                  </a:tcPr>
                </a:tc>
                <a:extLst>
                  <a:ext uri="{0D108BD9-81ED-4DB2-BD59-A6C34878D82A}">
                    <a16:rowId xmlns:a16="http://schemas.microsoft.com/office/drawing/2014/main" val="2740863479"/>
                  </a:ext>
                </a:extLst>
              </a:tr>
              <a:tr h="370840">
                <a:tc>
                  <a:txBody>
                    <a:bodyPr/>
                    <a:lstStyle/>
                    <a:p>
                      <a:r>
                        <a:rPr lang="en-US" b="0" i="0">
                          <a:solidFill>
                            <a:schemeClr val="tx1">
                              <a:lumMod val="85000"/>
                              <a:lumOff val="15000"/>
                            </a:schemeClr>
                          </a:solidFill>
                          <a:latin typeface="Arial" panose="020B0604020202020204" pitchFamily="34" charset="0"/>
                        </a:rPr>
                        <a:t>HPN Activity staff</a:t>
                      </a:r>
                    </a:p>
                  </a:txBody>
                  <a:tcPr>
                    <a:solidFill>
                      <a:schemeClr val="accent1">
                        <a:lumMod val="20000"/>
                        <a:lumOff val="80000"/>
                      </a:schemeClr>
                    </a:solidFill>
                  </a:tcPr>
                </a:tc>
                <a:tc>
                  <a:txBody>
                    <a:bodyPr/>
                    <a:lstStyle/>
                    <a:p>
                      <a:pPr algn="ctr"/>
                      <a:r>
                        <a:rPr lang="en-US" b="0" i="0">
                          <a:solidFill>
                            <a:schemeClr val="tx1">
                              <a:lumMod val="85000"/>
                              <a:lumOff val="15000"/>
                            </a:schemeClr>
                          </a:solidFill>
                          <a:latin typeface="Arial" panose="020B0604020202020204" pitchFamily="34" charset="0"/>
                        </a:rPr>
                        <a:t>4</a:t>
                      </a:r>
                    </a:p>
                  </a:txBody>
                  <a:tcPr>
                    <a:solidFill>
                      <a:schemeClr val="accent1">
                        <a:lumMod val="20000"/>
                        <a:lumOff val="80000"/>
                      </a:schemeClr>
                    </a:solidFill>
                  </a:tcPr>
                </a:tc>
                <a:tc>
                  <a:txBody>
                    <a:bodyPr/>
                    <a:lstStyle/>
                    <a:p>
                      <a:pPr algn="ctr"/>
                      <a:r>
                        <a:rPr lang="en-US" b="0" i="0">
                          <a:solidFill>
                            <a:schemeClr val="tx1">
                              <a:lumMod val="85000"/>
                              <a:lumOff val="15000"/>
                            </a:schemeClr>
                          </a:solidFill>
                          <a:latin typeface="Arial" panose="020B0604020202020204" pitchFamily="34" charset="0"/>
                        </a:rPr>
                        <a:t>3</a:t>
                      </a:r>
                    </a:p>
                  </a:txBody>
                  <a:tcPr>
                    <a:solidFill>
                      <a:schemeClr val="accent1">
                        <a:lumMod val="20000"/>
                        <a:lumOff val="80000"/>
                      </a:schemeClr>
                    </a:solidFill>
                  </a:tcPr>
                </a:tc>
                <a:tc>
                  <a:txBody>
                    <a:bodyPr/>
                    <a:lstStyle/>
                    <a:p>
                      <a:pPr algn="ctr"/>
                      <a:r>
                        <a:rPr lang="en-US" b="0" i="0">
                          <a:solidFill>
                            <a:schemeClr val="tx1">
                              <a:lumMod val="85000"/>
                              <a:lumOff val="15000"/>
                            </a:schemeClr>
                          </a:solidFill>
                          <a:latin typeface="Arial" panose="020B0604020202020204" pitchFamily="34" charset="0"/>
                        </a:rPr>
                        <a:t>3</a:t>
                      </a:r>
                    </a:p>
                  </a:txBody>
                  <a:tcPr>
                    <a:solidFill>
                      <a:schemeClr val="accent1">
                        <a:lumMod val="20000"/>
                        <a:lumOff val="80000"/>
                      </a:schemeClr>
                    </a:solidFill>
                  </a:tcPr>
                </a:tc>
                <a:tc>
                  <a:txBody>
                    <a:bodyPr/>
                    <a:lstStyle/>
                    <a:p>
                      <a:pPr algn="ctr"/>
                      <a:r>
                        <a:rPr lang="en-US" b="0" i="0">
                          <a:solidFill>
                            <a:schemeClr val="tx1">
                              <a:lumMod val="85000"/>
                              <a:lumOff val="15000"/>
                            </a:schemeClr>
                          </a:solidFill>
                          <a:latin typeface="Arial" panose="020B0604020202020204" pitchFamily="34" charset="0"/>
                        </a:rPr>
                        <a:t>3</a:t>
                      </a:r>
                    </a:p>
                  </a:txBody>
                  <a:tcPr>
                    <a:solidFill>
                      <a:schemeClr val="accent1">
                        <a:lumMod val="20000"/>
                        <a:lumOff val="80000"/>
                      </a:schemeClr>
                    </a:solidFill>
                  </a:tcPr>
                </a:tc>
                <a:extLst>
                  <a:ext uri="{0D108BD9-81ED-4DB2-BD59-A6C34878D82A}">
                    <a16:rowId xmlns:a16="http://schemas.microsoft.com/office/drawing/2014/main" val="1846787488"/>
                  </a:ext>
                </a:extLst>
              </a:tr>
              <a:tr h="370840">
                <a:tc>
                  <a:txBody>
                    <a:bodyPr/>
                    <a:lstStyle/>
                    <a:p>
                      <a:r>
                        <a:rPr lang="en-US" b="0" i="0">
                          <a:solidFill>
                            <a:schemeClr val="tx1">
                              <a:lumMod val="85000"/>
                              <a:lumOff val="15000"/>
                            </a:schemeClr>
                          </a:solidFill>
                          <a:latin typeface="Arial" panose="020B0604020202020204" pitchFamily="34" charset="0"/>
                        </a:rPr>
                        <a:t>Government staff</a:t>
                      </a:r>
                    </a:p>
                  </a:txBody>
                  <a:tcPr>
                    <a:solidFill>
                      <a:schemeClr val="accent1">
                        <a:lumMod val="40000"/>
                        <a:lumOff val="60000"/>
                      </a:schemeClr>
                    </a:solidFill>
                  </a:tcPr>
                </a:tc>
                <a:tc>
                  <a:txBody>
                    <a:bodyPr/>
                    <a:lstStyle/>
                    <a:p>
                      <a:pPr algn="ctr"/>
                      <a:r>
                        <a:rPr lang="en-US" b="0" i="0">
                          <a:solidFill>
                            <a:schemeClr val="tx1">
                              <a:lumMod val="85000"/>
                              <a:lumOff val="15000"/>
                            </a:schemeClr>
                          </a:solidFill>
                          <a:latin typeface="Arial" panose="020B0604020202020204" pitchFamily="34" charset="0"/>
                        </a:rPr>
                        <a:t>3</a:t>
                      </a:r>
                    </a:p>
                  </a:txBody>
                  <a:tcPr>
                    <a:solidFill>
                      <a:schemeClr val="accent1">
                        <a:lumMod val="40000"/>
                        <a:lumOff val="60000"/>
                      </a:schemeClr>
                    </a:solidFill>
                  </a:tcPr>
                </a:tc>
                <a:tc>
                  <a:txBody>
                    <a:bodyPr/>
                    <a:lstStyle/>
                    <a:p>
                      <a:pPr algn="ctr"/>
                      <a:r>
                        <a:rPr lang="en-US" b="0" i="0">
                          <a:solidFill>
                            <a:schemeClr val="tx1">
                              <a:lumMod val="85000"/>
                              <a:lumOff val="15000"/>
                            </a:schemeClr>
                          </a:solidFill>
                          <a:latin typeface="Arial" panose="020B0604020202020204" pitchFamily="34" charset="0"/>
                        </a:rPr>
                        <a:t>3</a:t>
                      </a:r>
                    </a:p>
                  </a:txBody>
                  <a:tcPr>
                    <a:solidFill>
                      <a:schemeClr val="accent1">
                        <a:lumMod val="40000"/>
                        <a:lumOff val="60000"/>
                      </a:schemeClr>
                    </a:solidFill>
                  </a:tcPr>
                </a:tc>
                <a:tc>
                  <a:txBody>
                    <a:bodyPr/>
                    <a:lstStyle/>
                    <a:p>
                      <a:pPr algn="ctr"/>
                      <a:r>
                        <a:rPr lang="en-US" b="0" i="0">
                          <a:solidFill>
                            <a:schemeClr val="tx1">
                              <a:lumMod val="85000"/>
                              <a:lumOff val="15000"/>
                            </a:schemeClr>
                          </a:solidFill>
                          <a:latin typeface="Arial" panose="020B0604020202020204" pitchFamily="34" charset="0"/>
                        </a:rPr>
                        <a:t>2</a:t>
                      </a:r>
                    </a:p>
                  </a:txBody>
                  <a:tcPr>
                    <a:solidFill>
                      <a:schemeClr val="accent1">
                        <a:lumMod val="40000"/>
                        <a:lumOff val="60000"/>
                      </a:schemeClr>
                    </a:solidFill>
                  </a:tcPr>
                </a:tc>
                <a:tc>
                  <a:txBody>
                    <a:bodyPr/>
                    <a:lstStyle/>
                    <a:p>
                      <a:pPr algn="ctr"/>
                      <a:r>
                        <a:rPr lang="en-US" b="0" i="0">
                          <a:solidFill>
                            <a:schemeClr val="tx1">
                              <a:lumMod val="85000"/>
                              <a:lumOff val="15000"/>
                            </a:schemeClr>
                          </a:solidFill>
                          <a:latin typeface="Arial" panose="020B0604020202020204" pitchFamily="34" charset="0"/>
                        </a:rPr>
                        <a:t>0</a:t>
                      </a:r>
                    </a:p>
                  </a:txBody>
                  <a:tcPr>
                    <a:solidFill>
                      <a:schemeClr val="accent1">
                        <a:lumMod val="40000"/>
                        <a:lumOff val="60000"/>
                      </a:schemeClr>
                    </a:solidFill>
                  </a:tcPr>
                </a:tc>
                <a:extLst>
                  <a:ext uri="{0D108BD9-81ED-4DB2-BD59-A6C34878D82A}">
                    <a16:rowId xmlns:a16="http://schemas.microsoft.com/office/drawing/2014/main" val="973906326"/>
                  </a:ext>
                </a:extLst>
              </a:tr>
              <a:tr h="370840">
                <a:tc>
                  <a:txBody>
                    <a:bodyPr/>
                    <a:lstStyle/>
                    <a:p>
                      <a:r>
                        <a:rPr lang="en-US" b="0" i="0">
                          <a:solidFill>
                            <a:schemeClr val="tx1">
                              <a:lumMod val="85000"/>
                              <a:lumOff val="15000"/>
                            </a:schemeClr>
                          </a:solidFill>
                          <a:latin typeface="Arial" panose="020B0604020202020204" pitchFamily="34" charset="0"/>
                        </a:rPr>
                        <a:t>USAID</a:t>
                      </a:r>
                    </a:p>
                  </a:txBody>
                  <a:tcPr>
                    <a:solidFill>
                      <a:schemeClr val="accent1">
                        <a:lumMod val="20000"/>
                        <a:lumOff val="80000"/>
                      </a:schemeClr>
                    </a:solidFill>
                  </a:tcPr>
                </a:tc>
                <a:tc>
                  <a:txBody>
                    <a:bodyPr/>
                    <a:lstStyle/>
                    <a:p>
                      <a:pPr algn="ctr"/>
                      <a:r>
                        <a:rPr lang="en-US" b="0" i="0">
                          <a:solidFill>
                            <a:schemeClr val="tx1">
                              <a:lumMod val="85000"/>
                              <a:lumOff val="15000"/>
                            </a:schemeClr>
                          </a:solidFill>
                          <a:latin typeface="Arial" panose="020B0604020202020204" pitchFamily="34" charset="0"/>
                        </a:rPr>
                        <a:t>0</a:t>
                      </a:r>
                    </a:p>
                  </a:txBody>
                  <a:tcPr>
                    <a:solidFill>
                      <a:schemeClr val="accent1">
                        <a:lumMod val="20000"/>
                        <a:lumOff val="80000"/>
                      </a:schemeClr>
                    </a:solidFill>
                  </a:tcPr>
                </a:tc>
                <a:tc>
                  <a:txBody>
                    <a:bodyPr/>
                    <a:lstStyle/>
                    <a:p>
                      <a:pPr algn="ctr"/>
                      <a:r>
                        <a:rPr lang="en-US" b="0" i="0">
                          <a:solidFill>
                            <a:schemeClr val="tx1">
                              <a:lumMod val="85000"/>
                              <a:lumOff val="15000"/>
                            </a:schemeClr>
                          </a:solidFill>
                          <a:latin typeface="Arial" panose="020B0604020202020204" pitchFamily="34" charset="0"/>
                        </a:rPr>
                        <a:t>0</a:t>
                      </a:r>
                    </a:p>
                  </a:txBody>
                  <a:tcPr>
                    <a:solidFill>
                      <a:schemeClr val="accent1">
                        <a:lumMod val="20000"/>
                        <a:lumOff val="80000"/>
                      </a:schemeClr>
                    </a:solidFill>
                  </a:tcPr>
                </a:tc>
                <a:tc>
                  <a:txBody>
                    <a:bodyPr/>
                    <a:lstStyle/>
                    <a:p>
                      <a:pPr algn="ctr"/>
                      <a:r>
                        <a:rPr lang="en-US" b="0" i="0">
                          <a:solidFill>
                            <a:schemeClr val="tx1">
                              <a:lumMod val="85000"/>
                              <a:lumOff val="15000"/>
                            </a:schemeClr>
                          </a:solidFill>
                          <a:latin typeface="Arial" panose="020B0604020202020204" pitchFamily="34" charset="0"/>
                        </a:rPr>
                        <a:t>0</a:t>
                      </a:r>
                    </a:p>
                  </a:txBody>
                  <a:tcPr>
                    <a:solidFill>
                      <a:schemeClr val="accent1">
                        <a:lumMod val="20000"/>
                        <a:lumOff val="80000"/>
                      </a:schemeClr>
                    </a:solidFill>
                  </a:tcPr>
                </a:tc>
                <a:tc>
                  <a:txBody>
                    <a:bodyPr/>
                    <a:lstStyle/>
                    <a:p>
                      <a:pPr algn="ctr"/>
                      <a:r>
                        <a:rPr lang="en-US" b="0" i="0">
                          <a:solidFill>
                            <a:schemeClr val="tx1">
                              <a:lumMod val="85000"/>
                              <a:lumOff val="15000"/>
                            </a:schemeClr>
                          </a:solidFill>
                          <a:latin typeface="Arial" panose="020B0604020202020204" pitchFamily="34" charset="0"/>
                        </a:rPr>
                        <a:t>3</a:t>
                      </a:r>
                    </a:p>
                  </a:txBody>
                  <a:tcPr>
                    <a:solidFill>
                      <a:schemeClr val="accent1">
                        <a:lumMod val="20000"/>
                        <a:lumOff val="80000"/>
                      </a:schemeClr>
                    </a:solidFill>
                  </a:tcPr>
                </a:tc>
                <a:extLst>
                  <a:ext uri="{0D108BD9-81ED-4DB2-BD59-A6C34878D82A}">
                    <a16:rowId xmlns:a16="http://schemas.microsoft.com/office/drawing/2014/main" val="3732148878"/>
                  </a:ext>
                </a:extLst>
              </a:tr>
              <a:tr h="370840">
                <a:tc>
                  <a:txBody>
                    <a:bodyPr/>
                    <a:lstStyle/>
                    <a:p>
                      <a:pPr algn="r"/>
                      <a:r>
                        <a:rPr lang="en-US" b="0" i="0">
                          <a:solidFill>
                            <a:schemeClr val="tx1">
                              <a:lumMod val="85000"/>
                              <a:lumOff val="15000"/>
                            </a:schemeClr>
                          </a:solidFill>
                          <a:latin typeface="Arial" panose="020B0604020202020204" pitchFamily="34" charset="0"/>
                        </a:rPr>
                        <a:t>TOTAL</a:t>
                      </a:r>
                    </a:p>
                  </a:txBody>
                  <a:tcPr>
                    <a:solidFill>
                      <a:schemeClr val="accent1">
                        <a:lumMod val="40000"/>
                        <a:lumOff val="60000"/>
                      </a:schemeClr>
                    </a:solidFill>
                  </a:tcPr>
                </a:tc>
                <a:tc>
                  <a:txBody>
                    <a:bodyPr/>
                    <a:lstStyle/>
                    <a:p>
                      <a:pPr algn="ctr"/>
                      <a:r>
                        <a:rPr lang="en-US" b="0" i="0">
                          <a:solidFill>
                            <a:schemeClr val="tx1">
                              <a:lumMod val="85000"/>
                              <a:lumOff val="15000"/>
                            </a:schemeClr>
                          </a:solidFill>
                          <a:latin typeface="Arial" panose="020B0604020202020204" pitchFamily="34" charset="0"/>
                        </a:rPr>
                        <a:t>7</a:t>
                      </a:r>
                    </a:p>
                  </a:txBody>
                  <a:tcPr>
                    <a:solidFill>
                      <a:schemeClr val="accent1">
                        <a:lumMod val="40000"/>
                        <a:lumOff val="60000"/>
                      </a:schemeClr>
                    </a:solidFill>
                  </a:tcPr>
                </a:tc>
                <a:tc>
                  <a:txBody>
                    <a:bodyPr/>
                    <a:lstStyle/>
                    <a:p>
                      <a:pPr algn="ctr"/>
                      <a:r>
                        <a:rPr lang="en-US" b="0" i="0">
                          <a:solidFill>
                            <a:schemeClr val="tx1">
                              <a:lumMod val="85000"/>
                              <a:lumOff val="15000"/>
                            </a:schemeClr>
                          </a:solidFill>
                          <a:latin typeface="Arial" panose="020B0604020202020204" pitchFamily="34" charset="0"/>
                        </a:rPr>
                        <a:t>6</a:t>
                      </a:r>
                    </a:p>
                  </a:txBody>
                  <a:tcPr>
                    <a:solidFill>
                      <a:schemeClr val="accent1">
                        <a:lumMod val="40000"/>
                        <a:lumOff val="60000"/>
                      </a:schemeClr>
                    </a:solidFill>
                  </a:tcPr>
                </a:tc>
                <a:tc>
                  <a:txBody>
                    <a:bodyPr/>
                    <a:lstStyle/>
                    <a:p>
                      <a:pPr algn="ctr"/>
                      <a:r>
                        <a:rPr lang="en-US" b="0" i="0">
                          <a:solidFill>
                            <a:schemeClr val="tx1">
                              <a:lumMod val="85000"/>
                              <a:lumOff val="15000"/>
                            </a:schemeClr>
                          </a:solidFill>
                          <a:latin typeface="Arial" panose="020B0604020202020204" pitchFamily="34" charset="0"/>
                        </a:rPr>
                        <a:t>5</a:t>
                      </a:r>
                    </a:p>
                  </a:txBody>
                  <a:tcPr>
                    <a:solidFill>
                      <a:schemeClr val="accent1">
                        <a:lumMod val="40000"/>
                        <a:lumOff val="60000"/>
                      </a:schemeClr>
                    </a:solidFill>
                  </a:tcPr>
                </a:tc>
                <a:tc>
                  <a:txBody>
                    <a:bodyPr/>
                    <a:lstStyle/>
                    <a:p>
                      <a:pPr algn="ctr"/>
                      <a:r>
                        <a:rPr lang="en-US" b="0" i="0" dirty="0">
                          <a:solidFill>
                            <a:schemeClr val="tx1">
                              <a:lumMod val="85000"/>
                              <a:lumOff val="15000"/>
                            </a:schemeClr>
                          </a:solidFill>
                          <a:latin typeface="Arial" panose="020B0604020202020204" pitchFamily="34" charset="0"/>
                        </a:rPr>
                        <a:t>6</a:t>
                      </a:r>
                    </a:p>
                  </a:txBody>
                  <a:tcPr>
                    <a:solidFill>
                      <a:schemeClr val="accent1">
                        <a:lumMod val="40000"/>
                        <a:lumOff val="60000"/>
                      </a:schemeClr>
                    </a:solidFill>
                  </a:tcPr>
                </a:tc>
                <a:extLst>
                  <a:ext uri="{0D108BD9-81ED-4DB2-BD59-A6C34878D82A}">
                    <a16:rowId xmlns:a16="http://schemas.microsoft.com/office/drawing/2014/main" val="1992417839"/>
                  </a:ext>
                </a:extLst>
              </a:tr>
            </a:tbl>
          </a:graphicData>
        </a:graphic>
      </p:graphicFrame>
    </p:spTree>
    <p:extLst>
      <p:ext uri="{BB962C8B-B14F-4D97-AF65-F5344CB8AC3E}">
        <p14:creationId xmlns:p14="http://schemas.microsoft.com/office/powerpoint/2010/main" val="418191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A0A6A5-9092-739E-41F7-8604963B3639}"/>
              </a:ext>
            </a:extLst>
          </p:cNvPr>
          <p:cNvSpPr>
            <a:spLocks noGrp="1"/>
          </p:cNvSpPr>
          <p:nvPr>
            <p:ph type="title" idx="4294967295"/>
          </p:nvPr>
        </p:nvSpPr>
        <p:spPr>
          <a:xfrm>
            <a:off x="647700" y="784225"/>
            <a:ext cx="9107488"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Data Source and Sample</a:t>
            </a:r>
          </a:p>
        </p:txBody>
      </p:sp>
      <p:sp>
        <p:nvSpPr>
          <p:cNvPr id="2" name="Text Placeholder 1">
            <a:extLst>
              <a:ext uri="{FF2B5EF4-FFF2-40B4-BE49-F238E27FC236}">
                <a16:creationId xmlns:a16="http://schemas.microsoft.com/office/drawing/2014/main" id="{7DA2EF16-FBE3-9688-4D36-FE5A7C73F6D2}"/>
              </a:ext>
            </a:extLst>
          </p:cNvPr>
          <p:cNvSpPr>
            <a:spLocks noGrp="1"/>
          </p:cNvSpPr>
          <p:nvPr>
            <p:ph type="body" sz="quarter" idx="12"/>
          </p:nvPr>
        </p:nvSpPr>
        <p:spPr>
          <a:xfrm>
            <a:off x="673253" y="2138016"/>
            <a:ext cx="10845494" cy="2782610"/>
          </a:xfrm>
        </p:spPr>
        <p:txBody>
          <a:bodyPr vert="horz" lIns="91440" tIns="45720" rIns="91440" bIns="45720" rtlCol="0" anchor="t">
            <a:noAutofit/>
          </a:bodyPr>
          <a:lstStyle/>
          <a:p>
            <a:r>
              <a:rPr lang="en-US" dirty="0">
                <a:cs typeface="Arial"/>
              </a:rPr>
              <a:t>Health facility-level data from Nigeria District Health Information Software 2 (DHIS2)</a:t>
            </a:r>
          </a:p>
          <a:p>
            <a:r>
              <a:rPr lang="en-US" dirty="0">
                <a:cs typeface="Arial"/>
              </a:rPr>
              <a:t>Monthly data from January 2017–March 2022 (63 time periods)</a:t>
            </a:r>
          </a:p>
          <a:p>
            <a:r>
              <a:rPr lang="en-US" dirty="0">
                <a:cs typeface="Arial"/>
              </a:rPr>
              <a:t>Exclusion criteria for preliminary analysis: ‘hospital’ or ‘private’ in facility name</a:t>
            </a:r>
          </a:p>
          <a:p>
            <a:r>
              <a:rPr lang="en-US" dirty="0">
                <a:cs typeface="Arial"/>
              </a:rPr>
              <a:t>Preliminary analytical sample: 688 Ebonyi facilities</a:t>
            </a:r>
          </a:p>
          <a:p>
            <a:endParaRPr lang="en-US" dirty="0"/>
          </a:p>
        </p:txBody>
      </p:sp>
    </p:spTree>
    <p:extLst>
      <p:ext uri="{BB962C8B-B14F-4D97-AF65-F5344CB8AC3E}">
        <p14:creationId xmlns:p14="http://schemas.microsoft.com/office/powerpoint/2010/main" val="38995305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422A7-E9FC-99B0-7ADA-217A99E42E19}"/>
              </a:ext>
            </a:extLst>
          </p:cNvPr>
          <p:cNvSpPr>
            <a:spLocks noGrp="1"/>
          </p:cNvSpPr>
          <p:nvPr>
            <p:ph type="title" idx="4294967295"/>
          </p:nvPr>
        </p:nvSpPr>
        <p:spPr>
          <a:xfrm>
            <a:off x="4435475" y="2674938"/>
            <a:ext cx="7105650"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a:ea typeface="Arial" panose="020B0604020202020204" pitchFamily="34" charset="0"/>
                <a:cs typeface="Arial"/>
              </a:rPr>
              <a:t>Baseline findings on sustainability: Ebonyi</a:t>
            </a:r>
            <a:endPar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A7BF39"/>
                </a:solidFill>
                <a:effectLst/>
                <a:uLnTx/>
                <a:uFillTx/>
                <a:latin typeface="Arial" panose="020B0604020202020204" pitchFamily="34" charset="0"/>
                <a:ea typeface="Arial" panose="020B0604020202020204" pitchFamily="34" charset="0"/>
                <a:cs typeface="Arial" panose="020B0604020202020204" pitchFamily="34" charset="0"/>
              </a:rPr>
              <a:t>B. Program implementation</a:t>
            </a:r>
          </a:p>
        </p:txBody>
      </p:sp>
    </p:spTree>
    <p:extLst>
      <p:ext uri="{BB962C8B-B14F-4D97-AF65-F5344CB8AC3E}">
        <p14:creationId xmlns:p14="http://schemas.microsoft.com/office/powerpoint/2010/main" val="2404026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F9A2E2-165A-073B-B5DC-2782D547A6C4}"/>
              </a:ext>
            </a:extLst>
          </p:cNvPr>
          <p:cNvSpPr>
            <a:spLocks noGrp="1"/>
          </p:cNvSpPr>
          <p:nvPr>
            <p:ph type="title" idx="4294967295"/>
          </p:nvPr>
        </p:nvSpPr>
        <p:spPr>
          <a:xfrm>
            <a:off x="381000" y="661988"/>
            <a:ext cx="11649075" cy="639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3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What sustainability strategies are implementers using?</a:t>
            </a:r>
          </a:p>
        </p:txBody>
      </p:sp>
      <p:sp>
        <p:nvSpPr>
          <p:cNvPr id="195" name="TextBox 194">
            <a:extLst>
              <a:ext uri="{FF2B5EF4-FFF2-40B4-BE49-F238E27FC236}">
                <a16:creationId xmlns:a16="http://schemas.microsoft.com/office/drawing/2014/main" id="{DDA06307-0232-50DF-98C8-082C3D8394B7}"/>
              </a:ext>
            </a:extLst>
          </p:cNvPr>
          <p:cNvSpPr txBox="1"/>
          <p:nvPr/>
        </p:nvSpPr>
        <p:spPr>
          <a:xfrm>
            <a:off x="555767" y="1609725"/>
            <a:ext cx="4572000" cy="923330"/>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600"/>
              </a:spcAft>
              <a:buClrTx/>
              <a:buSzPct val="50000"/>
              <a:tabLst/>
              <a:defRPr/>
            </a:pPr>
            <a:r>
              <a:rPr kumimoji="0" lang="en-US" sz="180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mn-ea"/>
                <a:cs typeface="+mn-cs"/>
              </a:rPr>
              <a:t>Communicate the purpose and goals of the sustainability plan with stakeholders at the beginning of the design process</a:t>
            </a:r>
          </a:p>
        </p:txBody>
      </p:sp>
      <p:sp>
        <p:nvSpPr>
          <p:cNvPr id="180" name="TextBox 179">
            <a:extLst>
              <a:ext uri="{FF2B5EF4-FFF2-40B4-BE49-F238E27FC236}">
                <a16:creationId xmlns:a16="http://schemas.microsoft.com/office/drawing/2014/main" id="{D2B365FF-0802-7456-E2A8-CF195685B6CA}"/>
              </a:ext>
            </a:extLst>
          </p:cNvPr>
          <p:cNvSpPr txBox="1"/>
          <p:nvPr/>
        </p:nvSpPr>
        <p:spPr>
          <a:xfrm>
            <a:off x="260492" y="3447961"/>
            <a:ext cx="3200400" cy="1200329"/>
          </a:xfrm>
          <a:prstGeom prst="rect">
            <a:avLst/>
          </a:prstGeom>
          <a:noFill/>
        </p:spPr>
        <p:txBody>
          <a:bodyPr wrap="square" rtlCol="0">
            <a:spAutoFit/>
          </a:bodyPr>
          <a:lstStyle/>
          <a:p>
            <a:pPr defTabSz="914400">
              <a:spcAft>
                <a:spcPts val="600"/>
              </a:spcAft>
              <a:buSzPct val="50000"/>
              <a:defRPr/>
            </a:pPr>
            <a:r>
              <a:rPr kumimoji="0" lang="en-US"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mn-ea"/>
                <a:cs typeface="+mn-cs"/>
              </a:rPr>
              <a:t>Align interventions that include a sustainability plan alongside state’s annual operational plans</a:t>
            </a:r>
          </a:p>
        </p:txBody>
      </p:sp>
      <p:sp>
        <p:nvSpPr>
          <p:cNvPr id="196" name="TextBox 195">
            <a:extLst>
              <a:ext uri="{FF2B5EF4-FFF2-40B4-BE49-F238E27FC236}">
                <a16:creationId xmlns:a16="http://schemas.microsoft.com/office/drawing/2014/main" id="{4F756A38-0670-AC73-8CF6-DDA1AEB31D51}"/>
              </a:ext>
            </a:extLst>
          </p:cNvPr>
          <p:cNvSpPr txBox="1"/>
          <p:nvPr/>
        </p:nvSpPr>
        <p:spPr>
          <a:xfrm>
            <a:off x="7346119" y="1609725"/>
            <a:ext cx="4572000" cy="923330"/>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600"/>
              </a:spcAft>
              <a:buClrTx/>
              <a:buSzPct val="50000"/>
              <a:tabLst/>
              <a:defRPr/>
            </a:pPr>
            <a:r>
              <a:rPr lang="en-US" sz="1800" dirty="0">
                <a:solidFill>
                  <a:schemeClr val="tx1">
                    <a:lumMod val="85000"/>
                    <a:lumOff val="15000"/>
                  </a:schemeClr>
                </a:solidFill>
                <a:latin typeface="Arial" panose="020B0604020202020204" pitchFamily="34" charset="0"/>
              </a:rPr>
              <a:t>Engage </a:t>
            </a:r>
            <a:r>
              <a:rPr lang="en-US" dirty="0">
                <a:solidFill>
                  <a:schemeClr val="tx1">
                    <a:lumMod val="85000"/>
                    <a:lumOff val="15000"/>
                  </a:schemeClr>
                </a:solidFill>
                <a:latin typeface="Arial" panose="020B0604020202020204" pitchFamily="34" charset="0"/>
              </a:rPr>
              <a:t>and</a:t>
            </a:r>
            <a:r>
              <a:rPr lang="en-US" sz="1800" dirty="0">
                <a:solidFill>
                  <a:schemeClr val="tx1">
                    <a:lumMod val="85000"/>
                    <a:lumOff val="15000"/>
                  </a:schemeClr>
                </a:solidFill>
                <a:latin typeface="Arial" panose="020B0604020202020204" pitchFamily="34" charset="0"/>
              </a:rPr>
              <a:t> support not only state-level stakeholders but also LGA- and grassroot-level leaders in the implementation process</a:t>
            </a:r>
            <a:endParaRPr kumimoji="0" lang="en-US" sz="180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mn-ea"/>
              <a:cs typeface="+mn-cs"/>
            </a:endParaRPr>
          </a:p>
        </p:txBody>
      </p:sp>
      <p:sp>
        <p:nvSpPr>
          <p:cNvPr id="198" name="TextBox 197">
            <a:extLst>
              <a:ext uri="{FF2B5EF4-FFF2-40B4-BE49-F238E27FC236}">
                <a16:creationId xmlns:a16="http://schemas.microsoft.com/office/drawing/2014/main" id="{51D6DF8E-0FF1-E481-0C1A-BB87C668B08E}"/>
              </a:ext>
            </a:extLst>
          </p:cNvPr>
          <p:cNvSpPr txBox="1"/>
          <p:nvPr/>
        </p:nvSpPr>
        <p:spPr>
          <a:xfrm>
            <a:off x="8829819" y="3586460"/>
            <a:ext cx="3200400" cy="923330"/>
          </a:xfrm>
          <a:prstGeom prst="rect">
            <a:avLst/>
          </a:prstGeom>
          <a:noFill/>
        </p:spPr>
        <p:txBody>
          <a:bodyPr wrap="square" rtlCol="0">
            <a:spAutoFit/>
          </a:bodyPr>
          <a:lstStyle/>
          <a:p>
            <a:pPr defTabSz="914400">
              <a:spcAft>
                <a:spcPts val="600"/>
              </a:spcAft>
              <a:buSzPct val="50000"/>
              <a:defRPr/>
            </a:pPr>
            <a:r>
              <a:rPr lang="en-US" dirty="0">
                <a:solidFill>
                  <a:schemeClr val="tx1">
                    <a:lumMod val="85000"/>
                    <a:lumOff val="15000"/>
                  </a:schemeClr>
                </a:solidFill>
                <a:latin typeface="Arial" panose="020B0604020202020204" pitchFamily="34" charset="0"/>
              </a:rPr>
              <a:t>Co-locate</a:t>
            </a:r>
            <a:r>
              <a:rPr kumimoji="0" lang="en-US"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mn-ea"/>
                <a:cs typeface="+mn-cs"/>
              </a:rPr>
              <a:t> </a:t>
            </a:r>
            <a:r>
              <a:rPr lang="en-US" dirty="0">
                <a:solidFill>
                  <a:schemeClr val="tx1">
                    <a:lumMod val="85000"/>
                    <a:lumOff val="15000"/>
                  </a:schemeClr>
                </a:solidFill>
                <a:latin typeface="Arial" panose="020B0604020202020204" pitchFamily="34" charset="0"/>
              </a:rPr>
              <a:t>activity office </a:t>
            </a:r>
            <a:br>
              <a:rPr lang="en-US" dirty="0">
                <a:solidFill>
                  <a:schemeClr val="tx1">
                    <a:lumMod val="85000"/>
                    <a:lumOff val="15000"/>
                  </a:schemeClr>
                </a:solidFill>
                <a:latin typeface="Arial" panose="020B0604020202020204" pitchFamily="34" charset="0"/>
              </a:rPr>
            </a:br>
            <a:r>
              <a:rPr lang="en-US" dirty="0">
                <a:solidFill>
                  <a:schemeClr val="tx1">
                    <a:lumMod val="85000"/>
                    <a:lumOff val="15000"/>
                  </a:schemeClr>
                </a:solidFill>
                <a:latin typeface="Arial" panose="020B0604020202020204" pitchFamily="34" charset="0"/>
              </a:rPr>
              <a:t>within state Ministry of Health’s office complex </a:t>
            </a:r>
            <a:endParaRPr kumimoji="0" lang="en-US"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mn-ea"/>
              <a:cs typeface="+mn-cs"/>
            </a:endParaRPr>
          </a:p>
        </p:txBody>
      </p:sp>
      <p:sp>
        <p:nvSpPr>
          <p:cNvPr id="199" name="TextBox 198">
            <a:extLst>
              <a:ext uri="{FF2B5EF4-FFF2-40B4-BE49-F238E27FC236}">
                <a16:creationId xmlns:a16="http://schemas.microsoft.com/office/drawing/2014/main" id="{FDBC932B-C08B-3B5C-40AD-29435841FE79}"/>
              </a:ext>
            </a:extLst>
          </p:cNvPr>
          <p:cNvSpPr txBox="1"/>
          <p:nvPr/>
        </p:nvSpPr>
        <p:spPr>
          <a:xfrm>
            <a:off x="3215640" y="5643988"/>
            <a:ext cx="5760720" cy="923330"/>
          </a:xfrm>
          <a:prstGeom prst="rect">
            <a:avLst/>
          </a:prstGeom>
          <a:noFill/>
        </p:spPr>
        <p:txBody>
          <a:bodyPr wrap="square" rtlCol="0">
            <a:spAutoFit/>
          </a:bodyPr>
          <a:lstStyle/>
          <a:p>
            <a:pPr defTabSz="914400">
              <a:spcAft>
                <a:spcPts val="600"/>
              </a:spcAft>
              <a:buSzPct val="50000"/>
              <a:defRPr/>
            </a:pPr>
            <a:r>
              <a:rPr kumimoji="0" lang="en-US"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mn-ea"/>
                <a:cs typeface="+mn-cs"/>
              </a:rPr>
              <a:t>Integrate gender aspect in practice and interventions by </a:t>
            </a:r>
            <a:r>
              <a:rPr lang="en-US" dirty="0">
                <a:solidFill>
                  <a:schemeClr val="tx1">
                    <a:lumMod val="85000"/>
                    <a:lumOff val="15000"/>
                  </a:schemeClr>
                </a:solidFill>
                <a:latin typeface="Arial" panose="020B0604020202020204" pitchFamily="34" charset="0"/>
              </a:rPr>
              <a:t>including a gender focal person to facilitate gender incorporation into scope of activities</a:t>
            </a:r>
            <a:endParaRPr kumimoji="0" lang="en-US"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mn-ea"/>
              <a:cs typeface="+mn-cs"/>
            </a:endParaRPr>
          </a:p>
        </p:txBody>
      </p:sp>
      <p:grpSp>
        <p:nvGrpSpPr>
          <p:cNvPr id="10" name="Group 9" descr="infographic showing interplay of gender integration, engagement, and capacity">
            <a:extLst>
              <a:ext uri="{FF2B5EF4-FFF2-40B4-BE49-F238E27FC236}">
                <a16:creationId xmlns:a16="http://schemas.microsoft.com/office/drawing/2014/main" id="{CB40B842-07BF-31A1-0BDD-37A6658E8E71}"/>
              </a:ext>
              <a:ext uri="{C183D7F6-B498-43B3-948B-1728B52AA6E4}">
                <adec:decorative xmlns:adec="http://schemas.microsoft.com/office/drawing/2017/decorative" val="0"/>
              </a:ext>
            </a:extLst>
          </p:cNvPr>
          <p:cNvGrpSpPr/>
          <p:nvPr/>
        </p:nvGrpSpPr>
        <p:grpSpPr>
          <a:xfrm>
            <a:off x="3521355" y="2568680"/>
            <a:ext cx="5149291" cy="2806490"/>
            <a:chOff x="3504185" y="2729069"/>
            <a:chExt cx="5149291" cy="2806490"/>
          </a:xfrm>
        </p:grpSpPr>
        <p:sp>
          <p:nvSpPr>
            <p:cNvPr id="5" name="Flowchart: Terminator 4">
              <a:extLst>
                <a:ext uri="{FF2B5EF4-FFF2-40B4-BE49-F238E27FC236}">
                  <a16:creationId xmlns:a16="http://schemas.microsoft.com/office/drawing/2014/main" id="{54639B3C-FA58-F734-C8B5-D0BF978C6A33}"/>
                </a:ext>
              </a:extLst>
            </p:cNvPr>
            <p:cNvSpPr/>
            <p:nvPr/>
          </p:nvSpPr>
          <p:spPr>
            <a:xfrm>
              <a:off x="3504794" y="2792359"/>
              <a:ext cx="5148072" cy="2743200"/>
            </a:xfrm>
            <a:prstGeom prst="flowChartTermina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nvGrpSpPr>
            <p:cNvPr id="8" name="Group 7">
              <a:extLst>
                <a:ext uri="{FF2B5EF4-FFF2-40B4-BE49-F238E27FC236}">
                  <a16:creationId xmlns:a16="http://schemas.microsoft.com/office/drawing/2014/main" id="{49E9415E-F345-5C47-748F-70E7D971FF26}"/>
                </a:ext>
              </a:extLst>
            </p:cNvPr>
            <p:cNvGrpSpPr/>
            <p:nvPr/>
          </p:nvGrpSpPr>
          <p:grpSpPr>
            <a:xfrm>
              <a:off x="3504185" y="3428183"/>
              <a:ext cx="5149291" cy="2103120"/>
              <a:chOff x="3573742" y="2863939"/>
              <a:chExt cx="5149291" cy="2103120"/>
            </a:xfrm>
          </p:grpSpPr>
          <p:grpSp>
            <p:nvGrpSpPr>
              <p:cNvPr id="6" name="Group 5">
                <a:extLst>
                  <a:ext uri="{FF2B5EF4-FFF2-40B4-BE49-F238E27FC236}">
                    <a16:creationId xmlns:a16="http://schemas.microsoft.com/office/drawing/2014/main" id="{7043F459-9851-C551-D7D3-84FE5843CE30}"/>
                  </a:ext>
                </a:extLst>
              </p:cNvPr>
              <p:cNvGrpSpPr/>
              <p:nvPr/>
            </p:nvGrpSpPr>
            <p:grpSpPr>
              <a:xfrm>
                <a:off x="3573742" y="2863940"/>
                <a:ext cx="3017518" cy="2103119"/>
                <a:chOff x="3573742" y="2863940"/>
                <a:chExt cx="3017518" cy="2103119"/>
              </a:xfrm>
            </p:grpSpPr>
            <p:sp>
              <p:nvSpPr>
                <p:cNvPr id="143" name="TextBox 142">
                  <a:extLst>
                    <a:ext uri="{FF2B5EF4-FFF2-40B4-BE49-F238E27FC236}">
                      <a16:creationId xmlns:a16="http://schemas.microsoft.com/office/drawing/2014/main" id="{30A774D7-85C0-E7DC-F029-2164F04983BB}"/>
                    </a:ext>
                  </a:extLst>
                </p:cNvPr>
                <p:cNvSpPr txBox="1"/>
                <p:nvPr/>
              </p:nvSpPr>
              <p:spPr>
                <a:xfrm>
                  <a:off x="3915802" y="3920889"/>
                  <a:ext cx="1894226" cy="553998"/>
                </a:xfrm>
                <a:prstGeom prst="rect">
                  <a:avLst/>
                </a:prstGeom>
                <a:noFill/>
              </p:spPr>
              <p:txBody>
                <a:bodyPr wrap="square" lIns="72000" tIns="0" rIns="36000" bIns="0" rtlCol="0">
                  <a:spAutoFit/>
                </a:bodyPr>
                <a:lstStyle/>
                <a:p>
                  <a:pPr algn="ctr"/>
                  <a:r>
                    <a:rPr lang="en-US" altLang="ko-KR">
                      <a:solidFill>
                        <a:schemeClr val="tx1">
                          <a:lumMod val="85000"/>
                          <a:lumOff val="15000"/>
                        </a:schemeClr>
                      </a:solidFill>
                      <a:latin typeface="Arial" panose="020B0604020202020204" pitchFamily="34" charset="0"/>
                      <a:cs typeface="Arial" pitchFamily="34" charset="0"/>
                    </a:rPr>
                    <a:t>Commitment &amp; engagement</a:t>
                  </a:r>
                </a:p>
              </p:txBody>
            </p:sp>
            <p:grpSp>
              <p:nvGrpSpPr>
                <p:cNvPr id="145" name="Group 144">
                  <a:extLst>
                    <a:ext uri="{FF2B5EF4-FFF2-40B4-BE49-F238E27FC236}">
                      <a16:creationId xmlns:a16="http://schemas.microsoft.com/office/drawing/2014/main" id="{410CC13B-CCB1-6B8A-78B9-2E2BD25B63D5}"/>
                    </a:ext>
                  </a:extLst>
                </p:cNvPr>
                <p:cNvGrpSpPr/>
                <p:nvPr/>
              </p:nvGrpSpPr>
              <p:grpSpPr>
                <a:xfrm>
                  <a:off x="3573742" y="2863940"/>
                  <a:ext cx="3017518" cy="2103119"/>
                  <a:chOff x="975964" y="2350488"/>
                  <a:chExt cx="3454138" cy="2299889"/>
                </a:xfrm>
                <a:solidFill>
                  <a:srgbClr val="264E59"/>
                </a:solidFill>
              </p:grpSpPr>
              <p:sp>
                <p:nvSpPr>
                  <p:cNvPr id="146" name="Block Arc 145">
                    <a:extLst>
                      <a:ext uri="{FF2B5EF4-FFF2-40B4-BE49-F238E27FC236}">
                        <a16:creationId xmlns:a16="http://schemas.microsoft.com/office/drawing/2014/main" id="{05B57EDF-2140-513D-862C-F7841A0B6CFC}"/>
                      </a:ext>
                    </a:extLst>
                  </p:cNvPr>
                  <p:cNvSpPr/>
                  <p:nvPr/>
                </p:nvSpPr>
                <p:spPr>
                  <a:xfrm rot="16200000">
                    <a:off x="975966" y="2350486"/>
                    <a:ext cx="2299889" cy="2299894"/>
                  </a:xfrm>
                  <a:prstGeom prst="blockArc">
                    <a:avLst>
                      <a:gd name="adj1" fmla="val 10800000"/>
                      <a:gd name="adj2" fmla="val 85088"/>
                      <a:gd name="adj3" fmla="val 109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85000"/>
                          <a:lumOff val="15000"/>
                        </a:schemeClr>
                      </a:solidFill>
                      <a:latin typeface="Arial" panose="020B0604020202020204" pitchFamily="34" charset="0"/>
                    </a:endParaRPr>
                  </a:p>
                </p:txBody>
              </p:sp>
              <p:sp>
                <p:nvSpPr>
                  <p:cNvPr id="147" name="Rectangle 146">
                    <a:extLst>
                      <a:ext uri="{FF2B5EF4-FFF2-40B4-BE49-F238E27FC236}">
                        <a16:creationId xmlns:a16="http://schemas.microsoft.com/office/drawing/2014/main" id="{8993CA80-8FA6-32D3-DA96-014B56099F17}"/>
                      </a:ext>
                    </a:extLst>
                  </p:cNvPr>
                  <p:cNvSpPr/>
                  <p:nvPr/>
                </p:nvSpPr>
                <p:spPr>
                  <a:xfrm>
                    <a:off x="2088724" y="2350488"/>
                    <a:ext cx="1070155" cy="2399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85000"/>
                          <a:lumOff val="15000"/>
                        </a:schemeClr>
                      </a:solidFill>
                      <a:latin typeface="Arial" panose="020B0604020202020204" pitchFamily="34" charset="0"/>
                    </a:endParaRPr>
                  </a:p>
                </p:txBody>
              </p:sp>
              <p:sp>
                <p:nvSpPr>
                  <p:cNvPr id="148" name="Rectangle 147">
                    <a:extLst>
                      <a:ext uri="{FF2B5EF4-FFF2-40B4-BE49-F238E27FC236}">
                        <a16:creationId xmlns:a16="http://schemas.microsoft.com/office/drawing/2014/main" id="{1971AE80-54C3-BC6C-3EDF-555015B9C39B}"/>
                      </a:ext>
                    </a:extLst>
                  </p:cNvPr>
                  <p:cNvSpPr/>
                  <p:nvPr/>
                </p:nvSpPr>
                <p:spPr>
                  <a:xfrm>
                    <a:off x="2091665" y="4408793"/>
                    <a:ext cx="1337693" cy="2399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85000"/>
                          <a:lumOff val="15000"/>
                        </a:schemeClr>
                      </a:solidFill>
                      <a:latin typeface="Arial" panose="020B0604020202020204" pitchFamily="34" charset="0"/>
                    </a:endParaRPr>
                  </a:p>
                </p:txBody>
              </p:sp>
              <p:sp>
                <p:nvSpPr>
                  <p:cNvPr id="149" name="Block Arc 13">
                    <a:extLst>
                      <a:ext uri="{FF2B5EF4-FFF2-40B4-BE49-F238E27FC236}">
                        <a16:creationId xmlns:a16="http://schemas.microsoft.com/office/drawing/2014/main" id="{31C02A78-CFE7-FDF3-CB99-5148F47E1482}"/>
                      </a:ext>
                    </a:extLst>
                  </p:cNvPr>
                  <p:cNvSpPr/>
                  <p:nvPr/>
                </p:nvSpPr>
                <p:spPr>
                  <a:xfrm rot="5400000" flipH="1">
                    <a:off x="3177264" y="2302810"/>
                    <a:ext cx="1078510" cy="1173872"/>
                  </a:xfrm>
                  <a:custGeom>
                    <a:avLst/>
                    <a:gdLst/>
                    <a:ahLst/>
                    <a:cxnLst/>
                    <a:rect l="l" t="t" r="r" b="b"/>
                    <a:pathLst>
                      <a:path w="1078511" h="1173870">
                        <a:moveTo>
                          <a:pt x="1078158" y="1173870"/>
                        </a:moveTo>
                        <a:cubicBezTo>
                          <a:pt x="1088410" y="759770"/>
                          <a:pt x="875156" y="372156"/>
                          <a:pt x="519891" y="159151"/>
                        </a:cubicBezTo>
                        <a:cubicBezTo>
                          <a:pt x="359243" y="62832"/>
                          <a:pt x="180784" y="8948"/>
                          <a:pt x="0" y="0"/>
                        </a:cubicBezTo>
                        <a:lnTo>
                          <a:pt x="0" y="251968"/>
                        </a:lnTo>
                        <a:cubicBezTo>
                          <a:pt x="135880" y="260907"/>
                          <a:pt x="269609" y="302617"/>
                          <a:pt x="390438" y="375062"/>
                        </a:cubicBezTo>
                        <a:cubicBezTo>
                          <a:pt x="667928" y="541436"/>
                          <a:pt x="834496" y="844193"/>
                          <a:pt x="826489" y="11676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85000"/>
                          <a:lumOff val="15000"/>
                        </a:schemeClr>
                      </a:solidFill>
                      <a:latin typeface="Arial" panose="020B0604020202020204" pitchFamily="34" charset="0"/>
                    </a:endParaRPr>
                  </a:p>
                </p:txBody>
              </p:sp>
              <p:sp>
                <p:nvSpPr>
                  <p:cNvPr id="150" name="Right Triangle 149">
                    <a:extLst>
                      <a:ext uri="{FF2B5EF4-FFF2-40B4-BE49-F238E27FC236}">
                        <a16:creationId xmlns:a16="http://schemas.microsoft.com/office/drawing/2014/main" id="{4E974AC8-9E2A-3F3B-39C0-910382E300C0}"/>
                      </a:ext>
                    </a:extLst>
                  </p:cNvPr>
                  <p:cNvSpPr/>
                  <p:nvPr/>
                </p:nvSpPr>
                <p:spPr>
                  <a:xfrm rot="18900000">
                    <a:off x="3971844" y="3190724"/>
                    <a:ext cx="458258" cy="45825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lumMod val="85000"/>
                          <a:lumOff val="15000"/>
                        </a:schemeClr>
                      </a:solidFill>
                      <a:latin typeface="Arial" panose="020B0604020202020204" pitchFamily="34" charset="0"/>
                    </a:endParaRPr>
                  </a:p>
                </p:txBody>
              </p:sp>
            </p:grpSp>
            <p:pic>
              <p:nvPicPr>
                <p:cNvPr id="191" name="Graphic 190" descr="Remote work with solid fill">
                  <a:extLst>
                    <a:ext uri="{FF2B5EF4-FFF2-40B4-BE49-F238E27FC236}">
                      <a16:creationId xmlns:a16="http://schemas.microsoft.com/office/drawing/2014/main" id="{5DF7F71C-1B11-3CB7-0FFB-C225865271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97155" y="3106215"/>
                  <a:ext cx="731520" cy="731520"/>
                </a:xfrm>
                <a:prstGeom prst="rect">
                  <a:avLst/>
                </a:prstGeom>
              </p:spPr>
            </p:pic>
          </p:grpSp>
          <p:grpSp>
            <p:nvGrpSpPr>
              <p:cNvPr id="7" name="Group 6">
                <a:extLst>
                  <a:ext uri="{FF2B5EF4-FFF2-40B4-BE49-F238E27FC236}">
                    <a16:creationId xmlns:a16="http://schemas.microsoft.com/office/drawing/2014/main" id="{E59EB03E-B4CE-5458-3FF2-EDD46CA0ECB9}"/>
                  </a:ext>
                </a:extLst>
              </p:cNvPr>
              <p:cNvGrpSpPr/>
              <p:nvPr/>
            </p:nvGrpSpPr>
            <p:grpSpPr>
              <a:xfrm>
                <a:off x="5705513" y="2863939"/>
                <a:ext cx="3017520" cy="2103120"/>
                <a:chOff x="5705513" y="2863939"/>
                <a:chExt cx="3017520" cy="2103120"/>
              </a:xfrm>
            </p:grpSpPr>
            <p:sp>
              <p:nvSpPr>
                <p:cNvPr id="144" name="TextBox 143">
                  <a:extLst>
                    <a:ext uri="{FF2B5EF4-FFF2-40B4-BE49-F238E27FC236}">
                      <a16:creationId xmlns:a16="http://schemas.microsoft.com/office/drawing/2014/main" id="{7542E3E3-5BC4-8504-E5C8-E79829F9A6F2}"/>
                    </a:ext>
                  </a:extLst>
                </p:cNvPr>
                <p:cNvSpPr txBox="1"/>
                <p:nvPr/>
              </p:nvSpPr>
              <p:spPr>
                <a:xfrm>
                  <a:off x="6781146" y="3920889"/>
                  <a:ext cx="1319744" cy="307777"/>
                </a:xfrm>
                <a:prstGeom prst="rect">
                  <a:avLst/>
                </a:prstGeom>
                <a:noFill/>
              </p:spPr>
              <p:txBody>
                <a:bodyPr wrap="square" lIns="72000" tIns="0" rIns="36000" bIns="0" rtlCol="0">
                  <a:spAutoFit/>
                </a:bodyPr>
                <a:lstStyle/>
                <a:p>
                  <a:pPr algn="ctr"/>
                  <a:r>
                    <a:rPr lang="en-US" altLang="ko-KR" sz="2000">
                      <a:solidFill>
                        <a:schemeClr val="tx1">
                          <a:lumMod val="85000"/>
                          <a:lumOff val="15000"/>
                        </a:schemeClr>
                      </a:solidFill>
                      <a:latin typeface="Arial" panose="020B0604020202020204" pitchFamily="34" charset="0"/>
                      <a:cs typeface="Arial" pitchFamily="34" charset="0"/>
                    </a:rPr>
                    <a:t>Capacity</a:t>
                  </a:r>
                </a:p>
              </p:txBody>
            </p:sp>
            <p:grpSp>
              <p:nvGrpSpPr>
                <p:cNvPr id="151" name="Group 150">
                  <a:extLst>
                    <a:ext uri="{FF2B5EF4-FFF2-40B4-BE49-F238E27FC236}">
                      <a16:creationId xmlns:a16="http://schemas.microsoft.com/office/drawing/2014/main" id="{E092174F-145F-9BFD-9E35-50B1E86C172A}"/>
                    </a:ext>
                  </a:extLst>
                </p:cNvPr>
                <p:cNvGrpSpPr/>
                <p:nvPr/>
              </p:nvGrpSpPr>
              <p:grpSpPr>
                <a:xfrm rot="10800000">
                  <a:off x="5705513" y="2863939"/>
                  <a:ext cx="3017520" cy="2103120"/>
                  <a:chOff x="975964" y="2350490"/>
                  <a:chExt cx="3454138" cy="2299893"/>
                </a:xfrm>
                <a:solidFill>
                  <a:schemeClr val="accent4"/>
                </a:solidFill>
              </p:grpSpPr>
              <p:sp>
                <p:nvSpPr>
                  <p:cNvPr id="152" name="Block Arc 151">
                    <a:extLst>
                      <a:ext uri="{FF2B5EF4-FFF2-40B4-BE49-F238E27FC236}">
                        <a16:creationId xmlns:a16="http://schemas.microsoft.com/office/drawing/2014/main" id="{9D59CEC5-3700-355A-1DE4-428CB50FB890}"/>
                      </a:ext>
                    </a:extLst>
                  </p:cNvPr>
                  <p:cNvSpPr/>
                  <p:nvPr/>
                </p:nvSpPr>
                <p:spPr>
                  <a:xfrm rot="16200000">
                    <a:off x="975964" y="2350491"/>
                    <a:ext cx="2299892" cy="2299892"/>
                  </a:xfrm>
                  <a:prstGeom prst="blockArc">
                    <a:avLst>
                      <a:gd name="adj1" fmla="val 10800000"/>
                      <a:gd name="adj2" fmla="val 85088"/>
                      <a:gd name="adj3" fmla="val 109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85000"/>
                          <a:lumOff val="15000"/>
                        </a:schemeClr>
                      </a:solidFill>
                      <a:latin typeface="Arial" panose="020B0604020202020204" pitchFamily="34" charset="0"/>
                    </a:endParaRPr>
                  </a:p>
                </p:txBody>
              </p:sp>
              <p:sp>
                <p:nvSpPr>
                  <p:cNvPr id="153" name="Rectangle 152">
                    <a:extLst>
                      <a:ext uri="{FF2B5EF4-FFF2-40B4-BE49-F238E27FC236}">
                        <a16:creationId xmlns:a16="http://schemas.microsoft.com/office/drawing/2014/main" id="{643033E4-2AD9-7FFC-752F-0875A24156C7}"/>
                      </a:ext>
                    </a:extLst>
                  </p:cNvPr>
                  <p:cNvSpPr/>
                  <p:nvPr/>
                </p:nvSpPr>
                <p:spPr>
                  <a:xfrm>
                    <a:off x="2132335" y="2350490"/>
                    <a:ext cx="1070154" cy="2399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85000"/>
                          <a:lumOff val="15000"/>
                        </a:schemeClr>
                      </a:solidFill>
                      <a:latin typeface="Arial" panose="020B0604020202020204" pitchFamily="34" charset="0"/>
                    </a:endParaRPr>
                  </a:p>
                </p:txBody>
              </p:sp>
              <p:sp>
                <p:nvSpPr>
                  <p:cNvPr id="154" name="Rectangle 153">
                    <a:extLst>
                      <a:ext uri="{FF2B5EF4-FFF2-40B4-BE49-F238E27FC236}">
                        <a16:creationId xmlns:a16="http://schemas.microsoft.com/office/drawing/2014/main" id="{59668A73-00D7-8B23-A987-6499607CC07B}"/>
                      </a:ext>
                    </a:extLst>
                  </p:cNvPr>
                  <p:cNvSpPr/>
                  <p:nvPr/>
                </p:nvSpPr>
                <p:spPr>
                  <a:xfrm>
                    <a:off x="2026334" y="4408693"/>
                    <a:ext cx="1337692" cy="2399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85000"/>
                          <a:lumOff val="15000"/>
                        </a:schemeClr>
                      </a:solidFill>
                      <a:latin typeface="Arial" panose="020B0604020202020204" pitchFamily="34" charset="0"/>
                    </a:endParaRPr>
                  </a:p>
                </p:txBody>
              </p:sp>
              <p:sp>
                <p:nvSpPr>
                  <p:cNvPr id="155" name="Block Arc 13">
                    <a:extLst>
                      <a:ext uri="{FF2B5EF4-FFF2-40B4-BE49-F238E27FC236}">
                        <a16:creationId xmlns:a16="http://schemas.microsoft.com/office/drawing/2014/main" id="{3688C440-831D-09D9-C4E7-F739251F21C5}"/>
                      </a:ext>
                    </a:extLst>
                  </p:cNvPr>
                  <p:cNvSpPr/>
                  <p:nvPr/>
                </p:nvSpPr>
                <p:spPr>
                  <a:xfrm rot="5400000" flipH="1">
                    <a:off x="3196887" y="2302811"/>
                    <a:ext cx="1078511" cy="1173870"/>
                  </a:xfrm>
                  <a:custGeom>
                    <a:avLst/>
                    <a:gdLst/>
                    <a:ahLst/>
                    <a:cxnLst/>
                    <a:rect l="l" t="t" r="r" b="b"/>
                    <a:pathLst>
                      <a:path w="1078511" h="1173870">
                        <a:moveTo>
                          <a:pt x="1078158" y="1173870"/>
                        </a:moveTo>
                        <a:cubicBezTo>
                          <a:pt x="1088410" y="759770"/>
                          <a:pt x="875156" y="372156"/>
                          <a:pt x="519891" y="159151"/>
                        </a:cubicBezTo>
                        <a:cubicBezTo>
                          <a:pt x="359243" y="62832"/>
                          <a:pt x="180784" y="8948"/>
                          <a:pt x="0" y="0"/>
                        </a:cubicBezTo>
                        <a:lnTo>
                          <a:pt x="0" y="251968"/>
                        </a:lnTo>
                        <a:cubicBezTo>
                          <a:pt x="135880" y="260907"/>
                          <a:pt x="269609" y="302617"/>
                          <a:pt x="390438" y="375062"/>
                        </a:cubicBezTo>
                        <a:cubicBezTo>
                          <a:pt x="667928" y="541436"/>
                          <a:pt x="834496" y="844193"/>
                          <a:pt x="826489" y="11676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85000"/>
                          <a:lumOff val="15000"/>
                        </a:schemeClr>
                      </a:solidFill>
                      <a:latin typeface="Arial" panose="020B0604020202020204" pitchFamily="34" charset="0"/>
                    </a:endParaRPr>
                  </a:p>
                </p:txBody>
              </p:sp>
              <p:sp>
                <p:nvSpPr>
                  <p:cNvPr id="156" name="Right Triangle 155">
                    <a:extLst>
                      <a:ext uri="{FF2B5EF4-FFF2-40B4-BE49-F238E27FC236}">
                        <a16:creationId xmlns:a16="http://schemas.microsoft.com/office/drawing/2014/main" id="{3F196BA6-C838-E730-BB36-40163ABC39A3}"/>
                      </a:ext>
                    </a:extLst>
                  </p:cNvPr>
                  <p:cNvSpPr/>
                  <p:nvPr/>
                </p:nvSpPr>
                <p:spPr>
                  <a:xfrm rot="18900000">
                    <a:off x="3971844" y="3183576"/>
                    <a:ext cx="458258" cy="45825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lumMod val="85000"/>
                          <a:lumOff val="15000"/>
                        </a:schemeClr>
                      </a:solidFill>
                      <a:latin typeface="Arial" panose="020B0604020202020204" pitchFamily="34" charset="0"/>
                    </a:endParaRPr>
                  </a:p>
                </p:txBody>
              </p:sp>
            </p:grpSp>
            <p:pic>
              <p:nvPicPr>
                <p:cNvPr id="192" name="Graphic 191" descr="Building Brick Wall with solid fill">
                  <a:extLst>
                    <a:ext uri="{FF2B5EF4-FFF2-40B4-BE49-F238E27FC236}">
                      <a16:creationId xmlns:a16="http://schemas.microsoft.com/office/drawing/2014/main" id="{0323697B-82B7-D165-F228-47480695C6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75258" y="3084952"/>
                  <a:ext cx="731520" cy="731520"/>
                </a:xfrm>
                <a:prstGeom prst="rect">
                  <a:avLst/>
                </a:prstGeom>
              </p:spPr>
            </p:pic>
          </p:grpSp>
        </p:grpSp>
        <p:grpSp>
          <p:nvGrpSpPr>
            <p:cNvPr id="9" name="Group 8">
              <a:extLst>
                <a:ext uri="{FF2B5EF4-FFF2-40B4-BE49-F238E27FC236}">
                  <a16:creationId xmlns:a16="http://schemas.microsoft.com/office/drawing/2014/main" id="{7BB0FA2A-BD9E-241A-E17D-F86F26F49685}"/>
                </a:ext>
              </a:extLst>
            </p:cNvPr>
            <p:cNvGrpSpPr/>
            <p:nvPr/>
          </p:nvGrpSpPr>
          <p:grpSpPr>
            <a:xfrm>
              <a:off x="4330888" y="2729069"/>
              <a:ext cx="3495884" cy="731520"/>
              <a:chOff x="4212161" y="2729069"/>
              <a:chExt cx="3495884" cy="731520"/>
            </a:xfrm>
          </p:grpSpPr>
          <p:sp>
            <p:nvSpPr>
              <p:cNvPr id="193" name="TextBox 192">
                <a:extLst>
                  <a:ext uri="{FF2B5EF4-FFF2-40B4-BE49-F238E27FC236}">
                    <a16:creationId xmlns:a16="http://schemas.microsoft.com/office/drawing/2014/main" id="{2638CD91-EF93-0D55-775E-43195F6100A6}"/>
                  </a:ext>
                </a:extLst>
              </p:cNvPr>
              <p:cNvSpPr txBox="1"/>
              <p:nvPr/>
            </p:nvSpPr>
            <p:spPr>
              <a:xfrm>
                <a:off x="4964845" y="2866229"/>
                <a:ext cx="2743200" cy="400110"/>
              </a:xfrm>
              <a:prstGeom prst="rect">
                <a:avLst/>
              </a:prstGeom>
              <a:noFill/>
            </p:spPr>
            <p:txBody>
              <a:bodyPr wrap="square" rtlCol="0">
                <a:spAutoFit/>
              </a:bodyPr>
              <a:lstStyle/>
              <a:p>
                <a:r>
                  <a:rPr lang="en-US" altLang="ko-KR" sz="2000">
                    <a:solidFill>
                      <a:schemeClr val="tx1">
                        <a:lumMod val="85000"/>
                        <a:lumOff val="15000"/>
                      </a:schemeClr>
                    </a:solidFill>
                    <a:latin typeface="Arial" panose="020B0604020202020204" pitchFamily="34" charset="0"/>
                    <a:cs typeface="Arial" pitchFamily="34" charset="0"/>
                  </a:rPr>
                  <a:t>Gender integration</a:t>
                </a:r>
              </a:p>
            </p:txBody>
          </p:sp>
          <p:pic>
            <p:nvPicPr>
              <p:cNvPr id="194" name="Graphic 193" descr="Group with solid fill">
                <a:extLst>
                  <a:ext uri="{FF2B5EF4-FFF2-40B4-BE49-F238E27FC236}">
                    <a16:creationId xmlns:a16="http://schemas.microsoft.com/office/drawing/2014/main" id="{5DAD28BF-B97D-E324-F967-FD9F7C59433F}"/>
                  </a:ext>
                </a:extLst>
              </p:cNvPr>
              <p:cNvPicPr preferRelativeResize="0">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12161" y="2729069"/>
                <a:ext cx="731520" cy="731520"/>
              </a:xfrm>
              <a:prstGeom prst="rect">
                <a:avLst/>
              </a:prstGeom>
            </p:spPr>
          </p:pic>
        </p:grpSp>
      </p:grpSp>
    </p:spTree>
    <p:extLst>
      <p:ext uri="{BB962C8B-B14F-4D97-AF65-F5344CB8AC3E}">
        <p14:creationId xmlns:p14="http://schemas.microsoft.com/office/powerpoint/2010/main" val="1481918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D4AFEB-A33B-33F9-020D-AA29C2E68E0E}"/>
              </a:ext>
            </a:extLst>
          </p:cNvPr>
          <p:cNvSpPr>
            <a:spLocks noGrp="1"/>
          </p:cNvSpPr>
          <p:nvPr>
            <p:ph type="title" idx="4294967295"/>
          </p:nvPr>
        </p:nvSpPr>
        <p:spPr>
          <a:xfrm>
            <a:off x="381000" y="976313"/>
            <a:ext cx="11430000" cy="639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Key survey findings</a:t>
            </a:r>
          </a:p>
        </p:txBody>
      </p:sp>
      <p:sp>
        <p:nvSpPr>
          <p:cNvPr id="2" name="Text Placeholder 1">
            <a:extLst>
              <a:ext uri="{FF2B5EF4-FFF2-40B4-BE49-F238E27FC236}">
                <a16:creationId xmlns:a16="http://schemas.microsoft.com/office/drawing/2014/main" id="{86BD3F72-51F7-1F31-1A02-D177F8D2159F}"/>
              </a:ext>
            </a:extLst>
          </p:cNvPr>
          <p:cNvSpPr>
            <a:spLocks noGrp="1"/>
          </p:cNvSpPr>
          <p:nvPr>
            <p:ph type="body" sz="quarter" idx="12"/>
          </p:nvPr>
        </p:nvSpPr>
        <p:spPr>
          <a:xfrm>
            <a:off x="516428" y="2175966"/>
            <a:ext cx="10637497" cy="3124650"/>
          </a:xfrm>
        </p:spPr>
        <p:txBody>
          <a:bodyPr vert="horz" lIns="91440" tIns="45720" rIns="91440" bIns="45720" rtlCol="0" anchor="t">
            <a:noAutofit/>
          </a:bodyPr>
          <a:lstStyle/>
          <a:p>
            <a:pPr>
              <a:lnSpc>
                <a:spcPct val="110000"/>
              </a:lnSpc>
              <a:spcAft>
                <a:spcPts val="1400"/>
              </a:spcAft>
            </a:pPr>
            <a:r>
              <a:rPr lang="en-US">
                <a:solidFill>
                  <a:schemeClr val="tx1">
                    <a:lumMod val="85000"/>
                    <a:lumOff val="15000"/>
                  </a:schemeClr>
                </a:solidFill>
              </a:rPr>
              <a:t>Score are largely consistent across all measures on program implementation.</a:t>
            </a:r>
          </a:p>
          <a:p>
            <a:pPr>
              <a:lnSpc>
                <a:spcPct val="110000"/>
              </a:lnSpc>
              <a:spcAft>
                <a:spcPts val="1400"/>
              </a:spcAft>
            </a:pPr>
            <a:r>
              <a:rPr lang="en-US">
                <a:solidFill>
                  <a:schemeClr val="tx1">
                    <a:lumMod val="85000"/>
                    <a:lumOff val="15000"/>
                  </a:schemeClr>
                </a:solidFill>
                <a:latin typeface="Arial"/>
                <a:cs typeface="Arial"/>
              </a:rPr>
              <a:t>Average ratings were generally 5.5 (“to a large extent”) or higher for survey items in this domain.</a:t>
            </a:r>
          </a:p>
          <a:p>
            <a:pPr lvl="1">
              <a:lnSpc>
                <a:spcPct val="110000"/>
              </a:lnSpc>
              <a:spcAft>
                <a:spcPts val="1400"/>
              </a:spcAft>
            </a:pPr>
            <a:endParaRPr lang="en-US">
              <a:solidFill>
                <a:schemeClr val="tx1">
                  <a:lumMod val="85000"/>
                  <a:lumOff val="15000"/>
                </a:schemeClr>
              </a:solidFill>
            </a:endParaRPr>
          </a:p>
        </p:txBody>
      </p:sp>
    </p:spTree>
    <p:extLst>
      <p:ext uri="{BB962C8B-B14F-4D97-AF65-F5344CB8AC3E}">
        <p14:creationId xmlns:p14="http://schemas.microsoft.com/office/powerpoint/2010/main" val="4158962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419100" y="681038"/>
            <a:ext cx="11247438" cy="639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Program adaptability and alignment scores</a:t>
            </a:r>
          </a:p>
        </p:txBody>
      </p:sp>
      <p:sp>
        <p:nvSpPr>
          <p:cNvPr id="6" name="TextBox 5">
            <a:extLst>
              <a:ext uri="{FF2B5EF4-FFF2-40B4-BE49-F238E27FC236}">
                <a16:creationId xmlns:a16="http://schemas.microsoft.com/office/drawing/2014/main" id="{BA7F9015-93FE-D45A-56F9-8AF94742FFE5}"/>
              </a:ext>
            </a:extLst>
          </p:cNvPr>
          <p:cNvSpPr txBox="1"/>
          <p:nvPr/>
        </p:nvSpPr>
        <p:spPr>
          <a:xfrm>
            <a:off x="648129" y="1332204"/>
            <a:ext cx="5043775" cy="338554"/>
          </a:xfrm>
          <a:prstGeom prst="rect">
            <a:avLst/>
          </a:prstGeom>
          <a:noFill/>
        </p:spPr>
        <p:txBody>
          <a:bodyPr wrap="square" rtlCol="0">
            <a:spAutoFit/>
          </a:bodyPr>
          <a:lstStyle/>
          <a:p>
            <a:r>
              <a:rPr lang="en-US" sz="1600" i="1">
                <a:solidFill>
                  <a:srgbClr val="F27F3E"/>
                </a:solidFill>
                <a:latin typeface="+mj-lt"/>
              </a:rPr>
              <a:t>Scores are largely consistent across all measures</a:t>
            </a:r>
          </a:p>
        </p:txBody>
      </p:sp>
      <p:graphicFrame>
        <p:nvGraphicFramePr>
          <p:cNvPr id="5" name="Chart 4" descr="radar chart showing program alignment scores across 6 different measures, with alignment with Annual Operational Plan at a 5, and alignment with FMOH priorities at a 6.">
            <a:extLst>
              <a:ext uri="{FF2B5EF4-FFF2-40B4-BE49-F238E27FC236}">
                <a16:creationId xmlns:a16="http://schemas.microsoft.com/office/drawing/2014/main" id="{0C011E90-686D-8695-3696-7423594866B0}"/>
              </a:ext>
            </a:extLst>
          </p:cNvPr>
          <p:cNvGraphicFramePr>
            <a:graphicFrameLocks/>
          </p:cNvGraphicFramePr>
          <p:nvPr>
            <p:extLst>
              <p:ext uri="{D42A27DB-BD31-4B8C-83A1-F6EECF244321}">
                <p14:modId xmlns:p14="http://schemas.microsoft.com/office/powerpoint/2010/main" val="253462079"/>
              </p:ext>
            </p:extLst>
          </p:nvPr>
        </p:nvGraphicFramePr>
        <p:xfrm>
          <a:off x="0" y="1355964"/>
          <a:ext cx="12192000" cy="56757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23256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381000" y="663575"/>
            <a:ext cx="11430000" cy="64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Program adaptability and alignment</a:t>
            </a:r>
          </a:p>
        </p:txBody>
      </p:sp>
      <p:grpSp>
        <p:nvGrpSpPr>
          <p:cNvPr id="46" name="그룹 3">
            <a:extLst>
              <a:ext uri="{FF2B5EF4-FFF2-40B4-BE49-F238E27FC236}">
                <a16:creationId xmlns:a16="http://schemas.microsoft.com/office/drawing/2014/main" id="{5D566287-22D0-B083-FFCD-97B55EFB2740}"/>
              </a:ext>
              <a:ext uri="{C183D7F6-B498-43B3-948B-1728B52AA6E4}">
                <adec:decorative xmlns:adec="http://schemas.microsoft.com/office/drawing/2017/decorative" val="1"/>
              </a:ext>
            </a:extLst>
          </p:cNvPr>
          <p:cNvGrpSpPr/>
          <p:nvPr/>
        </p:nvGrpSpPr>
        <p:grpSpPr>
          <a:xfrm>
            <a:off x="561476" y="1669983"/>
            <a:ext cx="3657600" cy="4480560"/>
            <a:chOff x="930491" y="1829474"/>
            <a:chExt cx="2068189" cy="3397324"/>
          </a:xfrm>
        </p:grpSpPr>
        <p:sp>
          <p:nvSpPr>
            <p:cNvPr id="48" name="Isosceles Triangle 47">
              <a:extLst>
                <a:ext uri="{FF2B5EF4-FFF2-40B4-BE49-F238E27FC236}">
                  <a16:creationId xmlns:a16="http://schemas.microsoft.com/office/drawing/2014/main" id="{33C4EC08-217C-859A-0E59-1E80F5F82959}"/>
                </a:ext>
              </a:extLst>
            </p:cNvPr>
            <p:cNvSpPr/>
            <p:nvPr/>
          </p:nvSpPr>
          <p:spPr>
            <a:xfrm rot="5400000">
              <a:off x="2292225" y="4520343"/>
              <a:ext cx="713570" cy="6993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endParaRPr>
            </a:p>
          </p:txBody>
        </p:sp>
        <p:sp>
          <p:nvSpPr>
            <p:cNvPr id="49" name="Rectangle 48">
              <a:extLst>
                <a:ext uri="{FF2B5EF4-FFF2-40B4-BE49-F238E27FC236}">
                  <a16:creationId xmlns:a16="http://schemas.microsoft.com/office/drawing/2014/main" id="{FF7438D5-2C92-CDDC-9771-1E8A9FEBD236}"/>
                </a:ext>
              </a:extLst>
            </p:cNvPr>
            <p:cNvSpPr/>
            <p:nvPr/>
          </p:nvSpPr>
          <p:spPr>
            <a:xfrm>
              <a:off x="930491" y="1829474"/>
              <a:ext cx="2068189" cy="3024336"/>
            </a:xfrm>
            <a:prstGeom prst="rect">
              <a:avLst/>
            </a:prstGeom>
            <a:solidFill>
              <a:schemeClr val="bg1"/>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cs typeface="Arial" pitchFamily="34" charset="0"/>
              </a:endParaRPr>
            </a:p>
          </p:txBody>
        </p:sp>
      </p:grpSp>
      <p:sp>
        <p:nvSpPr>
          <p:cNvPr id="47" name="TextBox 46">
            <a:extLst>
              <a:ext uri="{FF2B5EF4-FFF2-40B4-BE49-F238E27FC236}">
                <a16:creationId xmlns:a16="http://schemas.microsoft.com/office/drawing/2014/main" id="{1405466D-485E-CF55-7F69-4245F8436D50}"/>
              </a:ext>
            </a:extLst>
          </p:cNvPr>
          <p:cNvSpPr txBox="1"/>
          <p:nvPr/>
        </p:nvSpPr>
        <p:spPr>
          <a:xfrm>
            <a:off x="608932" y="2286154"/>
            <a:ext cx="3545467" cy="2106987"/>
          </a:xfrm>
          <a:prstGeom prst="rect">
            <a:avLst/>
          </a:prstGeom>
          <a:noFill/>
        </p:spPr>
        <p:txBody>
          <a:bodyPr wrap="square" rtlCol="0">
            <a:spAutoFit/>
          </a:bodyPr>
          <a:lstStyle/>
          <a:p>
            <a:pPr marR="0" lvl="0" indent="457200">
              <a:lnSpc>
                <a:spcPct val="107000"/>
              </a:lnSpc>
              <a:spcBef>
                <a:spcPts val="0"/>
              </a:spcBef>
              <a:spcAft>
                <a:spcPts val="800"/>
              </a:spcAft>
            </a:pPr>
            <a:r>
              <a:rPr lang="en-US" sz="20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[The Activity] was able to share their plans with the agency, which have been factored into the agency’s annual operational plan.</a:t>
            </a:r>
          </a:p>
          <a:p>
            <a:pPr marR="0" lvl="0" indent="457200">
              <a:lnSpc>
                <a:spcPct val="110000"/>
              </a:lnSpc>
              <a:spcBef>
                <a:spcPts val="0"/>
              </a:spcBef>
            </a:pPr>
            <a:endParaRPr lang="en-US" sz="17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3" name="Rectangle 52">
            <a:extLst>
              <a:ext uri="{FF2B5EF4-FFF2-40B4-BE49-F238E27FC236}">
                <a16:creationId xmlns:a16="http://schemas.microsoft.com/office/drawing/2014/main" id="{612CFD16-CD15-2709-A7CB-316DFB3ABEB9}"/>
              </a:ext>
            </a:extLst>
          </p:cNvPr>
          <p:cNvSpPr/>
          <p:nvPr/>
        </p:nvSpPr>
        <p:spPr>
          <a:xfrm>
            <a:off x="1288009" y="4632789"/>
            <a:ext cx="264437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ko-KR" b="1" dirty="0">
                <a:solidFill>
                  <a:schemeClr val="accent1"/>
                </a:solidFill>
                <a:latin typeface="Arial Narrow" panose="020B0606020202030204" pitchFamily="34" charset="0"/>
              </a:rPr>
              <a:t>– Ebonyi SMOH staff</a:t>
            </a:r>
            <a:endParaRPr lang="ko-KR" altLang="en-US" b="1" dirty="0">
              <a:solidFill>
                <a:schemeClr val="accent1"/>
              </a:solidFill>
              <a:latin typeface="Arial Narrow" panose="020B0606020202030204" pitchFamily="34" charset="0"/>
            </a:endParaRPr>
          </a:p>
        </p:txBody>
      </p:sp>
      <p:grpSp>
        <p:nvGrpSpPr>
          <p:cNvPr id="55" name="그룹 3">
            <a:extLst>
              <a:ext uri="{FF2B5EF4-FFF2-40B4-BE49-F238E27FC236}">
                <a16:creationId xmlns:a16="http://schemas.microsoft.com/office/drawing/2014/main" id="{6E118657-CBD1-DC95-BEC0-6586D2583158}"/>
              </a:ext>
              <a:ext uri="{C183D7F6-B498-43B3-948B-1728B52AA6E4}">
                <adec:decorative xmlns:adec="http://schemas.microsoft.com/office/drawing/2017/decorative" val="1"/>
              </a:ext>
            </a:extLst>
          </p:cNvPr>
          <p:cNvGrpSpPr/>
          <p:nvPr/>
        </p:nvGrpSpPr>
        <p:grpSpPr>
          <a:xfrm>
            <a:off x="5182268" y="1669983"/>
            <a:ext cx="6400800" cy="4480560"/>
            <a:chOff x="930491" y="1829474"/>
            <a:chExt cx="2068189" cy="3397324"/>
          </a:xfrm>
        </p:grpSpPr>
        <p:sp>
          <p:nvSpPr>
            <p:cNvPr id="57" name="Isosceles Triangle 56">
              <a:extLst>
                <a:ext uri="{FF2B5EF4-FFF2-40B4-BE49-F238E27FC236}">
                  <a16:creationId xmlns:a16="http://schemas.microsoft.com/office/drawing/2014/main" id="{5062FC55-571B-38FE-A8B1-C14BF22566C2}"/>
                </a:ext>
              </a:extLst>
            </p:cNvPr>
            <p:cNvSpPr/>
            <p:nvPr/>
          </p:nvSpPr>
          <p:spPr>
            <a:xfrm rot="5400000">
              <a:off x="2292225" y="4520343"/>
              <a:ext cx="713570" cy="6993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endParaRPr>
            </a:p>
          </p:txBody>
        </p:sp>
        <p:sp>
          <p:nvSpPr>
            <p:cNvPr id="58" name="Rectangle 57">
              <a:extLst>
                <a:ext uri="{FF2B5EF4-FFF2-40B4-BE49-F238E27FC236}">
                  <a16:creationId xmlns:a16="http://schemas.microsoft.com/office/drawing/2014/main" id="{C33A3FC4-155F-684C-8F51-74CEC2B1A252}"/>
                </a:ext>
              </a:extLst>
            </p:cNvPr>
            <p:cNvSpPr/>
            <p:nvPr/>
          </p:nvSpPr>
          <p:spPr>
            <a:xfrm>
              <a:off x="930491" y="1829474"/>
              <a:ext cx="2068189" cy="3024336"/>
            </a:xfrm>
            <a:prstGeom prst="rect">
              <a:avLst/>
            </a:prstGeom>
            <a:solidFill>
              <a:schemeClr val="bg1"/>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cs typeface="Arial" pitchFamily="34" charset="0"/>
              </a:endParaRPr>
            </a:p>
          </p:txBody>
        </p:sp>
      </p:grpSp>
      <p:sp>
        <p:nvSpPr>
          <p:cNvPr id="56" name="TextBox 55">
            <a:extLst>
              <a:ext uri="{FF2B5EF4-FFF2-40B4-BE49-F238E27FC236}">
                <a16:creationId xmlns:a16="http://schemas.microsoft.com/office/drawing/2014/main" id="{43F068F7-E597-38E6-2A1E-A2D235CCB58B}"/>
              </a:ext>
            </a:extLst>
          </p:cNvPr>
          <p:cNvSpPr txBox="1"/>
          <p:nvPr/>
        </p:nvSpPr>
        <p:spPr>
          <a:xfrm>
            <a:off x="5265316" y="2286154"/>
            <a:ext cx="6204568" cy="2106987"/>
          </a:xfrm>
          <a:prstGeom prst="rect">
            <a:avLst/>
          </a:prstGeom>
          <a:noFill/>
        </p:spPr>
        <p:txBody>
          <a:bodyPr wrap="square" lIns="91440" tIns="45720" rIns="91440" bIns="45720" rtlCol="0" anchor="t">
            <a:spAutoFit/>
          </a:bodyPr>
          <a:lstStyle/>
          <a:p>
            <a:pPr marR="0" lvl="0" indent="457200">
              <a:lnSpc>
                <a:spcPct val="107000"/>
              </a:lnSpc>
              <a:spcBef>
                <a:spcPts val="0"/>
              </a:spcBef>
              <a:spcAft>
                <a:spcPts val="800"/>
              </a:spcAft>
            </a:pPr>
            <a:r>
              <a:rPr lang="en-US" sz="2000" dirty="0">
                <a:solidFill>
                  <a:schemeClr val="tx1">
                    <a:lumMod val="85000"/>
                    <a:lumOff val="15000"/>
                  </a:schemeClr>
                </a:solidFill>
                <a:effectLst/>
                <a:latin typeface="Arial"/>
                <a:ea typeface="Calibri" panose="020F0502020204030204" pitchFamily="34" charset="0"/>
                <a:cs typeface="Times New Roman"/>
              </a:rPr>
              <a:t>[</a:t>
            </a:r>
            <a:r>
              <a:rPr lang="en-US" sz="2000" dirty="0">
                <a:solidFill>
                  <a:schemeClr val="tx1">
                    <a:lumMod val="85000"/>
                    <a:lumOff val="15000"/>
                  </a:schemeClr>
                </a:solidFill>
                <a:effectLst/>
                <a:latin typeface="+mj-lt"/>
                <a:ea typeface="Calibri" panose="020F0502020204030204" pitchFamily="34" charset="0"/>
                <a:cs typeface="Times New Roman"/>
              </a:rPr>
              <a:t>The Activities</a:t>
            </a:r>
            <a:r>
              <a:rPr lang="en-US" sz="2000" dirty="0">
                <a:solidFill>
                  <a:schemeClr val="tx1">
                    <a:lumMod val="85000"/>
                    <a:lumOff val="15000"/>
                  </a:schemeClr>
                </a:solidFill>
                <a:latin typeface="+mj-lt"/>
                <a:ea typeface="Calibri" panose="020F0502020204030204" pitchFamily="34" charset="0"/>
                <a:cs typeface="Times New Roman"/>
              </a:rPr>
              <a:t>’]</a:t>
            </a:r>
            <a:r>
              <a:rPr lang="en-US" sz="2000" dirty="0">
                <a:solidFill>
                  <a:schemeClr val="tx1">
                    <a:lumMod val="85000"/>
                    <a:lumOff val="15000"/>
                  </a:schemeClr>
                </a:solidFill>
                <a:effectLst/>
                <a:latin typeface="+mj-lt"/>
                <a:ea typeface="Calibri" panose="020F0502020204030204" pitchFamily="34" charset="0"/>
                <a:cs typeface="Times New Roman"/>
              </a:rPr>
              <a:t> plan development have been going on in the state since the inception of [the Activities], thereby making implementation to be seamless, more so Activities’ work is integrated into the everyday operations of </a:t>
            </a:r>
            <a:r>
              <a:rPr lang="en-US" sz="2000" dirty="0">
                <a:solidFill>
                  <a:schemeClr val="tx1">
                    <a:lumMod val="85000"/>
                    <a:lumOff val="15000"/>
                  </a:schemeClr>
                </a:solidFill>
                <a:effectLst/>
                <a:latin typeface="Arial"/>
                <a:ea typeface="Calibri" panose="020F0502020204030204" pitchFamily="34" charset="0"/>
                <a:cs typeface="Times New Roman"/>
              </a:rPr>
              <a:t>State Malaria Elimination Program (</a:t>
            </a:r>
            <a:r>
              <a:rPr lang="en-US" sz="2000" dirty="0">
                <a:solidFill>
                  <a:schemeClr val="tx1">
                    <a:lumMod val="85000"/>
                    <a:lumOff val="15000"/>
                  </a:schemeClr>
                </a:solidFill>
                <a:effectLst/>
                <a:latin typeface="+mj-lt"/>
                <a:ea typeface="Calibri" panose="020F0502020204030204" pitchFamily="34" charset="0"/>
                <a:cs typeface="Times New Roman"/>
              </a:rPr>
              <a:t>SMEP).</a:t>
            </a:r>
            <a:endParaRPr lang="en-US" sz="1700" dirty="0">
              <a:solidFill>
                <a:schemeClr val="tx1">
                  <a:lumMod val="85000"/>
                  <a:lumOff val="15000"/>
                </a:schemeClr>
              </a:solidFill>
              <a:effectLst/>
              <a:latin typeface="Arial" panose="020B0604020202020204" pitchFamily="34" charset="0"/>
              <a:ea typeface="Calibri" panose="020F0502020204030204" pitchFamily="34" charset="0"/>
              <a:cs typeface="Times New Roman"/>
            </a:endParaRPr>
          </a:p>
        </p:txBody>
      </p:sp>
      <p:sp>
        <p:nvSpPr>
          <p:cNvPr id="60" name="Rectangle 59">
            <a:extLst>
              <a:ext uri="{FF2B5EF4-FFF2-40B4-BE49-F238E27FC236}">
                <a16:creationId xmlns:a16="http://schemas.microsoft.com/office/drawing/2014/main" id="{58258247-1794-C91D-998D-E22D5D8559A9}"/>
              </a:ext>
            </a:extLst>
          </p:cNvPr>
          <p:cNvSpPr/>
          <p:nvPr/>
        </p:nvSpPr>
        <p:spPr>
          <a:xfrm>
            <a:off x="8829853" y="4843691"/>
            <a:ext cx="2582873"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ko-KR" b="1">
                <a:solidFill>
                  <a:schemeClr val="accent1"/>
                </a:solidFill>
                <a:latin typeface="Arial Narrow" panose="020B0606020202030204" pitchFamily="34" charset="0"/>
              </a:rPr>
              <a:t>– Ebonyi SMOH staff</a:t>
            </a:r>
            <a:endParaRPr lang="ko-KR" altLang="en-US" b="1">
              <a:solidFill>
                <a:schemeClr val="accent1"/>
              </a:solidFill>
              <a:latin typeface="Arial Narrow" panose="020B0606020202030204" pitchFamily="34" charset="0"/>
            </a:endParaRPr>
          </a:p>
        </p:txBody>
      </p:sp>
    </p:spTree>
    <p:extLst>
      <p:ext uri="{BB962C8B-B14F-4D97-AF65-F5344CB8AC3E}">
        <p14:creationId xmlns:p14="http://schemas.microsoft.com/office/powerpoint/2010/main" val="22003475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647700" y="663575"/>
            <a:ext cx="11471275"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Effective engagement and collaboration scores</a:t>
            </a:r>
          </a:p>
        </p:txBody>
      </p:sp>
      <p:sp>
        <p:nvSpPr>
          <p:cNvPr id="10" name="TextBox 9">
            <a:extLst>
              <a:ext uri="{FF2B5EF4-FFF2-40B4-BE49-F238E27FC236}">
                <a16:creationId xmlns:a16="http://schemas.microsoft.com/office/drawing/2014/main" id="{AD2F6466-8C81-BAE9-5A7E-7E3002760707}"/>
              </a:ext>
            </a:extLst>
          </p:cNvPr>
          <p:cNvSpPr txBox="1"/>
          <p:nvPr/>
        </p:nvSpPr>
        <p:spPr>
          <a:xfrm>
            <a:off x="214992" y="1329569"/>
            <a:ext cx="4669829" cy="338554"/>
          </a:xfrm>
          <a:prstGeom prst="rect">
            <a:avLst/>
          </a:prstGeom>
          <a:noFill/>
        </p:spPr>
        <p:txBody>
          <a:bodyPr wrap="square" rtlCol="0">
            <a:spAutoFit/>
          </a:bodyPr>
          <a:lstStyle/>
          <a:p>
            <a:r>
              <a:rPr lang="en-US" sz="1600" i="1">
                <a:solidFill>
                  <a:srgbClr val="F27F3E"/>
                </a:solidFill>
                <a:latin typeface="+mj-lt"/>
              </a:rPr>
              <a:t>Scores are largely consistent across all measures</a:t>
            </a:r>
          </a:p>
        </p:txBody>
      </p:sp>
      <p:graphicFrame>
        <p:nvGraphicFramePr>
          <p:cNvPr id="4" name="Chart 3" descr="radar chart showing scores largely consistent across 4 measures, as described in text">
            <a:extLst>
              <a:ext uri="{FF2B5EF4-FFF2-40B4-BE49-F238E27FC236}">
                <a16:creationId xmlns:a16="http://schemas.microsoft.com/office/drawing/2014/main" id="{1440BDB2-3461-700B-834E-7109F67D9E7E}"/>
              </a:ext>
            </a:extLst>
          </p:cNvPr>
          <p:cNvGraphicFramePr>
            <a:graphicFrameLocks/>
          </p:cNvGraphicFramePr>
          <p:nvPr>
            <p:extLst>
              <p:ext uri="{D42A27DB-BD31-4B8C-83A1-F6EECF244321}">
                <p14:modId xmlns:p14="http://schemas.microsoft.com/office/powerpoint/2010/main" val="1091850401"/>
              </p:ext>
            </p:extLst>
          </p:nvPr>
        </p:nvGraphicFramePr>
        <p:xfrm>
          <a:off x="1404516" y="1341601"/>
          <a:ext cx="11617665" cy="53565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79381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381000" y="663575"/>
            <a:ext cx="11430000" cy="64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How do Activities collaborate with state government?</a:t>
            </a:r>
          </a:p>
        </p:txBody>
      </p:sp>
      <p:sp>
        <p:nvSpPr>
          <p:cNvPr id="137" name="TextBox 136">
            <a:extLst>
              <a:ext uri="{FF2B5EF4-FFF2-40B4-BE49-F238E27FC236}">
                <a16:creationId xmlns:a16="http://schemas.microsoft.com/office/drawing/2014/main" id="{448B3F8F-5A17-B012-E47B-99A246A970D9}"/>
              </a:ext>
            </a:extLst>
          </p:cNvPr>
          <p:cNvSpPr txBox="1"/>
          <p:nvPr/>
        </p:nvSpPr>
        <p:spPr>
          <a:xfrm>
            <a:off x="245734" y="1555394"/>
            <a:ext cx="5212080" cy="1323439"/>
          </a:xfrm>
          <a:prstGeom prst="rect">
            <a:avLst/>
          </a:prstGeom>
          <a:noFill/>
        </p:spPr>
        <p:txBody>
          <a:bodyPr wrap="square" rtlCol="0">
            <a:spAutoFit/>
          </a:bodyPr>
          <a:lstStyle/>
          <a:p>
            <a:pPr marL="285750" indent="-285750">
              <a:buClr>
                <a:srgbClr val="F9A23D"/>
              </a:buClr>
              <a:buSzPct val="60000"/>
              <a:buFont typeface="Arial" panose="020B0604020202020204" pitchFamily="34" charset="0"/>
              <a:buChar char="►"/>
            </a:pPr>
            <a:r>
              <a:rPr lang="en-US" sz="200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Participate in planning and monitoring state government’s health plans (i.e., planning SMOH AOP &amp; malaria AOP, and monitoring PHC MOU, etc.)</a:t>
            </a:r>
            <a:endParaRPr lang="en-US" altLang="ko-KR" sz="2000">
              <a:solidFill>
                <a:schemeClr val="tx1">
                  <a:lumMod val="85000"/>
                  <a:lumOff val="15000"/>
                </a:schemeClr>
              </a:solidFill>
              <a:latin typeface="Arial" panose="020B0604020202020204" pitchFamily="34" charset="0"/>
              <a:cs typeface="Arial" pitchFamily="34" charset="0"/>
            </a:endParaRPr>
          </a:p>
        </p:txBody>
      </p:sp>
      <p:sp>
        <p:nvSpPr>
          <p:cNvPr id="143" name="TextBox 142">
            <a:extLst>
              <a:ext uri="{FF2B5EF4-FFF2-40B4-BE49-F238E27FC236}">
                <a16:creationId xmlns:a16="http://schemas.microsoft.com/office/drawing/2014/main" id="{988E208A-F468-FF38-567E-E2ADDFFF4FF0}"/>
              </a:ext>
            </a:extLst>
          </p:cNvPr>
          <p:cNvSpPr txBox="1"/>
          <p:nvPr/>
        </p:nvSpPr>
        <p:spPr>
          <a:xfrm>
            <a:off x="245733" y="3140443"/>
            <a:ext cx="4255917" cy="1715021"/>
          </a:xfrm>
          <a:prstGeom prst="rect">
            <a:avLst/>
          </a:prstGeom>
          <a:noFill/>
        </p:spPr>
        <p:txBody>
          <a:bodyPr wrap="square" rtlCol="0">
            <a:spAutoFit/>
          </a:bodyPr>
          <a:lstStyle/>
          <a:p>
            <a:pPr marL="285750" marR="0" indent="-285750">
              <a:lnSpc>
                <a:spcPct val="107000"/>
              </a:lnSpc>
              <a:spcBef>
                <a:spcPts val="0"/>
              </a:spcBef>
              <a:spcAft>
                <a:spcPts val="800"/>
              </a:spcAft>
              <a:buClr>
                <a:srgbClr val="264E59"/>
              </a:buClr>
              <a:buSzPct val="60000"/>
              <a:buFont typeface="Arial" panose="020B0604020202020204" pitchFamily="34" charset="0"/>
              <a:buChar char="►"/>
            </a:pPr>
            <a:r>
              <a:rPr lang="en-US" sz="200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Provide technical support in health programming (i.e., tools for monitoring data quality, meetings for TWGs, coordination, and malaria AOP review, etc.)</a:t>
            </a:r>
          </a:p>
        </p:txBody>
      </p:sp>
      <p:sp>
        <p:nvSpPr>
          <p:cNvPr id="140" name="TextBox 139">
            <a:extLst>
              <a:ext uri="{FF2B5EF4-FFF2-40B4-BE49-F238E27FC236}">
                <a16:creationId xmlns:a16="http://schemas.microsoft.com/office/drawing/2014/main" id="{C63D08EC-5BF0-CD2B-23CA-0D8642C803C0}"/>
              </a:ext>
            </a:extLst>
          </p:cNvPr>
          <p:cNvSpPr txBox="1"/>
          <p:nvPr/>
        </p:nvSpPr>
        <p:spPr>
          <a:xfrm>
            <a:off x="245734" y="5117073"/>
            <a:ext cx="5633972" cy="1056379"/>
          </a:xfrm>
          <a:prstGeom prst="rect">
            <a:avLst/>
          </a:prstGeom>
          <a:noFill/>
        </p:spPr>
        <p:txBody>
          <a:bodyPr wrap="square" rtlCol="0">
            <a:spAutoFit/>
          </a:bodyPr>
          <a:lstStyle/>
          <a:p>
            <a:pPr marL="285750" marR="0" indent="-285750">
              <a:lnSpc>
                <a:spcPct val="107000"/>
              </a:lnSpc>
              <a:spcBef>
                <a:spcPts val="0"/>
              </a:spcBef>
              <a:spcAft>
                <a:spcPts val="0"/>
              </a:spcAft>
              <a:buClr>
                <a:srgbClr val="D44102"/>
              </a:buClr>
              <a:buSzPct val="60000"/>
              <a:buFont typeface="Arial" panose="020B0604020202020204" pitchFamily="34" charset="0"/>
              <a:buChar char="►"/>
            </a:pPr>
            <a:r>
              <a:rPr lang="en-US" sz="2000">
                <a:solidFill>
                  <a:schemeClr val="tx1">
                    <a:lumMod val="85000"/>
                    <a:lumOff val="15000"/>
                  </a:schemeClr>
                </a:solidFill>
                <a:latin typeface="Arial" panose="020B0604020202020204" pitchFamily="34" charset="0"/>
                <a:ea typeface="Calibri" panose="020F0502020204030204" pitchFamily="34" charset="0"/>
                <a:cs typeface="Times New Roman" panose="02020603050405020304" pitchFamily="18" charset="0"/>
              </a:rPr>
              <a:t>Strengthen</a:t>
            </a:r>
            <a:r>
              <a:rPr lang="en-US" sz="200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 capacity on health programming and data use (i.e., training on malaria score chart development, </a:t>
            </a:r>
            <a:r>
              <a:rPr lang="en-US" sz="2000">
                <a:solidFill>
                  <a:schemeClr val="tx1">
                    <a:lumMod val="85000"/>
                    <a:lumOff val="15000"/>
                  </a:schemeClr>
                </a:solidFill>
                <a:latin typeface="Arial" panose="020B0604020202020204" pitchFamily="34" charset="0"/>
                <a:ea typeface="Calibri" panose="020F0502020204030204" pitchFamily="34" charset="0"/>
                <a:cs typeface="Times New Roman" panose="02020603050405020304" pitchFamily="18" charset="0"/>
              </a:rPr>
              <a:t>end </a:t>
            </a:r>
            <a:r>
              <a:rPr lang="en-US" sz="200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user verification, etc.)</a:t>
            </a:r>
          </a:p>
        </p:txBody>
      </p:sp>
      <p:grpSp>
        <p:nvGrpSpPr>
          <p:cNvPr id="8" name="Group 7">
            <a:extLst>
              <a:ext uri="{FF2B5EF4-FFF2-40B4-BE49-F238E27FC236}">
                <a16:creationId xmlns:a16="http://schemas.microsoft.com/office/drawing/2014/main" id="{37AC0489-0E27-DA5B-54A5-61489A7C39DF}"/>
              </a:ext>
              <a:ext uri="{C183D7F6-B498-43B3-948B-1728B52AA6E4}">
                <adec:decorative xmlns:adec="http://schemas.microsoft.com/office/drawing/2017/decorative" val="1"/>
              </a:ext>
            </a:extLst>
          </p:cNvPr>
          <p:cNvGrpSpPr>
            <a:grpSpLocks noChangeAspect="1"/>
          </p:cNvGrpSpPr>
          <p:nvPr/>
        </p:nvGrpSpPr>
        <p:grpSpPr>
          <a:xfrm>
            <a:off x="4321171" y="2039369"/>
            <a:ext cx="5212080" cy="3492288"/>
            <a:chOff x="3722244" y="1674667"/>
            <a:chExt cx="6288879" cy="4213781"/>
          </a:xfrm>
        </p:grpSpPr>
        <p:sp>
          <p:nvSpPr>
            <p:cNvPr id="118" name="Diamond 6">
              <a:extLst>
                <a:ext uri="{FF2B5EF4-FFF2-40B4-BE49-F238E27FC236}">
                  <a16:creationId xmlns:a16="http://schemas.microsoft.com/office/drawing/2014/main" id="{4486257B-9086-6EAE-65BA-BA05CC56CFAE}"/>
                </a:ext>
              </a:extLst>
            </p:cNvPr>
            <p:cNvSpPr/>
            <p:nvPr/>
          </p:nvSpPr>
          <p:spPr>
            <a:xfrm rot="5400000">
              <a:off x="5797344" y="1674670"/>
              <a:ext cx="4213781" cy="4213776"/>
            </a:xfrm>
            <a:prstGeom prst="diamond">
              <a:avLst/>
            </a:prstGeom>
            <a:solidFill>
              <a:schemeClr val="bg1">
                <a:lumMod val="9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endParaRPr>
            </a:p>
          </p:txBody>
        </p:sp>
        <p:grpSp>
          <p:nvGrpSpPr>
            <p:cNvPr id="6" name="Group 5">
              <a:extLst>
                <a:ext uri="{FF2B5EF4-FFF2-40B4-BE49-F238E27FC236}">
                  <a16:creationId xmlns:a16="http://schemas.microsoft.com/office/drawing/2014/main" id="{662011F2-A8F5-F0F9-96E8-1F886BB49CE5}"/>
                </a:ext>
              </a:extLst>
            </p:cNvPr>
            <p:cNvGrpSpPr/>
            <p:nvPr/>
          </p:nvGrpSpPr>
          <p:grpSpPr>
            <a:xfrm>
              <a:off x="4798951" y="1787861"/>
              <a:ext cx="1880521" cy="1880523"/>
              <a:chOff x="6037813" y="1984501"/>
              <a:chExt cx="1880521" cy="1880523"/>
            </a:xfrm>
          </p:grpSpPr>
          <p:sp>
            <p:nvSpPr>
              <p:cNvPr id="116" name="Diamond 4">
                <a:extLst>
                  <a:ext uri="{FF2B5EF4-FFF2-40B4-BE49-F238E27FC236}">
                    <a16:creationId xmlns:a16="http://schemas.microsoft.com/office/drawing/2014/main" id="{E15826F7-B0EE-225B-A9B0-8F960D508BAE}"/>
                  </a:ext>
                </a:extLst>
              </p:cNvPr>
              <p:cNvSpPr/>
              <p:nvPr/>
            </p:nvSpPr>
            <p:spPr>
              <a:xfrm rot="5400000">
                <a:off x="6037812" y="1984502"/>
                <a:ext cx="1880523" cy="1880521"/>
              </a:xfrm>
              <a:prstGeom prst="diamond">
                <a:avLst/>
              </a:prstGeom>
              <a:solidFill>
                <a:schemeClr val="bg1"/>
              </a:solidFill>
              <a:ln w="889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endParaRPr>
              </a:p>
            </p:txBody>
          </p:sp>
          <p:sp>
            <p:nvSpPr>
              <p:cNvPr id="144" name="Rectangle 30">
                <a:extLst>
                  <a:ext uri="{FF2B5EF4-FFF2-40B4-BE49-F238E27FC236}">
                    <a16:creationId xmlns:a16="http://schemas.microsoft.com/office/drawing/2014/main" id="{B89AA50C-741B-57F4-CEB2-6624B77FCE10}"/>
                  </a:ext>
                </a:extLst>
              </p:cNvPr>
              <p:cNvSpPr>
                <a:spLocks noChangeAspect="1"/>
              </p:cNvSpPr>
              <p:nvPr/>
            </p:nvSpPr>
            <p:spPr>
              <a:xfrm>
                <a:off x="6749473" y="2696830"/>
                <a:ext cx="457200" cy="455864"/>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latin typeface="Arial" panose="020B0604020202020204" pitchFamily="34" charset="0"/>
                </a:endParaRPr>
              </a:p>
            </p:txBody>
          </p:sp>
        </p:grpSp>
        <p:grpSp>
          <p:nvGrpSpPr>
            <p:cNvPr id="5" name="Group 4">
              <a:extLst>
                <a:ext uri="{FF2B5EF4-FFF2-40B4-BE49-F238E27FC236}">
                  <a16:creationId xmlns:a16="http://schemas.microsoft.com/office/drawing/2014/main" id="{DFC69367-A6BE-88E5-4025-06EDBE9367D5}"/>
                </a:ext>
              </a:extLst>
            </p:cNvPr>
            <p:cNvGrpSpPr/>
            <p:nvPr/>
          </p:nvGrpSpPr>
          <p:grpSpPr>
            <a:xfrm>
              <a:off x="3722244" y="2856752"/>
              <a:ext cx="1880521" cy="1880523"/>
              <a:chOff x="4961106" y="3053392"/>
              <a:chExt cx="1880521" cy="1880523"/>
            </a:xfrm>
          </p:grpSpPr>
          <p:sp>
            <p:nvSpPr>
              <p:cNvPr id="115" name="Diamond 3">
                <a:extLst>
                  <a:ext uri="{FF2B5EF4-FFF2-40B4-BE49-F238E27FC236}">
                    <a16:creationId xmlns:a16="http://schemas.microsoft.com/office/drawing/2014/main" id="{2068A3F2-0974-37CA-9044-C7F7F7D7E024}"/>
                  </a:ext>
                </a:extLst>
              </p:cNvPr>
              <p:cNvSpPr/>
              <p:nvPr/>
            </p:nvSpPr>
            <p:spPr>
              <a:xfrm rot="5400000">
                <a:off x="4961105" y="3053393"/>
                <a:ext cx="1880523" cy="1880521"/>
              </a:xfrm>
              <a:prstGeom prst="diamond">
                <a:avLst/>
              </a:prstGeom>
              <a:solidFill>
                <a:schemeClr val="bg1"/>
              </a:solidFill>
              <a:ln w="88900">
                <a:solidFill>
                  <a:srgbClr val="264E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endParaRPr>
              </a:p>
            </p:txBody>
          </p:sp>
          <p:sp>
            <p:nvSpPr>
              <p:cNvPr id="146" name="Rectangle 7">
                <a:extLst>
                  <a:ext uri="{FF2B5EF4-FFF2-40B4-BE49-F238E27FC236}">
                    <a16:creationId xmlns:a16="http://schemas.microsoft.com/office/drawing/2014/main" id="{508517B6-AE0A-DEDE-E759-F0BF45728935}"/>
                  </a:ext>
                </a:extLst>
              </p:cNvPr>
              <p:cNvSpPr>
                <a:spLocks noChangeAspect="1"/>
              </p:cNvSpPr>
              <p:nvPr/>
            </p:nvSpPr>
            <p:spPr>
              <a:xfrm>
                <a:off x="5672766" y="3765053"/>
                <a:ext cx="457200" cy="45720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264E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latin typeface="Arial" panose="020B0604020202020204" pitchFamily="34" charset="0"/>
                </a:endParaRPr>
              </a:p>
            </p:txBody>
          </p:sp>
        </p:grpSp>
        <p:grpSp>
          <p:nvGrpSpPr>
            <p:cNvPr id="4" name="Group 3">
              <a:extLst>
                <a:ext uri="{FF2B5EF4-FFF2-40B4-BE49-F238E27FC236}">
                  <a16:creationId xmlns:a16="http://schemas.microsoft.com/office/drawing/2014/main" id="{C45594EE-8784-C1EC-77E5-C9D991C158FF}"/>
                </a:ext>
              </a:extLst>
            </p:cNvPr>
            <p:cNvGrpSpPr/>
            <p:nvPr/>
          </p:nvGrpSpPr>
          <p:grpSpPr>
            <a:xfrm>
              <a:off x="4798951" y="3924238"/>
              <a:ext cx="1880521" cy="1880523"/>
              <a:chOff x="6037813" y="4120878"/>
              <a:chExt cx="1880521" cy="1880523"/>
            </a:xfrm>
          </p:grpSpPr>
          <p:sp>
            <p:nvSpPr>
              <p:cNvPr id="117" name="Diamond 5">
                <a:extLst>
                  <a:ext uri="{FF2B5EF4-FFF2-40B4-BE49-F238E27FC236}">
                    <a16:creationId xmlns:a16="http://schemas.microsoft.com/office/drawing/2014/main" id="{9B19EECB-31A4-C204-D371-F66B58313E41}"/>
                  </a:ext>
                </a:extLst>
              </p:cNvPr>
              <p:cNvSpPr/>
              <p:nvPr/>
            </p:nvSpPr>
            <p:spPr>
              <a:xfrm rot="5400000">
                <a:off x="6037812" y="4120879"/>
                <a:ext cx="1880523" cy="1880521"/>
              </a:xfrm>
              <a:prstGeom prst="diamond">
                <a:avLst/>
              </a:prstGeom>
              <a:solidFill>
                <a:schemeClr val="bg1"/>
              </a:solidFill>
              <a:ln w="88900">
                <a:solidFill>
                  <a:srgbClr val="D441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endParaRPr>
              </a:p>
            </p:txBody>
          </p:sp>
          <p:sp>
            <p:nvSpPr>
              <p:cNvPr id="147" name="Frame 17">
                <a:extLst>
                  <a:ext uri="{FF2B5EF4-FFF2-40B4-BE49-F238E27FC236}">
                    <a16:creationId xmlns:a16="http://schemas.microsoft.com/office/drawing/2014/main" id="{BEAB47DB-BBAB-524F-E180-74EFF5109140}"/>
                  </a:ext>
                </a:extLst>
              </p:cNvPr>
              <p:cNvSpPr/>
              <p:nvPr/>
            </p:nvSpPr>
            <p:spPr>
              <a:xfrm>
                <a:off x="6749473" y="4832539"/>
                <a:ext cx="457200" cy="45720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D4410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latin typeface="Arial" panose="020B0604020202020204" pitchFamily="34" charset="0"/>
                </a:endParaRPr>
              </a:p>
            </p:txBody>
          </p:sp>
        </p:grpSp>
      </p:grpSp>
      <p:sp>
        <p:nvSpPr>
          <p:cNvPr id="120" name="TextBox 119">
            <a:extLst>
              <a:ext uri="{FF2B5EF4-FFF2-40B4-BE49-F238E27FC236}">
                <a16:creationId xmlns:a16="http://schemas.microsoft.com/office/drawing/2014/main" id="{53EC1A80-D348-900F-6F89-5725CF90C0FB}"/>
              </a:ext>
            </a:extLst>
          </p:cNvPr>
          <p:cNvSpPr txBox="1"/>
          <p:nvPr/>
        </p:nvSpPr>
        <p:spPr>
          <a:xfrm>
            <a:off x="7278539" y="1834825"/>
            <a:ext cx="4572000" cy="3961277"/>
          </a:xfrm>
          <a:prstGeom prst="homePlate">
            <a:avLst>
              <a:gd name="adj" fmla="val 0"/>
            </a:avLst>
          </a:prstGeom>
          <a:noFill/>
        </p:spPr>
        <p:txBody>
          <a:bodyPr wrap="square" rtlCol="0">
            <a:spAutoFit/>
          </a:bodyPr>
          <a:lstStyle/>
          <a:p>
            <a:pPr marR="0" lvl="0">
              <a:lnSpc>
                <a:spcPct val="114000"/>
              </a:lnSpc>
              <a:spcBef>
                <a:spcPts val="0"/>
              </a:spcBef>
            </a:pPr>
            <a:r>
              <a:rPr lang="en-US" sz="170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The way [the Activities] work is being integrated into the everyday operations of the State Malaria Elimination Program (SMEP). They are co-located in the same building thereby aiding them to hold weekly meetings where they exchange issues and have them addressed. At the end of every month, they jointly come up with monthly activity plans for the new month which also services as SMEP activity plan for the month</a:t>
            </a:r>
            <a:r>
              <a:rPr lang="en-US" sz="1700">
                <a:solidFill>
                  <a:schemeClr val="tx1">
                    <a:lumMod val="85000"/>
                    <a:lumOff val="15000"/>
                  </a:schemeClr>
                </a:solidFill>
                <a:latin typeface="Arial" panose="020B0604020202020204" pitchFamily="34" charset="0"/>
                <a:ea typeface="Calibri" panose="020F0502020204030204" pitchFamily="34" charset="0"/>
                <a:cs typeface="Times New Roman" panose="02020603050405020304" pitchFamily="18" charset="0"/>
              </a:rPr>
              <a:t>. T</a:t>
            </a:r>
            <a:r>
              <a:rPr lang="en-US" sz="170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he activity plan also contains the malaria activities of all the IPs that are in the state.</a:t>
            </a:r>
          </a:p>
          <a:p>
            <a:pPr marR="0" lvl="0" algn="r">
              <a:lnSpc>
                <a:spcPct val="114000"/>
              </a:lnSpc>
              <a:spcBef>
                <a:spcPts val="0"/>
              </a:spcBef>
            </a:pPr>
            <a:r>
              <a:rPr lang="en-US" b="1">
                <a:solidFill>
                  <a:schemeClr val="accent1"/>
                </a:solidFill>
                <a:latin typeface="Arial Narrow" panose="020B0606020202030204" pitchFamily="34" charset="0"/>
                <a:ea typeface="Calibri" panose="020F0502020204030204" pitchFamily="34" charset="0"/>
                <a:cs typeface="Times New Roman" panose="02020603050405020304" pitchFamily="18" charset="0"/>
              </a:rPr>
              <a:t>– State SMOH staff </a:t>
            </a:r>
            <a:endParaRPr lang="en-US" b="1">
              <a:solidFill>
                <a:schemeClr val="accent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18582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647700" y="663575"/>
            <a:ext cx="10498138"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Demonstrating program results scores</a:t>
            </a:r>
          </a:p>
        </p:txBody>
      </p:sp>
      <p:sp>
        <p:nvSpPr>
          <p:cNvPr id="9" name="TextBox 8">
            <a:extLst>
              <a:ext uri="{FF2B5EF4-FFF2-40B4-BE49-F238E27FC236}">
                <a16:creationId xmlns:a16="http://schemas.microsoft.com/office/drawing/2014/main" id="{10F61B85-075D-18EE-6845-ABD5CC75E7DC}"/>
              </a:ext>
            </a:extLst>
          </p:cNvPr>
          <p:cNvSpPr txBox="1"/>
          <p:nvPr/>
        </p:nvSpPr>
        <p:spPr>
          <a:xfrm>
            <a:off x="648129" y="1435545"/>
            <a:ext cx="5046089" cy="338554"/>
          </a:xfrm>
          <a:prstGeom prst="rect">
            <a:avLst/>
          </a:prstGeom>
          <a:noFill/>
        </p:spPr>
        <p:txBody>
          <a:bodyPr wrap="square" rtlCol="0">
            <a:spAutoFit/>
          </a:bodyPr>
          <a:lstStyle/>
          <a:p>
            <a:r>
              <a:rPr lang="en-US" sz="1600" i="1">
                <a:solidFill>
                  <a:srgbClr val="F27F3E"/>
                </a:solidFill>
                <a:latin typeface="+mj-lt"/>
              </a:rPr>
              <a:t>Scores are largely consistent across all measures</a:t>
            </a:r>
          </a:p>
        </p:txBody>
      </p:sp>
      <p:graphicFrame>
        <p:nvGraphicFramePr>
          <p:cNvPr id="4" name="Chart 3" descr="radar chart showing scores for 5 measures of demonstrating program results, as described in text">
            <a:extLst>
              <a:ext uri="{FF2B5EF4-FFF2-40B4-BE49-F238E27FC236}">
                <a16:creationId xmlns:a16="http://schemas.microsoft.com/office/drawing/2014/main" id="{A93694DB-4284-6DAF-7686-6025BCB15FE2}"/>
              </a:ext>
            </a:extLst>
          </p:cNvPr>
          <p:cNvGraphicFramePr>
            <a:graphicFrameLocks/>
          </p:cNvGraphicFramePr>
          <p:nvPr>
            <p:extLst>
              <p:ext uri="{D42A27DB-BD31-4B8C-83A1-F6EECF244321}">
                <p14:modId xmlns:p14="http://schemas.microsoft.com/office/powerpoint/2010/main" val="2850315192"/>
              </p:ext>
            </p:extLst>
          </p:nvPr>
        </p:nvGraphicFramePr>
        <p:xfrm>
          <a:off x="0" y="1580757"/>
          <a:ext cx="12192000" cy="54817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77756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F9A2E2-165A-073B-B5DC-2782D547A6C4}"/>
              </a:ext>
            </a:extLst>
          </p:cNvPr>
          <p:cNvSpPr>
            <a:spLocks noGrp="1"/>
          </p:cNvSpPr>
          <p:nvPr>
            <p:ph type="title" idx="4294967295"/>
          </p:nvPr>
        </p:nvSpPr>
        <p:spPr>
          <a:xfrm>
            <a:off x="381000" y="682625"/>
            <a:ext cx="11430000" cy="6397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Facilitators vs. barriers to program implementation</a:t>
            </a:r>
          </a:p>
        </p:txBody>
      </p:sp>
      <p:grpSp>
        <p:nvGrpSpPr>
          <p:cNvPr id="21" name="Group 20">
            <a:extLst>
              <a:ext uri="{FF2B5EF4-FFF2-40B4-BE49-F238E27FC236}">
                <a16:creationId xmlns:a16="http://schemas.microsoft.com/office/drawing/2014/main" id="{6631D401-822E-8FFA-7461-F975274DE250}"/>
              </a:ext>
              <a:ext uri="{C183D7F6-B498-43B3-948B-1728B52AA6E4}">
                <adec:decorative xmlns:adec="http://schemas.microsoft.com/office/drawing/2017/decorative" val="1"/>
              </a:ext>
            </a:extLst>
          </p:cNvPr>
          <p:cNvGrpSpPr/>
          <p:nvPr/>
        </p:nvGrpSpPr>
        <p:grpSpPr>
          <a:xfrm rot="5400000">
            <a:off x="4724400" y="3161988"/>
            <a:ext cx="2743200" cy="1463040"/>
            <a:chOff x="3149505" y="2815122"/>
            <a:chExt cx="2439507" cy="2039609"/>
          </a:xfrm>
        </p:grpSpPr>
        <p:sp>
          <p:nvSpPr>
            <p:cNvPr id="22" name="Right Arrow 5">
              <a:extLst>
                <a:ext uri="{FF2B5EF4-FFF2-40B4-BE49-F238E27FC236}">
                  <a16:creationId xmlns:a16="http://schemas.microsoft.com/office/drawing/2014/main" id="{BBCB9B0E-A6BB-494E-7449-C3F1A8F5AC1B}"/>
                </a:ext>
              </a:extLst>
            </p:cNvPr>
            <p:cNvSpPr/>
            <p:nvPr/>
          </p:nvSpPr>
          <p:spPr>
            <a:xfrm rot="10800000">
              <a:off x="3149505" y="3581684"/>
              <a:ext cx="1702383" cy="1273047"/>
            </a:xfrm>
            <a:prstGeom prst="rightArrow">
              <a:avLst/>
            </a:prstGeom>
            <a:solidFill>
              <a:srgbClr val="264E59"/>
            </a:solidFill>
            <a:ln>
              <a:noFill/>
            </a:ln>
            <a:scene3d>
              <a:camera prst="orthographicFront"/>
              <a:lightRig rig="balanced" dir="t"/>
            </a:scene3d>
            <a:sp3d extrusionH="457200" contourW="12700" prstMaterial="matte">
              <a:extrusionClr>
                <a:srgbClr val="FDBDC7"/>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endParaRPr>
            </a:p>
          </p:txBody>
        </p:sp>
        <p:sp>
          <p:nvSpPr>
            <p:cNvPr id="23" name="Right Arrow 5">
              <a:extLst>
                <a:ext uri="{FF2B5EF4-FFF2-40B4-BE49-F238E27FC236}">
                  <a16:creationId xmlns:a16="http://schemas.microsoft.com/office/drawing/2014/main" id="{DBAB956F-A855-7DAD-8FA4-D6A14CEFCEBD}"/>
                </a:ext>
              </a:extLst>
            </p:cNvPr>
            <p:cNvSpPr/>
            <p:nvPr/>
          </p:nvSpPr>
          <p:spPr>
            <a:xfrm>
              <a:off x="3886629" y="2815122"/>
              <a:ext cx="1702383" cy="1273047"/>
            </a:xfrm>
            <a:prstGeom prst="rightArrow">
              <a:avLst/>
            </a:prstGeom>
            <a:solidFill>
              <a:srgbClr val="F2A13E"/>
            </a:solidFill>
            <a:ln>
              <a:noFill/>
            </a:ln>
            <a:scene3d>
              <a:camera prst="orthographicFront"/>
              <a:lightRig rig="balanced" dir="t"/>
            </a:scene3d>
            <a:sp3d extrusionH="457200" contourW="12700" prstMaterial="matte">
              <a:extrusionClr>
                <a:srgbClr val="FDBDC7"/>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endParaRPr>
            </a:p>
          </p:txBody>
        </p:sp>
      </p:grpSp>
      <p:sp>
        <p:nvSpPr>
          <p:cNvPr id="7" name="Rectangle 6">
            <a:extLst>
              <a:ext uri="{FF2B5EF4-FFF2-40B4-BE49-F238E27FC236}">
                <a16:creationId xmlns:a16="http://schemas.microsoft.com/office/drawing/2014/main" id="{96DDF68C-45D7-B777-2D3D-682A361A8DC7}"/>
              </a:ext>
            </a:extLst>
          </p:cNvPr>
          <p:cNvSpPr/>
          <p:nvPr/>
        </p:nvSpPr>
        <p:spPr>
          <a:xfrm>
            <a:off x="1" y="1531543"/>
            <a:ext cx="5029200" cy="468000"/>
          </a:xfrm>
          <a:prstGeom prst="rect">
            <a:avLst/>
          </a:prstGeom>
          <a:solidFill>
            <a:srgbClr val="264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40080" lvl="1"/>
            <a:r>
              <a:rPr lang="en-US" altLang="ko-KR" sz="2200" b="1" dirty="0">
                <a:latin typeface="Arial" panose="020B0604020202020204" pitchFamily="34" charset="0"/>
              </a:rPr>
              <a:t>Facilitators</a:t>
            </a:r>
            <a:endParaRPr lang="ko-KR" altLang="en-US" sz="2200" b="1" dirty="0">
              <a:latin typeface="Arial" panose="020B0604020202020204" pitchFamily="34" charset="0"/>
            </a:endParaRPr>
          </a:p>
        </p:txBody>
      </p:sp>
      <p:sp>
        <p:nvSpPr>
          <p:cNvPr id="18" name="TextBox 17">
            <a:extLst>
              <a:ext uri="{FF2B5EF4-FFF2-40B4-BE49-F238E27FC236}">
                <a16:creationId xmlns:a16="http://schemas.microsoft.com/office/drawing/2014/main" id="{DA84B20F-BAE2-1A2E-410B-594DD9DF4B64}"/>
              </a:ext>
            </a:extLst>
          </p:cNvPr>
          <p:cNvSpPr txBox="1"/>
          <p:nvPr/>
        </p:nvSpPr>
        <p:spPr>
          <a:xfrm>
            <a:off x="155144" y="2184207"/>
            <a:ext cx="4874057" cy="3785652"/>
          </a:xfrm>
          <a:prstGeom prst="rect">
            <a:avLst/>
          </a:prstGeom>
          <a:noFill/>
        </p:spPr>
        <p:txBody>
          <a:bodyPr wrap="square" rtlCol="0">
            <a:spAutoFit/>
          </a:bodyPr>
          <a:lstStyle/>
          <a:p>
            <a:pPr marL="228600" marR="0" lvl="0" indent="-228600">
              <a:spcBef>
                <a:spcPts val="0"/>
              </a:spcBef>
              <a:spcAft>
                <a:spcPts val="600"/>
              </a:spcAft>
              <a:buFont typeface="Arial" panose="020B0604020202020204" pitchFamily="34" charset="0"/>
              <a:buChar char="•"/>
            </a:pPr>
            <a:r>
              <a:rPr lang="en-US" sz="20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IPs’ regular reviews of implementation approaches</a:t>
            </a:r>
          </a:p>
          <a:p>
            <a:pPr marL="228600" marR="0" lvl="0" indent="-228600">
              <a:spcBef>
                <a:spcPts val="0"/>
              </a:spcBef>
              <a:spcAft>
                <a:spcPts val="600"/>
              </a:spcAft>
              <a:buFont typeface="Arial" panose="020B0604020202020204" pitchFamily="34" charset="0"/>
              <a:buChar char="•"/>
            </a:pPr>
            <a:r>
              <a:rPr lang="en-US" sz="20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Generation and use of data for activity planning, monitoring, and evaluation</a:t>
            </a:r>
          </a:p>
          <a:p>
            <a:pPr marL="228600" marR="0" lvl="0" indent="-228600">
              <a:spcBef>
                <a:spcPts val="0"/>
              </a:spcBef>
              <a:spcAft>
                <a:spcPts val="600"/>
              </a:spcAft>
              <a:buFont typeface="Arial" panose="020B0604020202020204" pitchFamily="34" charset="0"/>
              <a:buChar char="•"/>
            </a:pPr>
            <a:r>
              <a:rPr lang="en-US" sz="20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Strategy to engage with local communities and agency in activity implementation</a:t>
            </a:r>
          </a:p>
          <a:p>
            <a:pPr marL="228600" indent="-228600">
              <a:spcAft>
                <a:spcPts val="600"/>
              </a:spcAft>
              <a:buFont typeface="Arial" panose="020B0604020202020204" pitchFamily="34" charset="0"/>
              <a:buChar char="•"/>
            </a:pPr>
            <a:r>
              <a:rPr lang="en-US" sz="20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IPs’ flexibility to adjust and adapt to new changes in state or LGA context</a:t>
            </a:r>
          </a:p>
          <a:p>
            <a:pPr marL="228600" marR="0" lvl="0" indent="-228600">
              <a:spcBef>
                <a:spcPts val="0"/>
              </a:spcBef>
              <a:spcAft>
                <a:spcPts val="600"/>
              </a:spcAft>
              <a:buFont typeface="Arial" panose="020B0604020202020204" pitchFamily="34" charset="0"/>
              <a:buChar char="•"/>
            </a:pPr>
            <a:r>
              <a:rPr lang="en-US" sz="20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Coordination and collaboration with other IPs in activity implementation</a:t>
            </a:r>
            <a:endParaRPr lang="en-US" altLang="ko-KR" sz="2000" dirty="0">
              <a:solidFill>
                <a:schemeClr val="tx1">
                  <a:lumMod val="85000"/>
                  <a:lumOff val="15000"/>
                </a:schemeClr>
              </a:solidFill>
              <a:latin typeface="Arial" panose="020B0604020202020204" pitchFamily="34" charset="0"/>
              <a:cs typeface="Arial" pitchFamily="34" charset="0"/>
            </a:endParaRPr>
          </a:p>
        </p:txBody>
      </p:sp>
      <p:pic>
        <p:nvPicPr>
          <p:cNvPr id="11" name="Graphic 10">
            <a:extLst>
              <a:ext uri="{FF2B5EF4-FFF2-40B4-BE49-F238E27FC236}">
                <a16:creationId xmlns:a16="http://schemas.microsoft.com/office/drawing/2014/main" id="{9EACB9DF-66FB-FD18-C8BD-C2E5220404B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89" y="1498659"/>
            <a:ext cx="548640" cy="548640"/>
          </a:xfrm>
          <a:prstGeom prst="rect">
            <a:avLst/>
          </a:prstGeom>
        </p:spPr>
      </p:pic>
      <p:sp>
        <p:nvSpPr>
          <p:cNvPr id="14" name="Rectangle 13">
            <a:extLst>
              <a:ext uri="{FF2B5EF4-FFF2-40B4-BE49-F238E27FC236}">
                <a16:creationId xmlns:a16="http://schemas.microsoft.com/office/drawing/2014/main" id="{CB1D1838-C8EC-1979-BA9E-3D81B7EDC46C}"/>
              </a:ext>
              <a:ext uri="{C183D7F6-B498-43B3-948B-1728B52AA6E4}">
                <adec:decorative xmlns:adec="http://schemas.microsoft.com/office/drawing/2017/decorative" val="1"/>
              </a:ext>
            </a:extLst>
          </p:cNvPr>
          <p:cNvSpPr/>
          <p:nvPr/>
        </p:nvSpPr>
        <p:spPr>
          <a:xfrm>
            <a:off x="7160368" y="1531543"/>
            <a:ext cx="5029200" cy="468000"/>
          </a:xfrm>
          <a:prstGeom prst="rect">
            <a:avLst/>
          </a:prstGeom>
          <a:solidFill>
            <a:srgbClr val="F2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0">
              <a:latin typeface="Arial" panose="020B0604020202020204" pitchFamily="34" charset="0"/>
            </a:endParaRPr>
          </a:p>
        </p:txBody>
      </p:sp>
      <p:sp>
        <p:nvSpPr>
          <p:cNvPr id="16" name="TextBox 15">
            <a:extLst>
              <a:ext uri="{FF2B5EF4-FFF2-40B4-BE49-F238E27FC236}">
                <a16:creationId xmlns:a16="http://schemas.microsoft.com/office/drawing/2014/main" id="{0C26E926-19F0-DD6D-DF85-DC16310A4B0E}"/>
              </a:ext>
            </a:extLst>
          </p:cNvPr>
          <p:cNvSpPr txBox="1"/>
          <p:nvPr/>
        </p:nvSpPr>
        <p:spPr>
          <a:xfrm>
            <a:off x="7193074" y="1550102"/>
            <a:ext cx="4754880" cy="430887"/>
          </a:xfrm>
          <a:prstGeom prst="rect">
            <a:avLst/>
          </a:prstGeom>
          <a:noFill/>
        </p:spPr>
        <p:txBody>
          <a:bodyPr wrap="square" rtlCol="0" anchor="ctr">
            <a:spAutoFit/>
          </a:bodyPr>
          <a:lstStyle/>
          <a:p>
            <a:pPr marL="548640" lvl="1"/>
            <a:r>
              <a:rPr lang="en-US" altLang="ko-KR" sz="2200" b="1" dirty="0">
                <a:latin typeface="Arial" panose="020B0604020202020204" pitchFamily="34" charset="0"/>
                <a:cs typeface="Arial" pitchFamily="34" charset="0"/>
              </a:rPr>
              <a:t>Barriers</a:t>
            </a:r>
            <a:endParaRPr lang="ko-KR" altLang="en-US" sz="2200" b="1" dirty="0">
              <a:latin typeface="Arial" panose="020B0604020202020204" pitchFamily="34" charset="0"/>
              <a:cs typeface="Arial" pitchFamily="34" charset="0"/>
            </a:endParaRPr>
          </a:p>
        </p:txBody>
      </p:sp>
      <p:pic>
        <p:nvPicPr>
          <p:cNvPr id="15" name="Graphic 14">
            <a:extLst>
              <a:ext uri="{FF2B5EF4-FFF2-40B4-BE49-F238E27FC236}">
                <a16:creationId xmlns:a16="http://schemas.microsoft.com/office/drawing/2014/main" id="{54AA29C0-7332-965F-EB1F-FF60B66CE6E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67554" y="1479191"/>
            <a:ext cx="548640" cy="548640"/>
          </a:xfrm>
          <a:prstGeom prst="rect">
            <a:avLst/>
          </a:prstGeom>
        </p:spPr>
      </p:pic>
      <p:sp>
        <p:nvSpPr>
          <p:cNvPr id="19" name="TextBox 18">
            <a:extLst>
              <a:ext uri="{FF2B5EF4-FFF2-40B4-BE49-F238E27FC236}">
                <a16:creationId xmlns:a16="http://schemas.microsoft.com/office/drawing/2014/main" id="{AD8D8596-D8E1-90B6-DB1D-2638FDEBFCC5}"/>
              </a:ext>
            </a:extLst>
          </p:cNvPr>
          <p:cNvSpPr txBox="1"/>
          <p:nvPr/>
        </p:nvSpPr>
        <p:spPr>
          <a:xfrm>
            <a:off x="7293162" y="2184207"/>
            <a:ext cx="4654792" cy="4324261"/>
          </a:xfrm>
          <a:prstGeom prst="rect">
            <a:avLst/>
          </a:prstGeom>
          <a:noFill/>
        </p:spPr>
        <p:txBody>
          <a:bodyPr wrap="square" rtlCol="0">
            <a:spAutoFit/>
          </a:bodyPr>
          <a:lstStyle/>
          <a:p>
            <a:pPr marL="228600" marR="0" lvl="0" indent="-228600">
              <a:spcBef>
                <a:spcPts val="0"/>
              </a:spcBef>
              <a:spcAft>
                <a:spcPts val="600"/>
              </a:spcAft>
              <a:buFont typeface="Arial" panose="020B0604020202020204" pitchFamily="34" charset="0"/>
              <a:buChar char="•"/>
            </a:pPr>
            <a:r>
              <a:rPr lang="en-US" sz="200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Some of IPs’ activities do not align well with mandate from the NPHCDA to the state</a:t>
            </a:r>
          </a:p>
          <a:p>
            <a:pPr marL="228600" marR="0" lvl="0" indent="-228600">
              <a:spcBef>
                <a:spcPts val="0"/>
              </a:spcBef>
              <a:spcAft>
                <a:spcPts val="600"/>
              </a:spcAft>
              <a:buFont typeface="Arial" panose="020B0604020202020204" pitchFamily="34" charset="0"/>
              <a:buChar char="•"/>
            </a:pPr>
            <a:r>
              <a:rPr lang="en-US" sz="200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Low enrolment among poor rural women into BHCPF due to requirement on a national identification number</a:t>
            </a:r>
          </a:p>
          <a:p>
            <a:pPr marL="228600" marR="0" lvl="0" indent="-228600">
              <a:spcBef>
                <a:spcPts val="0"/>
              </a:spcBef>
              <a:spcAft>
                <a:spcPts val="600"/>
              </a:spcAft>
              <a:buFont typeface="Arial" panose="020B0604020202020204" pitchFamily="34" charset="0"/>
              <a:buChar char="•"/>
            </a:pPr>
            <a:r>
              <a:rPr lang="en-US" sz="200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Shortage of community volunteers (CVs) due to the ‘non-payment’ nature of the volunteer work</a:t>
            </a:r>
          </a:p>
          <a:p>
            <a:pPr marL="228600" indent="-228600">
              <a:spcAft>
                <a:spcPts val="600"/>
              </a:spcAft>
              <a:buFont typeface="Arial" panose="020B0604020202020204" pitchFamily="34" charset="0"/>
              <a:buChar char="•"/>
            </a:pPr>
            <a:r>
              <a:rPr lang="en-US" sz="200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Limited engagement of CVs as staff selected as supervisors are from a different community</a:t>
            </a:r>
            <a:endParaRPr lang="en-US" altLang="ko-KR" sz="2000">
              <a:solidFill>
                <a:schemeClr val="tx1">
                  <a:lumMod val="85000"/>
                  <a:lumOff val="15000"/>
                </a:schemeClr>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33354257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7666B8-E1D9-3E37-694B-F4BB8C1330BC}"/>
              </a:ext>
            </a:extLst>
          </p:cNvPr>
          <p:cNvSpPr>
            <a:spLocks noGrp="1"/>
          </p:cNvSpPr>
          <p:nvPr>
            <p:ph type="title" idx="4294967295"/>
          </p:nvPr>
        </p:nvSpPr>
        <p:spPr>
          <a:xfrm>
            <a:off x="4445000" y="2674938"/>
            <a:ext cx="7207250"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a:ea typeface="Arial" panose="020B0604020202020204" pitchFamily="34" charset="0"/>
                <a:cs typeface="Arial"/>
              </a:rPr>
              <a:t>Baseline findings on sustainability: Ebonyi</a:t>
            </a:r>
            <a:endPar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A7BF39"/>
                </a:solidFill>
                <a:effectLst/>
                <a:uLnTx/>
                <a:uFillTx/>
                <a:latin typeface="Arial" panose="020B0604020202020204" pitchFamily="34" charset="0"/>
                <a:ea typeface="Arial" panose="020B0604020202020204" pitchFamily="34" charset="0"/>
                <a:cs typeface="Arial" panose="020B0604020202020204" pitchFamily="34" charset="0"/>
              </a:rPr>
              <a:t>C. System/organizational capacity</a:t>
            </a:r>
          </a:p>
        </p:txBody>
      </p:sp>
    </p:spTree>
    <p:extLst>
      <p:ext uri="{BB962C8B-B14F-4D97-AF65-F5344CB8AC3E}">
        <p14:creationId xmlns:p14="http://schemas.microsoft.com/office/powerpoint/2010/main" val="669264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A0A6A5-9092-739E-41F7-8604963B3639}"/>
              </a:ext>
            </a:extLst>
          </p:cNvPr>
          <p:cNvSpPr>
            <a:spLocks noGrp="1"/>
          </p:cNvSpPr>
          <p:nvPr>
            <p:ph type="title" idx="4294967295"/>
          </p:nvPr>
        </p:nvSpPr>
        <p:spPr>
          <a:xfrm>
            <a:off x="647700" y="784225"/>
            <a:ext cx="9107488"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Initial service delivery outcomes of interest</a:t>
            </a:r>
          </a:p>
        </p:txBody>
      </p:sp>
      <p:sp>
        <p:nvSpPr>
          <p:cNvPr id="8" name="Freeform: Shape 7">
            <a:extLst>
              <a:ext uri="{FF2B5EF4-FFF2-40B4-BE49-F238E27FC236}">
                <a16:creationId xmlns:a16="http://schemas.microsoft.com/office/drawing/2014/main" id="{3E461FA8-1673-D6A5-0ED5-D9083F591E92}"/>
              </a:ext>
            </a:extLst>
          </p:cNvPr>
          <p:cNvSpPr/>
          <p:nvPr/>
        </p:nvSpPr>
        <p:spPr>
          <a:xfrm>
            <a:off x="661148" y="1663997"/>
            <a:ext cx="4552386" cy="383760"/>
          </a:xfrm>
          <a:custGeom>
            <a:avLst/>
            <a:gdLst>
              <a:gd name="connsiteX0" fmla="*/ 0 w 4552386"/>
              <a:gd name="connsiteY0" fmla="*/ 63961 h 383760"/>
              <a:gd name="connsiteX1" fmla="*/ 63961 w 4552386"/>
              <a:gd name="connsiteY1" fmla="*/ 0 h 383760"/>
              <a:gd name="connsiteX2" fmla="*/ 4488425 w 4552386"/>
              <a:gd name="connsiteY2" fmla="*/ 0 h 383760"/>
              <a:gd name="connsiteX3" fmla="*/ 4552386 w 4552386"/>
              <a:gd name="connsiteY3" fmla="*/ 63961 h 383760"/>
              <a:gd name="connsiteX4" fmla="*/ 4552386 w 4552386"/>
              <a:gd name="connsiteY4" fmla="*/ 319799 h 383760"/>
              <a:gd name="connsiteX5" fmla="*/ 4488425 w 4552386"/>
              <a:gd name="connsiteY5" fmla="*/ 383760 h 383760"/>
              <a:gd name="connsiteX6" fmla="*/ 63961 w 4552386"/>
              <a:gd name="connsiteY6" fmla="*/ 383760 h 383760"/>
              <a:gd name="connsiteX7" fmla="*/ 0 w 4552386"/>
              <a:gd name="connsiteY7" fmla="*/ 319799 h 383760"/>
              <a:gd name="connsiteX8" fmla="*/ 0 w 4552386"/>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2386" h="383760">
                <a:moveTo>
                  <a:pt x="0" y="63961"/>
                </a:moveTo>
                <a:cubicBezTo>
                  <a:pt x="0" y="28636"/>
                  <a:pt x="28636" y="0"/>
                  <a:pt x="63961" y="0"/>
                </a:cubicBezTo>
                <a:lnTo>
                  <a:pt x="4488425" y="0"/>
                </a:lnTo>
                <a:cubicBezTo>
                  <a:pt x="4523750" y="0"/>
                  <a:pt x="4552386" y="28636"/>
                  <a:pt x="4552386" y="63961"/>
                </a:cubicBezTo>
                <a:lnTo>
                  <a:pt x="4552386" y="319799"/>
                </a:lnTo>
                <a:cubicBezTo>
                  <a:pt x="4552386" y="355124"/>
                  <a:pt x="4523750" y="383760"/>
                  <a:pt x="4488425" y="383760"/>
                </a:cubicBezTo>
                <a:lnTo>
                  <a:pt x="63961" y="383760"/>
                </a:lnTo>
                <a:cubicBezTo>
                  <a:pt x="28636" y="383760"/>
                  <a:pt x="0" y="355124"/>
                  <a:pt x="0" y="319799"/>
                </a:cubicBezTo>
                <a:lnTo>
                  <a:pt x="0" y="63961"/>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0803" tIns="18734" rIns="190803" bIns="18734" numCol="1" spcCol="1270" anchor="ctr" anchorCtr="0">
            <a:noAutofit/>
          </a:bodyPr>
          <a:lstStyle/>
          <a:p>
            <a:pPr marL="0" lvl="0" indent="0" algn="l" defTabSz="977900">
              <a:lnSpc>
                <a:spcPct val="90000"/>
              </a:lnSpc>
              <a:spcBef>
                <a:spcPct val="0"/>
              </a:spcBef>
              <a:spcAft>
                <a:spcPct val="35000"/>
              </a:spcAft>
              <a:buNone/>
            </a:pPr>
            <a:r>
              <a:rPr lang="en-US" sz="2200" kern="1200">
                <a:latin typeface="Arial" panose="020B0604020202020204" pitchFamily="34" charset="0"/>
                <a:cs typeface="Arial" panose="020B0604020202020204" pitchFamily="34" charset="0"/>
              </a:rPr>
              <a:t>Malaria (under 5 years)</a:t>
            </a:r>
          </a:p>
        </p:txBody>
      </p:sp>
      <p:sp>
        <p:nvSpPr>
          <p:cNvPr id="5" name="Freeform: Shape 4">
            <a:extLst>
              <a:ext uri="{FF2B5EF4-FFF2-40B4-BE49-F238E27FC236}">
                <a16:creationId xmlns:a16="http://schemas.microsoft.com/office/drawing/2014/main" id="{E7D06EE0-D138-8452-CDF2-B72ED90CE6B0}"/>
              </a:ext>
            </a:extLst>
          </p:cNvPr>
          <p:cNvSpPr/>
          <p:nvPr/>
        </p:nvSpPr>
        <p:spPr>
          <a:xfrm>
            <a:off x="335978" y="1846921"/>
            <a:ext cx="6503409" cy="2293200"/>
          </a:xfrm>
          <a:custGeom>
            <a:avLst/>
            <a:gdLst>
              <a:gd name="connsiteX0" fmla="*/ 0 w 6503409"/>
              <a:gd name="connsiteY0" fmla="*/ 0 h 2293200"/>
              <a:gd name="connsiteX1" fmla="*/ 6503409 w 6503409"/>
              <a:gd name="connsiteY1" fmla="*/ 0 h 2293200"/>
              <a:gd name="connsiteX2" fmla="*/ 6503409 w 6503409"/>
              <a:gd name="connsiteY2" fmla="*/ 2293200 h 2293200"/>
              <a:gd name="connsiteX3" fmla="*/ 0 w 6503409"/>
              <a:gd name="connsiteY3" fmla="*/ 2293200 h 2293200"/>
              <a:gd name="connsiteX4" fmla="*/ 0 w 6503409"/>
              <a:gd name="connsiteY4" fmla="*/ 0 h 229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3409" h="2293200">
                <a:moveTo>
                  <a:pt x="0" y="0"/>
                </a:moveTo>
                <a:lnTo>
                  <a:pt x="6503409" y="0"/>
                </a:lnTo>
                <a:lnTo>
                  <a:pt x="6503409" y="2293200"/>
                </a:lnTo>
                <a:lnTo>
                  <a:pt x="0" y="2293200"/>
                </a:lnTo>
                <a:lnTo>
                  <a:pt x="0" y="0"/>
                </a:lnTo>
                <a:close/>
              </a:path>
            </a:pathLst>
          </a:custGeom>
          <a:noFill/>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04737" tIns="270764" rIns="504737"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Persons presenting with fever &amp; tested by RDT</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Persons with confirmed uncomplicated malaria</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Persons with confirmed uncomplicated malaria treated with ACT</a:t>
            </a:r>
          </a:p>
        </p:txBody>
      </p:sp>
      <p:sp>
        <p:nvSpPr>
          <p:cNvPr id="10" name="Freeform: Shape 9">
            <a:extLst>
              <a:ext uri="{FF2B5EF4-FFF2-40B4-BE49-F238E27FC236}">
                <a16:creationId xmlns:a16="http://schemas.microsoft.com/office/drawing/2014/main" id="{65020D01-B8E9-7357-BB52-DF38584A186E}"/>
              </a:ext>
            </a:extLst>
          </p:cNvPr>
          <p:cNvSpPr/>
          <p:nvPr/>
        </p:nvSpPr>
        <p:spPr>
          <a:xfrm>
            <a:off x="661148" y="4219278"/>
            <a:ext cx="4552386" cy="383760"/>
          </a:xfrm>
          <a:custGeom>
            <a:avLst/>
            <a:gdLst>
              <a:gd name="connsiteX0" fmla="*/ 0 w 4552386"/>
              <a:gd name="connsiteY0" fmla="*/ 63961 h 383760"/>
              <a:gd name="connsiteX1" fmla="*/ 63961 w 4552386"/>
              <a:gd name="connsiteY1" fmla="*/ 0 h 383760"/>
              <a:gd name="connsiteX2" fmla="*/ 4488425 w 4552386"/>
              <a:gd name="connsiteY2" fmla="*/ 0 h 383760"/>
              <a:gd name="connsiteX3" fmla="*/ 4552386 w 4552386"/>
              <a:gd name="connsiteY3" fmla="*/ 63961 h 383760"/>
              <a:gd name="connsiteX4" fmla="*/ 4552386 w 4552386"/>
              <a:gd name="connsiteY4" fmla="*/ 319799 h 383760"/>
              <a:gd name="connsiteX5" fmla="*/ 4488425 w 4552386"/>
              <a:gd name="connsiteY5" fmla="*/ 383760 h 383760"/>
              <a:gd name="connsiteX6" fmla="*/ 63961 w 4552386"/>
              <a:gd name="connsiteY6" fmla="*/ 383760 h 383760"/>
              <a:gd name="connsiteX7" fmla="*/ 0 w 4552386"/>
              <a:gd name="connsiteY7" fmla="*/ 319799 h 383760"/>
              <a:gd name="connsiteX8" fmla="*/ 0 w 4552386"/>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2386" h="383760">
                <a:moveTo>
                  <a:pt x="0" y="63961"/>
                </a:moveTo>
                <a:cubicBezTo>
                  <a:pt x="0" y="28636"/>
                  <a:pt x="28636" y="0"/>
                  <a:pt x="63961" y="0"/>
                </a:cubicBezTo>
                <a:lnTo>
                  <a:pt x="4488425" y="0"/>
                </a:lnTo>
                <a:cubicBezTo>
                  <a:pt x="4523750" y="0"/>
                  <a:pt x="4552386" y="28636"/>
                  <a:pt x="4552386" y="63961"/>
                </a:cubicBezTo>
                <a:lnTo>
                  <a:pt x="4552386" y="319799"/>
                </a:lnTo>
                <a:cubicBezTo>
                  <a:pt x="4552386" y="355124"/>
                  <a:pt x="4523750" y="383760"/>
                  <a:pt x="4488425" y="383760"/>
                </a:cubicBezTo>
                <a:lnTo>
                  <a:pt x="63961" y="383760"/>
                </a:lnTo>
                <a:cubicBezTo>
                  <a:pt x="28636" y="383760"/>
                  <a:pt x="0" y="355124"/>
                  <a:pt x="0" y="319799"/>
                </a:cubicBezTo>
                <a:lnTo>
                  <a:pt x="0" y="63961"/>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0803" tIns="18734" rIns="190803" bIns="18734" numCol="1" spcCol="1270" anchor="ctr" anchorCtr="0">
            <a:noAutofit/>
          </a:bodyPr>
          <a:lstStyle/>
          <a:p>
            <a:pPr marL="0" lvl="0" indent="0" algn="l" defTabSz="977900">
              <a:lnSpc>
                <a:spcPct val="90000"/>
              </a:lnSpc>
              <a:spcBef>
                <a:spcPct val="0"/>
              </a:spcBef>
              <a:spcAft>
                <a:spcPct val="35000"/>
              </a:spcAft>
              <a:buNone/>
            </a:pPr>
            <a:r>
              <a:rPr lang="en-US" sz="2200" kern="1200">
                <a:latin typeface="Arial" panose="020B0604020202020204" pitchFamily="34" charset="0"/>
                <a:cs typeface="Arial" panose="020B0604020202020204" pitchFamily="34" charset="0"/>
              </a:rPr>
              <a:t>Antenatal Care</a:t>
            </a:r>
          </a:p>
        </p:txBody>
      </p:sp>
      <p:sp>
        <p:nvSpPr>
          <p:cNvPr id="9" name="Freeform: Shape 8">
            <a:extLst>
              <a:ext uri="{FF2B5EF4-FFF2-40B4-BE49-F238E27FC236}">
                <a16:creationId xmlns:a16="http://schemas.microsoft.com/office/drawing/2014/main" id="{83B3920D-8B38-6913-8A88-E29D86A75D7B}"/>
              </a:ext>
            </a:extLst>
          </p:cNvPr>
          <p:cNvSpPr/>
          <p:nvPr/>
        </p:nvSpPr>
        <p:spPr>
          <a:xfrm>
            <a:off x="335978" y="4402202"/>
            <a:ext cx="6503409" cy="1064700"/>
          </a:xfrm>
          <a:custGeom>
            <a:avLst/>
            <a:gdLst>
              <a:gd name="connsiteX0" fmla="*/ 0 w 6503409"/>
              <a:gd name="connsiteY0" fmla="*/ 0 h 1064700"/>
              <a:gd name="connsiteX1" fmla="*/ 6503409 w 6503409"/>
              <a:gd name="connsiteY1" fmla="*/ 0 h 1064700"/>
              <a:gd name="connsiteX2" fmla="*/ 6503409 w 6503409"/>
              <a:gd name="connsiteY2" fmla="*/ 1064700 h 1064700"/>
              <a:gd name="connsiteX3" fmla="*/ 0 w 6503409"/>
              <a:gd name="connsiteY3" fmla="*/ 1064700 h 1064700"/>
              <a:gd name="connsiteX4" fmla="*/ 0 w 6503409"/>
              <a:gd name="connsiteY4" fmla="*/ 0 h 106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3409" h="1064700">
                <a:moveTo>
                  <a:pt x="0" y="0"/>
                </a:moveTo>
                <a:lnTo>
                  <a:pt x="6503409" y="0"/>
                </a:lnTo>
                <a:lnTo>
                  <a:pt x="6503409" y="1064700"/>
                </a:lnTo>
                <a:lnTo>
                  <a:pt x="0" y="1064700"/>
                </a:lnTo>
                <a:lnTo>
                  <a:pt x="0" y="0"/>
                </a:lnTo>
                <a:close/>
              </a:path>
            </a:pathLst>
          </a:custGeom>
          <a:noFill/>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04737" tIns="270764" rIns="504737"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latin typeface="Arial" panose="020B0604020202020204" pitchFamily="34" charset="0"/>
                <a:cs typeface="Arial" panose="020B0604020202020204" pitchFamily="34" charset="0"/>
              </a:rPr>
              <a:t>1</a:t>
            </a:r>
            <a:r>
              <a:rPr lang="en-US" sz="2200" kern="1200" baseline="30000">
                <a:latin typeface="Arial" panose="020B0604020202020204" pitchFamily="34" charset="0"/>
                <a:cs typeface="Arial" panose="020B0604020202020204" pitchFamily="34" charset="0"/>
              </a:rPr>
              <a:t>st</a:t>
            </a:r>
            <a:r>
              <a:rPr lang="en-US" sz="2200" kern="1200">
                <a:latin typeface="Arial" panose="020B0604020202020204" pitchFamily="34" charset="0"/>
                <a:cs typeface="Arial" panose="020B0604020202020204" pitchFamily="34" charset="0"/>
              </a:rPr>
              <a:t> ANC visit</a:t>
            </a:r>
          </a:p>
          <a:p>
            <a:pPr marL="228600" lvl="1" indent="-228600" algn="l" defTabSz="977900">
              <a:lnSpc>
                <a:spcPct val="90000"/>
              </a:lnSpc>
              <a:spcBef>
                <a:spcPct val="0"/>
              </a:spcBef>
              <a:spcAft>
                <a:spcPct val="15000"/>
              </a:spcAft>
              <a:buChar char="•"/>
            </a:pPr>
            <a:r>
              <a:rPr lang="en-US" sz="2200" kern="1200">
                <a:latin typeface="Arial" panose="020B0604020202020204" pitchFamily="34" charset="0"/>
                <a:cs typeface="Arial" panose="020B0604020202020204" pitchFamily="34" charset="0"/>
              </a:rPr>
              <a:t>IPTp1</a:t>
            </a:r>
          </a:p>
        </p:txBody>
      </p:sp>
      <p:sp>
        <p:nvSpPr>
          <p:cNvPr id="12" name="Freeform: Shape 11">
            <a:extLst>
              <a:ext uri="{FF2B5EF4-FFF2-40B4-BE49-F238E27FC236}">
                <a16:creationId xmlns:a16="http://schemas.microsoft.com/office/drawing/2014/main" id="{D5DD9B7E-5B89-7103-8ABE-0EADA628166A}"/>
              </a:ext>
            </a:extLst>
          </p:cNvPr>
          <p:cNvSpPr/>
          <p:nvPr/>
        </p:nvSpPr>
        <p:spPr>
          <a:xfrm>
            <a:off x="661148" y="5546058"/>
            <a:ext cx="4552386" cy="383760"/>
          </a:xfrm>
          <a:custGeom>
            <a:avLst/>
            <a:gdLst>
              <a:gd name="connsiteX0" fmla="*/ 0 w 4552386"/>
              <a:gd name="connsiteY0" fmla="*/ 63961 h 383760"/>
              <a:gd name="connsiteX1" fmla="*/ 63961 w 4552386"/>
              <a:gd name="connsiteY1" fmla="*/ 0 h 383760"/>
              <a:gd name="connsiteX2" fmla="*/ 4488425 w 4552386"/>
              <a:gd name="connsiteY2" fmla="*/ 0 h 383760"/>
              <a:gd name="connsiteX3" fmla="*/ 4552386 w 4552386"/>
              <a:gd name="connsiteY3" fmla="*/ 63961 h 383760"/>
              <a:gd name="connsiteX4" fmla="*/ 4552386 w 4552386"/>
              <a:gd name="connsiteY4" fmla="*/ 319799 h 383760"/>
              <a:gd name="connsiteX5" fmla="*/ 4488425 w 4552386"/>
              <a:gd name="connsiteY5" fmla="*/ 383760 h 383760"/>
              <a:gd name="connsiteX6" fmla="*/ 63961 w 4552386"/>
              <a:gd name="connsiteY6" fmla="*/ 383760 h 383760"/>
              <a:gd name="connsiteX7" fmla="*/ 0 w 4552386"/>
              <a:gd name="connsiteY7" fmla="*/ 319799 h 383760"/>
              <a:gd name="connsiteX8" fmla="*/ 0 w 4552386"/>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2386" h="383760">
                <a:moveTo>
                  <a:pt x="0" y="63961"/>
                </a:moveTo>
                <a:cubicBezTo>
                  <a:pt x="0" y="28636"/>
                  <a:pt x="28636" y="0"/>
                  <a:pt x="63961" y="0"/>
                </a:cubicBezTo>
                <a:lnTo>
                  <a:pt x="4488425" y="0"/>
                </a:lnTo>
                <a:cubicBezTo>
                  <a:pt x="4523750" y="0"/>
                  <a:pt x="4552386" y="28636"/>
                  <a:pt x="4552386" y="63961"/>
                </a:cubicBezTo>
                <a:lnTo>
                  <a:pt x="4552386" y="319799"/>
                </a:lnTo>
                <a:cubicBezTo>
                  <a:pt x="4552386" y="355124"/>
                  <a:pt x="4523750" y="383760"/>
                  <a:pt x="4488425" y="383760"/>
                </a:cubicBezTo>
                <a:lnTo>
                  <a:pt x="63961" y="383760"/>
                </a:lnTo>
                <a:cubicBezTo>
                  <a:pt x="28636" y="383760"/>
                  <a:pt x="0" y="355124"/>
                  <a:pt x="0" y="319799"/>
                </a:cubicBezTo>
                <a:lnTo>
                  <a:pt x="0" y="63961"/>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0803" tIns="18734" rIns="190803" bIns="18734" numCol="1" spcCol="1270" anchor="ctr" anchorCtr="0">
            <a:noAutofit/>
          </a:bodyPr>
          <a:lstStyle/>
          <a:p>
            <a:pPr marL="0" lvl="0" indent="0" algn="l" defTabSz="977900">
              <a:lnSpc>
                <a:spcPct val="90000"/>
              </a:lnSpc>
              <a:spcBef>
                <a:spcPct val="0"/>
              </a:spcBef>
              <a:spcAft>
                <a:spcPct val="35000"/>
              </a:spcAft>
              <a:buNone/>
            </a:pPr>
            <a:r>
              <a:rPr lang="en-US" sz="2200" kern="1200">
                <a:latin typeface="Arial" panose="020B0604020202020204" pitchFamily="34" charset="0"/>
                <a:cs typeface="Arial" panose="020B0604020202020204" pitchFamily="34" charset="0"/>
              </a:rPr>
              <a:t>Family Planning</a:t>
            </a:r>
          </a:p>
        </p:txBody>
      </p:sp>
      <p:sp>
        <p:nvSpPr>
          <p:cNvPr id="11" name="Freeform: Shape 10">
            <a:extLst>
              <a:ext uri="{FF2B5EF4-FFF2-40B4-BE49-F238E27FC236}">
                <a16:creationId xmlns:a16="http://schemas.microsoft.com/office/drawing/2014/main" id="{0A2282BA-3D39-FE7D-BD4B-7ED5E0DA2004}"/>
              </a:ext>
            </a:extLst>
          </p:cNvPr>
          <p:cNvSpPr/>
          <p:nvPr/>
        </p:nvSpPr>
        <p:spPr>
          <a:xfrm>
            <a:off x="335978" y="5715462"/>
            <a:ext cx="6503409" cy="716625"/>
          </a:xfrm>
          <a:custGeom>
            <a:avLst/>
            <a:gdLst>
              <a:gd name="connsiteX0" fmla="*/ 0 w 6503409"/>
              <a:gd name="connsiteY0" fmla="*/ 0 h 716625"/>
              <a:gd name="connsiteX1" fmla="*/ 6503409 w 6503409"/>
              <a:gd name="connsiteY1" fmla="*/ 0 h 716625"/>
              <a:gd name="connsiteX2" fmla="*/ 6503409 w 6503409"/>
              <a:gd name="connsiteY2" fmla="*/ 716625 h 716625"/>
              <a:gd name="connsiteX3" fmla="*/ 0 w 6503409"/>
              <a:gd name="connsiteY3" fmla="*/ 716625 h 716625"/>
              <a:gd name="connsiteX4" fmla="*/ 0 w 6503409"/>
              <a:gd name="connsiteY4" fmla="*/ 0 h 716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3409" h="716625">
                <a:moveTo>
                  <a:pt x="0" y="0"/>
                </a:moveTo>
                <a:lnTo>
                  <a:pt x="6503409" y="0"/>
                </a:lnTo>
                <a:lnTo>
                  <a:pt x="6503409" y="716625"/>
                </a:lnTo>
                <a:lnTo>
                  <a:pt x="0" y="716625"/>
                </a:lnTo>
                <a:lnTo>
                  <a:pt x="0" y="0"/>
                </a:lnTo>
                <a:close/>
              </a:path>
            </a:pathLst>
          </a:custGeom>
          <a:noFill/>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04737" tIns="270764" rIns="504737"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latin typeface="Arial" panose="020B0604020202020204" pitchFamily="34" charset="0"/>
                <a:cs typeface="Arial" panose="020B0604020202020204" pitchFamily="34" charset="0"/>
              </a:rPr>
              <a:t>New acceptors (female)</a:t>
            </a:r>
          </a:p>
        </p:txBody>
      </p:sp>
      <p:sp>
        <p:nvSpPr>
          <p:cNvPr id="2" name="Right Brace 1" descr="bracket pointing all text right">
            <a:extLst>
              <a:ext uri="{FF2B5EF4-FFF2-40B4-BE49-F238E27FC236}">
                <a16:creationId xmlns:a16="http://schemas.microsoft.com/office/drawing/2014/main" id="{E1966956-83F0-7158-F87C-136F2F2BEA1B}"/>
              </a:ext>
            </a:extLst>
          </p:cNvPr>
          <p:cNvSpPr/>
          <p:nvPr/>
        </p:nvSpPr>
        <p:spPr>
          <a:xfrm>
            <a:off x="7108723" y="1710038"/>
            <a:ext cx="993058" cy="4912124"/>
          </a:xfrm>
          <a:prstGeom prst="rightBrac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 Placeholder 1">
            <a:extLst>
              <a:ext uri="{FF2B5EF4-FFF2-40B4-BE49-F238E27FC236}">
                <a16:creationId xmlns:a16="http://schemas.microsoft.com/office/drawing/2014/main" id="{3C257F5C-A5C3-B07E-E88B-CCA4362A0295}"/>
              </a:ext>
            </a:extLst>
          </p:cNvPr>
          <p:cNvSpPr>
            <a:spLocks noGrp="1"/>
          </p:cNvSpPr>
          <p:nvPr>
            <p:ph type="body" sz="quarter" idx="12"/>
          </p:nvPr>
        </p:nvSpPr>
        <p:spPr>
          <a:xfrm>
            <a:off x="8371117" y="2681341"/>
            <a:ext cx="3646086" cy="2969518"/>
          </a:xfrm>
        </p:spPr>
        <p:txBody>
          <a:bodyPr vert="horz" lIns="91440" tIns="45720" rIns="91440" bIns="45720" rtlCol="0" anchor="ctr">
            <a:noAutofit/>
          </a:bodyPr>
          <a:lstStyle/>
          <a:p>
            <a:pPr marL="0" indent="0">
              <a:spcAft>
                <a:spcPts val="1800"/>
              </a:spcAft>
              <a:buNone/>
            </a:pPr>
            <a:r>
              <a:rPr lang="en-US" sz="2600">
                <a:cs typeface="Arial"/>
              </a:rPr>
              <a:t>Descriptive comparison of trends over time</a:t>
            </a:r>
          </a:p>
        </p:txBody>
      </p:sp>
    </p:spTree>
    <p:extLst>
      <p:ext uri="{BB962C8B-B14F-4D97-AF65-F5344CB8AC3E}">
        <p14:creationId xmlns:p14="http://schemas.microsoft.com/office/powerpoint/2010/main" val="33740164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D4AFEB-A33B-33F9-020D-AA29C2E68E0E}"/>
              </a:ext>
            </a:extLst>
          </p:cNvPr>
          <p:cNvSpPr>
            <a:spLocks noGrp="1"/>
          </p:cNvSpPr>
          <p:nvPr>
            <p:ph type="title" idx="4294967295"/>
          </p:nvPr>
        </p:nvSpPr>
        <p:spPr>
          <a:xfrm>
            <a:off x="647700" y="784225"/>
            <a:ext cx="11249025"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Key survey findings: System/organizational capacity</a:t>
            </a:r>
          </a:p>
        </p:txBody>
      </p:sp>
      <p:sp>
        <p:nvSpPr>
          <p:cNvPr id="2" name="Text Placeholder 1">
            <a:extLst>
              <a:ext uri="{FF2B5EF4-FFF2-40B4-BE49-F238E27FC236}">
                <a16:creationId xmlns:a16="http://schemas.microsoft.com/office/drawing/2014/main" id="{86BD3F72-51F7-1F31-1A02-D177F8D2159F}"/>
              </a:ext>
            </a:extLst>
          </p:cNvPr>
          <p:cNvSpPr>
            <a:spLocks noGrp="1"/>
          </p:cNvSpPr>
          <p:nvPr>
            <p:ph type="body" sz="quarter" idx="12"/>
          </p:nvPr>
        </p:nvSpPr>
        <p:spPr>
          <a:xfrm>
            <a:off x="648126" y="1579702"/>
            <a:ext cx="10757811" cy="2857500"/>
          </a:xfrm>
        </p:spPr>
        <p:txBody>
          <a:bodyPr vert="horz" lIns="91440" tIns="45720" rIns="91440" bIns="45720" rtlCol="0" anchor="t">
            <a:noAutofit/>
          </a:bodyPr>
          <a:lstStyle/>
          <a:p>
            <a:pPr>
              <a:lnSpc>
                <a:spcPct val="110000"/>
              </a:lnSpc>
              <a:spcAft>
                <a:spcPts val="1400"/>
              </a:spcAft>
            </a:pPr>
            <a:r>
              <a:rPr lang="en-US">
                <a:solidFill>
                  <a:schemeClr val="tx1">
                    <a:lumMod val="85000"/>
                    <a:lumOff val="15000"/>
                  </a:schemeClr>
                </a:solidFill>
                <a:latin typeface="Arial"/>
                <a:cs typeface="Arial"/>
              </a:rPr>
              <a:t>Scores are markedly lower than for program implementation, with many item averages in the ‘small’ to ‘moderate’ range</a:t>
            </a:r>
          </a:p>
          <a:p>
            <a:pPr>
              <a:lnSpc>
                <a:spcPct val="110000"/>
              </a:lnSpc>
              <a:spcAft>
                <a:spcPts val="1400"/>
              </a:spcAft>
            </a:pPr>
            <a:r>
              <a:rPr lang="en-US">
                <a:solidFill>
                  <a:schemeClr val="tx1">
                    <a:lumMod val="85000"/>
                    <a:lumOff val="15000"/>
                  </a:schemeClr>
                </a:solidFill>
              </a:rPr>
              <a:t>Scores for items in the resource and funding stability domain are lowest, generally averaging below 4.0 (‘moderate’)</a:t>
            </a:r>
          </a:p>
          <a:p>
            <a:pPr>
              <a:lnSpc>
                <a:spcPct val="110000"/>
              </a:lnSpc>
              <a:spcAft>
                <a:spcPts val="1400"/>
              </a:spcAft>
            </a:pPr>
            <a:r>
              <a:rPr lang="en-US">
                <a:solidFill>
                  <a:schemeClr val="tx1">
                    <a:lumMod val="85000"/>
                    <a:lumOff val="15000"/>
                  </a:schemeClr>
                </a:solidFill>
              </a:rPr>
              <a:t>For state government leadership and state government staff involvement, rankings vary by item within the domain</a:t>
            </a:r>
          </a:p>
          <a:p>
            <a:pPr>
              <a:lnSpc>
                <a:spcPct val="110000"/>
              </a:lnSpc>
              <a:spcAft>
                <a:spcPts val="1400"/>
              </a:spcAft>
            </a:pPr>
            <a:endParaRPr lang="en-US">
              <a:solidFill>
                <a:schemeClr val="tx1">
                  <a:lumMod val="85000"/>
                  <a:lumOff val="15000"/>
                </a:schemeClr>
              </a:solidFill>
            </a:endParaRPr>
          </a:p>
        </p:txBody>
      </p:sp>
    </p:spTree>
    <p:extLst>
      <p:ext uri="{BB962C8B-B14F-4D97-AF65-F5344CB8AC3E}">
        <p14:creationId xmlns:p14="http://schemas.microsoft.com/office/powerpoint/2010/main" val="38212904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381000" y="663575"/>
            <a:ext cx="11430000" cy="64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Resource and funding stability scores</a:t>
            </a:r>
          </a:p>
        </p:txBody>
      </p:sp>
      <p:sp>
        <p:nvSpPr>
          <p:cNvPr id="9" name="TextBox 8">
            <a:extLst>
              <a:ext uri="{FF2B5EF4-FFF2-40B4-BE49-F238E27FC236}">
                <a16:creationId xmlns:a16="http://schemas.microsoft.com/office/drawing/2014/main" id="{E5C0D598-6472-1D03-10AA-60E96BAF6EFB}"/>
              </a:ext>
            </a:extLst>
          </p:cNvPr>
          <p:cNvSpPr txBox="1"/>
          <p:nvPr/>
        </p:nvSpPr>
        <p:spPr>
          <a:xfrm>
            <a:off x="722942" y="1866994"/>
            <a:ext cx="3857883" cy="584775"/>
          </a:xfrm>
          <a:prstGeom prst="rect">
            <a:avLst/>
          </a:prstGeom>
          <a:noFill/>
        </p:spPr>
        <p:txBody>
          <a:bodyPr wrap="square" rtlCol="0">
            <a:spAutoFit/>
          </a:bodyPr>
          <a:lstStyle/>
          <a:p>
            <a:r>
              <a:rPr lang="en-US" sz="1600" i="1" dirty="0">
                <a:solidFill>
                  <a:srgbClr val="F27F3E"/>
                </a:solidFill>
                <a:latin typeface="+mj-lt"/>
              </a:rPr>
              <a:t>Scores are markedly lower in this domain, and lowest for this measure </a:t>
            </a:r>
          </a:p>
        </p:txBody>
      </p:sp>
      <p:graphicFrame>
        <p:nvGraphicFramePr>
          <p:cNvPr id="4" name="Chart 3" descr="radar chart showing resource and funding stability scores for 5 measures, the lowest being state government staff and resources">
            <a:extLst>
              <a:ext uri="{FF2B5EF4-FFF2-40B4-BE49-F238E27FC236}">
                <a16:creationId xmlns:a16="http://schemas.microsoft.com/office/drawing/2014/main" id="{DF72F3CF-358E-9E18-2426-08C17C013D7D}"/>
              </a:ext>
            </a:extLst>
          </p:cNvPr>
          <p:cNvGraphicFramePr>
            <a:graphicFrameLocks/>
          </p:cNvGraphicFramePr>
          <p:nvPr>
            <p:extLst>
              <p:ext uri="{D42A27DB-BD31-4B8C-83A1-F6EECF244321}">
                <p14:modId xmlns:p14="http://schemas.microsoft.com/office/powerpoint/2010/main" val="3280367055"/>
              </p:ext>
            </p:extLst>
          </p:nvPr>
        </p:nvGraphicFramePr>
        <p:xfrm>
          <a:off x="0" y="1466663"/>
          <a:ext cx="12192000" cy="5592618"/>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Arrow Connector 9">
            <a:extLst>
              <a:ext uri="{FF2B5EF4-FFF2-40B4-BE49-F238E27FC236}">
                <a16:creationId xmlns:a16="http://schemas.microsoft.com/office/drawing/2014/main" id="{A4A92F24-72D1-8DC6-6D0F-54EE2DE73A7E}"/>
              </a:ext>
              <a:ext uri="{C183D7F6-B498-43B3-948B-1728B52AA6E4}">
                <adec:decorative xmlns:adec="http://schemas.microsoft.com/office/drawing/2017/decorative" val="1"/>
              </a:ext>
            </a:extLst>
          </p:cNvPr>
          <p:cNvCxnSpPr>
            <a:cxnSpLocks/>
          </p:cNvCxnSpPr>
          <p:nvPr/>
        </p:nvCxnSpPr>
        <p:spPr>
          <a:xfrm>
            <a:off x="2425260" y="2596151"/>
            <a:ext cx="0" cy="531368"/>
          </a:xfrm>
          <a:prstGeom prst="straightConnector1">
            <a:avLst/>
          </a:prstGeom>
          <a:ln w="12700">
            <a:solidFill>
              <a:srgbClr val="F27F3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7859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381000" y="663575"/>
            <a:ext cx="11430000" cy="64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Resource and funding stability</a:t>
            </a:r>
          </a:p>
        </p:txBody>
      </p:sp>
      <p:grpSp>
        <p:nvGrpSpPr>
          <p:cNvPr id="32" name="그룹 3">
            <a:extLst>
              <a:ext uri="{FF2B5EF4-FFF2-40B4-BE49-F238E27FC236}">
                <a16:creationId xmlns:a16="http://schemas.microsoft.com/office/drawing/2014/main" id="{E19D1966-3E14-C2F3-104C-DBBD00C7B67D}"/>
              </a:ext>
              <a:ext uri="{C183D7F6-B498-43B3-948B-1728B52AA6E4}">
                <adec:decorative xmlns:adec="http://schemas.microsoft.com/office/drawing/2017/decorative" val="1"/>
              </a:ext>
            </a:extLst>
          </p:cNvPr>
          <p:cNvGrpSpPr/>
          <p:nvPr/>
        </p:nvGrpSpPr>
        <p:grpSpPr>
          <a:xfrm>
            <a:off x="438991" y="1545902"/>
            <a:ext cx="5029200" cy="4480560"/>
            <a:chOff x="930491" y="1829474"/>
            <a:chExt cx="2068189" cy="3397324"/>
          </a:xfrm>
        </p:grpSpPr>
        <p:sp>
          <p:nvSpPr>
            <p:cNvPr id="33" name="Isosceles Triangle 32">
              <a:extLst>
                <a:ext uri="{FF2B5EF4-FFF2-40B4-BE49-F238E27FC236}">
                  <a16:creationId xmlns:a16="http://schemas.microsoft.com/office/drawing/2014/main" id="{B2E886C8-6BBF-4673-C5A1-4C678A0EF090}"/>
                </a:ext>
              </a:extLst>
            </p:cNvPr>
            <p:cNvSpPr/>
            <p:nvPr/>
          </p:nvSpPr>
          <p:spPr>
            <a:xfrm rot="5400000">
              <a:off x="2292225" y="4520343"/>
              <a:ext cx="713570" cy="6993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endParaRPr>
            </a:p>
          </p:txBody>
        </p:sp>
        <p:sp>
          <p:nvSpPr>
            <p:cNvPr id="34" name="Rectangle 33">
              <a:extLst>
                <a:ext uri="{FF2B5EF4-FFF2-40B4-BE49-F238E27FC236}">
                  <a16:creationId xmlns:a16="http://schemas.microsoft.com/office/drawing/2014/main" id="{26DB4F2C-2C97-389C-A7E0-7E98DF7A95BA}"/>
                </a:ext>
              </a:extLst>
            </p:cNvPr>
            <p:cNvSpPr/>
            <p:nvPr/>
          </p:nvSpPr>
          <p:spPr>
            <a:xfrm>
              <a:off x="930491" y="1829474"/>
              <a:ext cx="2068189" cy="3024336"/>
            </a:xfrm>
            <a:prstGeom prst="rect">
              <a:avLst/>
            </a:prstGeom>
            <a:solidFill>
              <a:schemeClr val="bg1"/>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cs typeface="Arial" pitchFamily="34" charset="0"/>
              </a:endParaRPr>
            </a:p>
          </p:txBody>
        </p:sp>
      </p:grpSp>
      <p:sp>
        <p:nvSpPr>
          <p:cNvPr id="36" name="TextBox 35">
            <a:extLst>
              <a:ext uri="{FF2B5EF4-FFF2-40B4-BE49-F238E27FC236}">
                <a16:creationId xmlns:a16="http://schemas.microsoft.com/office/drawing/2014/main" id="{A8476A84-434F-5DFD-A4FB-8FAD059A41E2}"/>
              </a:ext>
            </a:extLst>
          </p:cNvPr>
          <p:cNvSpPr txBox="1"/>
          <p:nvPr/>
        </p:nvSpPr>
        <p:spPr>
          <a:xfrm>
            <a:off x="496507" y="1861285"/>
            <a:ext cx="4875018" cy="2774542"/>
          </a:xfrm>
          <a:prstGeom prst="rect">
            <a:avLst/>
          </a:prstGeom>
          <a:noFill/>
        </p:spPr>
        <p:txBody>
          <a:bodyPr wrap="square" rtlCol="0">
            <a:spAutoFit/>
          </a:bodyPr>
          <a:lstStyle/>
          <a:p>
            <a:pPr marR="0" lvl="0" indent="457200">
              <a:lnSpc>
                <a:spcPct val="110000"/>
              </a:lnSpc>
              <a:spcBef>
                <a:spcPts val="0"/>
              </a:spcBef>
            </a:pPr>
            <a:r>
              <a:rPr lang="en-US" sz="2000" dirty="0">
                <a:solidFill>
                  <a:schemeClr val="tx1">
                    <a:lumMod val="85000"/>
                    <a:lumOff val="15000"/>
                  </a:schemeClr>
                </a:solidFill>
                <a:latin typeface="Arial" panose="020B0604020202020204" pitchFamily="34" charset="0"/>
                <a:ea typeface="Calibri" panose="020F0502020204030204" pitchFamily="34" charset="0"/>
                <a:cs typeface="Times New Roman" panose="02020603050405020304" pitchFamily="18" charset="0"/>
              </a:rPr>
              <a:t>The State Malaria Elimination Program received more funding this year, but </a:t>
            </a:r>
            <a:r>
              <a:rPr lang="en-US" sz="2000" dirty="0">
                <a:effectLst/>
                <a:latin typeface="Arial" panose="020B0604020202020204" pitchFamily="34" charset="0"/>
                <a:ea typeface="Calibri" panose="020F0502020204030204" pitchFamily="34" charset="0"/>
                <a:cs typeface="Times New Roman" panose="02020603050405020304" pitchFamily="18" charset="0"/>
              </a:rPr>
              <a:t>not beyond 15% of the entire annual or quarterly review. The funds released and allocated for the health sector are not adequate for implementation of their operations. </a:t>
            </a:r>
            <a:endParaRPr lang="en-US" sz="17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16FAF734-7908-5A88-179F-6EFCA7313F91}"/>
              </a:ext>
            </a:extLst>
          </p:cNvPr>
          <p:cNvSpPr/>
          <p:nvPr/>
        </p:nvSpPr>
        <p:spPr>
          <a:xfrm>
            <a:off x="2079597" y="4873426"/>
            <a:ext cx="3232008"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ko-KR" b="1" dirty="0">
                <a:solidFill>
                  <a:schemeClr val="accent1"/>
                </a:solidFill>
                <a:latin typeface="Arial Narrow" panose="020B0606020202030204" pitchFamily="34" charset="0"/>
              </a:rPr>
              <a:t>– Ebonyi SMOH staff</a:t>
            </a:r>
            <a:endParaRPr lang="ko-KR" altLang="en-US" b="1" dirty="0">
              <a:solidFill>
                <a:schemeClr val="accent1"/>
              </a:solidFill>
              <a:latin typeface="Arial Narrow" panose="020B0606020202030204" pitchFamily="34" charset="0"/>
            </a:endParaRPr>
          </a:p>
        </p:txBody>
      </p:sp>
      <p:grpSp>
        <p:nvGrpSpPr>
          <p:cNvPr id="26" name="그룹 3">
            <a:extLst>
              <a:ext uri="{FF2B5EF4-FFF2-40B4-BE49-F238E27FC236}">
                <a16:creationId xmlns:a16="http://schemas.microsoft.com/office/drawing/2014/main" id="{20B835E9-1DFC-234B-1C89-A8A57E3BEFCB}"/>
              </a:ext>
              <a:ext uri="{C183D7F6-B498-43B3-948B-1728B52AA6E4}">
                <adec:decorative xmlns:adec="http://schemas.microsoft.com/office/drawing/2017/decorative" val="1"/>
              </a:ext>
            </a:extLst>
          </p:cNvPr>
          <p:cNvGrpSpPr/>
          <p:nvPr/>
        </p:nvGrpSpPr>
        <p:grpSpPr>
          <a:xfrm>
            <a:off x="6096000" y="1545902"/>
            <a:ext cx="5486400" cy="4480560"/>
            <a:chOff x="930491" y="1829474"/>
            <a:chExt cx="2068189" cy="3397324"/>
          </a:xfrm>
        </p:grpSpPr>
        <p:sp>
          <p:nvSpPr>
            <p:cNvPr id="28" name="Isosceles Triangle 27">
              <a:extLst>
                <a:ext uri="{FF2B5EF4-FFF2-40B4-BE49-F238E27FC236}">
                  <a16:creationId xmlns:a16="http://schemas.microsoft.com/office/drawing/2014/main" id="{0DB393D7-5642-3923-7900-3CFFC478D620}"/>
                </a:ext>
              </a:extLst>
            </p:cNvPr>
            <p:cNvSpPr/>
            <p:nvPr/>
          </p:nvSpPr>
          <p:spPr>
            <a:xfrm rot="5400000">
              <a:off x="2292225" y="4520343"/>
              <a:ext cx="713570" cy="6993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endParaRPr>
            </a:p>
          </p:txBody>
        </p:sp>
        <p:sp>
          <p:nvSpPr>
            <p:cNvPr id="29" name="Rectangle 28">
              <a:extLst>
                <a:ext uri="{FF2B5EF4-FFF2-40B4-BE49-F238E27FC236}">
                  <a16:creationId xmlns:a16="http://schemas.microsoft.com/office/drawing/2014/main" id="{7F8FE3DE-2E55-DFD5-A50C-C7AD9A9E828F}"/>
                </a:ext>
              </a:extLst>
            </p:cNvPr>
            <p:cNvSpPr/>
            <p:nvPr/>
          </p:nvSpPr>
          <p:spPr>
            <a:xfrm>
              <a:off x="930491" y="1829474"/>
              <a:ext cx="2068189" cy="3024336"/>
            </a:xfrm>
            <a:prstGeom prst="rect">
              <a:avLst/>
            </a:prstGeom>
            <a:solidFill>
              <a:schemeClr val="bg1"/>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cs typeface="Arial" pitchFamily="34" charset="0"/>
              </a:endParaRPr>
            </a:p>
          </p:txBody>
        </p:sp>
      </p:grpSp>
      <p:sp>
        <p:nvSpPr>
          <p:cNvPr id="27" name="TextBox 26">
            <a:extLst>
              <a:ext uri="{FF2B5EF4-FFF2-40B4-BE49-F238E27FC236}">
                <a16:creationId xmlns:a16="http://schemas.microsoft.com/office/drawing/2014/main" id="{B52CB70C-A7D3-89E2-6F33-CA5C803517DF}"/>
              </a:ext>
            </a:extLst>
          </p:cNvPr>
          <p:cNvSpPr txBox="1"/>
          <p:nvPr/>
        </p:nvSpPr>
        <p:spPr>
          <a:xfrm>
            <a:off x="6158745" y="1861285"/>
            <a:ext cx="5318201" cy="2373663"/>
          </a:xfrm>
          <a:prstGeom prst="rect">
            <a:avLst/>
          </a:prstGeom>
          <a:noFill/>
        </p:spPr>
        <p:txBody>
          <a:bodyPr wrap="square" rtlCol="0">
            <a:spAutoFit/>
          </a:bodyPr>
          <a:lstStyle/>
          <a:p>
            <a:pPr marR="0" lvl="0" indent="457200">
              <a:lnSpc>
                <a:spcPct val="107000"/>
              </a:lnSpc>
              <a:spcBef>
                <a:spcPts val="0"/>
              </a:spcBef>
              <a:spcAft>
                <a:spcPts val="800"/>
              </a:spcAft>
            </a:pPr>
            <a:r>
              <a:rPr lang="en-US" sz="20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The government expenditure has evolved over the years, this is because the Logistics Management Coordination Unit’s monthly coordination meetings. Also, the bi-monthly data triangulation reporting are now being funded by the state, but with some other supports from [the Activities]. </a:t>
            </a:r>
          </a:p>
        </p:txBody>
      </p:sp>
      <p:sp>
        <p:nvSpPr>
          <p:cNvPr id="25" name="Rectangle 24">
            <a:extLst>
              <a:ext uri="{FF2B5EF4-FFF2-40B4-BE49-F238E27FC236}">
                <a16:creationId xmlns:a16="http://schemas.microsoft.com/office/drawing/2014/main" id="{46F4B9BC-C765-2D6C-2D3B-B2888B963660}"/>
              </a:ext>
            </a:extLst>
          </p:cNvPr>
          <p:cNvSpPr/>
          <p:nvPr/>
        </p:nvSpPr>
        <p:spPr>
          <a:xfrm>
            <a:off x="7885752" y="4873426"/>
            <a:ext cx="3525827"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ko-KR" b="1">
                <a:solidFill>
                  <a:schemeClr val="accent1"/>
                </a:solidFill>
                <a:latin typeface="Arial Narrow" panose="020B0606020202030204" pitchFamily="34" charset="0"/>
              </a:rPr>
              <a:t>– Ebonyi Activity staff</a:t>
            </a:r>
            <a:endParaRPr lang="ko-KR" altLang="en-US" b="1">
              <a:solidFill>
                <a:schemeClr val="accent1"/>
              </a:solidFill>
              <a:latin typeface="Arial Narrow" panose="020B0606020202030204" pitchFamily="34" charset="0"/>
            </a:endParaRPr>
          </a:p>
        </p:txBody>
      </p:sp>
    </p:spTree>
    <p:extLst>
      <p:ext uri="{BB962C8B-B14F-4D97-AF65-F5344CB8AC3E}">
        <p14:creationId xmlns:p14="http://schemas.microsoft.com/office/powerpoint/2010/main" val="34641873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468313" y="688975"/>
            <a:ext cx="10972800" cy="6397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State government leadership competence scores</a:t>
            </a:r>
          </a:p>
        </p:txBody>
      </p:sp>
      <p:graphicFrame>
        <p:nvGraphicFramePr>
          <p:cNvPr id="4" name="Chart 3" descr="radar chart showing state government leadership scores across 5 measures, the highest of which was gender balance in senior management, and the lowest of which was strong support to staff from leadership">
            <a:extLst>
              <a:ext uri="{FF2B5EF4-FFF2-40B4-BE49-F238E27FC236}">
                <a16:creationId xmlns:a16="http://schemas.microsoft.com/office/drawing/2014/main" id="{54F201A8-5C69-DFE4-E830-D37352382A82}"/>
              </a:ext>
            </a:extLst>
          </p:cNvPr>
          <p:cNvGraphicFramePr>
            <a:graphicFrameLocks/>
          </p:cNvGraphicFramePr>
          <p:nvPr>
            <p:extLst>
              <p:ext uri="{D42A27DB-BD31-4B8C-83A1-F6EECF244321}">
                <p14:modId xmlns:p14="http://schemas.microsoft.com/office/powerpoint/2010/main" val="1099221972"/>
              </p:ext>
            </p:extLst>
          </p:nvPr>
        </p:nvGraphicFramePr>
        <p:xfrm>
          <a:off x="0" y="1099134"/>
          <a:ext cx="12192000" cy="5509491"/>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8B3C6DFE-CCF4-9FB1-86DA-014A80884BF1}"/>
              </a:ext>
              <a:ext uri="{C183D7F6-B498-43B3-948B-1728B52AA6E4}">
                <adec:decorative xmlns:adec="http://schemas.microsoft.com/office/drawing/2017/decorative" val="1"/>
              </a:ext>
            </a:extLst>
          </p:cNvPr>
          <p:cNvSpPr txBox="1"/>
          <p:nvPr/>
        </p:nvSpPr>
        <p:spPr>
          <a:xfrm>
            <a:off x="1282846" y="3696878"/>
            <a:ext cx="2366392" cy="584775"/>
          </a:xfrm>
          <a:prstGeom prst="rect">
            <a:avLst/>
          </a:prstGeom>
          <a:noFill/>
        </p:spPr>
        <p:txBody>
          <a:bodyPr wrap="square" rtlCol="0">
            <a:spAutoFit/>
          </a:bodyPr>
          <a:lstStyle/>
          <a:p>
            <a:r>
              <a:rPr lang="en-US" sz="1600" i="1">
                <a:solidFill>
                  <a:srgbClr val="F27F3E"/>
                </a:solidFill>
                <a:latin typeface="+mj-lt"/>
              </a:rPr>
              <a:t>Scores are highest on this measure</a:t>
            </a:r>
          </a:p>
        </p:txBody>
      </p:sp>
      <p:cxnSp>
        <p:nvCxnSpPr>
          <p:cNvPr id="22" name="Straight Arrow Connector 21">
            <a:extLst>
              <a:ext uri="{FF2B5EF4-FFF2-40B4-BE49-F238E27FC236}">
                <a16:creationId xmlns:a16="http://schemas.microsoft.com/office/drawing/2014/main" id="{850C44BC-DA49-FBAE-E85B-68A77477CCD5}"/>
              </a:ext>
              <a:ext uri="{C183D7F6-B498-43B3-948B-1728B52AA6E4}">
                <adec:decorative xmlns:adec="http://schemas.microsoft.com/office/drawing/2017/decorative" val="1"/>
              </a:ext>
            </a:extLst>
          </p:cNvPr>
          <p:cNvCxnSpPr>
            <a:cxnSpLocks/>
          </p:cNvCxnSpPr>
          <p:nvPr/>
        </p:nvCxnSpPr>
        <p:spPr>
          <a:xfrm>
            <a:off x="2781924" y="4003439"/>
            <a:ext cx="0" cy="439894"/>
          </a:xfrm>
          <a:prstGeom prst="straightConnector1">
            <a:avLst/>
          </a:prstGeom>
          <a:ln w="12700">
            <a:solidFill>
              <a:srgbClr val="F27F3E"/>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481CA00-1F44-2660-06C6-5B63B86B468E}"/>
              </a:ext>
              <a:ext uri="{C183D7F6-B498-43B3-948B-1728B52AA6E4}">
                <adec:decorative xmlns:adec="http://schemas.microsoft.com/office/drawing/2017/decorative" val="1"/>
              </a:ext>
            </a:extLst>
          </p:cNvPr>
          <p:cNvSpPr txBox="1"/>
          <p:nvPr/>
        </p:nvSpPr>
        <p:spPr>
          <a:xfrm>
            <a:off x="7817300" y="3493140"/>
            <a:ext cx="2366392" cy="584775"/>
          </a:xfrm>
          <a:prstGeom prst="rect">
            <a:avLst/>
          </a:prstGeom>
          <a:noFill/>
        </p:spPr>
        <p:txBody>
          <a:bodyPr wrap="square" rtlCol="0">
            <a:spAutoFit/>
          </a:bodyPr>
          <a:lstStyle/>
          <a:p>
            <a:r>
              <a:rPr lang="en-US" sz="1600" i="1">
                <a:solidFill>
                  <a:srgbClr val="F27F3E"/>
                </a:solidFill>
                <a:latin typeface="+mj-lt"/>
              </a:rPr>
              <a:t>Scores are lowest on this measure</a:t>
            </a:r>
          </a:p>
        </p:txBody>
      </p:sp>
      <p:cxnSp>
        <p:nvCxnSpPr>
          <p:cNvPr id="14" name="Straight Arrow Connector 13">
            <a:extLst>
              <a:ext uri="{FF2B5EF4-FFF2-40B4-BE49-F238E27FC236}">
                <a16:creationId xmlns:a16="http://schemas.microsoft.com/office/drawing/2014/main" id="{B3F51936-EEE6-E450-39BD-59994DF4B9C8}"/>
              </a:ext>
              <a:ext uri="{C183D7F6-B498-43B3-948B-1728B52AA6E4}">
                <adec:decorative xmlns:adec="http://schemas.microsoft.com/office/drawing/2017/decorative" val="1"/>
              </a:ext>
            </a:extLst>
          </p:cNvPr>
          <p:cNvCxnSpPr>
            <a:cxnSpLocks/>
          </p:cNvCxnSpPr>
          <p:nvPr/>
        </p:nvCxnSpPr>
        <p:spPr>
          <a:xfrm>
            <a:off x="8587047" y="4052976"/>
            <a:ext cx="0" cy="390698"/>
          </a:xfrm>
          <a:prstGeom prst="straightConnector1">
            <a:avLst/>
          </a:prstGeom>
          <a:ln w="12700">
            <a:solidFill>
              <a:srgbClr val="F27F3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43043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647700" y="663575"/>
            <a:ext cx="11212513"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State government involvement &amp; integration scores</a:t>
            </a:r>
          </a:p>
        </p:txBody>
      </p:sp>
      <p:graphicFrame>
        <p:nvGraphicFramePr>
          <p:cNvPr id="5" name="Chart 4" descr="radar chart showing state government involvement and integration based on 7 scores, the lowest of which was regular staff training and the highest of which was gender balance of teams">
            <a:extLst>
              <a:ext uri="{FF2B5EF4-FFF2-40B4-BE49-F238E27FC236}">
                <a16:creationId xmlns:a16="http://schemas.microsoft.com/office/drawing/2014/main" id="{1003F277-448F-C5AA-5495-80D355655ADC}"/>
              </a:ext>
            </a:extLst>
          </p:cNvPr>
          <p:cNvGraphicFramePr>
            <a:graphicFrameLocks/>
          </p:cNvGraphicFramePr>
          <p:nvPr>
            <p:extLst>
              <p:ext uri="{D42A27DB-BD31-4B8C-83A1-F6EECF244321}">
                <p14:modId xmlns:p14="http://schemas.microsoft.com/office/powerpoint/2010/main" val="1638983279"/>
              </p:ext>
            </p:extLst>
          </p:nvPr>
        </p:nvGraphicFramePr>
        <p:xfrm>
          <a:off x="55416" y="664267"/>
          <a:ext cx="12284364" cy="643312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ADF7BE34-49B6-ED11-6BAB-BA9E1949865E}"/>
              </a:ext>
              <a:ext uri="{C183D7F6-B498-43B3-948B-1728B52AA6E4}">
                <adec:decorative xmlns:adec="http://schemas.microsoft.com/office/drawing/2017/decorative" val="1"/>
              </a:ext>
            </a:extLst>
          </p:cNvPr>
          <p:cNvSpPr txBox="1"/>
          <p:nvPr/>
        </p:nvSpPr>
        <p:spPr>
          <a:xfrm>
            <a:off x="517364" y="3346916"/>
            <a:ext cx="3399262" cy="338554"/>
          </a:xfrm>
          <a:prstGeom prst="rect">
            <a:avLst/>
          </a:prstGeom>
          <a:noFill/>
        </p:spPr>
        <p:txBody>
          <a:bodyPr wrap="square" rtlCol="0">
            <a:spAutoFit/>
          </a:bodyPr>
          <a:lstStyle/>
          <a:p>
            <a:r>
              <a:rPr lang="en-US" sz="1600" i="1">
                <a:solidFill>
                  <a:srgbClr val="F27F3E"/>
                </a:solidFill>
                <a:latin typeface="+mj-lt"/>
              </a:rPr>
              <a:t>Scores are highest on this measure</a:t>
            </a:r>
          </a:p>
        </p:txBody>
      </p:sp>
      <p:cxnSp>
        <p:nvCxnSpPr>
          <p:cNvPr id="6" name="Straight Arrow Connector 5">
            <a:extLst>
              <a:ext uri="{FF2B5EF4-FFF2-40B4-BE49-F238E27FC236}">
                <a16:creationId xmlns:a16="http://schemas.microsoft.com/office/drawing/2014/main" id="{2D0E2EB2-9FFF-E113-98C5-FC0BC6560343}"/>
              </a:ext>
              <a:ext uri="{C183D7F6-B498-43B3-948B-1728B52AA6E4}">
                <adec:decorative xmlns:adec="http://schemas.microsoft.com/office/drawing/2017/decorative" val="1"/>
              </a:ext>
            </a:extLst>
          </p:cNvPr>
          <p:cNvCxnSpPr>
            <a:cxnSpLocks/>
          </p:cNvCxnSpPr>
          <p:nvPr/>
        </p:nvCxnSpPr>
        <p:spPr>
          <a:xfrm>
            <a:off x="2279664" y="3690851"/>
            <a:ext cx="0" cy="398553"/>
          </a:xfrm>
          <a:prstGeom prst="straightConnector1">
            <a:avLst/>
          </a:prstGeom>
          <a:ln w="12700">
            <a:solidFill>
              <a:srgbClr val="F27F3E"/>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C7861DF-82EA-4367-6F9B-99CC62C52A5A}"/>
              </a:ext>
              <a:ext uri="{C183D7F6-B498-43B3-948B-1728B52AA6E4}">
                <adec:decorative xmlns:adec="http://schemas.microsoft.com/office/drawing/2017/decorative" val="1"/>
              </a:ext>
            </a:extLst>
          </p:cNvPr>
          <p:cNvSpPr txBox="1"/>
          <p:nvPr/>
        </p:nvSpPr>
        <p:spPr>
          <a:xfrm>
            <a:off x="7500631" y="4932190"/>
            <a:ext cx="4103765" cy="338554"/>
          </a:xfrm>
          <a:prstGeom prst="rect">
            <a:avLst/>
          </a:prstGeom>
          <a:noFill/>
        </p:spPr>
        <p:txBody>
          <a:bodyPr wrap="square" rtlCol="0">
            <a:spAutoFit/>
          </a:bodyPr>
          <a:lstStyle/>
          <a:p>
            <a:r>
              <a:rPr lang="en-US" sz="1600" i="1">
                <a:solidFill>
                  <a:srgbClr val="F27F3E"/>
                </a:solidFill>
                <a:latin typeface="+mj-lt"/>
              </a:rPr>
              <a:t>Scores are lowest on this measure</a:t>
            </a:r>
          </a:p>
        </p:txBody>
      </p:sp>
      <p:cxnSp>
        <p:nvCxnSpPr>
          <p:cNvPr id="9" name="Straight Arrow Connector 8">
            <a:extLst>
              <a:ext uri="{FF2B5EF4-FFF2-40B4-BE49-F238E27FC236}">
                <a16:creationId xmlns:a16="http://schemas.microsoft.com/office/drawing/2014/main" id="{703CB37B-312D-9F87-2D6E-91B48D6AD2A1}"/>
              </a:ext>
              <a:ext uri="{C183D7F6-B498-43B3-948B-1728B52AA6E4}">
                <adec:decorative xmlns:adec="http://schemas.microsoft.com/office/drawing/2017/decorative" val="1"/>
              </a:ext>
            </a:extLst>
          </p:cNvPr>
          <p:cNvCxnSpPr>
            <a:cxnSpLocks/>
          </p:cNvCxnSpPr>
          <p:nvPr/>
        </p:nvCxnSpPr>
        <p:spPr>
          <a:xfrm>
            <a:off x="8988609" y="5242785"/>
            <a:ext cx="0" cy="310118"/>
          </a:xfrm>
          <a:prstGeom prst="straightConnector1">
            <a:avLst/>
          </a:prstGeom>
          <a:ln w="12700">
            <a:solidFill>
              <a:srgbClr val="F27F3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62211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7666B8-E1D9-3E37-694B-F4BB8C1330BC}"/>
              </a:ext>
            </a:extLst>
          </p:cNvPr>
          <p:cNvSpPr>
            <a:spLocks noGrp="1"/>
          </p:cNvSpPr>
          <p:nvPr>
            <p:ph type="title" idx="4294967295"/>
          </p:nvPr>
        </p:nvSpPr>
        <p:spPr>
          <a:xfrm>
            <a:off x="4452938" y="2674938"/>
            <a:ext cx="5922962"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a:ea typeface="Arial" panose="020B0604020202020204" pitchFamily="34" charset="0"/>
                <a:cs typeface="Arial"/>
              </a:rPr>
              <a:t>Baseline findings on sustainability: Ebonyi</a:t>
            </a:r>
            <a:endPar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A7BF39"/>
                </a:solidFill>
                <a:effectLst/>
                <a:uLnTx/>
                <a:uFillTx/>
                <a:latin typeface="Arial" panose="020B0604020202020204" pitchFamily="34" charset="0"/>
                <a:ea typeface="Arial" panose="020B0604020202020204" pitchFamily="34" charset="0"/>
                <a:cs typeface="Arial" panose="020B0604020202020204" pitchFamily="34" charset="0"/>
              </a:rPr>
              <a:t>D. Enabling environment</a:t>
            </a:r>
          </a:p>
        </p:txBody>
      </p:sp>
    </p:spTree>
    <p:extLst>
      <p:ext uri="{BB962C8B-B14F-4D97-AF65-F5344CB8AC3E}">
        <p14:creationId xmlns:p14="http://schemas.microsoft.com/office/powerpoint/2010/main" val="37933182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D4AFEB-A33B-33F9-020D-AA29C2E68E0E}"/>
              </a:ext>
            </a:extLst>
          </p:cNvPr>
          <p:cNvSpPr>
            <a:spLocks noGrp="1"/>
          </p:cNvSpPr>
          <p:nvPr>
            <p:ph type="title" idx="4294967295"/>
          </p:nvPr>
        </p:nvSpPr>
        <p:spPr>
          <a:xfrm>
            <a:off x="569913" y="1095375"/>
            <a:ext cx="11179175" cy="6397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Key survey findings: Enabling environment</a:t>
            </a:r>
          </a:p>
        </p:txBody>
      </p:sp>
      <p:sp>
        <p:nvSpPr>
          <p:cNvPr id="2" name="Text Placeholder 1">
            <a:extLst>
              <a:ext uri="{FF2B5EF4-FFF2-40B4-BE49-F238E27FC236}">
                <a16:creationId xmlns:a16="http://schemas.microsoft.com/office/drawing/2014/main" id="{86BD3F72-51F7-1F31-1A02-D177F8D2159F}"/>
              </a:ext>
            </a:extLst>
          </p:cNvPr>
          <p:cNvSpPr>
            <a:spLocks noGrp="1"/>
          </p:cNvSpPr>
          <p:nvPr>
            <p:ph type="body" sz="quarter" idx="12"/>
          </p:nvPr>
        </p:nvSpPr>
        <p:spPr>
          <a:xfrm>
            <a:off x="612033" y="2667643"/>
            <a:ext cx="11094693" cy="2857500"/>
          </a:xfrm>
        </p:spPr>
        <p:txBody>
          <a:bodyPr/>
          <a:lstStyle/>
          <a:p>
            <a:pPr>
              <a:lnSpc>
                <a:spcPct val="110000"/>
              </a:lnSpc>
              <a:spcAft>
                <a:spcPts val="1400"/>
              </a:spcAft>
            </a:pPr>
            <a:r>
              <a:rPr lang="en-US" dirty="0"/>
              <a:t>Scores are consistently high, with state averages mostly above 5.0 (‘to a large extent’) for survey items in this domain</a:t>
            </a:r>
          </a:p>
          <a:p>
            <a:pPr>
              <a:lnSpc>
                <a:spcPct val="110000"/>
              </a:lnSpc>
              <a:spcAft>
                <a:spcPts val="1400"/>
              </a:spcAft>
            </a:pPr>
            <a:r>
              <a:rPr lang="en-US" dirty="0"/>
              <a:t>Advocacy/communication measures score highest in this domain </a:t>
            </a:r>
          </a:p>
        </p:txBody>
      </p:sp>
    </p:spTree>
    <p:extLst>
      <p:ext uri="{BB962C8B-B14F-4D97-AF65-F5344CB8AC3E}">
        <p14:creationId xmlns:p14="http://schemas.microsoft.com/office/powerpoint/2010/main" val="29708513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552450" y="688975"/>
            <a:ext cx="9105900" cy="6397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Advocacy/communications scores</a:t>
            </a:r>
          </a:p>
        </p:txBody>
      </p:sp>
      <p:sp>
        <p:nvSpPr>
          <p:cNvPr id="5" name="TextBox 4">
            <a:extLst>
              <a:ext uri="{FF2B5EF4-FFF2-40B4-BE49-F238E27FC236}">
                <a16:creationId xmlns:a16="http://schemas.microsoft.com/office/drawing/2014/main" id="{D45349BA-E893-F859-1D70-9D1393AA9C1F}"/>
              </a:ext>
            </a:extLst>
          </p:cNvPr>
          <p:cNvSpPr txBox="1"/>
          <p:nvPr/>
        </p:nvSpPr>
        <p:spPr>
          <a:xfrm>
            <a:off x="648129" y="1332204"/>
            <a:ext cx="5769296" cy="338554"/>
          </a:xfrm>
          <a:prstGeom prst="rect">
            <a:avLst/>
          </a:prstGeom>
          <a:noFill/>
        </p:spPr>
        <p:txBody>
          <a:bodyPr wrap="square" rtlCol="0">
            <a:spAutoFit/>
          </a:bodyPr>
          <a:lstStyle/>
          <a:p>
            <a:r>
              <a:rPr lang="en-US" sz="1600" i="1" dirty="0">
                <a:solidFill>
                  <a:srgbClr val="F27F3E"/>
                </a:solidFill>
                <a:latin typeface="+mj-lt"/>
              </a:rPr>
              <a:t>Scores are largely consistent across all measures</a:t>
            </a:r>
          </a:p>
        </p:txBody>
      </p:sp>
      <p:graphicFrame>
        <p:nvGraphicFramePr>
          <p:cNvPr id="4" name="Chart 3" descr="radar chart showing communication scores across 5 measures, which were largely consistent (including demonstrating value and increasing community awareness)">
            <a:extLst>
              <a:ext uri="{FF2B5EF4-FFF2-40B4-BE49-F238E27FC236}">
                <a16:creationId xmlns:a16="http://schemas.microsoft.com/office/drawing/2014/main" id="{47A799A0-2AF5-3597-B21C-4DDCC0AF5904}"/>
              </a:ext>
            </a:extLst>
          </p:cNvPr>
          <p:cNvGraphicFramePr>
            <a:graphicFrameLocks/>
          </p:cNvGraphicFramePr>
          <p:nvPr>
            <p:extLst>
              <p:ext uri="{D42A27DB-BD31-4B8C-83A1-F6EECF244321}">
                <p14:modId xmlns:p14="http://schemas.microsoft.com/office/powerpoint/2010/main" val="1235058453"/>
              </p:ext>
            </p:extLst>
          </p:nvPr>
        </p:nvGraphicFramePr>
        <p:xfrm>
          <a:off x="1" y="1200727"/>
          <a:ext cx="12192000" cy="59112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55666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185738" y="684213"/>
            <a:ext cx="12006262" cy="639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Advocacy &amp; communications: Successes vs. challenges</a:t>
            </a:r>
          </a:p>
        </p:txBody>
      </p:sp>
      <p:pic>
        <p:nvPicPr>
          <p:cNvPr id="75" name="Graphic 74">
            <a:extLst>
              <a:ext uri="{FF2B5EF4-FFF2-40B4-BE49-F238E27FC236}">
                <a16:creationId xmlns:a16="http://schemas.microsoft.com/office/drawing/2014/main" id="{741DF650-C7C2-5A5A-FBAC-CA867921668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704" y="2765674"/>
            <a:ext cx="640080" cy="640080"/>
          </a:xfrm>
          <a:prstGeom prst="rect">
            <a:avLst/>
          </a:prstGeom>
        </p:spPr>
      </p:pic>
      <p:pic>
        <p:nvPicPr>
          <p:cNvPr id="78" name="Graphic 77">
            <a:extLst>
              <a:ext uri="{FF2B5EF4-FFF2-40B4-BE49-F238E27FC236}">
                <a16:creationId xmlns:a16="http://schemas.microsoft.com/office/drawing/2014/main" id="{56D790D8-3A48-EB81-9FFD-20C3CADE0E5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66894" y="4156797"/>
            <a:ext cx="640080" cy="640080"/>
          </a:xfrm>
          <a:prstGeom prst="rect">
            <a:avLst/>
          </a:prstGeom>
        </p:spPr>
      </p:pic>
      <p:sp>
        <p:nvSpPr>
          <p:cNvPr id="129" name="Frame 17">
            <a:extLst>
              <a:ext uri="{FF2B5EF4-FFF2-40B4-BE49-F238E27FC236}">
                <a16:creationId xmlns:a16="http://schemas.microsoft.com/office/drawing/2014/main" id="{3FA841A9-7EBA-D268-C657-9F8D7C4CF188}"/>
              </a:ext>
              <a:ext uri="{C183D7F6-B498-43B3-948B-1728B52AA6E4}">
                <adec:decorative xmlns:adec="http://schemas.microsoft.com/office/drawing/2017/decorative" val="1"/>
              </a:ext>
            </a:extLst>
          </p:cNvPr>
          <p:cNvSpPr/>
          <p:nvPr/>
        </p:nvSpPr>
        <p:spPr>
          <a:xfrm>
            <a:off x="2640582" y="3740793"/>
            <a:ext cx="318434" cy="31843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latin typeface="Arial" panose="020B0604020202020204" pitchFamily="34" charset="0"/>
            </a:endParaRPr>
          </a:p>
        </p:txBody>
      </p:sp>
      <p:grpSp>
        <p:nvGrpSpPr>
          <p:cNvPr id="8" name="Group 7">
            <a:extLst>
              <a:ext uri="{FF2B5EF4-FFF2-40B4-BE49-F238E27FC236}">
                <a16:creationId xmlns:a16="http://schemas.microsoft.com/office/drawing/2014/main" id="{B404DC22-A635-ACF1-7633-C78912F97AE4}"/>
              </a:ext>
              <a:ext uri="{C183D7F6-B498-43B3-948B-1728B52AA6E4}">
                <adec:decorative xmlns:adec="http://schemas.microsoft.com/office/drawing/2017/decorative" val="1"/>
              </a:ext>
            </a:extLst>
          </p:cNvPr>
          <p:cNvGrpSpPr>
            <a:grpSpLocks noChangeAspect="1"/>
          </p:cNvGrpSpPr>
          <p:nvPr/>
        </p:nvGrpSpPr>
        <p:grpSpPr>
          <a:xfrm>
            <a:off x="4936153" y="2274748"/>
            <a:ext cx="2103120" cy="2609994"/>
            <a:chOff x="392676" y="2529063"/>
            <a:chExt cx="2081816" cy="2583556"/>
          </a:xfrm>
        </p:grpSpPr>
        <p:grpSp>
          <p:nvGrpSpPr>
            <p:cNvPr id="89" name="Group 88">
              <a:extLst>
                <a:ext uri="{FF2B5EF4-FFF2-40B4-BE49-F238E27FC236}">
                  <a16:creationId xmlns:a16="http://schemas.microsoft.com/office/drawing/2014/main" id="{4CFABE7D-F6D5-60EA-1477-57C51BFCE71C}"/>
                </a:ext>
              </a:extLst>
            </p:cNvPr>
            <p:cNvGrpSpPr/>
            <p:nvPr/>
          </p:nvGrpSpPr>
          <p:grpSpPr>
            <a:xfrm rot="16200000">
              <a:off x="141806" y="2779933"/>
              <a:ext cx="2583556" cy="2081816"/>
              <a:chOff x="3253514" y="2740353"/>
              <a:chExt cx="2398606" cy="1932785"/>
            </a:xfrm>
          </p:grpSpPr>
          <p:grpSp>
            <p:nvGrpSpPr>
              <p:cNvPr id="97" name="Group 96">
                <a:extLst>
                  <a:ext uri="{FF2B5EF4-FFF2-40B4-BE49-F238E27FC236}">
                    <a16:creationId xmlns:a16="http://schemas.microsoft.com/office/drawing/2014/main" id="{729D7B7B-EC48-0F77-333D-C969CBCD9D06}"/>
                  </a:ext>
                </a:extLst>
              </p:cNvPr>
              <p:cNvGrpSpPr/>
              <p:nvPr/>
            </p:nvGrpSpPr>
            <p:grpSpPr>
              <a:xfrm>
                <a:off x="3741014" y="2740353"/>
                <a:ext cx="1911106" cy="1085881"/>
                <a:chOff x="3516559" y="3264981"/>
                <a:chExt cx="1911106" cy="1085881"/>
              </a:xfrm>
            </p:grpSpPr>
            <p:sp>
              <p:nvSpPr>
                <p:cNvPr id="98" name="Hexagon 97">
                  <a:extLst>
                    <a:ext uri="{FF2B5EF4-FFF2-40B4-BE49-F238E27FC236}">
                      <a16:creationId xmlns:a16="http://schemas.microsoft.com/office/drawing/2014/main" id="{DDB73C0B-B5CB-A429-0209-C6582A6E10B0}"/>
                    </a:ext>
                  </a:extLst>
                </p:cNvPr>
                <p:cNvSpPr/>
                <p:nvPr/>
              </p:nvSpPr>
              <p:spPr>
                <a:xfrm rot="5400000">
                  <a:off x="4416672" y="3339870"/>
                  <a:ext cx="1085881" cy="936104"/>
                </a:xfrm>
                <a:prstGeom prst="hexagon">
                  <a:avLst>
                    <a:gd name="adj" fmla="val 29070"/>
                    <a:gd name="vf" fmla="val 115470"/>
                  </a:avLst>
                </a:prstGeom>
                <a:solidFill>
                  <a:srgbClr val="B4DEC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a:solidFill>
                        <a:schemeClr val="tx1">
                          <a:lumMod val="65000"/>
                          <a:lumOff val="35000"/>
                        </a:schemeClr>
                      </a:solidFill>
                      <a:latin typeface="Arial" panose="020B0604020202020204" pitchFamily="34" charset="0"/>
                    </a:rPr>
                    <a:t>BA-N</a:t>
                  </a:r>
                  <a:endParaRPr lang="ko-KR" altLang="en-US">
                    <a:solidFill>
                      <a:schemeClr val="tx1">
                        <a:lumMod val="65000"/>
                        <a:lumOff val="35000"/>
                      </a:schemeClr>
                    </a:solidFill>
                    <a:latin typeface="Arial" panose="020B0604020202020204" pitchFamily="34" charset="0"/>
                  </a:endParaRPr>
                </a:p>
              </p:txBody>
            </p:sp>
            <p:sp>
              <p:nvSpPr>
                <p:cNvPr id="99" name="Hexagon 98">
                  <a:extLst>
                    <a:ext uri="{FF2B5EF4-FFF2-40B4-BE49-F238E27FC236}">
                      <a16:creationId xmlns:a16="http://schemas.microsoft.com/office/drawing/2014/main" id="{0DDA61C9-E7AB-FEF2-1684-B22AF13652D0}"/>
                    </a:ext>
                  </a:extLst>
                </p:cNvPr>
                <p:cNvSpPr/>
                <p:nvPr/>
              </p:nvSpPr>
              <p:spPr>
                <a:xfrm rot="5400000">
                  <a:off x="3441670" y="3339870"/>
                  <a:ext cx="1085881" cy="936104"/>
                </a:xfrm>
                <a:prstGeom prst="hexagon">
                  <a:avLst>
                    <a:gd name="adj" fmla="val 29070"/>
                    <a:gd name="vf" fmla="val 115470"/>
                  </a:avLst>
                </a:prstGeom>
                <a:solidFill>
                  <a:srgbClr val="D3E9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a:solidFill>
                        <a:schemeClr val="tx1">
                          <a:lumMod val="65000"/>
                          <a:lumOff val="35000"/>
                        </a:schemeClr>
                      </a:solidFill>
                      <a:latin typeface="Arial" panose="020B0604020202020204" pitchFamily="34" charset="0"/>
                    </a:rPr>
                    <a:t>PMI-S</a:t>
                  </a:r>
                  <a:endParaRPr lang="ko-KR" altLang="en-US">
                    <a:solidFill>
                      <a:schemeClr val="tx1">
                        <a:lumMod val="65000"/>
                        <a:lumOff val="35000"/>
                      </a:schemeClr>
                    </a:solidFill>
                    <a:latin typeface="Arial" panose="020B0604020202020204" pitchFamily="34" charset="0"/>
                  </a:endParaRPr>
                </a:p>
              </p:txBody>
            </p:sp>
          </p:grpSp>
          <p:grpSp>
            <p:nvGrpSpPr>
              <p:cNvPr id="93" name="Group 92">
                <a:extLst>
                  <a:ext uri="{FF2B5EF4-FFF2-40B4-BE49-F238E27FC236}">
                    <a16:creationId xmlns:a16="http://schemas.microsoft.com/office/drawing/2014/main" id="{EB2E70F9-6770-809D-A333-CFDF104E6828}"/>
                  </a:ext>
                </a:extLst>
              </p:cNvPr>
              <p:cNvGrpSpPr/>
              <p:nvPr/>
            </p:nvGrpSpPr>
            <p:grpSpPr>
              <a:xfrm rot="10800000">
                <a:off x="3253514" y="3587257"/>
                <a:ext cx="1911106" cy="1085881"/>
                <a:chOff x="3516559" y="3264981"/>
                <a:chExt cx="1911106" cy="1085881"/>
              </a:xfrm>
            </p:grpSpPr>
            <p:sp>
              <p:nvSpPr>
                <p:cNvPr id="94" name="Hexagon 93">
                  <a:extLst>
                    <a:ext uri="{FF2B5EF4-FFF2-40B4-BE49-F238E27FC236}">
                      <a16:creationId xmlns:a16="http://schemas.microsoft.com/office/drawing/2014/main" id="{930BE810-36AB-8D2D-5B88-58F8CD57BE16}"/>
                    </a:ext>
                  </a:extLst>
                </p:cNvPr>
                <p:cNvSpPr/>
                <p:nvPr/>
              </p:nvSpPr>
              <p:spPr>
                <a:xfrm rot="5400000">
                  <a:off x="4416672" y="3339870"/>
                  <a:ext cx="1085881" cy="936104"/>
                </a:xfrm>
                <a:prstGeom prst="hexagon">
                  <a:avLst>
                    <a:gd name="adj" fmla="val 29070"/>
                    <a:gd name="vf" fmla="val 115470"/>
                  </a:avLst>
                </a:prstGeom>
                <a:solidFill>
                  <a:srgbClr val="9DA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endParaRPr>
                </a:p>
              </p:txBody>
            </p:sp>
            <p:sp>
              <p:nvSpPr>
                <p:cNvPr id="95" name="Hexagon 94">
                  <a:extLst>
                    <a:ext uri="{FF2B5EF4-FFF2-40B4-BE49-F238E27FC236}">
                      <a16:creationId xmlns:a16="http://schemas.microsoft.com/office/drawing/2014/main" id="{5D9D2B08-39D3-DEE8-F3C2-D4BB6820C186}"/>
                    </a:ext>
                  </a:extLst>
                </p:cNvPr>
                <p:cNvSpPr/>
                <p:nvPr/>
              </p:nvSpPr>
              <p:spPr>
                <a:xfrm rot="5400000">
                  <a:off x="3441670" y="3339870"/>
                  <a:ext cx="1085881" cy="936104"/>
                </a:xfrm>
                <a:prstGeom prst="hexagon">
                  <a:avLst>
                    <a:gd name="adj" fmla="val 29070"/>
                    <a:gd name="vf" fmla="val 115470"/>
                  </a:avLst>
                </a:prstGeom>
                <a:solidFill>
                  <a:srgbClr val="EAA08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Arial" panose="020B0604020202020204" pitchFamily="34" charset="0"/>
                  </a:endParaRPr>
                </a:p>
              </p:txBody>
            </p:sp>
          </p:grpSp>
        </p:grpSp>
        <p:sp>
          <p:nvSpPr>
            <p:cNvPr id="136" name="TextBox 135">
              <a:extLst>
                <a:ext uri="{FF2B5EF4-FFF2-40B4-BE49-F238E27FC236}">
                  <a16:creationId xmlns:a16="http://schemas.microsoft.com/office/drawing/2014/main" id="{FF1FFB08-90BE-856D-32A2-90443A610932}"/>
                </a:ext>
              </a:extLst>
            </p:cNvPr>
            <p:cNvSpPr txBox="1"/>
            <p:nvPr/>
          </p:nvSpPr>
          <p:spPr>
            <a:xfrm>
              <a:off x="1481319" y="3375136"/>
              <a:ext cx="803365" cy="289951"/>
            </a:xfrm>
            <a:prstGeom prst="rect">
              <a:avLst/>
            </a:prstGeom>
            <a:noFill/>
          </p:spPr>
          <p:txBody>
            <a:bodyPr wrap="square" lIns="90000" rIns="108000" rtlCol="0">
              <a:spAutoFit/>
            </a:bodyPr>
            <a:lstStyle/>
            <a:p>
              <a:pPr algn="ctr"/>
              <a:r>
                <a:rPr lang="en-US" altLang="ko-KR">
                  <a:solidFill>
                    <a:schemeClr val="tx1">
                      <a:lumMod val="65000"/>
                      <a:lumOff val="35000"/>
                    </a:schemeClr>
                  </a:solidFill>
                  <a:latin typeface="Arial" panose="020B0604020202020204" pitchFamily="34" charset="0"/>
                  <a:cs typeface="Arial" pitchFamily="34" charset="0"/>
                </a:rPr>
                <a:t>IHP</a:t>
              </a:r>
              <a:endParaRPr lang="ko-KR" altLang="en-US">
                <a:solidFill>
                  <a:schemeClr val="tx1">
                    <a:lumMod val="65000"/>
                    <a:lumOff val="35000"/>
                  </a:schemeClr>
                </a:solidFill>
                <a:latin typeface="Arial" panose="020B0604020202020204" pitchFamily="34" charset="0"/>
                <a:cs typeface="Arial" pitchFamily="34" charset="0"/>
              </a:endParaRPr>
            </a:p>
          </p:txBody>
        </p:sp>
        <p:sp>
          <p:nvSpPr>
            <p:cNvPr id="137" name="TextBox 136">
              <a:extLst>
                <a:ext uri="{FF2B5EF4-FFF2-40B4-BE49-F238E27FC236}">
                  <a16:creationId xmlns:a16="http://schemas.microsoft.com/office/drawing/2014/main" id="{72F5F9BD-198F-D7EE-DCD5-0768F7D45930}"/>
                </a:ext>
              </a:extLst>
            </p:cNvPr>
            <p:cNvSpPr txBox="1"/>
            <p:nvPr/>
          </p:nvSpPr>
          <p:spPr>
            <a:xfrm>
              <a:off x="1481319" y="4413304"/>
              <a:ext cx="803365" cy="289951"/>
            </a:xfrm>
            <a:prstGeom prst="rect">
              <a:avLst/>
            </a:prstGeom>
            <a:noFill/>
          </p:spPr>
          <p:txBody>
            <a:bodyPr wrap="square" lIns="90000" rIns="108000" rtlCol="0">
              <a:spAutoFit/>
            </a:bodyPr>
            <a:lstStyle/>
            <a:p>
              <a:pPr algn="ctr"/>
              <a:r>
                <a:rPr lang="en-US" altLang="ko-KR">
                  <a:solidFill>
                    <a:schemeClr val="tx1">
                      <a:lumMod val="65000"/>
                      <a:lumOff val="35000"/>
                    </a:schemeClr>
                  </a:solidFill>
                  <a:latin typeface="Arial" panose="020B0604020202020204" pitchFamily="34" charset="0"/>
                  <a:cs typeface="Arial" pitchFamily="34" charset="0"/>
                </a:rPr>
                <a:t>PSM</a:t>
              </a:r>
              <a:endParaRPr lang="ko-KR" altLang="en-US">
                <a:solidFill>
                  <a:schemeClr val="tx1">
                    <a:lumMod val="65000"/>
                    <a:lumOff val="35000"/>
                  </a:schemeClr>
                </a:solidFill>
                <a:latin typeface="Arial" panose="020B0604020202020204" pitchFamily="34" charset="0"/>
                <a:cs typeface="Arial" pitchFamily="34" charset="0"/>
              </a:endParaRPr>
            </a:p>
          </p:txBody>
        </p:sp>
      </p:grpSp>
      <p:grpSp>
        <p:nvGrpSpPr>
          <p:cNvPr id="7" name="Group 6">
            <a:extLst>
              <a:ext uri="{FF2B5EF4-FFF2-40B4-BE49-F238E27FC236}">
                <a16:creationId xmlns:a16="http://schemas.microsoft.com/office/drawing/2014/main" id="{525A76BD-075A-220B-B02E-69529037B4F3}"/>
              </a:ext>
              <a:ext uri="{C183D7F6-B498-43B3-948B-1728B52AA6E4}">
                <adec:decorative xmlns:adec="http://schemas.microsoft.com/office/drawing/2017/decorative" val="1"/>
              </a:ext>
            </a:extLst>
          </p:cNvPr>
          <p:cNvGrpSpPr/>
          <p:nvPr/>
        </p:nvGrpSpPr>
        <p:grpSpPr>
          <a:xfrm>
            <a:off x="281921" y="1483462"/>
            <a:ext cx="1828800" cy="1387034"/>
            <a:chOff x="2450711" y="1469327"/>
            <a:chExt cx="1828800" cy="1387034"/>
          </a:xfrm>
        </p:grpSpPr>
        <p:sp>
          <p:nvSpPr>
            <p:cNvPr id="88" name="Right Arrow 56">
              <a:extLst>
                <a:ext uri="{FF2B5EF4-FFF2-40B4-BE49-F238E27FC236}">
                  <a16:creationId xmlns:a16="http://schemas.microsoft.com/office/drawing/2014/main" id="{65DCE68D-8B8F-4ACC-F954-7F14DFD07A14}"/>
                </a:ext>
              </a:extLst>
            </p:cNvPr>
            <p:cNvSpPr/>
            <p:nvPr/>
          </p:nvSpPr>
          <p:spPr>
            <a:xfrm>
              <a:off x="2450711" y="1469327"/>
              <a:ext cx="1828800" cy="1387034"/>
            </a:xfrm>
            <a:prstGeom prst="rightArrow">
              <a:avLst>
                <a:gd name="adj1" fmla="val 60142"/>
                <a:gd name="adj2" fmla="val 50000"/>
              </a:avLst>
            </a:prstGeom>
            <a:solidFill>
              <a:srgbClr val="264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endParaRPr>
            </a:p>
          </p:txBody>
        </p:sp>
        <p:pic>
          <p:nvPicPr>
            <p:cNvPr id="138" name="Graphic 137" descr="Checkbox Checked with solid fill">
              <a:extLst>
                <a:ext uri="{FF2B5EF4-FFF2-40B4-BE49-F238E27FC236}">
                  <a16:creationId xmlns:a16="http://schemas.microsoft.com/office/drawing/2014/main" id="{5F388538-FACD-7AA6-1EC9-BD143C22F1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8878" y="1751364"/>
              <a:ext cx="822960" cy="822960"/>
            </a:xfrm>
            <a:prstGeom prst="rect">
              <a:avLst/>
            </a:prstGeom>
          </p:spPr>
        </p:pic>
      </p:grpSp>
      <p:sp>
        <p:nvSpPr>
          <p:cNvPr id="139" name="TextBox 138">
            <a:extLst>
              <a:ext uri="{FF2B5EF4-FFF2-40B4-BE49-F238E27FC236}">
                <a16:creationId xmlns:a16="http://schemas.microsoft.com/office/drawing/2014/main" id="{A5FAA5A8-9AAC-E5E3-22B1-E161A39B01BE}"/>
              </a:ext>
            </a:extLst>
          </p:cNvPr>
          <p:cNvSpPr txBox="1"/>
          <p:nvPr/>
        </p:nvSpPr>
        <p:spPr>
          <a:xfrm>
            <a:off x="121201" y="3158252"/>
            <a:ext cx="4572000" cy="2369367"/>
          </a:xfrm>
          <a:prstGeom prst="rect">
            <a:avLst/>
          </a:prstGeom>
          <a:noFill/>
        </p:spPr>
        <p:txBody>
          <a:bodyPr wrap="square" rtlCol="0">
            <a:spAutoFit/>
          </a:bodyPr>
          <a:lstStyle/>
          <a:p>
            <a:pPr marR="0" lvl="0" indent="457200">
              <a:lnSpc>
                <a:spcPct val="110000"/>
              </a:lnSpc>
              <a:spcBef>
                <a:spcPts val="0"/>
              </a:spcBef>
            </a:pPr>
            <a:r>
              <a:rPr lang="en-US" sz="200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Strategy used by Activities to obtain visibility includes having a meeting with the state commissioner for health and the use of traditional rulers and religious leaders. </a:t>
            </a:r>
            <a:endParaRPr lang="en-US" sz="2000">
              <a:solidFill>
                <a:schemeClr val="tx1">
                  <a:lumMod val="85000"/>
                  <a:lumOff val="15000"/>
                </a:schemeClr>
              </a:solidFill>
              <a:latin typeface="Arial" panose="020B0604020202020204" pitchFamily="34" charset="0"/>
              <a:ea typeface="Calibri" panose="020F0502020204030204" pitchFamily="34" charset="0"/>
              <a:cs typeface="Times New Roman" panose="02020603050405020304" pitchFamily="18" charset="0"/>
            </a:endParaRPr>
          </a:p>
          <a:p>
            <a:pPr marR="0" lvl="0" indent="457200" algn="r">
              <a:lnSpc>
                <a:spcPct val="110000"/>
              </a:lnSpc>
              <a:spcBef>
                <a:spcPts val="0"/>
              </a:spcBef>
            </a:pPr>
            <a:endParaRPr lang="en-US" b="1">
              <a:solidFill>
                <a:schemeClr val="accent1"/>
              </a:solidFill>
              <a:effectLst/>
              <a:latin typeface="Arial Narrow" panose="020B0606020202030204" pitchFamily="34" charset="0"/>
              <a:ea typeface="Calibri" panose="020F0502020204030204" pitchFamily="34" charset="0"/>
              <a:cs typeface="Times New Roman" panose="02020603050405020304" pitchFamily="18" charset="0"/>
            </a:endParaRPr>
          </a:p>
          <a:p>
            <a:pPr marR="0" lvl="0" indent="11113" algn="r">
              <a:lnSpc>
                <a:spcPct val="110000"/>
              </a:lnSpc>
              <a:spcBef>
                <a:spcPts val="0"/>
              </a:spcBef>
            </a:pPr>
            <a:r>
              <a:rPr lang="en-US" b="1">
                <a:solidFill>
                  <a:schemeClr val="accent1"/>
                </a:solidFill>
                <a:effectLst/>
                <a:latin typeface="Arial Narrow" panose="020B0606020202030204" pitchFamily="34" charset="0"/>
                <a:ea typeface="Calibri" panose="020F0502020204030204" pitchFamily="34" charset="0"/>
                <a:cs typeface="Times New Roman" panose="02020603050405020304" pitchFamily="18" charset="0"/>
              </a:rPr>
              <a:t>– Ebonyi SMOH staff</a:t>
            </a:r>
          </a:p>
        </p:txBody>
      </p:sp>
      <p:grpSp>
        <p:nvGrpSpPr>
          <p:cNvPr id="25" name="Group 24">
            <a:extLst>
              <a:ext uri="{FF2B5EF4-FFF2-40B4-BE49-F238E27FC236}">
                <a16:creationId xmlns:a16="http://schemas.microsoft.com/office/drawing/2014/main" id="{93FD51C5-5791-072D-6397-A3A56954A9C1}"/>
              </a:ext>
              <a:ext uri="{C183D7F6-B498-43B3-948B-1728B52AA6E4}">
                <adec:decorative xmlns:adec="http://schemas.microsoft.com/office/drawing/2017/decorative" val="1"/>
              </a:ext>
            </a:extLst>
          </p:cNvPr>
          <p:cNvGrpSpPr/>
          <p:nvPr/>
        </p:nvGrpSpPr>
        <p:grpSpPr>
          <a:xfrm>
            <a:off x="10110533" y="5179010"/>
            <a:ext cx="1828800" cy="1387034"/>
            <a:chOff x="224988" y="4797144"/>
            <a:chExt cx="1828800" cy="1387034"/>
          </a:xfrm>
        </p:grpSpPr>
        <p:sp>
          <p:nvSpPr>
            <p:cNvPr id="26" name="Right Arrow 56">
              <a:extLst>
                <a:ext uri="{FF2B5EF4-FFF2-40B4-BE49-F238E27FC236}">
                  <a16:creationId xmlns:a16="http://schemas.microsoft.com/office/drawing/2014/main" id="{3B5A6419-3956-7EAA-5D58-5C70D143D2A5}"/>
                </a:ext>
              </a:extLst>
            </p:cNvPr>
            <p:cNvSpPr/>
            <p:nvPr/>
          </p:nvSpPr>
          <p:spPr>
            <a:xfrm flipH="1">
              <a:off x="224988" y="4797144"/>
              <a:ext cx="1828800" cy="1387034"/>
            </a:xfrm>
            <a:prstGeom prst="rightArrow">
              <a:avLst>
                <a:gd name="adj1" fmla="val 60142"/>
                <a:gd name="adj2" fmla="val 50000"/>
              </a:avLst>
            </a:prstGeom>
            <a:solidFill>
              <a:srgbClr val="F2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endParaRPr>
            </a:p>
          </p:txBody>
        </p:sp>
        <p:pic>
          <p:nvPicPr>
            <p:cNvPr id="27" name="Graphic 26" descr="Checkbox Crossed with solid fill">
              <a:extLst>
                <a:ext uri="{FF2B5EF4-FFF2-40B4-BE49-F238E27FC236}">
                  <a16:creationId xmlns:a16="http://schemas.microsoft.com/office/drawing/2014/main" id="{44DEC9BE-5275-536B-F2BE-666EA3F2D3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2789" y="5079181"/>
              <a:ext cx="822960" cy="822960"/>
            </a:xfrm>
            <a:prstGeom prst="rect">
              <a:avLst/>
            </a:prstGeom>
          </p:spPr>
        </p:pic>
      </p:grpSp>
      <p:sp>
        <p:nvSpPr>
          <p:cNvPr id="28" name="TextBox 27">
            <a:extLst>
              <a:ext uri="{FF2B5EF4-FFF2-40B4-BE49-F238E27FC236}">
                <a16:creationId xmlns:a16="http://schemas.microsoft.com/office/drawing/2014/main" id="{E9160614-7D91-61A3-CC78-B27C32EBB04C}"/>
              </a:ext>
            </a:extLst>
          </p:cNvPr>
          <p:cNvSpPr txBox="1"/>
          <p:nvPr/>
        </p:nvSpPr>
        <p:spPr>
          <a:xfrm>
            <a:off x="7367333" y="1816449"/>
            <a:ext cx="4572000" cy="3080330"/>
          </a:xfrm>
          <a:prstGeom prst="rect">
            <a:avLst/>
          </a:prstGeom>
          <a:noFill/>
        </p:spPr>
        <p:txBody>
          <a:bodyPr wrap="square" rtlCol="0">
            <a:spAutoFit/>
          </a:bodyPr>
          <a:lstStyle/>
          <a:p>
            <a:pPr marR="0" lvl="0" indent="457200">
              <a:lnSpc>
                <a:spcPct val="110000"/>
              </a:lnSpc>
              <a:spcBef>
                <a:spcPts val="0"/>
              </a:spcBef>
            </a:pPr>
            <a:r>
              <a:rPr lang="en-US" sz="2000">
                <a:solidFill>
                  <a:schemeClr val="tx1">
                    <a:lumMod val="85000"/>
                    <a:lumOff val="15000"/>
                  </a:schemeClr>
                </a:solidFill>
                <a:latin typeface="Arial" panose="020B0604020202020204" pitchFamily="34" charset="0"/>
                <a:ea typeface="Calibri" panose="020F0502020204030204" pitchFamily="34" charset="0"/>
                <a:cs typeface="Times New Roman" panose="02020603050405020304" pitchFamily="18" charset="0"/>
              </a:rPr>
              <a:t>O</a:t>
            </a:r>
            <a:r>
              <a:rPr lang="en-US" sz="200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ne of the challenges that [the Activity] has experienced with advocacy is inadequate feedback or response from the state. For example, data communication…there has not been adequate feedback or response from the state on that. </a:t>
            </a:r>
            <a:r>
              <a:rPr lang="en-US" sz="2000">
                <a:solidFill>
                  <a:schemeClr val="tx1">
                    <a:lumMod val="85000"/>
                    <a:lumOff val="15000"/>
                  </a:schemeClr>
                </a:solidFill>
                <a:latin typeface="Arial" panose="020B0604020202020204" pitchFamily="34" charset="0"/>
                <a:ea typeface="Calibri" panose="020F0502020204030204" pitchFamily="34" charset="0"/>
                <a:cs typeface="Times New Roman" panose="02020603050405020304" pitchFamily="18" charset="0"/>
              </a:rPr>
              <a:t>       </a:t>
            </a:r>
          </a:p>
          <a:p>
            <a:pPr marR="0" lvl="0" indent="457200">
              <a:lnSpc>
                <a:spcPct val="110000"/>
              </a:lnSpc>
              <a:spcBef>
                <a:spcPts val="0"/>
              </a:spcBef>
            </a:pPr>
            <a:endParaRPr lang="en-US" sz="2000" b="1">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endParaRPr>
          </a:p>
          <a:p>
            <a:pPr marR="0" lvl="0" indent="457200" algn="r">
              <a:lnSpc>
                <a:spcPct val="110000"/>
              </a:lnSpc>
              <a:spcBef>
                <a:spcPts val="0"/>
              </a:spcBef>
            </a:pPr>
            <a:r>
              <a:rPr lang="en-US" b="1">
                <a:solidFill>
                  <a:schemeClr val="accent1"/>
                </a:solidFill>
                <a:effectLst/>
                <a:latin typeface="Arial Narrow" panose="020B0606020202030204" pitchFamily="34" charset="0"/>
                <a:ea typeface="Calibri" panose="020F0502020204030204" pitchFamily="34" charset="0"/>
                <a:cs typeface="Times New Roman" panose="02020603050405020304" pitchFamily="18" charset="0"/>
              </a:rPr>
              <a:t>– Ebonyi Activity staff</a:t>
            </a:r>
          </a:p>
        </p:txBody>
      </p:sp>
    </p:spTree>
    <p:extLst>
      <p:ext uri="{BB962C8B-B14F-4D97-AF65-F5344CB8AC3E}">
        <p14:creationId xmlns:p14="http://schemas.microsoft.com/office/powerpoint/2010/main" val="7554413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381000" y="663575"/>
            <a:ext cx="11430000" cy="64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Political support and acceptance scores</a:t>
            </a:r>
          </a:p>
        </p:txBody>
      </p:sp>
      <p:graphicFrame>
        <p:nvGraphicFramePr>
          <p:cNvPr id="4" name="Chart 3" descr="radar chart showing political support across 4 measures, the highest of which was public support and the lowest of which was strong champions with resources">
            <a:extLst>
              <a:ext uri="{FF2B5EF4-FFF2-40B4-BE49-F238E27FC236}">
                <a16:creationId xmlns:a16="http://schemas.microsoft.com/office/drawing/2014/main" id="{3F225D8B-7395-05A4-E9A0-6DEADAF0CBCB}"/>
              </a:ext>
            </a:extLst>
          </p:cNvPr>
          <p:cNvGraphicFramePr>
            <a:graphicFrameLocks noChangeAspect="1"/>
          </p:cNvGraphicFramePr>
          <p:nvPr>
            <p:extLst>
              <p:ext uri="{D42A27DB-BD31-4B8C-83A1-F6EECF244321}">
                <p14:modId xmlns:p14="http://schemas.microsoft.com/office/powerpoint/2010/main" val="3218481286"/>
              </p:ext>
            </p:extLst>
          </p:nvPr>
        </p:nvGraphicFramePr>
        <p:xfrm>
          <a:off x="0" y="1002727"/>
          <a:ext cx="12192000" cy="554874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8CEF11CA-81A5-A4C8-64BF-E581A1299EE7}"/>
              </a:ext>
              <a:ext uri="{C183D7F6-B498-43B3-948B-1728B52AA6E4}">
                <adec:decorative xmlns:adec="http://schemas.microsoft.com/office/drawing/2017/decorative" val="1"/>
              </a:ext>
            </a:extLst>
          </p:cNvPr>
          <p:cNvSpPr txBox="1"/>
          <p:nvPr/>
        </p:nvSpPr>
        <p:spPr>
          <a:xfrm>
            <a:off x="6685467" y="4869320"/>
            <a:ext cx="4013011" cy="338554"/>
          </a:xfrm>
          <a:prstGeom prst="rect">
            <a:avLst/>
          </a:prstGeom>
          <a:noFill/>
        </p:spPr>
        <p:txBody>
          <a:bodyPr wrap="square" rtlCol="0">
            <a:spAutoFit/>
          </a:bodyPr>
          <a:lstStyle/>
          <a:p>
            <a:r>
              <a:rPr lang="en-US" sz="1600" i="1">
                <a:solidFill>
                  <a:srgbClr val="F27F3E"/>
                </a:solidFill>
                <a:latin typeface="+mj-lt"/>
              </a:rPr>
              <a:t>Scores are lower on these measures</a:t>
            </a:r>
          </a:p>
        </p:txBody>
      </p:sp>
      <p:cxnSp>
        <p:nvCxnSpPr>
          <p:cNvPr id="6" name="Straight Arrow Connector 5">
            <a:extLst>
              <a:ext uri="{FF2B5EF4-FFF2-40B4-BE49-F238E27FC236}">
                <a16:creationId xmlns:a16="http://schemas.microsoft.com/office/drawing/2014/main" id="{54B16CAC-0425-DE7E-6A1C-34B23C141D31}"/>
              </a:ext>
              <a:ext uri="{C183D7F6-B498-43B3-948B-1728B52AA6E4}">
                <adec:decorative xmlns:adec="http://schemas.microsoft.com/office/drawing/2017/decorative" val="1"/>
              </a:ext>
            </a:extLst>
          </p:cNvPr>
          <p:cNvCxnSpPr>
            <a:cxnSpLocks/>
          </p:cNvCxnSpPr>
          <p:nvPr/>
        </p:nvCxnSpPr>
        <p:spPr>
          <a:xfrm flipV="1">
            <a:off x="7874187" y="4415589"/>
            <a:ext cx="162908" cy="453731"/>
          </a:xfrm>
          <a:prstGeom prst="straightConnector1">
            <a:avLst/>
          </a:prstGeom>
          <a:ln w="12700">
            <a:solidFill>
              <a:srgbClr val="F27F3E"/>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DCC4B48-35AB-B0F2-CA10-011CD4B408EB}"/>
              </a:ext>
              <a:ext uri="{C183D7F6-B498-43B3-948B-1728B52AA6E4}">
                <adec:decorative xmlns:adec="http://schemas.microsoft.com/office/drawing/2017/decorative" val="1"/>
              </a:ext>
            </a:extLst>
          </p:cNvPr>
          <p:cNvCxnSpPr>
            <a:cxnSpLocks/>
          </p:cNvCxnSpPr>
          <p:nvPr/>
        </p:nvCxnSpPr>
        <p:spPr>
          <a:xfrm flipH="1">
            <a:off x="7326959" y="5278582"/>
            <a:ext cx="362314" cy="439563"/>
          </a:xfrm>
          <a:prstGeom prst="straightConnector1">
            <a:avLst/>
          </a:prstGeom>
          <a:ln w="12700">
            <a:solidFill>
              <a:srgbClr val="F27F3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495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A0A6A5-9092-739E-41F7-8604963B3639}"/>
              </a:ext>
            </a:extLst>
          </p:cNvPr>
          <p:cNvSpPr>
            <a:spLocks noGrp="1"/>
          </p:cNvSpPr>
          <p:nvPr>
            <p:ph type="title" idx="4294967295"/>
          </p:nvPr>
        </p:nvSpPr>
        <p:spPr>
          <a:xfrm>
            <a:off x="647700" y="784225"/>
            <a:ext cx="9107488"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Preliminary Analytical Approach</a:t>
            </a:r>
          </a:p>
        </p:txBody>
      </p:sp>
      <p:sp>
        <p:nvSpPr>
          <p:cNvPr id="16" name="TextBox 15">
            <a:extLst>
              <a:ext uri="{FF2B5EF4-FFF2-40B4-BE49-F238E27FC236}">
                <a16:creationId xmlns:a16="http://schemas.microsoft.com/office/drawing/2014/main" id="{753495BE-C3E2-F9B2-3518-B92D6162F411}"/>
              </a:ext>
            </a:extLst>
          </p:cNvPr>
          <p:cNvSpPr txBox="1"/>
          <p:nvPr/>
        </p:nvSpPr>
        <p:spPr>
          <a:xfrm>
            <a:off x="663910" y="1467660"/>
            <a:ext cx="11057586" cy="707886"/>
          </a:xfrm>
          <a:prstGeom prst="rect">
            <a:avLst/>
          </a:prstGeom>
          <a:noFill/>
          <a:ln>
            <a:noFill/>
          </a:ln>
        </p:spPr>
        <p:txBody>
          <a:bodyPr wrap="square" rtlCol="0">
            <a:spAutoFit/>
          </a:bodyPr>
          <a:lstStyle/>
          <a:p>
            <a:pPr>
              <a:spcAft>
                <a:spcPts val="600"/>
              </a:spcAft>
            </a:pPr>
            <a:r>
              <a:rPr lang="en-US" sz="2000" b="1" dirty="0">
                <a:latin typeface="Arial" panose="020B0604020202020204" pitchFamily="34" charset="0"/>
                <a:cs typeface="Arial" panose="020B0604020202020204" pitchFamily="34" charset="0"/>
              </a:rPr>
              <a:t>DHIS2 data review</a:t>
            </a:r>
            <a:r>
              <a:rPr lang="en-US" sz="2000" dirty="0">
                <a:latin typeface="Arial" panose="020B0604020202020204" pitchFamily="34" charset="0"/>
                <a:cs typeface="Arial" panose="020B0604020202020204" pitchFamily="34" charset="0"/>
              </a:rPr>
              <a:t>: High rates of missing data at the facility-month level led to decision to analyze mean cases per month per facility at the state level as the main outcome. </a:t>
            </a:r>
            <a:endParaRPr lang="en-US" sz="2000" dirty="0">
              <a:solidFill>
                <a:srgbClr val="D54F13"/>
              </a:solidFill>
              <a:latin typeface="Arial" panose="020B0604020202020204" pitchFamily="34" charset="0"/>
              <a:cs typeface="Arial" panose="020B0604020202020204" pitchFamily="34" charset="0"/>
            </a:endParaRPr>
          </a:p>
        </p:txBody>
      </p:sp>
      <p:sp>
        <p:nvSpPr>
          <p:cNvPr id="58" name="Freeform: Shape 57">
            <a:extLst>
              <a:ext uri="{FF2B5EF4-FFF2-40B4-BE49-F238E27FC236}">
                <a16:creationId xmlns:a16="http://schemas.microsoft.com/office/drawing/2014/main" id="{AAA02CEF-0382-EE9B-FB5C-08EC71EE3CF6}"/>
              </a:ext>
            </a:extLst>
          </p:cNvPr>
          <p:cNvSpPr/>
          <p:nvPr/>
        </p:nvSpPr>
        <p:spPr>
          <a:xfrm>
            <a:off x="375294" y="2431065"/>
            <a:ext cx="3428380" cy="497136"/>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48012" tIns="148012" rIns="148012" bIns="148012" numCol="1" spcCol="1270" anchor="ctr" anchorCtr="0">
            <a:noAutofit/>
          </a:bodyPr>
          <a:lstStyle/>
          <a:p>
            <a:pPr marL="0" lvl="0" indent="0" algn="ctr" defTabSz="1289050">
              <a:lnSpc>
                <a:spcPct val="90000"/>
              </a:lnSpc>
              <a:spcBef>
                <a:spcPct val="0"/>
              </a:spcBef>
              <a:spcAft>
                <a:spcPct val="35000"/>
              </a:spcAft>
              <a:buNone/>
            </a:pPr>
            <a:r>
              <a:rPr lang="en-US" sz="2000" kern="1200">
                <a:latin typeface="Arial" panose="020B0604020202020204" pitchFamily="34" charset="0"/>
              </a:rPr>
              <a:t>Question</a:t>
            </a:r>
          </a:p>
        </p:txBody>
      </p:sp>
      <p:sp>
        <p:nvSpPr>
          <p:cNvPr id="18" name="Freeform: Shape 17">
            <a:extLst>
              <a:ext uri="{FF2B5EF4-FFF2-40B4-BE49-F238E27FC236}">
                <a16:creationId xmlns:a16="http://schemas.microsoft.com/office/drawing/2014/main" id="{5BBE4B13-32FC-AF1F-FDD4-23F8F065EA66}"/>
              </a:ext>
            </a:extLst>
          </p:cNvPr>
          <p:cNvSpPr/>
          <p:nvPr/>
        </p:nvSpPr>
        <p:spPr>
          <a:xfrm>
            <a:off x="375294" y="3038042"/>
            <a:ext cx="3428380" cy="1591368"/>
          </a:xfrm>
          <a:custGeom>
            <a:avLst/>
            <a:gdLst>
              <a:gd name="connsiteX0" fmla="*/ 0 w 2706022"/>
              <a:gd name="connsiteY0" fmla="*/ 143195 h 1431951"/>
              <a:gd name="connsiteX1" fmla="*/ 143195 w 2706022"/>
              <a:gd name="connsiteY1" fmla="*/ 0 h 1431951"/>
              <a:gd name="connsiteX2" fmla="*/ 2562827 w 2706022"/>
              <a:gd name="connsiteY2" fmla="*/ 0 h 1431951"/>
              <a:gd name="connsiteX3" fmla="*/ 2706022 w 2706022"/>
              <a:gd name="connsiteY3" fmla="*/ 143195 h 1431951"/>
              <a:gd name="connsiteX4" fmla="*/ 2706022 w 2706022"/>
              <a:gd name="connsiteY4" fmla="*/ 1288756 h 1431951"/>
              <a:gd name="connsiteX5" fmla="*/ 2562827 w 2706022"/>
              <a:gd name="connsiteY5" fmla="*/ 1431951 h 1431951"/>
              <a:gd name="connsiteX6" fmla="*/ 143195 w 2706022"/>
              <a:gd name="connsiteY6" fmla="*/ 1431951 h 1431951"/>
              <a:gd name="connsiteX7" fmla="*/ 0 w 2706022"/>
              <a:gd name="connsiteY7" fmla="*/ 1288756 h 1431951"/>
              <a:gd name="connsiteX8" fmla="*/ 0 w 2706022"/>
              <a:gd name="connsiteY8" fmla="*/ 143195 h 143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6022" h="1431951">
                <a:moveTo>
                  <a:pt x="0" y="143195"/>
                </a:moveTo>
                <a:cubicBezTo>
                  <a:pt x="0" y="64111"/>
                  <a:pt x="64111" y="0"/>
                  <a:pt x="143195" y="0"/>
                </a:cubicBezTo>
                <a:lnTo>
                  <a:pt x="2562827" y="0"/>
                </a:lnTo>
                <a:cubicBezTo>
                  <a:pt x="2641911" y="0"/>
                  <a:pt x="2706022" y="64111"/>
                  <a:pt x="2706022" y="143195"/>
                </a:cubicBezTo>
                <a:lnTo>
                  <a:pt x="2706022" y="1288756"/>
                </a:lnTo>
                <a:cubicBezTo>
                  <a:pt x="2706022" y="1367840"/>
                  <a:pt x="2641911" y="1431951"/>
                  <a:pt x="2562827" y="1431951"/>
                </a:cubicBezTo>
                <a:lnTo>
                  <a:pt x="143195" y="1431951"/>
                </a:lnTo>
                <a:cubicBezTo>
                  <a:pt x="64111" y="1431951"/>
                  <a:pt x="0" y="1367840"/>
                  <a:pt x="0" y="1288756"/>
                </a:cubicBezTo>
                <a:lnTo>
                  <a:pt x="0" y="143195"/>
                </a:lnTo>
                <a:close/>
              </a:path>
            </a:pathLst>
          </a:custGeom>
          <a:noFill/>
          <a:ln>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8140" tIns="118140" rIns="118140" bIns="11814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lumMod val="85000"/>
                    <a:lumOff val="15000"/>
                  </a:schemeClr>
                </a:solidFill>
                <a:latin typeface="Arial" panose="020B0604020202020204" pitchFamily="34" charset="0"/>
              </a:rPr>
              <a:t>How does facility-level reporting of health service delivery change over time?</a:t>
            </a:r>
          </a:p>
        </p:txBody>
      </p:sp>
      <p:cxnSp>
        <p:nvCxnSpPr>
          <p:cNvPr id="25" name="Straight Arrow Connector 24" descr="Arrow pointing to indicator">
            <a:extLst>
              <a:ext uri="{FF2B5EF4-FFF2-40B4-BE49-F238E27FC236}">
                <a16:creationId xmlns:a16="http://schemas.microsoft.com/office/drawing/2014/main" id="{8558209E-BE30-2052-7D60-F011D5AB56D4}"/>
              </a:ext>
              <a:ext uri="{C183D7F6-B498-43B3-948B-1728B52AA6E4}">
                <adec:decorative xmlns:adec="http://schemas.microsoft.com/office/drawing/2017/decorative" val="0"/>
              </a:ext>
            </a:extLst>
          </p:cNvPr>
          <p:cNvCxnSpPr>
            <a:cxnSpLocks/>
          </p:cNvCxnSpPr>
          <p:nvPr/>
        </p:nvCxnSpPr>
        <p:spPr>
          <a:xfrm>
            <a:off x="3985788" y="3775586"/>
            <a:ext cx="481780" cy="0"/>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EE849EE2-9160-7CD8-2370-4D2131954F3C}"/>
              </a:ext>
            </a:extLst>
          </p:cNvPr>
          <p:cNvSpPr/>
          <p:nvPr/>
        </p:nvSpPr>
        <p:spPr>
          <a:xfrm>
            <a:off x="4590552" y="3038042"/>
            <a:ext cx="2293207" cy="1591368"/>
          </a:xfrm>
          <a:custGeom>
            <a:avLst/>
            <a:gdLst>
              <a:gd name="connsiteX0" fmla="*/ 0 w 2706022"/>
              <a:gd name="connsiteY0" fmla="*/ 143195 h 1431951"/>
              <a:gd name="connsiteX1" fmla="*/ 143195 w 2706022"/>
              <a:gd name="connsiteY1" fmla="*/ 0 h 1431951"/>
              <a:gd name="connsiteX2" fmla="*/ 2562827 w 2706022"/>
              <a:gd name="connsiteY2" fmla="*/ 0 h 1431951"/>
              <a:gd name="connsiteX3" fmla="*/ 2706022 w 2706022"/>
              <a:gd name="connsiteY3" fmla="*/ 143195 h 1431951"/>
              <a:gd name="connsiteX4" fmla="*/ 2706022 w 2706022"/>
              <a:gd name="connsiteY4" fmla="*/ 1288756 h 1431951"/>
              <a:gd name="connsiteX5" fmla="*/ 2562827 w 2706022"/>
              <a:gd name="connsiteY5" fmla="*/ 1431951 h 1431951"/>
              <a:gd name="connsiteX6" fmla="*/ 143195 w 2706022"/>
              <a:gd name="connsiteY6" fmla="*/ 1431951 h 1431951"/>
              <a:gd name="connsiteX7" fmla="*/ 0 w 2706022"/>
              <a:gd name="connsiteY7" fmla="*/ 1288756 h 1431951"/>
              <a:gd name="connsiteX8" fmla="*/ 0 w 2706022"/>
              <a:gd name="connsiteY8" fmla="*/ 143195 h 143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6022" h="1431951">
                <a:moveTo>
                  <a:pt x="0" y="143195"/>
                </a:moveTo>
                <a:cubicBezTo>
                  <a:pt x="0" y="64111"/>
                  <a:pt x="64111" y="0"/>
                  <a:pt x="143195" y="0"/>
                </a:cubicBezTo>
                <a:lnTo>
                  <a:pt x="2562827" y="0"/>
                </a:lnTo>
                <a:cubicBezTo>
                  <a:pt x="2641911" y="0"/>
                  <a:pt x="2706022" y="64111"/>
                  <a:pt x="2706022" y="143195"/>
                </a:cubicBezTo>
                <a:lnTo>
                  <a:pt x="2706022" y="1288756"/>
                </a:lnTo>
                <a:cubicBezTo>
                  <a:pt x="2706022" y="1367840"/>
                  <a:pt x="2641911" y="1431951"/>
                  <a:pt x="2562827" y="1431951"/>
                </a:cubicBezTo>
                <a:lnTo>
                  <a:pt x="143195" y="1431951"/>
                </a:lnTo>
                <a:cubicBezTo>
                  <a:pt x="64111" y="1431951"/>
                  <a:pt x="0" y="1367840"/>
                  <a:pt x="0" y="1288756"/>
                </a:cubicBezTo>
                <a:lnTo>
                  <a:pt x="0" y="143195"/>
                </a:lnTo>
                <a:close/>
              </a:path>
            </a:pathLst>
          </a:custGeom>
          <a:noFill/>
          <a:ln>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8140" tIns="118140" rIns="118140" bIns="11814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lumMod val="85000"/>
                    <a:lumOff val="15000"/>
                  </a:schemeClr>
                </a:solidFill>
                <a:latin typeface="Arial" panose="020B0604020202020204" pitchFamily="34" charset="0"/>
              </a:rPr>
              <a:t>% of facilities reporting service delivery indicator by month</a:t>
            </a:r>
          </a:p>
        </p:txBody>
      </p:sp>
      <p:sp>
        <p:nvSpPr>
          <p:cNvPr id="34" name="Equals 33" descr="equal icon pointing to example calculation">
            <a:extLst>
              <a:ext uri="{FF2B5EF4-FFF2-40B4-BE49-F238E27FC236}">
                <a16:creationId xmlns:a16="http://schemas.microsoft.com/office/drawing/2014/main" id="{4FEF89F6-99CF-BE32-1F27-69DE785079D3}"/>
              </a:ext>
              <a:ext uri="{C183D7F6-B498-43B3-948B-1728B52AA6E4}">
                <adec:decorative xmlns:adec="http://schemas.microsoft.com/office/drawing/2017/decorative" val="0"/>
              </a:ext>
            </a:extLst>
          </p:cNvPr>
          <p:cNvSpPr/>
          <p:nvPr/>
        </p:nvSpPr>
        <p:spPr>
          <a:xfrm>
            <a:off x="7089126" y="3602081"/>
            <a:ext cx="376144" cy="382152"/>
          </a:xfrm>
          <a:prstGeom prst="mathEqual">
            <a:avLst/>
          </a:prstGeom>
          <a:solidFill>
            <a:schemeClr val="accent3">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27060" rIns="40590" bIns="27060" numCol="1" spcCol="1270" anchor="ctr" anchorCtr="0">
            <a:noAutofit/>
          </a:bodyPr>
          <a:lstStyle/>
          <a:p>
            <a:pPr marL="0" lvl="0" indent="0" algn="ctr" defTabSz="889000">
              <a:lnSpc>
                <a:spcPct val="90000"/>
              </a:lnSpc>
              <a:spcBef>
                <a:spcPct val="0"/>
              </a:spcBef>
              <a:spcAft>
                <a:spcPct val="35000"/>
              </a:spcAft>
              <a:buNone/>
            </a:pPr>
            <a:endParaRPr lang="en-US" sz="2000" kern="1200">
              <a:latin typeface="Arial" panose="020B0604020202020204" pitchFamily="34" charset="0"/>
            </a:endParaRPr>
          </a:p>
        </p:txBody>
      </p:sp>
      <p:graphicFrame>
        <p:nvGraphicFramePr>
          <p:cNvPr id="33" name="Table 33">
            <a:extLst>
              <a:ext uri="{FF2B5EF4-FFF2-40B4-BE49-F238E27FC236}">
                <a16:creationId xmlns:a16="http://schemas.microsoft.com/office/drawing/2014/main" id="{BDF47C78-70DC-C248-5557-446374285CEA}"/>
              </a:ext>
            </a:extLst>
          </p:cNvPr>
          <p:cNvGraphicFramePr>
            <a:graphicFrameLocks noGrp="1"/>
          </p:cNvGraphicFramePr>
          <p:nvPr/>
        </p:nvGraphicFramePr>
        <p:xfrm>
          <a:off x="7957960" y="3200245"/>
          <a:ext cx="3717758" cy="1263209"/>
        </p:xfrm>
        <a:graphic>
          <a:graphicData uri="http://schemas.openxmlformats.org/drawingml/2006/table">
            <a:tbl>
              <a:tblPr firstRow="1" bandRow="1">
                <a:tableStyleId>{5940675A-B579-460E-94D1-54222C63F5DA}</a:tableStyleId>
              </a:tblPr>
              <a:tblGrid>
                <a:gridCol w="3717758">
                  <a:extLst>
                    <a:ext uri="{9D8B030D-6E8A-4147-A177-3AD203B41FA5}">
                      <a16:colId xmlns:a16="http://schemas.microsoft.com/office/drawing/2014/main" val="1699914980"/>
                    </a:ext>
                  </a:extLst>
                </a:gridCol>
              </a:tblGrid>
              <a:tr h="608698">
                <a:tc>
                  <a:txBody>
                    <a:bodyPr/>
                    <a:lstStyle/>
                    <a:p>
                      <a:pPr algn="ctr"/>
                      <a:r>
                        <a:rPr lang="en-US" sz="1600" b="0" i="0" kern="1200">
                          <a:solidFill>
                            <a:schemeClr val="tx1">
                              <a:lumMod val="85000"/>
                              <a:lumOff val="15000"/>
                            </a:schemeClr>
                          </a:solidFill>
                          <a:latin typeface="Arial" panose="020B0604020202020204" pitchFamily="34" charset="0"/>
                        </a:rPr>
                        <a:t># Ebonyi facilities reporting # persons presenting with fever and tested by RDT in October 2021</a:t>
                      </a:r>
                      <a:endParaRPr lang="en-US" sz="1600" b="0" i="0">
                        <a:solidFill>
                          <a:schemeClr val="tx1">
                            <a:lumMod val="85000"/>
                            <a:lumOff val="15000"/>
                          </a:schemeClr>
                        </a:solidFill>
                        <a:latin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1112407"/>
                  </a:ext>
                </a:extLst>
              </a:tr>
              <a:tr h="440249">
                <a:tc>
                  <a:txBody>
                    <a:bodyPr/>
                    <a:lstStyle/>
                    <a:p>
                      <a:pPr algn="ctr"/>
                      <a:r>
                        <a:rPr lang="en-US" sz="1600" b="0" i="0" kern="1200" dirty="0">
                          <a:solidFill>
                            <a:schemeClr val="tx1">
                              <a:lumMod val="85000"/>
                              <a:lumOff val="15000"/>
                            </a:schemeClr>
                          </a:solidFill>
                          <a:latin typeface="Arial" panose="020B0604020202020204" pitchFamily="34" charset="0"/>
                        </a:rPr>
                        <a:t>Total # Ebonyi facilities</a:t>
                      </a:r>
                      <a:endParaRPr lang="en-US" sz="1600" b="0" i="0" dirty="0">
                        <a:solidFill>
                          <a:schemeClr val="tx1">
                            <a:lumMod val="85000"/>
                            <a:lumOff val="15000"/>
                          </a:schemeClr>
                        </a:solidFill>
                        <a:latin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72036001"/>
                  </a:ext>
                </a:extLst>
              </a:tr>
            </a:tbl>
          </a:graphicData>
        </a:graphic>
      </p:graphicFrame>
      <p:sp>
        <p:nvSpPr>
          <p:cNvPr id="24" name="Freeform: Shape 23">
            <a:extLst>
              <a:ext uri="{FF2B5EF4-FFF2-40B4-BE49-F238E27FC236}">
                <a16:creationId xmlns:a16="http://schemas.microsoft.com/office/drawing/2014/main" id="{A0BB5972-1E78-74B1-98A4-E493991514BA}"/>
              </a:ext>
            </a:extLst>
          </p:cNvPr>
          <p:cNvSpPr/>
          <p:nvPr/>
        </p:nvSpPr>
        <p:spPr>
          <a:xfrm>
            <a:off x="375294" y="4735500"/>
            <a:ext cx="3428380" cy="1591368"/>
          </a:xfrm>
          <a:custGeom>
            <a:avLst/>
            <a:gdLst>
              <a:gd name="connsiteX0" fmla="*/ 0 w 2708667"/>
              <a:gd name="connsiteY0" fmla="*/ 143195 h 1431951"/>
              <a:gd name="connsiteX1" fmla="*/ 143195 w 2708667"/>
              <a:gd name="connsiteY1" fmla="*/ 0 h 1431951"/>
              <a:gd name="connsiteX2" fmla="*/ 2565472 w 2708667"/>
              <a:gd name="connsiteY2" fmla="*/ 0 h 1431951"/>
              <a:gd name="connsiteX3" fmla="*/ 2708667 w 2708667"/>
              <a:gd name="connsiteY3" fmla="*/ 143195 h 1431951"/>
              <a:gd name="connsiteX4" fmla="*/ 2708667 w 2708667"/>
              <a:gd name="connsiteY4" fmla="*/ 1288756 h 1431951"/>
              <a:gd name="connsiteX5" fmla="*/ 2565472 w 2708667"/>
              <a:gd name="connsiteY5" fmla="*/ 1431951 h 1431951"/>
              <a:gd name="connsiteX6" fmla="*/ 143195 w 2708667"/>
              <a:gd name="connsiteY6" fmla="*/ 1431951 h 1431951"/>
              <a:gd name="connsiteX7" fmla="*/ 0 w 2708667"/>
              <a:gd name="connsiteY7" fmla="*/ 1288756 h 1431951"/>
              <a:gd name="connsiteX8" fmla="*/ 0 w 2708667"/>
              <a:gd name="connsiteY8" fmla="*/ 143195 h 143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667" h="1431951">
                <a:moveTo>
                  <a:pt x="0" y="143195"/>
                </a:moveTo>
                <a:cubicBezTo>
                  <a:pt x="0" y="64111"/>
                  <a:pt x="64111" y="0"/>
                  <a:pt x="143195" y="0"/>
                </a:cubicBezTo>
                <a:lnTo>
                  <a:pt x="2565472" y="0"/>
                </a:lnTo>
                <a:cubicBezTo>
                  <a:pt x="2644556" y="0"/>
                  <a:pt x="2708667" y="64111"/>
                  <a:pt x="2708667" y="143195"/>
                </a:cubicBezTo>
                <a:lnTo>
                  <a:pt x="2708667" y="1288756"/>
                </a:lnTo>
                <a:cubicBezTo>
                  <a:pt x="2708667" y="1367840"/>
                  <a:pt x="2644556" y="1431951"/>
                  <a:pt x="2565472" y="1431951"/>
                </a:cubicBezTo>
                <a:lnTo>
                  <a:pt x="143195" y="1431951"/>
                </a:lnTo>
                <a:cubicBezTo>
                  <a:pt x="64111" y="1431951"/>
                  <a:pt x="0" y="1367840"/>
                  <a:pt x="0" y="1288756"/>
                </a:cubicBezTo>
                <a:lnTo>
                  <a:pt x="0" y="143195"/>
                </a:lnTo>
                <a:close/>
              </a:path>
            </a:pathLst>
          </a:custGeom>
          <a:noFill/>
          <a:ln>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8140" tIns="118140" rIns="118140" bIns="11814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lumMod val="85000"/>
                    <a:lumOff val="15000"/>
                  </a:schemeClr>
                </a:solidFill>
                <a:latin typeface="Arial" panose="020B0604020202020204" pitchFamily="34" charset="0"/>
              </a:rPr>
              <a:t>How do state-level service delivery volumes change over time?</a:t>
            </a:r>
          </a:p>
        </p:txBody>
      </p:sp>
      <p:cxnSp>
        <p:nvCxnSpPr>
          <p:cNvPr id="27" name="Straight Arrow Connector 26" descr="arrow pointing to indicator">
            <a:extLst>
              <a:ext uri="{FF2B5EF4-FFF2-40B4-BE49-F238E27FC236}">
                <a16:creationId xmlns:a16="http://schemas.microsoft.com/office/drawing/2014/main" id="{364BE8F5-3DDA-3E23-AEAE-C0827BDAA1C5}"/>
              </a:ext>
              <a:ext uri="{C183D7F6-B498-43B3-948B-1728B52AA6E4}">
                <adec:decorative xmlns:adec="http://schemas.microsoft.com/office/drawing/2017/decorative" val="0"/>
              </a:ext>
            </a:extLst>
          </p:cNvPr>
          <p:cNvCxnSpPr>
            <a:cxnSpLocks/>
          </p:cNvCxnSpPr>
          <p:nvPr/>
        </p:nvCxnSpPr>
        <p:spPr>
          <a:xfrm>
            <a:off x="3985788" y="5544515"/>
            <a:ext cx="481780" cy="0"/>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60" name="Freeform: Shape 59">
            <a:extLst>
              <a:ext uri="{FF2B5EF4-FFF2-40B4-BE49-F238E27FC236}">
                <a16:creationId xmlns:a16="http://schemas.microsoft.com/office/drawing/2014/main" id="{0609EAA4-F01C-9FDA-D4F0-F68BE24FBC28}"/>
              </a:ext>
              <a:ext uri="{C183D7F6-B498-43B3-948B-1728B52AA6E4}">
                <adec:decorative xmlns:adec="http://schemas.microsoft.com/office/drawing/2017/decorative" val="1"/>
              </a:ext>
            </a:extLst>
          </p:cNvPr>
          <p:cNvSpPr/>
          <p:nvPr/>
        </p:nvSpPr>
        <p:spPr>
          <a:xfrm>
            <a:off x="4590553" y="2431065"/>
            <a:ext cx="2293206" cy="497136"/>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48012" tIns="148012" rIns="148012" bIns="148012" numCol="1" spcCol="1270" anchor="ctr" anchorCtr="0">
            <a:noAutofit/>
          </a:bodyPr>
          <a:lstStyle/>
          <a:p>
            <a:pPr marL="0" lvl="0" indent="0" algn="ctr" defTabSz="1289050">
              <a:lnSpc>
                <a:spcPct val="90000"/>
              </a:lnSpc>
              <a:spcBef>
                <a:spcPct val="0"/>
              </a:spcBef>
              <a:spcAft>
                <a:spcPct val="35000"/>
              </a:spcAft>
              <a:buNone/>
            </a:pPr>
            <a:r>
              <a:rPr lang="en-US" sz="2000" kern="1200">
                <a:latin typeface="Arial" panose="020B0604020202020204" pitchFamily="34" charset="0"/>
              </a:rPr>
              <a:t>Indicator</a:t>
            </a:r>
          </a:p>
        </p:txBody>
      </p:sp>
      <p:sp>
        <p:nvSpPr>
          <p:cNvPr id="26" name="Freeform: Shape 25">
            <a:extLst>
              <a:ext uri="{FF2B5EF4-FFF2-40B4-BE49-F238E27FC236}">
                <a16:creationId xmlns:a16="http://schemas.microsoft.com/office/drawing/2014/main" id="{D78B8B7B-3596-D6DC-00E6-F1DC89F13F2E}"/>
              </a:ext>
            </a:extLst>
          </p:cNvPr>
          <p:cNvSpPr/>
          <p:nvPr/>
        </p:nvSpPr>
        <p:spPr>
          <a:xfrm>
            <a:off x="4590551" y="4735500"/>
            <a:ext cx="2293207" cy="1591368"/>
          </a:xfrm>
          <a:custGeom>
            <a:avLst/>
            <a:gdLst>
              <a:gd name="connsiteX0" fmla="*/ 0 w 2708667"/>
              <a:gd name="connsiteY0" fmla="*/ 143195 h 1431951"/>
              <a:gd name="connsiteX1" fmla="*/ 143195 w 2708667"/>
              <a:gd name="connsiteY1" fmla="*/ 0 h 1431951"/>
              <a:gd name="connsiteX2" fmla="*/ 2565472 w 2708667"/>
              <a:gd name="connsiteY2" fmla="*/ 0 h 1431951"/>
              <a:gd name="connsiteX3" fmla="*/ 2708667 w 2708667"/>
              <a:gd name="connsiteY3" fmla="*/ 143195 h 1431951"/>
              <a:gd name="connsiteX4" fmla="*/ 2708667 w 2708667"/>
              <a:gd name="connsiteY4" fmla="*/ 1288756 h 1431951"/>
              <a:gd name="connsiteX5" fmla="*/ 2565472 w 2708667"/>
              <a:gd name="connsiteY5" fmla="*/ 1431951 h 1431951"/>
              <a:gd name="connsiteX6" fmla="*/ 143195 w 2708667"/>
              <a:gd name="connsiteY6" fmla="*/ 1431951 h 1431951"/>
              <a:gd name="connsiteX7" fmla="*/ 0 w 2708667"/>
              <a:gd name="connsiteY7" fmla="*/ 1288756 h 1431951"/>
              <a:gd name="connsiteX8" fmla="*/ 0 w 2708667"/>
              <a:gd name="connsiteY8" fmla="*/ 143195 h 143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667" h="1431951">
                <a:moveTo>
                  <a:pt x="0" y="143195"/>
                </a:moveTo>
                <a:cubicBezTo>
                  <a:pt x="0" y="64111"/>
                  <a:pt x="64111" y="0"/>
                  <a:pt x="143195" y="0"/>
                </a:cubicBezTo>
                <a:lnTo>
                  <a:pt x="2565472" y="0"/>
                </a:lnTo>
                <a:cubicBezTo>
                  <a:pt x="2644556" y="0"/>
                  <a:pt x="2708667" y="64111"/>
                  <a:pt x="2708667" y="143195"/>
                </a:cubicBezTo>
                <a:lnTo>
                  <a:pt x="2708667" y="1288756"/>
                </a:lnTo>
                <a:cubicBezTo>
                  <a:pt x="2708667" y="1367840"/>
                  <a:pt x="2644556" y="1431951"/>
                  <a:pt x="2565472" y="1431951"/>
                </a:cubicBezTo>
                <a:lnTo>
                  <a:pt x="143195" y="1431951"/>
                </a:lnTo>
                <a:cubicBezTo>
                  <a:pt x="64111" y="1431951"/>
                  <a:pt x="0" y="1367840"/>
                  <a:pt x="0" y="1288756"/>
                </a:cubicBezTo>
                <a:lnTo>
                  <a:pt x="0" y="143195"/>
                </a:lnTo>
                <a:close/>
              </a:path>
            </a:pathLst>
          </a:custGeom>
          <a:noFill/>
          <a:ln>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8140" tIns="118140" rIns="118140" bIns="11814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lumMod val="85000"/>
                    <a:lumOff val="15000"/>
                  </a:schemeClr>
                </a:solidFill>
                <a:latin typeface="Arial" panose="020B0604020202020204" pitchFamily="34" charset="0"/>
              </a:rPr>
              <a:t>State-level average number of cases or clients per facility by month</a:t>
            </a:r>
          </a:p>
        </p:txBody>
      </p:sp>
      <p:sp>
        <p:nvSpPr>
          <p:cNvPr id="36" name="Equals 35" descr="equal icon&#10;">
            <a:extLst>
              <a:ext uri="{FF2B5EF4-FFF2-40B4-BE49-F238E27FC236}">
                <a16:creationId xmlns:a16="http://schemas.microsoft.com/office/drawing/2014/main" id="{48A865F4-C5FD-40B6-143B-D0F15D5DA749}"/>
              </a:ext>
              <a:ext uri="{C183D7F6-B498-43B3-948B-1728B52AA6E4}">
                <adec:decorative xmlns:adec="http://schemas.microsoft.com/office/drawing/2017/decorative" val="0"/>
              </a:ext>
            </a:extLst>
          </p:cNvPr>
          <p:cNvSpPr/>
          <p:nvPr/>
        </p:nvSpPr>
        <p:spPr>
          <a:xfrm>
            <a:off x="7151771" y="5340107"/>
            <a:ext cx="376144" cy="382152"/>
          </a:xfrm>
          <a:prstGeom prst="mathEqual">
            <a:avLst/>
          </a:prstGeom>
          <a:solidFill>
            <a:schemeClr val="accent3">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27060" rIns="40590" bIns="27060" numCol="1" spcCol="1270" anchor="ctr" anchorCtr="0">
            <a:noAutofit/>
          </a:bodyPr>
          <a:lstStyle/>
          <a:p>
            <a:pPr marL="0" lvl="0" indent="0" algn="ctr" defTabSz="889000">
              <a:lnSpc>
                <a:spcPct val="90000"/>
              </a:lnSpc>
              <a:spcBef>
                <a:spcPct val="0"/>
              </a:spcBef>
              <a:spcAft>
                <a:spcPct val="35000"/>
              </a:spcAft>
              <a:buNone/>
            </a:pPr>
            <a:endParaRPr lang="en-US" sz="2000" kern="1200">
              <a:latin typeface="Arial" panose="020B0604020202020204" pitchFamily="34" charset="0"/>
            </a:endParaRPr>
          </a:p>
        </p:txBody>
      </p:sp>
      <p:graphicFrame>
        <p:nvGraphicFramePr>
          <p:cNvPr id="37" name="Table 33">
            <a:extLst>
              <a:ext uri="{FF2B5EF4-FFF2-40B4-BE49-F238E27FC236}">
                <a16:creationId xmlns:a16="http://schemas.microsoft.com/office/drawing/2014/main" id="{F710BC4B-C3A0-04D8-96F3-070EB7E3B0DA}"/>
              </a:ext>
            </a:extLst>
          </p:cNvPr>
          <p:cNvGraphicFramePr>
            <a:graphicFrameLocks noGrp="1"/>
          </p:cNvGraphicFramePr>
          <p:nvPr/>
        </p:nvGraphicFramePr>
        <p:xfrm>
          <a:off x="7957960" y="4765668"/>
          <a:ext cx="3717758" cy="1645920"/>
        </p:xfrm>
        <a:graphic>
          <a:graphicData uri="http://schemas.openxmlformats.org/drawingml/2006/table">
            <a:tbl>
              <a:tblPr firstRow="1" bandRow="1">
                <a:tableStyleId>{5940675A-B579-460E-94D1-54222C63F5DA}</a:tableStyleId>
              </a:tblPr>
              <a:tblGrid>
                <a:gridCol w="3717758">
                  <a:extLst>
                    <a:ext uri="{9D8B030D-6E8A-4147-A177-3AD203B41FA5}">
                      <a16:colId xmlns:a16="http://schemas.microsoft.com/office/drawing/2014/main" val="1699914980"/>
                    </a:ext>
                  </a:extLst>
                </a:gridCol>
              </a:tblGrid>
              <a:tr h="608698">
                <a:tc>
                  <a:txBody>
                    <a:bodyPr/>
                    <a:lstStyle/>
                    <a:p>
                      <a:pPr algn="ctr"/>
                      <a:r>
                        <a:rPr lang="en-US" sz="1600" b="0" i="0" kern="1200" dirty="0">
                          <a:solidFill>
                            <a:schemeClr val="tx1">
                              <a:lumMod val="85000"/>
                              <a:lumOff val="15000"/>
                            </a:schemeClr>
                          </a:solidFill>
                          <a:latin typeface="Arial" panose="020B0604020202020204" pitchFamily="34" charset="0"/>
                        </a:rPr>
                        <a:t>Total # persons presenting with fever and tested by RDT in October 2021 across all Ebonyi facilities</a:t>
                      </a:r>
                      <a:endParaRPr lang="en-US" sz="1600" b="0" i="0" dirty="0">
                        <a:solidFill>
                          <a:schemeClr val="tx1">
                            <a:lumMod val="85000"/>
                            <a:lumOff val="15000"/>
                          </a:schemeClr>
                        </a:solidFill>
                        <a:latin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1112407"/>
                  </a:ext>
                </a:extLst>
              </a:tr>
              <a:tr h="440249">
                <a:tc>
                  <a:txBody>
                    <a:bodyPr/>
                    <a:lstStyle/>
                    <a:p>
                      <a:pPr algn="ctr"/>
                      <a:r>
                        <a:rPr lang="en-US" sz="1600" b="0" i="0" kern="1200" dirty="0">
                          <a:solidFill>
                            <a:schemeClr val="tx1">
                              <a:lumMod val="85000"/>
                              <a:lumOff val="15000"/>
                            </a:schemeClr>
                          </a:solidFill>
                          <a:latin typeface="Arial" panose="020B0604020202020204" pitchFamily="34" charset="0"/>
                        </a:rPr>
                        <a:t># Ebonyi facilities that reported # persons presenting with fever and tested by RDT in October 2021</a:t>
                      </a:r>
                      <a:endParaRPr lang="en-US" sz="1600" b="0" i="0" dirty="0">
                        <a:solidFill>
                          <a:schemeClr val="tx1">
                            <a:lumMod val="85000"/>
                            <a:lumOff val="15000"/>
                          </a:schemeClr>
                        </a:solidFill>
                        <a:latin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72036001"/>
                  </a:ext>
                </a:extLst>
              </a:tr>
            </a:tbl>
          </a:graphicData>
        </a:graphic>
      </p:graphicFrame>
      <p:sp>
        <p:nvSpPr>
          <p:cNvPr id="28" name="Freeform: Shape 27">
            <a:extLst>
              <a:ext uri="{FF2B5EF4-FFF2-40B4-BE49-F238E27FC236}">
                <a16:creationId xmlns:a16="http://schemas.microsoft.com/office/drawing/2014/main" id="{9E41660A-D810-8608-499D-655E7805A758}"/>
              </a:ext>
              <a:ext uri="{C183D7F6-B498-43B3-948B-1728B52AA6E4}">
                <adec:decorative xmlns:adec="http://schemas.microsoft.com/office/drawing/2017/decorative" val="1"/>
              </a:ext>
            </a:extLst>
          </p:cNvPr>
          <p:cNvSpPr/>
          <p:nvPr/>
        </p:nvSpPr>
        <p:spPr>
          <a:xfrm>
            <a:off x="7670636" y="4735499"/>
            <a:ext cx="4146070" cy="1802953"/>
          </a:xfrm>
          <a:custGeom>
            <a:avLst/>
            <a:gdLst>
              <a:gd name="connsiteX0" fmla="*/ 0 w 2708667"/>
              <a:gd name="connsiteY0" fmla="*/ 143195 h 1431951"/>
              <a:gd name="connsiteX1" fmla="*/ 143195 w 2708667"/>
              <a:gd name="connsiteY1" fmla="*/ 0 h 1431951"/>
              <a:gd name="connsiteX2" fmla="*/ 2565472 w 2708667"/>
              <a:gd name="connsiteY2" fmla="*/ 0 h 1431951"/>
              <a:gd name="connsiteX3" fmla="*/ 2708667 w 2708667"/>
              <a:gd name="connsiteY3" fmla="*/ 143195 h 1431951"/>
              <a:gd name="connsiteX4" fmla="*/ 2708667 w 2708667"/>
              <a:gd name="connsiteY4" fmla="*/ 1288756 h 1431951"/>
              <a:gd name="connsiteX5" fmla="*/ 2565472 w 2708667"/>
              <a:gd name="connsiteY5" fmla="*/ 1431951 h 1431951"/>
              <a:gd name="connsiteX6" fmla="*/ 143195 w 2708667"/>
              <a:gd name="connsiteY6" fmla="*/ 1431951 h 1431951"/>
              <a:gd name="connsiteX7" fmla="*/ 0 w 2708667"/>
              <a:gd name="connsiteY7" fmla="*/ 1288756 h 1431951"/>
              <a:gd name="connsiteX8" fmla="*/ 0 w 2708667"/>
              <a:gd name="connsiteY8" fmla="*/ 143195 h 143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667" h="1431951">
                <a:moveTo>
                  <a:pt x="0" y="143195"/>
                </a:moveTo>
                <a:cubicBezTo>
                  <a:pt x="0" y="64111"/>
                  <a:pt x="64111" y="0"/>
                  <a:pt x="143195" y="0"/>
                </a:cubicBezTo>
                <a:lnTo>
                  <a:pt x="2565472" y="0"/>
                </a:lnTo>
                <a:cubicBezTo>
                  <a:pt x="2644556" y="0"/>
                  <a:pt x="2708667" y="64111"/>
                  <a:pt x="2708667" y="143195"/>
                </a:cubicBezTo>
                <a:lnTo>
                  <a:pt x="2708667" y="1288756"/>
                </a:lnTo>
                <a:cubicBezTo>
                  <a:pt x="2708667" y="1367840"/>
                  <a:pt x="2644556" y="1431951"/>
                  <a:pt x="2565472" y="1431951"/>
                </a:cubicBezTo>
                <a:lnTo>
                  <a:pt x="143195" y="1431951"/>
                </a:lnTo>
                <a:cubicBezTo>
                  <a:pt x="64111" y="1431951"/>
                  <a:pt x="0" y="1367840"/>
                  <a:pt x="0" y="1288756"/>
                </a:cubicBezTo>
                <a:lnTo>
                  <a:pt x="0" y="143195"/>
                </a:lnTo>
                <a:close/>
              </a:path>
            </a:pathLst>
          </a:custGeom>
          <a:noFill/>
          <a:ln>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8140" tIns="118140" rIns="118140" bIns="118140" numCol="1" spcCol="1270" anchor="ctr" anchorCtr="0">
            <a:noAutofit/>
          </a:bodyPr>
          <a:lstStyle/>
          <a:p>
            <a:pPr marL="0" lvl="0" indent="0" algn="ctr" defTabSz="889000">
              <a:lnSpc>
                <a:spcPct val="90000"/>
              </a:lnSpc>
              <a:spcBef>
                <a:spcPct val="0"/>
              </a:spcBef>
              <a:spcAft>
                <a:spcPct val="35000"/>
              </a:spcAft>
              <a:buNone/>
            </a:pPr>
            <a:endParaRPr lang="en-US" sz="2000" kern="1200">
              <a:solidFill>
                <a:schemeClr val="tx1">
                  <a:lumMod val="85000"/>
                  <a:lumOff val="15000"/>
                </a:schemeClr>
              </a:solidFill>
              <a:latin typeface="Arial" panose="020B0604020202020204" pitchFamily="34" charset="0"/>
            </a:endParaRPr>
          </a:p>
        </p:txBody>
      </p:sp>
      <p:sp>
        <p:nvSpPr>
          <p:cNvPr id="22" name="Freeform: Shape 21">
            <a:extLst>
              <a:ext uri="{FF2B5EF4-FFF2-40B4-BE49-F238E27FC236}">
                <a16:creationId xmlns:a16="http://schemas.microsoft.com/office/drawing/2014/main" id="{6F9B3745-4209-794C-ED95-F45A3E5BF9FC}"/>
              </a:ext>
              <a:ext uri="{C183D7F6-B498-43B3-948B-1728B52AA6E4}">
                <adec:decorative xmlns:adec="http://schemas.microsoft.com/office/drawing/2017/decorative" val="1"/>
              </a:ext>
            </a:extLst>
          </p:cNvPr>
          <p:cNvSpPr/>
          <p:nvPr/>
        </p:nvSpPr>
        <p:spPr>
          <a:xfrm>
            <a:off x="7670637" y="3038042"/>
            <a:ext cx="4146069" cy="1591368"/>
          </a:xfrm>
          <a:custGeom>
            <a:avLst/>
            <a:gdLst>
              <a:gd name="connsiteX0" fmla="*/ 0 w 2706022"/>
              <a:gd name="connsiteY0" fmla="*/ 143195 h 1431951"/>
              <a:gd name="connsiteX1" fmla="*/ 143195 w 2706022"/>
              <a:gd name="connsiteY1" fmla="*/ 0 h 1431951"/>
              <a:gd name="connsiteX2" fmla="*/ 2562827 w 2706022"/>
              <a:gd name="connsiteY2" fmla="*/ 0 h 1431951"/>
              <a:gd name="connsiteX3" fmla="*/ 2706022 w 2706022"/>
              <a:gd name="connsiteY3" fmla="*/ 143195 h 1431951"/>
              <a:gd name="connsiteX4" fmla="*/ 2706022 w 2706022"/>
              <a:gd name="connsiteY4" fmla="*/ 1288756 h 1431951"/>
              <a:gd name="connsiteX5" fmla="*/ 2562827 w 2706022"/>
              <a:gd name="connsiteY5" fmla="*/ 1431951 h 1431951"/>
              <a:gd name="connsiteX6" fmla="*/ 143195 w 2706022"/>
              <a:gd name="connsiteY6" fmla="*/ 1431951 h 1431951"/>
              <a:gd name="connsiteX7" fmla="*/ 0 w 2706022"/>
              <a:gd name="connsiteY7" fmla="*/ 1288756 h 1431951"/>
              <a:gd name="connsiteX8" fmla="*/ 0 w 2706022"/>
              <a:gd name="connsiteY8" fmla="*/ 143195 h 143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6022" h="1431951">
                <a:moveTo>
                  <a:pt x="0" y="143195"/>
                </a:moveTo>
                <a:cubicBezTo>
                  <a:pt x="0" y="64111"/>
                  <a:pt x="64111" y="0"/>
                  <a:pt x="143195" y="0"/>
                </a:cubicBezTo>
                <a:lnTo>
                  <a:pt x="2562827" y="0"/>
                </a:lnTo>
                <a:cubicBezTo>
                  <a:pt x="2641911" y="0"/>
                  <a:pt x="2706022" y="64111"/>
                  <a:pt x="2706022" y="143195"/>
                </a:cubicBezTo>
                <a:lnTo>
                  <a:pt x="2706022" y="1288756"/>
                </a:lnTo>
                <a:cubicBezTo>
                  <a:pt x="2706022" y="1367840"/>
                  <a:pt x="2641911" y="1431951"/>
                  <a:pt x="2562827" y="1431951"/>
                </a:cubicBezTo>
                <a:lnTo>
                  <a:pt x="143195" y="1431951"/>
                </a:lnTo>
                <a:cubicBezTo>
                  <a:pt x="64111" y="1431951"/>
                  <a:pt x="0" y="1367840"/>
                  <a:pt x="0" y="1288756"/>
                </a:cubicBezTo>
                <a:lnTo>
                  <a:pt x="0" y="143195"/>
                </a:lnTo>
                <a:close/>
              </a:path>
            </a:pathLst>
          </a:custGeom>
          <a:noFill/>
          <a:ln>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8140" tIns="118140" rIns="118140" bIns="118140" numCol="1" spcCol="1270" anchor="ctr" anchorCtr="0">
            <a:noAutofit/>
          </a:bodyPr>
          <a:lstStyle/>
          <a:p>
            <a:pPr marL="0" lvl="0" indent="0" algn="ctr" defTabSz="889000">
              <a:lnSpc>
                <a:spcPct val="90000"/>
              </a:lnSpc>
              <a:spcBef>
                <a:spcPct val="0"/>
              </a:spcBef>
              <a:spcAft>
                <a:spcPct val="35000"/>
              </a:spcAft>
              <a:buNone/>
            </a:pPr>
            <a:endParaRPr lang="en-US" sz="2000" kern="1200">
              <a:solidFill>
                <a:schemeClr val="tx1">
                  <a:lumMod val="85000"/>
                  <a:lumOff val="15000"/>
                </a:schemeClr>
              </a:solidFill>
              <a:latin typeface="Arial" panose="020B0604020202020204" pitchFamily="34" charset="0"/>
            </a:endParaRPr>
          </a:p>
        </p:txBody>
      </p:sp>
      <p:sp>
        <p:nvSpPr>
          <p:cNvPr id="62" name="Freeform: Shape 61">
            <a:extLst>
              <a:ext uri="{FF2B5EF4-FFF2-40B4-BE49-F238E27FC236}">
                <a16:creationId xmlns:a16="http://schemas.microsoft.com/office/drawing/2014/main" id="{22768849-06A8-B901-7EBA-3D3824F33507}"/>
              </a:ext>
              <a:ext uri="{C183D7F6-B498-43B3-948B-1728B52AA6E4}">
                <adec:decorative xmlns:adec="http://schemas.microsoft.com/office/drawing/2017/decorative" val="1"/>
              </a:ext>
            </a:extLst>
          </p:cNvPr>
          <p:cNvSpPr/>
          <p:nvPr/>
        </p:nvSpPr>
        <p:spPr>
          <a:xfrm>
            <a:off x="7670637" y="2431065"/>
            <a:ext cx="4146070" cy="497136"/>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48012" tIns="148012" rIns="148012" bIns="148012" numCol="1" spcCol="1270" anchor="ctr" anchorCtr="0">
            <a:noAutofit/>
          </a:bodyPr>
          <a:lstStyle/>
          <a:p>
            <a:pPr marL="0" lvl="0" indent="0" algn="ctr" defTabSz="1289050">
              <a:lnSpc>
                <a:spcPct val="90000"/>
              </a:lnSpc>
              <a:spcBef>
                <a:spcPct val="0"/>
              </a:spcBef>
              <a:spcAft>
                <a:spcPct val="35000"/>
              </a:spcAft>
              <a:buNone/>
            </a:pPr>
            <a:r>
              <a:rPr lang="en-US" sz="2000" kern="1200" dirty="0">
                <a:latin typeface="Arial" panose="020B0604020202020204" pitchFamily="34" charset="0"/>
              </a:rPr>
              <a:t>Example calculation</a:t>
            </a:r>
          </a:p>
        </p:txBody>
      </p:sp>
    </p:spTree>
    <p:extLst>
      <p:ext uri="{BB962C8B-B14F-4D97-AF65-F5344CB8AC3E}">
        <p14:creationId xmlns:p14="http://schemas.microsoft.com/office/powerpoint/2010/main" val="32746415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381000" y="663575"/>
            <a:ext cx="11430000" cy="64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Political support and acceptance</a:t>
            </a:r>
          </a:p>
        </p:txBody>
      </p:sp>
      <p:grpSp>
        <p:nvGrpSpPr>
          <p:cNvPr id="46" name="그룹 3">
            <a:extLst>
              <a:ext uri="{FF2B5EF4-FFF2-40B4-BE49-F238E27FC236}">
                <a16:creationId xmlns:a16="http://schemas.microsoft.com/office/drawing/2014/main" id="{5D566287-22D0-B083-FFCD-97B55EFB2740}"/>
              </a:ext>
              <a:ext uri="{C183D7F6-B498-43B3-948B-1728B52AA6E4}">
                <adec:decorative xmlns:adec="http://schemas.microsoft.com/office/drawing/2017/decorative" val="1"/>
              </a:ext>
            </a:extLst>
          </p:cNvPr>
          <p:cNvGrpSpPr/>
          <p:nvPr/>
        </p:nvGrpSpPr>
        <p:grpSpPr>
          <a:xfrm>
            <a:off x="438927" y="1561697"/>
            <a:ext cx="5303520" cy="4846320"/>
            <a:chOff x="930491" y="1829474"/>
            <a:chExt cx="2068189" cy="3397324"/>
          </a:xfrm>
        </p:grpSpPr>
        <p:sp>
          <p:nvSpPr>
            <p:cNvPr id="48" name="Isosceles Triangle 47">
              <a:extLst>
                <a:ext uri="{FF2B5EF4-FFF2-40B4-BE49-F238E27FC236}">
                  <a16:creationId xmlns:a16="http://schemas.microsoft.com/office/drawing/2014/main" id="{33C4EC08-217C-859A-0E59-1E80F5F82959}"/>
                </a:ext>
              </a:extLst>
            </p:cNvPr>
            <p:cNvSpPr/>
            <p:nvPr/>
          </p:nvSpPr>
          <p:spPr>
            <a:xfrm rot="5400000">
              <a:off x="2292225" y="4520343"/>
              <a:ext cx="713570" cy="6993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endParaRPr>
            </a:p>
          </p:txBody>
        </p:sp>
        <p:sp>
          <p:nvSpPr>
            <p:cNvPr id="49" name="Rectangle 48">
              <a:extLst>
                <a:ext uri="{FF2B5EF4-FFF2-40B4-BE49-F238E27FC236}">
                  <a16:creationId xmlns:a16="http://schemas.microsoft.com/office/drawing/2014/main" id="{FF7438D5-2C92-CDDC-9771-1E8A9FEBD236}"/>
                </a:ext>
              </a:extLst>
            </p:cNvPr>
            <p:cNvSpPr/>
            <p:nvPr/>
          </p:nvSpPr>
          <p:spPr>
            <a:xfrm>
              <a:off x="930491" y="1829474"/>
              <a:ext cx="2068189" cy="3024336"/>
            </a:xfrm>
            <a:prstGeom prst="rect">
              <a:avLst/>
            </a:prstGeom>
            <a:solidFill>
              <a:schemeClr val="bg1"/>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cs typeface="Arial" pitchFamily="34" charset="0"/>
              </a:endParaRPr>
            </a:p>
          </p:txBody>
        </p:sp>
      </p:grpSp>
      <p:sp>
        <p:nvSpPr>
          <p:cNvPr id="47" name="TextBox 46">
            <a:extLst>
              <a:ext uri="{FF2B5EF4-FFF2-40B4-BE49-F238E27FC236}">
                <a16:creationId xmlns:a16="http://schemas.microsoft.com/office/drawing/2014/main" id="{1405466D-485E-CF55-7F69-4245F8436D50}"/>
              </a:ext>
              <a:ext uri="{C183D7F6-B498-43B3-948B-1728B52AA6E4}">
                <adec:decorative xmlns:adec="http://schemas.microsoft.com/office/drawing/2017/decorative" val="0"/>
              </a:ext>
            </a:extLst>
          </p:cNvPr>
          <p:cNvSpPr txBox="1"/>
          <p:nvPr/>
        </p:nvSpPr>
        <p:spPr>
          <a:xfrm>
            <a:off x="525539" y="1789487"/>
            <a:ext cx="5140928" cy="3367226"/>
          </a:xfrm>
          <a:prstGeom prst="rect">
            <a:avLst/>
          </a:prstGeom>
          <a:noFill/>
        </p:spPr>
        <p:txBody>
          <a:bodyPr wrap="square" rtlCol="0">
            <a:spAutoFit/>
          </a:bodyPr>
          <a:lstStyle/>
          <a:p>
            <a:pPr marR="0" lvl="0" indent="457200">
              <a:lnSpc>
                <a:spcPct val="110000"/>
              </a:lnSpc>
              <a:spcBef>
                <a:spcPts val="0"/>
              </a:spcBef>
              <a:spcAft>
                <a:spcPts val="0"/>
              </a:spcAft>
              <a:buFont typeface="Arial" panose="020B0604020202020204" pitchFamily="34" charset="0"/>
              <a:buNone/>
            </a:pPr>
            <a:r>
              <a:rPr lang="en-US" sz="2000" dirty="0">
                <a:solidFill>
                  <a:schemeClr val="tx1">
                    <a:lumMod val="85000"/>
                    <a:lumOff val="15000"/>
                  </a:schemeClr>
                </a:solidFill>
                <a:latin typeface="Arial" panose="020B0604020202020204" pitchFamily="34" charset="0"/>
                <a:ea typeface="Calibri" panose="020F0502020204030204" pitchFamily="34" charset="0"/>
                <a:cs typeface="Times New Roman" panose="02020603050405020304" pitchFamily="18" charset="0"/>
              </a:rPr>
              <a:t>The current s</a:t>
            </a:r>
            <a:r>
              <a:rPr lang="en-US" sz="20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tate health leadership, particularly the state health commissioner, is very pro low-dose high-frequency (LDHF) trainings. He is a big champion of it. He communicated the vision of the training, how he is in support of it. Also, because some of the key state health officials, were part of the LDHF trainers at the facility level, they jointly take part in [the Activity]’s activities.</a:t>
            </a:r>
            <a:endParaRPr lang="en-US" sz="17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3" name="Rectangle 52">
            <a:extLst>
              <a:ext uri="{FF2B5EF4-FFF2-40B4-BE49-F238E27FC236}">
                <a16:creationId xmlns:a16="http://schemas.microsoft.com/office/drawing/2014/main" id="{612CFD16-CD15-2709-A7CB-316DFB3ABEB9}"/>
              </a:ext>
              <a:ext uri="{C183D7F6-B498-43B3-948B-1728B52AA6E4}">
                <adec:decorative xmlns:adec="http://schemas.microsoft.com/office/drawing/2017/decorative" val="0"/>
              </a:ext>
            </a:extLst>
          </p:cNvPr>
          <p:cNvSpPr/>
          <p:nvPr/>
        </p:nvSpPr>
        <p:spPr>
          <a:xfrm>
            <a:off x="2951774" y="5218107"/>
            <a:ext cx="264437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ko-KR" b="1" dirty="0">
                <a:solidFill>
                  <a:schemeClr val="accent1"/>
                </a:solidFill>
                <a:latin typeface="Arial Narrow" panose="020B0606020202030204" pitchFamily="34" charset="0"/>
              </a:rPr>
              <a:t>– Ebonyi Activity staff</a:t>
            </a:r>
            <a:endParaRPr lang="ko-KR" altLang="en-US" b="1" dirty="0">
              <a:solidFill>
                <a:schemeClr val="accent1"/>
              </a:solidFill>
              <a:latin typeface="Arial Narrow" panose="020B0606020202030204" pitchFamily="34" charset="0"/>
            </a:endParaRPr>
          </a:p>
        </p:txBody>
      </p:sp>
      <p:grpSp>
        <p:nvGrpSpPr>
          <p:cNvPr id="55" name="그룹 3">
            <a:extLst>
              <a:ext uri="{FF2B5EF4-FFF2-40B4-BE49-F238E27FC236}">
                <a16:creationId xmlns:a16="http://schemas.microsoft.com/office/drawing/2014/main" id="{6E118657-CBD1-DC95-BEC0-6586D2583158}"/>
              </a:ext>
              <a:ext uri="{C183D7F6-B498-43B3-948B-1728B52AA6E4}">
                <adec:decorative xmlns:adec="http://schemas.microsoft.com/office/drawing/2017/decorative" val="1"/>
              </a:ext>
            </a:extLst>
          </p:cNvPr>
          <p:cNvGrpSpPr/>
          <p:nvPr/>
        </p:nvGrpSpPr>
        <p:grpSpPr>
          <a:xfrm>
            <a:off x="6324602" y="1561697"/>
            <a:ext cx="5303520" cy="4846320"/>
            <a:chOff x="930491" y="1829474"/>
            <a:chExt cx="2068189" cy="3397324"/>
          </a:xfrm>
        </p:grpSpPr>
        <p:sp>
          <p:nvSpPr>
            <p:cNvPr id="57" name="Isosceles Triangle 56">
              <a:extLst>
                <a:ext uri="{FF2B5EF4-FFF2-40B4-BE49-F238E27FC236}">
                  <a16:creationId xmlns:a16="http://schemas.microsoft.com/office/drawing/2014/main" id="{5062FC55-571B-38FE-A8B1-C14BF22566C2}"/>
                </a:ext>
              </a:extLst>
            </p:cNvPr>
            <p:cNvSpPr/>
            <p:nvPr/>
          </p:nvSpPr>
          <p:spPr>
            <a:xfrm rot="5400000">
              <a:off x="2292225" y="4520343"/>
              <a:ext cx="713570" cy="6993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endParaRPr>
            </a:p>
          </p:txBody>
        </p:sp>
        <p:sp>
          <p:nvSpPr>
            <p:cNvPr id="58" name="Rectangle 57">
              <a:extLst>
                <a:ext uri="{FF2B5EF4-FFF2-40B4-BE49-F238E27FC236}">
                  <a16:creationId xmlns:a16="http://schemas.microsoft.com/office/drawing/2014/main" id="{C33A3FC4-155F-684C-8F51-74CEC2B1A252}"/>
                </a:ext>
              </a:extLst>
            </p:cNvPr>
            <p:cNvSpPr/>
            <p:nvPr/>
          </p:nvSpPr>
          <p:spPr>
            <a:xfrm>
              <a:off x="930491" y="1829474"/>
              <a:ext cx="2068189" cy="3024336"/>
            </a:xfrm>
            <a:prstGeom prst="rect">
              <a:avLst/>
            </a:prstGeom>
            <a:solidFill>
              <a:schemeClr val="bg1"/>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cs typeface="Arial" pitchFamily="34" charset="0"/>
              </a:endParaRPr>
            </a:p>
          </p:txBody>
        </p:sp>
      </p:grpSp>
      <p:sp>
        <p:nvSpPr>
          <p:cNvPr id="56" name="TextBox 55">
            <a:extLst>
              <a:ext uri="{FF2B5EF4-FFF2-40B4-BE49-F238E27FC236}">
                <a16:creationId xmlns:a16="http://schemas.microsoft.com/office/drawing/2014/main" id="{43F068F7-E597-38E6-2A1E-A2D235CCB58B}"/>
              </a:ext>
              <a:ext uri="{C183D7F6-B498-43B3-948B-1728B52AA6E4}">
                <adec:decorative xmlns:adec="http://schemas.microsoft.com/office/drawing/2017/decorative" val="0"/>
              </a:ext>
            </a:extLst>
          </p:cNvPr>
          <p:cNvSpPr txBox="1"/>
          <p:nvPr/>
        </p:nvSpPr>
        <p:spPr>
          <a:xfrm>
            <a:off x="6405897" y="1795087"/>
            <a:ext cx="5140928" cy="3361626"/>
          </a:xfrm>
          <a:prstGeom prst="rect">
            <a:avLst/>
          </a:prstGeom>
          <a:noFill/>
        </p:spPr>
        <p:txBody>
          <a:bodyPr wrap="square" rtlCol="0">
            <a:spAutoFit/>
          </a:bodyPr>
          <a:lstStyle/>
          <a:p>
            <a:pPr marR="0" lvl="0" indent="457200">
              <a:lnSpc>
                <a:spcPct val="107000"/>
              </a:lnSpc>
              <a:spcBef>
                <a:spcPts val="0"/>
              </a:spcBef>
              <a:spcAft>
                <a:spcPts val="800"/>
              </a:spcAft>
            </a:pPr>
            <a:r>
              <a:rPr lang="en-US" sz="2000" dirty="0">
                <a:solidFill>
                  <a:schemeClr val="tx1">
                    <a:lumMod val="85000"/>
                    <a:lumOff val="15000"/>
                  </a:schemeClr>
                </a:solidFill>
                <a:latin typeface="+mj-lt"/>
              </a:rPr>
              <a:t>The </a:t>
            </a:r>
            <a:r>
              <a:rPr lang="en-US" sz="20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government leadership are doing a great deal of a job in terms of supporting State Malaria Elimination Program (SMEP). For instance, when SMEP needed additional hands the government leadership obliged them, and any matter that has to do with SMEP which is what [the Activity] and the state are interested in, the government leadership works towards ensuring that it is achieved.</a:t>
            </a:r>
          </a:p>
        </p:txBody>
      </p:sp>
      <p:sp>
        <p:nvSpPr>
          <p:cNvPr id="60" name="Rectangle 59">
            <a:extLst>
              <a:ext uri="{FF2B5EF4-FFF2-40B4-BE49-F238E27FC236}">
                <a16:creationId xmlns:a16="http://schemas.microsoft.com/office/drawing/2014/main" id="{58258247-1794-C91D-998D-E22D5D8559A9}"/>
              </a:ext>
              <a:ext uri="{C183D7F6-B498-43B3-948B-1728B52AA6E4}">
                <adec:decorative xmlns:adec="http://schemas.microsoft.com/office/drawing/2017/decorative" val="0"/>
              </a:ext>
            </a:extLst>
          </p:cNvPr>
          <p:cNvSpPr/>
          <p:nvPr/>
        </p:nvSpPr>
        <p:spPr>
          <a:xfrm>
            <a:off x="9370634" y="5203178"/>
            <a:ext cx="2140095" cy="395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ko-KR" b="1">
                <a:solidFill>
                  <a:schemeClr val="accent1"/>
                </a:solidFill>
                <a:latin typeface="Arial Narrow" panose="020B0606020202030204" pitchFamily="34" charset="0"/>
              </a:rPr>
              <a:t>– Ebonyi SMOH staff</a:t>
            </a:r>
            <a:endParaRPr lang="ko-KR" altLang="en-US" b="1">
              <a:solidFill>
                <a:schemeClr val="accent1"/>
              </a:solidFill>
              <a:latin typeface="Arial Narrow" panose="020B0606020202030204" pitchFamily="34" charset="0"/>
            </a:endParaRPr>
          </a:p>
        </p:txBody>
      </p:sp>
    </p:spTree>
    <p:extLst>
      <p:ext uri="{BB962C8B-B14F-4D97-AF65-F5344CB8AC3E}">
        <p14:creationId xmlns:p14="http://schemas.microsoft.com/office/powerpoint/2010/main" val="39011975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7666B8-E1D9-3E37-694B-F4BB8C1330BC}"/>
              </a:ext>
            </a:extLst>
          </p:cNvPr>
          <p:cNvSpPr>
            <a:spLocks noGrp="1"/>
          </p:cNvSpPr>
          <p:nvPr>
            <p:ph type="title" idx="4294967295"/>
          </p:nvPr>
        </p:nvSpPr>
        <p:spPr>
          <a:xfrm>
            <a:off x="4452938" y="2674938"/>
            <a:ext cx="7242175"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a:ea typeface="Arial" panose="020B0604020202020204" pitchFamily="34" charset="0"/>
                <a:cs typeface="Arial"/>
              </a:rPr>
              <a:t>Baseline findings on sustainability: Ebonyi</a:t>
            </a:r>
            <a:endPar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0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rPr>
              <a:t>E. Fostering sustainability in practice</a:t>
            </a:r>
          </a:p>
        </p:txBody>
      </p:sp>
    </p:spTree>
    <p:extLst>
      <p:ext uri="{BB962C8B-B14F-4D97-AF65-F5344CB8AC3E}">
        <p14:creationId xmlns:p14="http://schemas.microsoft.com/office/powerpoint/2010/main" val="37949622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381000" y="663575"/>
            <a:ext cx="11430000" cy="64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Arial" panose="020B0604020202020204" pitchFamily="34" charset="0"/>
                <a:cs typeface="Arial" panose="020B0604020202020204" pitchFamily="34" charset="0"/>
              </a:rPr>
              <a:t>Fostering sustainability in </a:t>
            </a:r>
            <a:r>
              <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rPr>
              <a:t>Ebonyi</a:t>
            </a: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 </a:t>
            </a:r>
            <a:endParaRPr kumimoji="0" lang="en-US" sz="340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9945BB86-02F2-8D11-C37C-6D39D848737B}"/>
              </a:ext>
              <a:ext uri="{C183D7F6-B498-43B3-948B-1728B52AA6E4}">
                <adec:decorative xmlns:adec="http://schemas.microsoft.com/office/drawing/2017/decorative" val="1"/>
              </a:ext>
            </a:extLst>
          </p:cNvPr>
          <p:cNvGrpSpPr/>
          <p:nvPr/>
        </p:nvGrpSpPr>
        <p:grpSpPr>
          <a:xfrm>
            <a:off x="-25318" y="3202326"/>
            <a:ext cx="3657600" cy="3690149"/>
            <a:chOff x="82966" y="3082011"/>
            <a:chExt cx="3657600" cy="3690149"/>
          </a:xfrm>
        </p:grpSpPr>
        <p:grpSp>
          <p:nvGrpSpPr>
            <p:cNvPr id="5" name="Group 4">
              <a:extLst>
                <a:ext uri="{FF2B5EF4-FFF2-40B4-BE49-F238E27FC236}">
                  <a16:creationId xmlns:a16="http://schemas.microsoft.com/office/drawing/2014/main" id="{46574234-A333-8B09-C4CF-399ACC5D215D}"/>
                </a:ext>
              </a:extLst>
            </p:cNvPr>
            <p:cNvGrpSpPr/>
            <p:nvPr/>
          </p:nvGrpSpPr>
          <p:grpSpPr>
            <a:xfrm>
              <a:off x="82966" y="3082011"/>
              <a:ext cx="3657600" cy="3690149"/>
              <a:chOff x="82966" y="2820755"/>
              <a:chExt cx="3949831" cy="3966910"/>
            </a:xfrm>
          </p:grpSpPr>
          <p:grpSp>
            <p:nvGrpSpPr>
              <p:cNvPr id="193" name="Group 192">
                <a:extLst>
                  <a:ext uri="{FF2B5EF4-FFF2-40B4-BE49-F238E27FC236}">
                    <a16:creationId xmlns:a16="http://schemas.microsoft.com/office/drawing/2014/main" id="{13346118-6CEB-F15F-7050-28FB08532DE5}"/>
                  </a:ext>
                </a:extLst>
              </p:cNvPr>
              <p:cNvGrpSpPr/>
              <p:nvPr/>
            </p:nvGrpSpPr>
            <p:grpSpPr>
              <a:xfrm>
                <a:off x="82966" y="2820755"/>
                <a:ext cx="3949831" cy="3966910"/>
                <a:chOff x="2525783" y="2345779"/>
                <a:chExt cx="3949831" cy="3966910"/>
              </a:xfrm>
            </p:grpSpPr>
            <p:sp>
              <p:nvSpPr>
                <p:cNvPr id="198" name="Block Arc 197">
                  <a:extLst>
                    <a:ext uri="{FF2B5EF4-FFF2-40B4-BE49-F238E27FC236}">
                      <a16:creationId xmlns:a16="http://schemas.microsoft.com/office/drawing/2014/main" id="{10A91D59-C01F-F93A-62FE-87321B1112D9}"/>
                    </a:ext>
                  </a:extLst>
                </p:cNvPr>
                <p:cNvSpPr/>
                <p:nvPr/>
              </p:nvSpPr>
              <p:spPr>
                <a:xfrm rot="3080491">
                  <a:off x="2525783" y="2373050"/>
                  <a:ext cx="3939639" cy="3939640"/>
                </a:xfrm>
                <a:prstGeom prst="blockArc">
                  <a:avLst>
                    <a:gd name="adj1" fmla="val 10800000"/>
                    <a:gd name="adj2" fmla="val 21568928"/>
                    <a:gd name="adj3" fmla="val 1093"/>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latin typeface="Arial" panose="020B0604020202020204" pitchFamily="34" charset="0"/>
                  </a:endParaRPr>
                </a:p>
              </p:txBody>
            </p:sp>
            <p:sp>
              <p:nvSpPr>
                <p:cNvPr id="195" name="Oval 194">
                  <a:extLst>
                    <a:ext uri="{FF2B5EF4-FFF2-40B4-BE49-F238E27FC236}">
                      <a16:creationId xmlns:a16="http://schemas.microsoft.com/office/drawing/2014/main" id="{ED73206D-E02A-50ED-7749-58BBE59E0141}"/>
                    </a:ext>
                  </a:extLst>
                </p:cNvPr>
                <p:cNvSpPr/>
                <p:nvPr/>
              </p:nvSpPr>
              <p:spPr>
                <a:xfrm rot="3080491">
                  <a:off x="5230744" y="2479901"/>
                  <a:ext cx="274320" cy="276476"/>
                </a:xfrm>
                <a:prstGeom prst="ellipse">
                  <a:avLst/>
                </a:prstGeom>
                <a:solidFill>
                  <a:schemeClr val="bg1"/>
                </a:solidFill>
                <a:ln w="38100">
                  <a:solidFill>
                    <a:srgbClr val="A7B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latin typeface="Arial" panose="020B0604020202020204" pitchFamily="34" charset="0"/>
                  </a:endParaRPr>
                </a:p>
              </p:txBody>
            </p:sp>
            <p:sp>
              <p:nvSpPr>
                <p:cNvPr id="196" name="Oval 195">
                  <a:extLst>
                    <a:ext uri="{FF2B5EF4-FFF2-40B4-BE49-F238E27FC236}">
                      <a16:creationId xmlns:a16="http://schemas.microsoft.com/office/drawing/2014/main" id="{E8A41303-F511-215B-1FD0-F24EF84CBB44}"/>
                    </a:ext>
                  </a:extLst>
                </p:cNvPr>
                <p:cNvSpPr/>
                <p:nvPr/>
              </p:nvSpPr>
              <p:spPr>
                <a:xfrm rot="3080491">
                  <a:off x="3742967" y="2345779"/>
                  <a:ext cx="274320" cy="274320"/>
                </a:xfrm>
                <a:prstGeom prst="ellipse">
                  <a:avLst/>
                </a:prstGeom>
                <a:solidFill>
                  <a:schemeClr val="bg1"/>
                </a:solidFill>
                <a:ln w="38100">
                  <a:solidFill>
                    <a:srgbClr val="F2A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latin typeface="Arial" panose="020B0604020202020204" pitchFamily="34" charset="0"/>
                  </a:endParaRPr>
                </a:p>
              </p:txBody>
            </p:sp>
            <p:sp>
              <p:nvSpPr>
                <p:cNvPr id="197" name="Oval 196">
                  <a:extLst>
                    <a:ext uri="{FF2B5EF4-FFF2-40B4-BE49-F238E27FC236}">
                      <a16:creationId xmlns:a16="http://schemas.microsoft.com/office/drawing/2014/main" id="{2B5BCAFF-2F58-0C27-FFDF-1AF113133ED9}"/>
                    </a:ext>
                  </a:extLst>
                </p:cNvPr>
                <p:cNvSpPr/>
                <p:nvPr/>
              </p:nvSpPr>
              <p:spPr>
                <a:xfrm rot="3080491">
                  <a:off x="6200216" y="3634915"/>
                  <a:ext cx="274320" cy="276476"/>
                </a:xfrm>
                <a:prstGeom prst="ellipse">
                  <a:avLst/>
                </a:prstGeom>
                <a:solidFill>
                  <a:schemeClr val="bg1"/>
                </a:solidFill>
                <a:ln w="38100">
                  <a:solidFill>
                    <a:srgbClr val="D441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latin typeface="Arial" panose="020B0604020202020204" pitchFamily="34" charset="0"/>
                  </a:endParaRPr>
                </a:p>
              </p:txBody>
            </p:sp>
          </p:grpSp>
          <p:grpSp>
            <p:nvGrpSpPr>
              <p:cNvPr id="200" name="Group 199">
                <a:extLst>
                  <a:ext uri="{FF2B5EF4-FFF2-40B4-BE49-F238E27FC236}">
                    <a16:creationId xmlns:a16="http://schemas.microsoft.com/office/drawing/2014/main" id="{321F41A4-9BE0-C38E-21B5-21D54144DD65}"/>
                  </a:ext>
                </a:extLst>
              </p:cNvPr>
              <p:cNvGrpSpPr>
                <a:grpSpLocks noChangeAspect="1"/>
              </p:cNvGrpSpPr>
              <p:nvPr/>
            </p:nvGrpSpPr>
            <p:grpSpPr>
              <a:xfrm>
                <a:off x="344221" y="3623552"/>
                <a:ext cx="3326667" cy="2286000"/>
                <a:chOff x="4045116" y="2549963"/>
                <a:chExt cx="4130288" cy="2838228"/>
              </a:xfrm>
            </p:grpSpPr>
            <p:grpSp>
              <p:nvGrpSpPr>
                <p:cNvPr id="201" name="Group 200">
                  <a:extLst>
                    <a:ext uri="{FF2B5EF4-FFF2-40B4-BE49-F238E27FC236}">
                      <a16:creationId xmlns:a16="http://schemas.microsoft.com/office/drawing/2014/main" id="{6F3AAA1C-35D7-181E-4EC2-B29793F047B2}"/>
                    </a:ext>
                  </a:extLst>
                </p:cNvPr>
                <p:cNvGrpSpPr/>
                <p:nvPr/>
              </p:nvGrpSpPr>
              <p:grpSpPr>
                <a:xfrm>
                  <a:off x="5402262" y="2549963"/>
                  <a:ext cx="1847622" cy="1280573"/>
                  <a:chOff x="5402262" y="2549963"/>
                  <a:chExt cx="1847622" cy="1280573"/>
                </a:xfrm>
              </p:grpSpPr>
              <p:grpSp>
                <p:nvGrpSpPr>
                  <p:cNvPr id="213" name="Graphic 10">
                    <a:extLst>
                      <a:ext uri="{FF2B5EF4-FFF2-40B4-BE49-F238E27FC236}">
                        <a16:creationId xmlns:a16="http://schemas.microsoft.com/office/drawing/2014/main" id="{D71E3B58-6D02-5AE9-4EA7-D82DF28BEBD4}"/>
                      </a:ext>
                    </a:extLst>
                  </p:cNvPr>
                  <p:cNvGrpSpPr/>
                  <p:nvPr/>
                </p:nvGrpSpPr>
                <p:grpSpPr>
                  <a:xfrm>
                    <a:off x="5402262" y="2549963"/>
                    <a:ext cx="1847622" cy="1280573"/>
                    <a:chOff x="5232309" y="2087382"/>
                    <a:chExt cx="2291139" cy="1587971"/>
                  </a:xfrm>
                  <a:solidFill>
                    <a:srgbClr val="DA4848"/>
                  </a:solidFill>
                </p:grpSpPr>
                <p:sp>
                  <p:nvSpPr>
                    <p:cNvPr id="215" name="Freeform: Shape 214">
                      <a:extLst>
                        <a:ext uri="{FF2B5EF4-FFF2-40B4-BE49-F238E27FC236}">
                          <a16:creationId xmlns:a16="http://schemas.microsoft.com/office/drawing/2014/main" id="{0B729A90-6705-57FC-6D45-44300603219F}"/>
                        </a:ext>
                      </a:extLst>
                    </p:cNvPr>
                    <p:cNvSpPr/>
                    <p:nvPr/>
                  </p:nvSpPr>
                  <p:spPr>
                    <a:xfrm>
                      <a:off x="5232309" y="2087382"/>
                      <a:ext cx="2291139" cy="1587971"/>
                    </a:xfrm>
                    <a:custGeom>
                      <a:avLst/>
                      <a:gdLst>
                        <a:gd name="connsiteX0" fmla="*/ 2277727 w 2291139"/>
                        <a:gd name="connsiteY0" fmla="*/ 1025376 h 1587971"/>
                        <a:gd name="connsiteX1" fmla="*/ 1967882 w 2291139"/>
                        <a:gd name="connsiteY1" fmla="*/ 663316 h 1587971"/>
                        <a:gd name="connsiteX2" fmla="*/ 2080082 w 2291139"/>
                        <a:gd name="connsiteY2" fmla="*/ 654685 h 1587971"/>
                        <a:gd name="connsiteX3" fmla="*/ 2192713 w 2291139"/>
                        <a:gd name="connsiteY3" fmla="*/ 589955 h 1587971"/>
                        <a:gd name="connsiteX4" fmla="*/ 2211701 w 2291139"/>
                        <a:gd name="connsiteY4" fmla="*/ 454020 h 1587971"/>
                        <a:gd name="connsiteX5" fmla="*/ 2124531 w 2291139"/>
                        <a:gd name="connsiteY5" fmla="*/ 354767 h 1587971"/>
                        <a:gd name="connsiteX6" fmla="*/ 1779300 w 2291139"/>
                        <a:gd name="connsiteY6" fmla="*/ 344410 h 1587971"/>
                        <a:gd name="connsiteX7" fmla="*/ 1736578 w 2291139"/>
                        <a:gd name="connsiteY7" fmla="*/ 390584 h 1587971"/>
                        <a:gd name="connsiteX8" fmla="*/ 1443995 w 2291139"/>
                        <a:gd name="connsiteY8" fmla="*/ 54416 h 1587971"/>
                        <a:gd name="connsiteX9" fmla="*/ 1359845 w 2291139"/>
                        <a:gd name="connsiteY9" fmla="*/ 42 h 1587971"/>
                        <a:gd name="connsiteX10" fmla="*/ 1286484 w 2291139"/>
                        <a:gd name="connsiteY10" fmla="*/ 19462 h 1587971"/>
                        <a:gd name="connsiteX11" fmla="*/ 859261 w 2291139"/>
                        <a:gd name="connsiteY11" fmla="*/ 182151 h 1587971"/>
                        <a:gd name="connsiteX12" fmla="*/ 954200 w 2291139"/>
                        <a:gd name="connsiteY12" fmla="*/ 249040 h 1587971"/>
                        <a:gd name="connsiteX13" fmla="*/ 1008142 w 2291139"/>
                        <a:gd name="connsiteY13" fmla="*/ 359082 h 1587971"/>
                        <a:gd name="connsiteX14" fmla="*/ 953336 w 2291139"/>
                        <a:gd name="connsiteY14" fmla="*/ 466103 h 1587971"/>
                        <a:gd name="connsiteX15" fmla="*/ 845883 w 2291139"/>
                        <a:gd name="connsiteY15" fmla="*/ 512278 h 1587971"/>
                        <a:gd name="connsiteX16" fmla="*/ 698729 w 2291139"/>
                        <a:gd name="connsiteY16" fmla="*/ 508394 h 1587971"/>
                        <a:gd name="connsiteX17" fmla="*/ 551575 w 2291139"/>
                        <a:gd name="connsiteY17" fmla="*/ 427265 h 1587971"/>
                        <a:gd name="connsiteX18" fmla="*/ 501948 w 2291139"/>
                        <a:gd name="connsiteY18" fmla="*/ 334053 h 1587971"/>
                        <a:gd name="connsiteX19" fmla="*/ 478213 w 2291139"/>
                        <a:gd name="connsiteY19" fmla="*/ 322401 h 1587971"/>
                        <a:gd name="connsiteX20" fmla="*/ 31140 w 2291139"/>
                        <a:gd name="connsiteY20" fmla="*/ 495448 h 1587971"/>
                        <a:gd name="connsiteX21" fmla="*/ 11721 w 2291139"/>
                        <a:gd name="connsiteY21" fmla="*/ 563199 h 1587971"/>
                        <a:gd name="connsiteX22" fmla="*/ 306030 w 2291139"/>
                        <a:gd name="connsiteY22" fmla="*/ 903683 h 1587971"/>
                        <a:gd name="connsiteX23" fmla="*/ 301283 w 2291139"/>
                        <a:gd name="connsiteY23" fmla="*/ 920081 h 1587971"/>
                        <a:gd name="connsiteX24" fmla="*/ 246477 w 2291139"/>
                        <a:gd name="connsiteY24" fmla="*/ 921807 h 1587971"/>
                        <a:gd name="connsiteX25" fmla="*/ 145066 w 2291139"/>
                        <a:gd name="connsiteY25" fmla="*/ 965393 h 1587971"/>
                        <a:gd name="connsiteX26" fmla="*/ 89829 w 2291139"/>
                        <a:gd name="connsiteY26" fmla="*/ 1107369 h 1587971"/>
                        <a:gd name="connsiteX27" fmla="*/ 334080 w 2291139"/>
                        <a:gd name="connsiteY27" fmla="*/ 1276963 h 1587971"/>
                        <a:gd name="connsiteX28" fmla="*/ 433765 w 2291139"/>
                        <a:gd name="connsiteY28" fmla="*/ 1276531 h 1587971"/>
                        <a:gd name="connsiteX29" fmla="*/ 552438 w 2291139"/>
                        <a:gd name="connsiteY29" fmla="*/ 1216979 h 1587971"/>
                        <a:gd name="connsiteX30" fmla="*/ 575309 w 2291139"/>
                        <a:gd name="connsiteY30" fmla="*/ 1218274 h 1587971"/>
                        <a:gd name="connsiteX31" fmla="*/ 866166 w 2291139"/>
                        <a:gd name="connsiteY31" fmla="*/ 1557894 h 1587971"/>
                        <a:gd name="connsiteX32" fmla="*/ 962399 w 2291139"/>
                        <a:gd name="connsiteY32" fmla="*/ 1582923 h 1587971"/>
                        <a:gd name="connsiteX33" fmla="*/ 1431480 w 2291139"/>
                        <a:gd name="connsiteY33" fmla="*/ 1406424 h 1587971"/>
                        <a:gd name="connsiteX34" fmla="*/ 1333090 w 2291139"/>
                        <a:gd name="connsiteY34" fmla="*/ 1336947 h 1587971"/>
                        <a:gd name="connsiteX35" fmla="*/ 1289505 w 2291139"/>
                        <a:gd name="connsiteY35" fmla="*/ 1198855 h 1587971"/>
                        <a:gd name="connsiteX36" fmla="*/ 1341289 w 2291139"/>
                        <a:gd name="connsiteY36" fmla="*/ 1120315 h 1587971"/>
                        <a:gd name="connsiteX37" fmla="*/ 1538070 w 2291139"/>
                        <a:gd name="connsiteY37" fmla="*/ 1072414 h 1587971"/>
                        <a:gd name="connsiteX38" fmla="*/ 1695150 w 2291139"/>
                        <a:gd name="connsiteY38" fmla="*/ 1125925 h 1587971"/>
                        <a:gd name="connsiteX39" fmla="*/ 1791383 w 2291139"/>
                        <a:gd name="connsiteY39" fmla="*/ 1270921 h 1587971"/>
                        <a:gd name="connsiteX40" fmla="*/ 2256581 w 2291139"/>
                        <a:gd name="connsiteY40" fmla="*/ 1096149 h 1587971"/>
                        <a:gd name="connsiteX41" fmla="*/ 2277727 w 2291139"/>
                        <a:gd name="connsiteY41" fmla="*/ 1025376 h 158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91139" h="1587971">
                          <a:moveTo>
                            <a:pt x="2277727" y="1025376"/>
                          </a:moveTo>
                          <a:cubicBezTo>
                            <a:pt x="2257876" y="1001210"/>
                            <a:pt x="1986438" y="688345"/>
                            <a:pt x="1967882" y="663316"/>
                          </a:cubicBezTo>
                          <a:cubicBezTo>
                            <a:pt x="2008447" y="665905"/>
                            <a:pt x="2044264" y="662885"/>
                            <a:pt x="2080082" y="654685"/>
                          </a:cubicBezTo>
                          <a:cubicBezTo>
                            <a:pt x="2118489" y="646486"/>
                            <a:pt x="2170273" y="614984"/>
                            <a:pt x="2192713" y="589955"/>
                          </a:cubicBezTo>
                          <a:cubicBezTo>
                            <a:pt x="2223353" y="548096"/>
                            <a:pt x="2233278" y="501921"/>
                            <a:pt x="2211701" y="454020"/>
                          </a:cubicBezTo>
                          <a:cubicBezTo>
                            <a:pt x="2193145" y="413024"/>
                            <a:pt x="2163800" y="377638"/>
                            <a:pt x="2124531" y="354767"/>
                          </a:cubicBezTo>
                          <a:cubicBezTo>
                            <a:pt x="2011899" y="290036"/>
                            <a:pt x="1896678" y="276658"/>
                            <a:pt x="1779300" y="344410"/>
                          </a:cubicBezTo>
                          <a:cubicBezTo>
                            <a:pt x="1764196" y="358650"/>
                            <a:pt x="1745209" y="369439"/>
                            <a:pt x="1736578" y="390584"/>
                          </a:cubicBezTo>
                          <a:cubicBezTo>
                            <a:pt x="1718885" y="381953"/>
                            <a:pt x="1467730" y="81603"/>
                            <a:pt x="1443995" y="54416"/>
                          </a:cubicBezTo>
                          <a:cubicBezTo>
                            <a:pt x="1421555" y="28955"/>
                            <a:pt x="1399547" y="1337"/>
                            <a:pt x="1359845" y="42"/>
                          </a:cubicBezTo>
                          <a:cubicBezTo>
                            <a:pt x="1333090" y="-821"/>
                            <a:pt x="1310650" y="11694"/>
                            <a:pt x="1286484" y="19462"/>
                          </a:cubicBezTo>
                          <a:cubicBezTo>
                            <a:pt x="1150118" y="71246"/>
                            <a:pt x="866166" y="179562"/>
                            <a:pt x="859261" y="182151"/>
                          </a:cubicBezTo>
                          <a:cubicBezTo>
                            <a:pt x="878249" y="193371"/>
                            <a:pt x="943411" y="234799"/>
                            <a:pt x="954200" y="249040"/>
                          </a:cubicBezTo>
                          <a:cubicBezTo>
                            <a:pt x="990449" y="276658"/>
                            <a:pt x="1005984" y="317654"/>
                            <a:pt x="1008142" y="359082"/>
                          </a:cubicBezTo>
                          <a:cubicBezTo>
                            <a:pt x="1009868" y="400941"/>
                            <a:pt x="985270" y="435464"/>
                            <a:pt x="953336" y="466103"/>
                          </a:cubicBezTo>
                          <a:cubicBezTo>
                            <a:pt x="937801" y="481639"/>
                            <a:pt x="873502" y="509257"/>
                            <a:pt x="845883" y="512278"/>
                          </a:cubicBezTo>
                          <a:cubicBezTo>
                            <a:pt x="798414" y="522635"/>
                            <a:pt x="699592" y="510552"/>
                            <a:pt x="698729" y="508394"/>
                          </a:cubicBezTo>
                          <a:cubicBezTo>
                            <a:pt x="640040" y="498900"/>
                            <a:pt x="593002" y="468261"/>
                            <a:pt x="551575" y="427265"/>
                          </a:cubicBezTo>
                          <a:cubicBezTo>
                            <a:pt x="525682" y="401373"/>
                            <a:pt x="507126" y="370302"/>
                            <a:pt x="501948" y="334053"/>
                          </a:cubicBezTo>
                          <a:cubicBezTo>
                            <a:pt x="499359" y="314634"/>
                            <a:pt x="491159" y="315497"/>
                            <a:pt x="478213" y="322401"/>
                          </a:cubicBezTo>
                          <a:cubicBezTo>
                            <a:pt x="441532" y="342683"/>
                            <a:pt x="95439" y="469987"/>
                            <a:pt x="31140" y="495448"/>
                          </a:cubicBezTo>
                          <a:cubicBezTo>
                            <a:pt x="-2088" y="508394"/>
                            <a:pt x="-8993" y="534718"/>
                            <a:pt x="11721" y="563199"/>
                          </a:cubicBezTo>
                          <a:cubicBezTo>
                            <a:pt x="28551" y="574851"/>
                            <a:pt x="281432" y="876064"/>
                            <a:pt x="306030" y="903683"/>
                          </a:cubicBezTo>
                          <a:cubicBezTo>
                            <a:pt x="315092" y="913608"/>
                            <a:pt x="312934" y="917060"/>
                            <a:pt x="301283" y="920081"/>
                          </a:cubicBezTo>
                          <a:cubicBezTo>
                            <a:pt x="283158" y="924828"/>
                            <a:pt x="266328" y="920081"/>
                            <a:pt x="246477" y="921807"/>
                          </a:cubicBezTo>
                          <a:cubicBezTo>
                            <a:pt x="207639" y="925691"/>
                            <a:pt x="177000" y="942521"/>
                            <a:pt x="145066" y="965393"/>
                          </a:cubicBezTo>
                          <a:cubicBezTo>
                            <a:pt x="97597" y="1002505"/>
                            <a:pt x="76451" y="1064215"/>
                            <a:pt x="89829" y="1107369"/>
                          </a:cubicBezTo>
                          <a:cubicBezTo>
                            <a:pt x="132983" y="1219137"/>
                            <a:pt x="224901" y="1259701"/>
                            <a:pt x="334080" y="1276963"/>
                          </a:cubicBezTo>
                          <a:cubicBezTo>
                            <a:pt x="367739" y="1282141"/>
                            <a:pt x="400968" y="1281278"/>
                            <a:pt x="433765" y="1276531"/>
                          </a:cubicBezTo>
                          <a:cubicBezTo>
                            <a:pt x="479508" y="1270058"/>
                            <a:pt x="518346" y="1247187"/>
                            <a:pt x="552438" y="1216979"/>
                          </a:cubicBezTo>
                          <a:cubicBezTo>
                            <a:pt x="561932" y="1208348"/>
                            <a:pt x="565815" y="1207054"/>
                            <a:pt x="575309" y="1218274"/>
                          </a:cubicBezTo>
                          <a:cubicBezTo>
                            <a:pt x="642198" y="1296814"/>
                            <a:pt x="836821" y="1522508"/>
                            <a:pt x="866166" y="1557894"/>
                          </a:cubicBezTo>
                          <a:cubicBezTo>
                            <a:pt x="888174" y="1583786"/>
                            <a:pt x="927444" y="1595438"/>
                            <a:pt x="962399" y="1582923"/>
                          </a:cubicBezTo>
                          <a:cubicBezTo>
                            <a:pt x="1026266" y="1559620"/>
                            <a:pt x="1379264" y="1426707"/>
                            <a:pt x="1431480" y="1406424"/>
                          </a:cubicBezTo>
                          <a:cubicBezTo>
                            <a:pt x="1421987" y="1400814"/>
                            <a:pt x="1352941" y="1360681"/>
                            <a:pt x="1333090" y="1336947"/>
                          </a:cubicBezTo>
                          <a:cubicBezTo>
                            <a:pt x="1289505" y="1293361"/>
                            <a:pt x="1283894" y="1222158"/>
                            <a:pt x="1289505" y="1198855"/>
                          </a:cubicBezTo>
                          <a:cubicBezTo>
                            <a:pt x="1298135" y="1163037"/>
                            <a:pt x="1315397" y="1139734"/>
                            <a:pt x="1341289" y="1120315"/>
                          </a:cubicBezTo>
                          <a:cubicBezTo>
                            <a:pt x="1399547" y="1076729"/>
                            <a:pt x="1466435" y="1064646"/>
                            <a:pt x="1538070" y="1072414"/>
                          </a:cubicBezTo>
                          <a:cubicBezTo>
                            <a:pt x="1594602" y="1078456"/>
                            <a:pt x="1647681" y="1093991"/>
                            <a:pt x="1695150" y="1125925"/>
                          </a:cubicBezTo>
                          <a:cubicBezTo>
                            <a:pt x="1746072" y="1160448"/>
                            <a:pt x="1784478" y="1204033"/>
                            <a:pt x="1791383" y="1270921"/>
                          </a:cubicBezTo>
                          <a:cubicBezTo>
                            <a:pt x="1859566" y="1245029"/>
                            <a:pt x="2231983" y="1105643"/>
                            <a:pt x="2256581" y="1096149"/>
                          </a:cubicBezTo>
                          <a:cubicBezTo>
                            <a:pt x="2293262" y="1081476"/>
                            <a:pt x="2301461" y="1054289"/>
                            <a:pt x="2277727" y="1025376"/>
                          </a:cubicBezTo>
                          <a:close/>
                        </a:path>
                      </a:pathLst>
                    </a:custGeom>
                    <a:solidFill>
                      <a:srgbClr val="D3E99C"/>
                    </a:solidFill>
                    <a:ln w="4309" cap="flat">
                      <a:noFill/>
                      <a:prstDash val="solid"/>
                      <a:miter/>
                    </a:ln>
                  </p:spPr>
                  <p:txBody>
                    <a:bodyPr rtlCol="0" anchor="ctr"/>
                    <a:lstStyle/>
                    <a:p>
                      <a:endParaRPr lang="en-US">
                        <a:solidFill>
                          <a:schemeClr val="tx1">
                            <a:lumMod val="85000"/>
                            <a:lumOff val="15000"/>
                          </a:schemeClr>
                        </a:solidFill>
                        <a:latin typeface="Arial" panose="020B0604020202020204" pitchFamily="34" charset="0"/>
                      </a:endParaRPr>
                    </a:p>
                  </p:txBody>
                </p:sp>
                <p:sp>
                  <p:nvSpPr>
                    <p:cNvPr id="216" name="Freeform: Shape 215">
                      <a:extLst>
                        <a:ext uri="{FF2B5EF4-FFF2-40B4-BE49-F238E27FC236}">
                          <a16:creationId xmlns:a16="http://schemas.microsoft.com/office/drawing/2014/main" id="{2697BBB8-DED9-9F76-6054-F394250255F5}"/>
                        </a:ext>
                      </a:extLst>
                    </p:cNvPr>
                    <p:cNvSpPr/>
                    <p:nvPr/>
                  </p:nvSpPr>
                  <p:spPr>
                    <a:xfrm>
                      <a:off x="5931038" y="2595345"/>
                      <a:ext cx="323" cy="323"/>
                    </a:xfrm>
                    <a:custGeom>
                      <a:avLst/>
                      <a:gdLst>
                        <a:gd name="connsiteX0" fmla="*/ 0 w 323"/>
                        <a:gd name="connsiteY0" fmla="*/ 0 h 323"/>
                        <a:gd name="connsiteX1" fmla="*/ 0 w 323"/>
                        <a:gd name="connsiteY1" fmla="*/ 0 h 323"/>
                        <a:gd name="connsiteX2" fmla="*/ 0 w 323"/>
                        <a:gd name="connsiteY2" fmla="*/ 0 h 323"/>
                        <a:gd name="connsiteX3" fmla="*/ 0 w 323"/>
                        <a:gd name="connsiteY3" fmla="*/ 0 h 323"/>
                      </a:gdLst>
                      <a:ahLst/>
                      <a:cxnLst>
                        <a:cxn ang="0">
                          <a:pos x="connsiteX0" y="connsiteY0"/>
                        </a:cxn>
                        <a:cxn ang="0">
                          <a:pos x="connsiteX1" y="connsiteY1"/>
                        </a:cxn>
                        <a:cxn ang="0">
                          <a:pos x="connsiteX2" y="connsiteY2"/>
                        </a:cxn>
                        <a:cxn ang="0">
                          <a:pos x="connsiteX3" y="connsiteY3"/>
                        </a:cxn>
                      </a:cxnLst>
                      <a:rect l="l" t="t" r="r" b="b"/>
                      <a:pathLst>
                        <a:path w="323" h="323">
                          <a:moveTo>
                            <a:pt x="0" y="0"/>
                          </a:moveTo>
                          <a:cubicBezTo>
                            <a:pt x="0" y="432"/>
                            <a:pt x="431" y="432"/>
                            <a:pt x="0" y="0"/>
                          </a:cubicBezTo>
                          <a:cubicBezTo>
                            <a:pt x="431" y="432"/>
                            <a:pt x="431" y="432"/>
                            <a:pt x="0" y="0"/>
                          </a:cubicBezTo>
                          <a:cubicBezTo>
                            <a:pt x="431" y="432"/>
                            <a:pt x="0" y="0"/>
                            <a:pt x="0" y="0"/>
                          </a:cubicBezTo>
                          <a:close/>
                        </a:path>
                      </a:pathLst>
                    </a:custGeom>
                    <a:solidFill>
                      <a:srgbClr val="DA4848"/>
                    </a:solidFill>
                    <a:ln w="4309" cap="flat">
                      <a:noFill/>
                      <a:prstDash val="solid"/>
                      <a:miter/>
                    </a:ln>
                  </p:spPr>
                  <p:txBody>
                    <a:bodyPr rtlCol="0" anchor="ctr"/>
                    <a:lstStyle/>
                    <a:p>
                      <a:endParaRPr lang="en-US">
                        <a:latin typeface="Arial" panose="020B0604020202020204" pitchFamily="34" charset="0"/>
                      </a:endParaRPr>
                    </a:p>
                  </p:txBody>
                </p:sp>
              </p:grpSp>
              <p:sp>
                <p:nvSpPr>
                  <p:cNvPr id="214" name="TextBox 213">
                    <a:extLst>
                      <a:ext uri="{FF2B5EF4-FFF2-40B4-BE49-F238E27FC236}">
                        <a16:creationId xmlns:a16="http://schemas.microsoft.com/office/drawing/2014/main" id="{8A675F84-E6FA-FCA7-0534-A5F69705112A}"/>
                      </a:ext>
                    </a:extLst>
                  </p:cNvPr>
                  <p:cNvSpPr txBox="1"/>
                  <p:nvPr/>
                </p:nvSpPr>
                <p:spPr>
                  <a:xfrm>
                    <a:off x="5823153" y="3020973"/>
                    <a:ext cx="1005840" cy="451863"/>
                  </a:xfrm>
                  <a:prstGeom prst="rect">
                    <a:avLst/>
                  </a:prstGeom>
                  <a:noFill/>
                </p:spPr>
                <p:txBody>
                  <a:bodyPr wrap="square" rtlCol="0">
                    <a:spAutoFit/>
                  </a:bodyPr>
                  <a:lstStyle/>
                  <a:p>
                    <a:pPr algn="ctr"/>
                    <a:r>
                      <a:rPr lang="en-US" altLang="ko-KR" sz="1600">
                        <a:solidFill>
                          <a:schemeClr val="tx1">
                            <a:lumMod val="65000"/>
                            <a:lumOff val="35000"/>
                          </a:schemeClr>
                        </a:solidFill>
                        <a:latin typeface="Arial" panose="020B0604020202020204" pitchFamily="34" charset="0"/>
                        <a:cs typeface="Arial" pitchFamily="34" charset="0"/>
                      </a:rPr>
                      <a:t>PMI-S</a:t>
                    </a:r>
                  </a:p>
                </p:txBody>
              </p:sp>
            </p:grpSp>
            <p:grpSp>
              <p:nvGrpSpPr>
                <p:cNvPr id="202" name="Group 201">
                  <a:extLst>
                    <a:ext uri="{FF2B5EF4-FFF2-40B4-BE49-F238E27FC236}">
                      <a16:creationId xmlns:a16="http://schemas.microsoft.com/office/drawing/2014/main" id="{0719E71D-7723-B3BC-654E-C6CEB1D992C8}"/>
                    </a:ext>
                  </a:extLst>
                </p:cNvPr>
                <p:cNvGrpSpPr/>
                <p:nvPr/>
              </p:nvGrpSpPr>
              <p:grpSpPr>
                <a:xfrm>
                  <a:off x="4045116" y="3040776"/>
                  <a:ext cx="1851925" cy="1306692"/>
                  <a:chOff x="4045116" y="3040776"/>
                  <a:chExt cx="1851925" cy="1306692"/>
                </a:xfrm>
              </p:grpSpPr>
              <p:sp>
                <p:nvSpPr>
                  <p:cNvPr id="211" name="Freeform: Shape 210">
                    <a:extLst>
                      <a:ext uri="{FF2B5EF4-FFF2-40B4-BE49-F238E27FC236}">
                        <a16:creationId xmlns:a16="http://schemas.microsoft.com/office/drawing/2014/main" id="{95FF0BC1-F692-0D52-9FD9-C13DB1F8626A}"/>
                      </a:ext>
                    </a:extLst>
                  </p:cNvPr>
                  <p:cNvSpPr/>
                  <p:nvPr/>
                </p:nvSpPr>
                <p:spPr>
                  <a:xfrm>
                    <a:off x="4045116" y="3040776"/>
                    <a:ext cx="1851925" cy="1306692"/>
                  </a:xfrm>
                  <a:custGeom>
                    <a:avLst/>
                    <a:gdLst>
                      <a:gd name="connsiteX0" fmla="*/ 2284127 w 2296474"/>
                      <a:gd name="connsiteY0" fmla="*/ 1054560 h 1620359"/>
                      <a:gd name="connsiteX1" fmla="*/ 1982482 w 2296474"/>
                      <a:gd name="connsiteY1" fmla="*/ 703719 h 1620359"/>
                      <a:gd name="connsiteX2" fmla="*/ 1957453 w 2296474"/>
                      <a:gd name="connsiteY2" fmla="*/ 698541 h 1620359"/>
                      <a:gd name="connsiteX3" fmla="*/ 1909121 w 2296474"/>
                      <a:gd name="connsiteY3" fmla="*/ 739537 h 1620359"/>
                      <a:gd name="connsiteX4" fmla="*/ 1810730 w 2296474"/>
                      <a:gd name="connsiteY4" fmla="*/ 773197 h 1620359"/>
                      <a:gd name="connsiteX5" fmla="*/ 1705866 w 2296474"/>
                      <a:gd name="connsiteY5" fmla="*/ 768450 h 1620359"/>
                      <a:gd name="connsiteX6" fmla="*/ 1588920 w 2296474"/>
                      <a:gd name="connsiteY6" fmla="*/ 730906 h 1620359"/>
                      <a:gd name="connsiteX7" fmla="*/ 1520737 w 2296474"/>
                      <a:gd name="connsiteY7" fmla="*/ 673512 h 1620359"/>
                      <a:gd name="connsiteX8" fmla="*/ 1484056 w 2296474"/>
                      <a:gd name="connsiteY8" fmla="*/ 592814 h 1620359"/>
                      <a:gd name="connsiteX9" fmla="*/ 1594098 w 2296474"/>
                      <a:gd name="connsiteY9" fmla="*/ 432714 h 1620359"/>
                      <a:gd name="connsiteX10" fmla="*/ 1717950 w 2296474"/>
                      <a:gd name="connsiteY10" fmla="*/ 415884 h 1620359"/>
                      <a:gd name="connsiteX11" fmla="*/ 1724854 w 2296474"/>
                      <a:gd name="connsiteY11" fmla="*/ 401643 h 1620359"/>
                      <a:gd name="connsiteX12" fmla="*/ 1560870 w 2296474"/>
                      <a:gd name="connsiteY12" fmla="*/ 213924 h 1620359"/>
                      <a:gd name="connsiteX13" fmla="*/ 1432703 w 2296474"/>
                      <a:gd name="connsiteY13" fmla="*/ 65043 h 1620359"/>
                      <a:gd name="connsiteX14" fmla="*/ 1318777 w 2296474"/>
                      <a:gd name="connsiteY14" fmla="*/ 30952 h 1620359"/>
                      <a:gd name="connsiteX15" fmla="*/ 869978 w 2296474"/>
                      <a:gd name="connsiteY15" fmla="*/ 200115 h 1620359"/>
                      <a:gd name="connsiteX16" fmla="*/ 847969 w 2296474"/>
                      <a:gd name="connsiteY16" fmla="*/ 188463 h 1620359"/>
                      <a:gd name="connsiteX17" fmla="*/ 771587 w 2296474"/>
                      <a:gd name="connsiteY17" fmla="*/ 59865 h 1620359"/>
                      <a:gd name="connsiteX18" fmla="*/ 712035 w 2296474"/>
                      <a:gd name="connsiteY18" fmla="*/ 27931 h 1620359"/>
                      <a:gd name="connsiteX19" fmla="*/ 536830 w 2296474"/>
                      <a:gd name="connsiteY19" fmla="*/ 744 h 1620359"/>
                      <a:gd name="connsiteX20" fmla="*/ 442755 w 2296474"/>
                      <a:gd name="connsiteY20" fmla="*/ 24047 h 1620359"/>
                      <a:gd name="connsiteX21" fmla="*/ 356016 w 2296474"/>
                      <a:gd name="connsiteY21" fmla="*/ 105608 h 1620359"/>
                      <a:gd name="connsiteX22" fmla="*/ 346091 w 2296474"/>
                      <a:gd name="connsiteY22" fmla="*/ 174222 h 1620359"/>
                      <a:gd name="connsiteX23" fmla="*/ 501876 w 2296474"/>
                      <a:gd name="connsiteY23" fmla="*/ 339933 h 1620359"/>
                      <a:gd name="connsiteX24" fmla="*/ 22006 w 2296474"/>
                      <a:gd name="connsiteY24" fmla="*/ 523336 h 1620359"/>
                      <a:gd name="connsiteX25" fmla="*/ 6470 w 2296474"/>
                      <a:gd name="connsiteY25" fmla="*/ 579436 h 1620359"/>
                      <a:gd name="connsiteX26" fmla="*/ 307684 w 2296474"/>
                      <a:gd name="connsiteY26" fmla="*/ 930277 h 1620359"/>
                      <a:gd name="connsiteX27" fmla="*/ 334439 w 2296474"/>
                      <a:gd name="connsiteY27" fmla="*/ 932003 h 1620359"/>
                      <a:gd name="connsiteX28" fmla="*/ 504465 w 2296474"/>
                      <a:gd name="connsiteY28" fmla="*/ 859936 h 1620359"/>
                      <a:gd name="connsiteX29" fmla="*/ 731885 w 2296474"/>
                      <a:gd name="connsiteY29" fmla="*/ 928982 h 1620359"/>
                      <a:gd name="connsiteX30" fmla="*/ 790575 w 2296474"/>
                      <a:gd name="connsiteY30" fmla="*/ 994144 h 1620359"/>
                      <a:gd name="connsiteX31" fmla="*/ 805678 w 2296474"/>
                      <a:gd name="connsiteY31" fmla="*/ 1051539 h 1620359"/>
                      <a:gd name="connsiteX32" fmla="*/ 718076 w 2296474"/>
                      <a:gd name="connsiteY32" fmla="*/ 1191789 h 1620359"/>
                      <a:gd name="connsiteX33" fmla="*/ 562291 w 2296474"/>
                      <a:gd name="connsiteY33" fmla="*/ 1222859 h 1620359"/>
                      <a:gd name="connsiteX34" fmla="*/ 872135 w 2296474"/>
                      <a:gd name="connsiteY34" fmla="*/ 1583194 h 1620359"/>
                      <a:gd name="connsiteX35" fmla="*/ 964053 w 2296474"/>
                      <a:gd name="connsiteY35" fmla="*/ 1606497 h 1620359"/>
                      <a:gd name="connsiteX36" fmla="*/ 1405948 w 2296474"/>
                      <a:gd name="connsiteY36" fmla="*/ 1436902 h 1620359"/>
                      <a:gd name="connsiteX37" fmla="*/ 1430545 w 2296474"/>
                      <a:gd name="connsiteY37" fmla="*/ 1448985 h 1620359"/>
                      <a:gd name="connsiteX38" fmla="*/ 1493550 w 2296474"/>
                      <a:gd name="connsiteY38" fmla="*/ 1544787 h 1620359"/>
                      <a:gd name="connsiteX39" fmla="*/ 1617401 w 2296474"/>
                      <a:gd name="connsiteY39" fmla="*/ 1605633 h 1620359"/>
                      <a:gd name="connsiteX40" fmla="*/ 1733916 w 2296474"/>
                      <a:gd name="connsiteY40" fmla="*/ 1620306 h 1620359"/>
                      <a:gd name="connsiteX41" fmla="*/ 1782680 w 2296474"/>
                      <a:gd name="connsiteY41" fmla="*/ 1614264 h 1620359"/>
                      <a:gd name="connsiteX42" fmla="*/ 1844390 w 2296474"/>
                      <a:gd name="connsiteY42" fmla="*/ 1589235 h 1620359"/>
                      <a:gd name="connsiteX43" fmla="*/ 1913436 w 2296474"/>
                      <a:gd name="connsiteY43" fmla="*/ 1528820 h 1620359"/>
                      <a:gd name="connsiteX44" fmla="*/ 1929403 w 2296474"/>
                      <a:gd name="connsiteY44" fmla="*/ 1425251 h 1620359"/>
                      <a:gd name="connsiteX45" fmla="*/ 1911279 w 2296474"/>
                      <a:gd name="connsiteY45" fmla="*/ 1376919 h 1620359"/>
                      <a:gd name="connsiteX46" fmla="*/ 1857336 w 2296474"/>
                      <a:gd name="connsiteY46" fmla="*/ 1325566 h 1620359"/>
                      <a:gd name="connsiteX47" fmla="*/ 1800373 w 2296474"/>
                      <a:gd name="connsiteY47" fmla="*/ 1288453 h 1620359"/>
                      <a:gd name="connsiteX48" fmla="*/ 2258235 w 2296474"/>
                      <a:gd name="connsiteY48" fmla="*/ 1117996 h 1620359"/>
                      <a:gd name="connsiteX49" fmla="*/ 2279812 w 2296474"/>
                      <a:gd name="connsiteY49" fmla="*/ 1109797 h 1620359"/>
                      <a:gd name="connsiteX50" fmla="*/ 2284127 w 2296474"/>
                      <a:gd name="connsiteY50" fmla="*/ 1054560 h 162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296474" h="1620359">
                        <a:moveTo>
                          <a:pt x="2284127" y="1054560"/>
                        </a:moveTo>
                        <a:cubicBezTo>
                          <a:pt x="2268592" y="1041182"/>
                          <a:pt x="2008806" y="741263"/>
                          <a:pt x="1982482" y="703719"/>
                        </a:cubicBezTo>
                        <a:cubicBezTo>
                          <a:pt x="1977304" y="696383"/>
                          <a:pt x="1966947" y="683869"/>
                          <a:pt x="1957453" y="698541"/>
                        </a:cubicBezTo>
                        <a:cubicBezTo>
                          <a:pt x="1944938" y="717097"/>
                          <a:pt x="1927246" y="728317"/>
                          <a:pt x="1909121" y="739537"/>
                        </a:cubicBezTo>
                        <a:cubicBezTo>
                          <a:pt x="1876324" y="758956"/>
                          <a:pt x="1849137" y="770176"/>
                          <a:pt x="1810730" y="773197"/>
                        </a:cubicBezTo>
                        <a:cubicBezTo>
                          <a:pt x="1783112" y="775786"/>
                          <a:pt x="1737800" y="774060"/>
                          <a:pt x="1705866" y="768450"/>
                        </a:cubicBezTo>
                        <a:cubicBezTo>
                          <a:pt x="1670912" y="762409"/>
                          <a:pt x="1619559" y="752052"/>
                          <a:pt x="1588920" y="730906"/>
                        </a:cubicBezTo>
                        <a:cubicBezTo>
                          <a:pt x="1566048" y="714939"/>
                          <a:pt x="1536272" y="693363"/>
                          <a:pt x="1520737" y="673512"/>
                        </a:cubicBezTo>
                        <a:cubicBezTo>
                          <a:pt x="1503907" y="652798"/>
                          <a:pt x="1489235" y="613528"/>
                          <a:pt x="1484056" y="592814"/>
                        </a:cubicBezTo>
                        <a:cubicBezTo>
                          <a:pt x="1476720" y="519453"/>
                          <a:pt x="1518579" y="458174"/>
                          <a:pt x="1594098" y="432714"/>
                        </a:cubicBezTo>
                        <a:cubicBezTo>
                          <a:pt x="1606613" y="426672"/>
                          <a:pt x="1693783" y="418473"/>
                          <a:pt x="1717950" y="415884"/>
                        </a:cubicBezTo>
                        <a:cubicBezTo>
                          <a:pt x="1733916" y="414157"/>
                          <a:pt x="1727443" y="404664"/>
                          <a:pt x="1724854" y="401643"/>
                        </a:cubicBezTo>
                        <a:cubicBezTo>
                          <a:pt x="1667891" y="331302"/>
                          <a:pt x="1615244" y="276928"/>
                          <a:pt x="1560870" y="213924"/>
                        </a:cubicBezTo>
                        <a:cubicBezTo>
                          <a:pt x="1518148" y="164297"/>
                          <a:pt x="1473268" y="116396"/>
                          <a:pt x="1432703" y="65043"/>
                        </a:cubicBezTo>
                        <a:cubicBezTo>
                          <a:pt x="1400338" y="24479"/>
                          <a:pt x="1368404" y="15416"/>
                          <a:pt x="1318777" y="30952"/>
                        </a:cubicBezTo>
                        <a:cubicBezTo>
                          <a:pt x="1304536" y="35267"/>
                          <a:pt x="941181" y="172928"/>
                          <a:pt x="869978" y="200115"/>
                        </a:cubicBezTo>
                        <a:cubicBezTo>
                          <a:pt x="856168" y="205293"/>
                          <a:pt x="849264" y="202272"/>
                          <a:pt x="847969" y="188463"/>
                        </a:cubicBezTo>
                        <a:cubicBezTo>
                          <a:pt x="843222" y="131500"/>
                          <a:pt x="816035" y="90504"/>
                          <a:pt x="771587" y="59865"/>
                        </a:cubicBezTo>
                        <a:cubicBezTo>
                          <a:pt x="761230" y="52529"/>
                          <a:pt x="733612" y="32678"/>
                          <a:pt x="712035" y="27931"/>
                        </a:cubicBezTo>
                        <a:cubicBezTo>
                          <a:pt x="655072" y="8512"/>
                          <a:pt x="597246" y="-3140"/>
                          <a:pt x="536830" y="744"/>
                        </a:cubicBezTo>
                        <a:cubicBezTo>
                          <a:pt x="504033" y="3333"/>
                          <a:pt x="473826" y="7217"/>
                          <a:pt x="442755" y="24047"/>
                        </a:cubicBezTo>
                        <a:cubicBezTo>
                          <a:pt x="406074" y="43035"/>
                          <a:pt x="375004" y="67633"/>
                          <a:pt x="356016" y="105608"/>
                        </a:cubicBezTo>
                        <a:cubicBezTo>
                          <a:pt x="347385" y="127616"/>
                          <a:pt x="341344" y="150056"/>
                          <a:pt x="346091" y="174222"/>
                        </a:cubicBezTo>
                        <a:cubicBezTo>
                          <a:pt x="358174" y="230322"/>
                          <a:pt x="388813" y="288148"/>
                          <a:pt x="501876" y="339933"/>
                        </a:cubicBezTo>
                        <a:cubicBezTo>
                          <a:pt x="440597" y="362804"/>
                          <a:pt x="43582" y="516000"/>
                          <a:pt x="22006" y="523336"/>
                        </a:cubicBezTo>
                        <a:cubicBezTo>
                          <a:pt x="-1729" y="534988"/>
                          <a:pt x="-5181" y="562175"/>
                          <a:pt x="6470" y="579436"/>
                        </a:cubicBezTo>
                        <a:cubicBezTo>
                          <a:pt x="16827" y="590656"/>
                          <a:pt x="294306" y="914310"/>
                          <a:pt x="307684" y="930277"/>
                        </a:cubicBezTo>
                        <a:cubicBezTo>
                          <a:pt x="315883" y="940634"/>
                          <a:pt x="323219" y="945812"/>
                          <a:pt x="334439" y="932003"/>
                        </a:cubicBezTo>
                        <a:cubicBezTo>
                          <a:pt x="378456" y="878061"/>
                          <a:pt x="439303" y="862957"/>
                          <a:pt x="504465" y="859936"/>
                        </a:cubicBezTo>
                        <a:cubicBezTo>
                          <a:pt x="588183" y="856052"/>
                          <a:pt x="664566" y="878492"/>
                          <a:pt x="731885" y="928982"/>
                        </a:cubicBezTo>
                        <a:cubicBezTo>
                          <a:pt x="755620" y="947107"/>
                          <a:pt x="773313" y="970410"/>
                          <a:pt x="790575" y="994144"/>
                        </a:cubicBezTo>
                        <a:cubicBezTo>
                          <a:pt x="799637" y="1012269"/>
                          <a:pt x="804384" y="1030825"/>
                          <a:pt x="805678" y="1051539"/>
                        </a:cubicBezTo>
                        <a:cubicBezTo>
                          <a:pt x="811288" y="1121016"/>
                          <a:pt x="775039" y="1162444"/>
                          <a:pt x="718076" y="1191789"/>
                        </a:cubicBezTo>
                        <a:cubicBezTo>
                          <a:pt x="691321" y="1206461"/>
                          <a:pt x="586026" y="1219839"/>
                          <a:pt x="562291" y="1222859"/>
                        </a:cubicBezTo>
                        <a:cubicBezTo>
                          <a:pt x="569627" y="1239689"/>
                          <a:pt x="821645" y="1529683"/>
                          <a:pt x="872135" y="1583194"/>
                        </a:cubicBezTo>
                        <a:cubicBezTo>
                          <a:pt x="895438" y="1608223"/>
                          <a:pt x="924783" y="1622464"/>
                          <a:pt x="964053" y="1606497"/>
                        </a:cubicBezTo>
                        <a:cubicBezTo>
                          <a:pt x="1096103" y="1553417"/>
                          <a:pt x="1391707" y="1443375"/>
                          <a:pt x="1405948" y="1436902"/>
                        </a:cubicBezTo>
                        <a:cubicBezTo>
                          <a:pt x="1420188" y="1430429"/>
                          <a:pt x="1427093" y="1434745"/>
                          <a:pt x="1430545" y="1448985"/>
                        </a:cubicBezTo>
                        <a:cubicBezTo>
                          <a:pt x="1440039" y="1488255"/>
                          <a:pt x="1464637" y="1519326"/>
                          <a:pt x="1493550" y="1544787"/>
                        </a:cubicBezTo>
                        <a:cubicBezTo>
                          <a:pt x="1528504" y="1575426"/>
                          <a:pt x="1572090" y="1593119"/>
                          <a:pt x="1617401" y="1605633"/>
                        </a:cubicBezTo>
                        <a:cubicBezTo>
                          <a:pt x="1655808" y="1616422"/>
                          <a:pt x="1695078" y="1619443"/>
                          <a:pt x="1733916" y="1620306"/>
                        </a:cubicBezTo>
                        <a:cubicBezTo>
                          <a:pt x="1747726" y="1620737"/>
                          <a:pt x="1768008" y="1618580"/>
                          <a:pt x="1782680" y="1614264"/>
                        </a:cubicBezTo>
                        <a:cubicBezTo>
                          <a:pt x="1805120" y="1608654"/>
                          <a:pt x="1824108" y="1600455"/>
                          <a:pt x="1844390" y="1589235"/>
                        </a:cubicBezTo>
                        <a:cubicBezTo>
                          <a:pt x="1872009" y="1574563"/>
                          <a:pt x="1893585" y="1552554"/>
                          <a:pt x="1913436" y="1528820"/>
                        </a:cubicBezTo>
                        <a:cubicBezTo>
                          <a:pt x="1936739" y="1493865"/>
                          <a:pt x="1934150" y="1461500"/>
                          <a:pt x="1929403" y="1425251"/>
                        </a:cubicBezTo>
                        <a:cubicBezTo>
                          <a:pt x="1925951" y="1401516"/>
                          <a:pt x="1919909" y="1394180"/>
                          <a:pt x="1911279" y="1376919"/>
                        </a:cubicBezTo>
                        <a:cubicBezTo>
                          <a:pt x="1899627" y="1357931"/>
                          <a:pt x="1875461" y="1338943"/>
                          <a:pt x="1857336" y="1325566"/>
                        </a:cubicBezTo>
                        <a:cubicBezTo>
                          <a:pt x="1839643" y="1313914"/>
                          <a:pt x="1821519" y="1302262"/>
                          <a:pt x="1800373" y="1288453"/>
                        </a:cubicBezTo>
                        <a:cubicBezTo>
                          <a:pt x="1829286" y="1277233"/>
                          <a:pt x="2235795" y="1119290"/>
                          <a:pt x="2258235" y="1117996"/>
                        </a:cubicBezTo>
                        <a:cubicBezTo>
                          <a:pt x="2265571" y="1115407"/>
                          <a:pt x="2272476" y="1112386"/>
                          <a:pt x="2279812" y="1109797"/>
                        </a:cubicBezTo>
                        <a:cubicBezTo>
                          <a:pt x="2300094" y="1100734"/>
                          <a:pt x="2302252" y="1077000"/>
                          <a:pt x="2284127" y="1054560"/>
                        </a:cubicBezTo>
                        <a:close/>
                      </a:path>
                    </a:pathLst>
                  </a:custGeom>
                  <a:solidFill>
                    <a:srgbClr val="EAA08B"/>
                  </a:solidFill>
                  <a:ln w="4309" cap="flat">
                    <a:noFill/>
                    <a:prstDash val="solid"/>
                    <a:miter/>
                  </a:ln>
                </p:spPr>
                <p:txBody>
                  <a:bodyPr rtlCol="0" anchor="ctr"/>
                  <a:lstStyle/>
                  <a:p>
                    <a:endParaRPr lang="en-US" sz="1600">
                      <a:solidFill>
                        <a:schemeClr val="tx1">
                          <a:lumMod val="85000"/>
                          <a:lumOff val="15000"/>
                        </a:schemeClr>
                      </a:solidFill>
                      <a:latin typeface="Arial" panose="020B0604020202020204" pitchFamily="34" charset="0"/>
                    </a:endParaRPr>
                  </a:p>
                </p:txBody>
              </p:sp>
              <p:sp>
                <p:nvSpPr>
                  <p:cNvPr id="212" name="TextBox 211">
                    <a:extLst>
                      <a:ext uri="{FF2B5EF4-FFF2-40B4-BE49-F238E27FC236}">
                        <a16:creationId xmlns:a16="http://schemas.microsoft.com/office/drawing/2014/main" id="{6DB6F77C-E673-2414-7309-977ADE464E50}"/>
                      </a:ext>
                    </a:extLst>
                  </p:cNvPr>
                  <p:cNvSpPr txBox="1"/>
                  <p:nvPr/>
                </p:nvSpPr>
                <p:spPr>
                  <a:xfrm>
                    <a:off x="4468157" y="3524846"/>
                    <a:ext cx="1005839" cy="451864"/>
                  </a:xfrm>
                  <a:prstGeom prst="rect">
                    <a:avLst/>
                  </a:prstGeom>
                  <a:noFill/>
                </p:spPr>
                <p:txBody>
                  <a:bodyPr wrap="square" rtlCol="0">
                    <a:spAutoFit/>
                  </a:bodyPr>
                  <a:lstStyle/>
                  <a:p>
                    <a:pPr algn="ctr"/>
                    <a:r>
                      <a:rPr lang="en-US" altLang="ko-KR" sz="1600">
                        <a:solidFill>
                          <a:schemeClr val="tx1">
                            <a:lumMod val="65000"/>
                            <a:lumOff val="35000"/>
                          </a:schemeClr>
                        </a:solidFill>
                        <a:latin typeface="Arial" panose="020B0604020202020204" pitchFamily="34" charset="0"/>
                        <a:cs typeface="Arial" pitchFamily="34" charset="0"/>
                      </a:rPr>
                      <a:t>IHP</a:t>
                    </a:r>
                  </a:p>
                </p:txBody>
              </p:sp>
            </p:grpSp>
            <p:grpSp>
              <p:nvGrpSpPr>
                <p:cNvPr id="203" name="Group 202">
                  <a:extLst>
                    <a:ext uri="{FF2B5EF4-FFF2-40B4-BE49-F238E27FC236}">
                      <a16:creationId xmlns:a16="http://schemas.microsoft.com/office/drawing/2014/main" id="{6CDF9414-1DEE-31D7-687F-B6A9E3D9A6E0}"/>
                    </a:ext>
                  </a:extLst>
                </p:cNvPr>
                <p:cNvGrpSpPr/>
                <p:nvPr/>
              </p:nvGrpSpPr>
              <p:grpSpPr>
                <a:xfrm>
                  <a:off x="6323480" y="3578088"/>
                  <a:ext cx="1851924" cy="1306692"/>
                  <a:chOff x="6323480" y="3578088"/>
                  <a:chExt cx="1851924" cy="1306692"/>
                </a:xfrm>
              </p:grpSpPr>
              <p:sp>
                <p:nvSpPr>
                  <p:cNvPr id="209" name="Freeform: Shape 208">
                    <a:extLst>
                      <a:ext uri="{FF2B5EF4-FFF2-40B4-BE49-F238E27FC236}">
                        <a16:creationId xmlns:a16="http://schemas.microsoft.com/office/drawing/2014/main" id="{DABBFCCB-C4A8-47E9-33F2-8602ADF5BB0B}"/>
                      </a:ext>
                    </a:extLst>
                  </p:cNvPr>
                  <p:cNvSpPr/>
                  <p:nvPr/>
                </p:nvSpPr>
                <p:spPr>
                  <a:xfrm>
                    <a:off x="6323480" y="3578088"/>
                    <a:ext cx="1851924" cy="1306692"/>
                  </a:xfrm>
                  <a:custGeom>
                    <a:avLst/>
                    <a:gdLst>
                      <a:gd name="connsiteX0" fmla="*/ 2284127 w 2296474"/>
                      <a:gd name="connsiteY0" fmla="*/ 1054560 h 1620360"/>
                      <a:gd name="connsiteX1" fmla="*/ 1982482 w 2296474"/>
                      <a:gd name="connsiteY1" fmla="*/ 703719 h 1620360"/>
                      <a:gd name="connsiteX2" fmla="*/ 1957453 w 2296474"/>
                      <a:gd name="connsiteY2" fmla="*/ 698541 h 1620360"/>
                      <a:gd name="connsiteX3" fmla="*/ 1909121 w 2296474"/>
                      <a:gd name="connsiteY3" fmla="*/ 739537 h 1620360"/>
                      <a:gd name="connsiteX4" fmla="*/ 1810730 w 2296474"/>
                      <a:gd name="connsiteY4" fmla="*/ 773197 h 1620360"/>
                      <a:gd name="connsiteX5" fmla="*/ 1705866 w 2296474"/>
                      <a:gd name="connsiteY5" fmla="*/ 768450 h 1620360"/>
                      <a:gd name="connsiteX6" fmla="*/ 1588920 w 2296474"/>
                      <a:gd name="connsiteY6" fmla="*/ 730906 h 1620360"/>
                      <a:gd name="connsiteX7" fmla="*/ 1520737 w 2296474"/>
                      <a:gd name="connsiteY7" fmla="*/ 673512 h 1620360"/>
                      <a:gd name="connsiteX8" fmla="*/ 1484056 w 2296474"/>
                      <a:gd name="connsiteY8" fmla="*/ 592814 h 1620360"/>
                      <a:gd name="connsiteX9" fmla="*/ 1594098 w 2296474"/>
                      <a:gd name="connsiteY9" fmla="*/ 432714 h 1620360"/>
                      <a:gd name="connsiteX10" fmla="*/ 1717950 w 2296474"/>
                      <a:gd name="connsiteY10" fmla="*/ 415884 h 1620360"/>
                      <a:gd name="connsiteX11" fmla="*/ 1724854 w 2296474"/>
                      <a:gd name="connsiteY11" fmla="*/ 401643 h 1620360"/>
                      <a:gd name="connsiteX12" fmla="*/ 1560870 w 2296474"/>
                      <a:gd name="connsiteY12" fmla="*/ 213924 h 1620360"/>
                      <a:gd name="connsiteX13" fmla="*/ 1432703 w 2296474"/>
                      <a:gd name="connsiteY13" fmla="*/ 65043 h 1620360"/>
                      <a:gd name="connsiteX14" fmla="*/ 1318777 w 2296474"/>
                      <a:gd name="connsiteY14" fmla="*/ 30952 h 1620360"/>
                      <a:gd name="connsiteX15" fmla="*/ 869978 w 2296474"/>
                      <a:gd name="connsiteY15" fmla="*/ 200115 h 1620360"/>
                      <a:gd name="connsiteX16" fmla="*/ 847969 w 2296474"/>
                      <a:gd name="connsiteY16" fmla="*/ 188463 h 1620360"/>
                      <a:gd name="connsiteX17" fmla="*/ 771587 w 2296474"/>
                      <a:gd name="connsiteY17" fmla="*/ 59865 h 1620360"/>
                      <a:gd name="connsiteX18" fmla="*/ 712035 w 2296474"/>
                      <a:gd name="connsiteY18" fmla="*/ 27931 h 1620360"/>
                      <a:gd name="connsiteX19" fmla="*/ 536830 w 2296474"/>
                      <a:gd name="connsiteY19" fmla="*/ 744 h 1620360"/>
                      <a:gd name="connsiteX20" fmla="*/ 442755 w 2296474"/>
                      <a:gd name="connsiteY20" fmla="*/ 24047 h 1620360"/>
                      <a:gd name="connsiteX21" fmla="*/ 356016 w 2296474"/>
                      <a:gd name="connsiteY21" fmla="*/ 105608 h 1620360"/>
                      <a:gd name="connsiteX22" fmla="*/ 346091 w 2296474"/>
                      <a:gd name="connsiteY22" fmla="*/ 174222 h 1620360"/>
                      <a:gd name="connsiteX23" fmla="*/ 501876 w 2296474"/>
                      <a:gd name="connsiteY23" fmla="*/ 339933 h 1620360"/>
                      <a:gd name="connsiteX24" fmla="*/ 22006 w 2296474"/>
                      <a:gd name="connsiteY24" fmla="*/ 523337 h 1620360"/>
                      <a:gd name="connsiteX25" fmla="*/ 6470 w 2296474"/>
                      <a:gd name="connsiteY25" fmla="*/ 579436 h 1620360"/>
                      <a:gd name="connsiteX26" fmla="*/ 307684 w 2296474"/>
                      <a:gd name="connsiteY26" fmla="*/ 930277 h 1620360"/>
                      <a:gd name="connsiteX27" fmla="*/ 334439 w 2296474"/>
                      <a:gd name="connsiteY27" fmla="*/ 932003 h 1620360"/>
                      <a:gd name="connsiteX28" fmla="*/ 504465 w 2296474"/>
                      <a:gd name="connsiteY28" fmla="*/ 859936 h 1620360"/>
                      <a:gd name="connsiteX29" fmla="*/ 731886 w 2296474"/>
                      <a:gd name="connsiteY29" fmla="*/ 928982 h 1620360"/>
                      <a:gd name="connsiteX30" fmla="*/ 790575 w 2296474"/>
                      <a:gd name="connsiteY30" fmla="*/ 994144 h 1620360"/>
                      <a:gd name="connsiteX31" fmla="*/ 805678 w 2296474"/>
                      <a:gd name="connsiteY31" fmla="*/ 1051539 h 1620360"/>
                      <a:gd name="connsiteX32" fmla="*/ 718076 w 2296474"/>
                      <a:gd name="connsiteY32" fmla="*/ 1191789 h 1620360"/>
                      <a:gd name="connsiteX33" fmla="*/ 562291 w 2296474"/>
                      <a:gd name="connsiteY33" fmla="*/ 1222859 h 1620360"/>
                      <a:gd name="connsiteX34" fmla="*/ 872135 w 2296474"/>
                      <a:gd name="connsiteY34" fmla="*/ 1583193 h 1620360"/>
                      <a:gd name="connsiteX35" fmla="*/ 964053 w 2296474"/>
                      <a:gd name="connsiteY35" fmla="*/ 1606497 h 1620360"/>
                      <a:gd name="connsiteX36" fmla="*/ 1405948 w 2296474"/>
                      <a:gd name="connsiteY36" fmla="*/ 1436902 h 1620360"/>
                      <a:gd name="connsiteX37" fmla="*/ 1430545 w 2296474"/>
                      <a:gd name="connsiteY37" fmla="*/ 1448985 h 1620360"/>
                      <a:gd name="connsiteX38" fmla="*/ 1493550 w 2296474"/>
                      <a:gd name="connsiteY38" fmla="*/ 1544787 h 1620360"/>
                      <a:gd name="connsiteX39" fmla="*/ 1617401 w 2296474"/>
                      <a:gd name="connsiteY39" fmla="*/ 1605634 h 1620360"/>
                      <a:gd name="connsiteX40" fmla="*/ 1733916 w 2296474"/>
                      <a:gd name="connsiteY40" fmla="*/ 1620306 h 1620360"/>
                      <a:gd name="connsiteX41" fmla="*/ 1782680 w 2296474"/>
                      <a:gd name="connsiteY41" fmla="*/ 1614264 h 1620360"/>
                      <a:gd name="connsiteX42" fmla="*/ 1844390 w 2296474"/>
                      <a:gd name="connsiteY42" fmla="*/ 1589235 h 1620360"/>
                      <a:gd name="connsiteX43" fmla="*/ 1913436 w 2296474"/>
                      <a:gd name="connsiteY43" fmla="*/ 1528820 h 1620360"/>
                      <a:gd name="connsiteX44" fmla="*/ 1929403 w 2296474"/>
                      <a:gd name="connsiteY44" fmla="*/ 1425251 h 1620360"/>
                      <a:gd name="connsiteX45" fmla="*/ 1911278 w 2296474"/>
                      <a:gd name="connsiteY45" fmla="*/ 1376918 h 1620360"/>
                      <a:gd name="connsiteX46" fmla="*/ 1857336 w 2296474"/>
                      <a:gd name="connsiteY46" fmla="*/ 1325565 h 1620360"/>
                      <a:gd name="connsiteX47" fmla="*/ 1800373 w 2296474"/>
                      <a:gd name="connsiteY47" fmla="*/ 1288453 h 1620360"/>
                      <a:gd name="connsiteX48" fmla="*/ 2258235 w 2296474"/>
                      <a:gd name="connsiteY48" fmla="*/ 1117996 h 1620360"/>
                      <a:gd name="connsiteX49" fmla="*/ 2279812 w 2296474"/>
                      <a:gd name="connsiteY49" fmla="*/ 1109796 h 1620360"/>
                      <a:gd name="connsiteX50" fmla="*/ 2284127 w 2296474"/>
                      <a:gd name="connsiteY50" fmla="*/ 1054560 h 162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296474" h="1620360">
                        <a:moveTo>
                          <a:pt x="2284127" y="1054560"/>
                        </a:moveTo>
                        <a:cubicBezTo>
                          <a:pt x="2268592" y="1041182"/>
                          <a:pt x="2008806" y="741263"/>
                          <a:pt x="1982482" y="703719"/>
                        </a:cubicBezTo>
                        <a:cubicBezTo>
                          <a:pt x="1977304" y="696383"/>
                          <a:pt x="1966947" y="683869"/>
                          <a:pt x="1957453" y="698541"/>
                        </a:cubicBezTo>
                        <a:cubicBezTo>
                          <a:pt x="1944939" y="717097"/>
                          <a:pt x="1927246" y="728317"/>
                          <a:pt x="1909121" y="739537"/>
                        </a:cubicBezTo>
                        <a:cubicBezTo>
                          <a:pt x="1876324" y="758956"/>
                          <a:pt x="1849137" y="770176"/>
                          <a:pt x="1810730" y="773197"/>
                        </a:cubicBezTo>
                        <a:cubicBezTo>
                          <a:pt x="1783112" y="775786"/>
                          <a:pt x="1737800" y="774060"/>
                          <a:pt x="1705866" y="768450"/>
                        </a:cubicBezTo>
                        <a:cubicBezTo>
                          <a:pt x="1670912" y="762409"/>
                          <a:pt x="1619559" y="752052"/>
                          <a:pt x="1588920" y="730906"/>
                        </a:cubicBezTo>
                        <a:cubicBezTo>
                          <a:pt x="1566048" y="714939"/>
                          <a:pt x="1536272" y="693362"/>
                          <a:pt x="1520737" y="673512"/>
                        </a:cubicBezTo>
                        <a:cubicBezTo>
                          <a:pt x="1503907" y="652798"/>
                          <a:pt x="1489235" y="613528"/>
                          <a:pt x="1484056" y="592814"/>
                        </a:cubicBezTo>
                        <a:cubicBezTo>
                          <a:pt x="1476720" y="519453"/>
                          <a:pt x="1518579" y="458174"/>
                          <a:pt x="1594098" y="432714"/>
                        </a:cubicBezTo>
                        <a:cubicBezTo>
                          <a:pt x="1606613" y="426672"/>
                          <a:pt x="1693784" y="418473"/>
                          <a:pt x="1717950" y="415884"/>
                        </a:cubicBezTo>
                        <a:cubicBezTo>
                          <a:pt x="1733916" y="414157"/>
                          <a:pt x="1727443" y="404664"/>
                          <a:pt x="1724854" y="401643"/>
                        </a:cubicBezTo>
                        <a:cubicBezTo>
                          <a:pt x="1667891" y="331302"/>
                          <a:pt x="1615243" y="276928"/>
                          <a:pt x="1560870" y="213924"/>
                        </a:cubicBezTo>
                        <a:cubicBezTo>
                          <a:pt x="1518147" y="164297"/>
                          <a:pt x="1473268" y="116396"/>
                          <a:pt x="1432703" y="65043"/>
                        </a:cubicBezTo>
                        <a:cubicBezTo>
                          <a:pt x="1400338" y="24479"/>
                          <a:pt x="1368404" y="15416"/>
                          <a:pt x="1318777" y="30952"/>
                        </a:cubicBezTo>
                        <a:cubicBezTo>
                          <a:pt x="1304536" y="35267"/>
                          <a:pt x="941181" y="172928"/>
                          <a:pt x="869978" y="200115"/>
                        </a:cubicBezTo>
                        <a:cubicBezTo>
                          <a:pt x="856168" y="205293"/>
                          <a:pt x="849264" y="202272"/>
                          <a:pt x="847969" y="188463"/>
                        </a:cubicBezTo>
                        <a:cubicBezTo>
                          <a:pt x="843222" y="131500"/>
                          <a:pt x="816035" y="90504"/>
                          <a:pt x="771587" y="59865"/>
                        </a:cubicBezTo>
                        <a:cubicBezTo>
                          <a:pt x="761230" y="52529"/>
                          <a:pt x="733612" y="32678"/>
                          <a:pt x="712035" y="27931"/>
                        </a:cubicBezTo>
                        <a:cubicBezTo>
                          <a:pt x="655072" y="8512"/>
                          <a:pt x="597246" y="-3140"/>
                          <a:pt x="536830" y="744"/>
                        </a:cubicBezTo>
                        <a:cubicBezTo>
                          <a:pt x="504033" y="3333"/>
                          <a:pt x="473826" y="7217"/>
                          <a:pt x="442755" y="24047"/>
                        </a:cubicBezTo>
                        <a:cubicBezTo>
                          <a:pt x="406074" y="43035"/>
                          <a:pt x="375004" y="67633"/>
                          <a:pt x="356016" y="105608"/>
                        </a:cubicBezTo>
                        <a:cubicBezTo>
                          <a:pt x="347385" y="127616"/>
                          <a:pt x="341344" y="150056"/>
                          <a:pt x="346091" y="174222"/>
                        </a:cubicBezTo>
                        <a:cubicBezTo>
                          <a:pt x="358174" y="230322"/>
                          <a:pt x="388813" y="288148"/>
                          <a:pt x="501876" y="339933"/>
                        </a:cubicBezTo>
                        <a:cubicBezTo>
                          <a:pt x="440597" y="362804"/>
                          <a:pt x="43583" y="516000"/>
                          <a:pt x="22006" y="523337"/>
                        </a:cubicBezTo>
                        <a:cubicBezTo>
                          <a:pt x="-1729" y="534988"/>
                          <a:pt x="-5181" y="562175"/>
                          <a:pt x="6470" y="579436"/>
                        </a:cubicBezTo>
                        <a:cubicBezTo>
                          <a:pt x="16827" y="590656"/>
                          <a:pt x="294306" y="914310"/>
                          <a:pt x="307684" y="930277"/>
                        </a:cubicBezTo>
                        <a:cubicBezTo>
                          <a:pt x="315883" y="940634"/>
                          <a:pt x="323219" y="945812"/>
                          <a:pt x="334439" y="932003"/>
                        </a:cubicBezTo>
                        <a:cubicBezTo>
                          <a:pt x="378456" y="878061"/>
                          <a:pt x="439303" y="862957"/>
                          <a:pt x="504465" y="859936"/>
                        </a:cubicBezTo>
                        <a:cubicBezTo>
                          <a:pt x="588183" y="856052"/>
                          <a:pt x="664565" y="878492"/>
                          <a:pt x="731886" y="928982"/>
                        </a:cubicBezTo>
                        <a:cubicBezTo>
                          <a:pt x="755620" y="947107"/>
                          <a:pt x="773313" y="970410"/>
                          <a:pt x="790575" y="994144"/>
                        </a:cubicBezTo>
                        <a:cubicBezTo>
                          <a:pt x="799637" y="1012269"/>
                          <a:pt x="804384" y="1030825"/>
                          <a:pt x="805678" y="1051539"/>
                        </a:cubicBezTo>
                        <a:cubicBezTo>
                          <a:pt x="811288" y="1121017"/>
                          <a:pt x="775039" y="1162444"/>
                          <a:pt x="718076" y="1191789"/>
                        </a:cubicBezTo>
                        <a:cubicBezTo>
                          <a:pt x="691321" y="1206461"/>
                          <a:pt x="586026" y="1219839"/>
                          <a:pt x="562291" y="1222859"/>
                        </a:cubicBezTo>
                        <a:cubicBezTo>
                          <a:pt x="569627" y="1239689"/>
                          <a:pt x="821645" y="1529683"/>
                          <a:pt x="872135" y="1583193"/>
                        </a:cubicBezTo>
                        <a:cubicBezTo>
                          <a:pt x="895438" y="1608223"/>
                          <a:pt x="924783" y="1622464"/>
                          <a:pt x="964053" y="1606497"/>
                        </a:cubicBezTo>
                        <a:cubicBezTo>
                          <a:pt x="1096103" y="1553418"/>
                          <a:pt x="1391707" y="1443375"/>
                          <a:pt x="1405948" y="1436902"/>
                        </a:cubicBezTo>
                        <a:cubicBezTo>
                          <a:pt x="1420189" y="1430429"/>
                          <a:pt x="1427093" y="1434745"/>
                          <a:pt x="1430545" y="1448985"/>
                        </a:cubicBezTo>
                        <a:cubicBezTo>
                          <a:pt x="1440039" y="1488255"/>
                          <a:pt x="1464637" y="1519326"/>
                          <a:pt x="1493550" y="1544787"/>
                        </a:cubicBezTo>
                        <a:cubicBezTo>
                          <a:pt x="1528504" y="1575426"/>
                          <a:pt x="1572090" y="1593119"/>
                          <a:pt x="1617401" y="1605634"/>
                        </a:cubicBezTo>
                        <a:cubicBezTo>
                          <a:pt x="1655808" y="1616422"/>
                          <a:pt x="1695078" y="1619443"/>
                          <a:pt x="1733916" y="1620306"/>
                        </a:cubicBezTo>
                        <a:cubicBezTo>
                          <a:pt x="1747726" y="1620737"/>
                          <a:pt x="1768008" y="1618580"/>
                          <a:pt x="1782680" y="1614264"/>
                        </a:cubicBezTo>
                        <a:cubicBezTo>
                          <a:pt x="1805120" y="1608654"/>
                          <a:pt x="1824108" y="1600455"/>
                          <a:pt x="1844390" y="1589235"/>
                        </a:cubicBezTo>
                        <a:cubicBezTo>
                          <a:pt x="1872009" y="1574563"/>
                          <a:pt x="1893585" y="1552554"/>
                          <a:pt x="1913436" y="1528820"/>
                        </a:cubicBezTo>
                        <a:cubicBezTo>
                          <a:pt x="1936739" y="1493865"/>
                          <a:pt x="1934150" y="1461500"/>
                          <a:pt x="1929403" y="1425251"/>
                        </a:cubicBezTo>
                        <a:cubicBezTo>
                          <a:pt x="1925951" y="1401516"/>
                          <a:pt x="1919909" y="1394180"/>
                          <a:pt x="1911278" y="1376918"/>
                        </a:cubicBezTo>
                        <a:cubicBezTo>
                          <a:pt x="1899627" y="1357931"/>
                          <a:pt x="1875461" y="1338943"/>
                          <a:pt x="1857336" y="1325565"/>
                        </a:cubicBezTo>
                        <a:cubicBezTo>
                          <a:pt x="1839643" y="1313914"/>
                          <a:pt x="1821519" y="1302262"/>
                          <a:pt x="1800373" y="1288453"/>
                        </a:cubicBezTo>
                        <a:cubicBezTo>
                          <a:pt x="1829286" y="1277233"/>
                          <a:pt x="2235795" y="1119290"/>
                          <a:pt x="2258235" y="1117996"/>
                        </a:cubicBezTo>
                        <a:cubicBezTo>
                          <a:pt x="2265571" y="1115407"/>
                          <a:pt x="2272476" y="1112386"/>
                          <a:pt x="2279812" y="1109796"/>
                        </a:cubicBezTo>
                        <a:cubicBezTo>
                          <a:pt x="2300095" y="1100734"/>
                          <a:pt x="2302252" y="1077000"/>
                          <a:pt x="2284127" y="1054560"/>
                        </a:cubicBezTo>
                        <a:close/>
                      </a:path>
                    </a:pathLst>
                  </a:custGeom>
                  <a:solidFill>
                    <a:srgbClr val="B4DECF"/>
                  </a:solidFill>
                  <a:ln w="4309" cap="flat">
                    <a:noFill/>
                    <a:prstDash val="solid"/>
                    <a:miter/>
                  </a:ln>
                </p:spPr>
                <p:txBody>
                  <a:bodyPr rtlCol="0" anchor="ctr"/>
                  <a:lstStyle/>
                  <a:p>
                    <a:endParaRPr lang="en-US">
                      <a:solidFill>
                        <a:schemeClr val="bg1"/>
                      </a:solidFill>
                      <a:latin typeface="Arial" panose="020B0604020202020204" pitchFamily="34" charset="0"/>
                    </a:endParaRPr>
                  </a:p>
                </p:txBody>
              </p:sp>
              <p:sp>
                <p:nvSpPr>
                  <p:cNvPr id="210" name="TextBox 209">
                    <a:extLst>
                      <a:ext uri="{FF2B5EF4-FFF2-40B4-BE49-F238E27FC236}">
                        <a16:creationId xmlns:a16="http://schemas.microsoft.com/office/drawing/2014/main" id="{C957225F-AD7B-5974-E9B8-2C0737F4B883}"/>
                      </a:ext>
                    </a:extLst>
                  </p:cNvPr>
                  <p:cNvSpPr txBox="1"/>
                  <p:nvPr/>
                </p:nvSpPr>
                <p:spPr>
                  <a:xfrm>
                    <a:off x="6797605" y="4062158"/>
                    <a:ext cx="1005840" cy="451864"/>
                  </a:xfrm>
                  <a:prstGeom prst="rect">
                    <a:avLst/>
                  </a:prstGeom>
                  <a:noFill/>
                </p:spPr>
                <p:txBody>
                  <a:bodyPr wrap="square" rtlCol="0">
                    <a:spAutoFit/>
                  </a:bodyPr>
                  <a:lstStyle/>
                  <a:p>
                    <a:pPr algn="ctr"/>
                    <a:r>
                      <a:rPr lang="en-US" altLang="ko-KR" sz="1600">
                        <a:solidFill>
                          <a:schemeClr val="tx1">
                            <a:lumMod val="65000"/>
                            <a:lumOff val="35000"/>
                          </a:schemeClr>
                        </a:solidFill>
                        <a:latin typeface="Arial" panose="020B0604020202020204" pitchFamily="34" charset="0"/>
                        <a:cs typeface="Arial" pitchFamily="34" charset="0"/>
                      </a:rPr>
                      <a:t>BA-N</a:t>
                    </a:r>
                  </a:p>
                </p:txBody>
              </p:sp>
            </p:grpSp>
            <p:grpSp>
              <p:nvGrpSpPr>
                <p:cNvPr id="204" name="Group 203">
                  <a:extLst>
                    <a:ext uri="{FF2B5EF4-FFF2-40B4-BE49-F238E27FC236}">
                      <a16:creationId xmlns:a16="http://schemas.microsoft.com/office/drawing/2014/main" id="{C02906CB-A8DE-6C27-D288-8711DD3EE637}"/>
                    </a:ext>
                  </a:extLst>
                </p:cNvPr>
                <p:cNvGrpSpPr/>
                <p:nvPr/>
              </p:nvGrpSpPr>
              <p:grpSpPr>
                <a:xfrm>
                  <a:off x="4964477" y="4107618"/>
                  <a:ext cx="1847706" cy="1280573"/>
                  <a:chOff x="4964477" y="4107618"/>
                  <a:chExt cx="1847706" cy="1280573"/>
                </a:xfrm>
              </p:grpSpPr>
              <p:grpSp>
                <p:nvGrpSpPr>
                  <p:cNvPr id="205" name="Graphic 10">
                    <a:extLst>
                      <a:ext uri="{FF2B5EF4-FFF2-40B4-BE49-F238E27FC236}">
                        <a16:creationId xmlns:a16="http://schemas.microsoft.com/office/drawing/2014/main" id="{99AEA780-2AC5-F839-2191-6EA67522B12D}"/>
                      </a:ext>
                    </a:extLst>
                  </p:cNvPr>
                  <p:cNvGrpSpPr/>
                  <p:nvPr/>
                </p:nvGrpSpPr>
                <p:grpSpPr>
                  <a:xfrm>
                    <a:off x="4964477" y="4107618"/>
                    <a:ext cx="1847706" cy="1280573"/>
                    <a:chOff x="4689434" y="4018946"/>
                    <a:chExt cx="2291243" cy="1587971"/>
                  </a:xfrm>
                  <a:solidFill>
                    <a:srgbClr val="DA4848"/>
                  </a:solidFill>
                </p:grpSpPr>
                <p:sp>
                  <p:nvSpPr>
                    <p:cNvPr id="207" name="Freeform: Shape 206">
                      <a:extLst>
                        <a:ext uri="{FF2B5EF4-FFF2-40B4-BE49-F238E27FC236}">
                          <a16:creationId xmlns:a16="http://schemas.microsoft.com/office/drawing/2014/main" id="{E68427CA-BC15-72AB-653F-BBCED6D839EA}"/>
                        </a:ext>
                      </a:extLst>
                    </p:cNvPr>
                    <p:cNvSpPr/>
                    <p:nvPr/>
                  </p:nvSpPr>
                  <p:spPr>
                    <a:xfrm>
                      <a:off x="4689434" y="4018946"/>
                      <a:ext cx="2291243" cy="1587971"/>
                    </a:xfrm>
                    <a:custGeom>
                      <a:avLst/>
                      <a:gdLst>
                        <a:gd name="connsiteX0" fmla="*/ 2278158 w 2291243"/>
                        <a:gd name="connsiteY0" fmla="*/ 1025808 h 1587971"/>
                        <a:gd name="connsiteX1" fmla="*/ 1968314 w 2291243"/>
                        <a:gd name="connsiteY1" fmla="*/ 663748 h 1587971"/>
                        <a:gd name="connsiteX2" fmla="*/ 2080514 w 2291243"/>
                        <a:gd name="connsiteY2" fmla="*/ 655117 h 1587971"/>
                        <a:gd name="connsiteX3" fmla="*/ 2193145 w 2291243"/>
                        <a:gd name="connsiteY3" fmla="*/ 590386 h 1587971"/>
                        <a:gd name="connsiteX4" fmla="*/ 2212133 w 2291243"/>
                        <a:gd name="connsiteY4" fmla="*/ 454452 h 1587971"/>
                        <a:gd name="connsiteX5" fmla="*/ 2124962 w 2291243"/>
                        <a:gd name="connsiteY5" fmla="*/ 355198 h 1587971"/>
                        <a:gd name="connsiteX6" fmla="*/ 1779732 w 2291243"/>
                        <a:gd name="connsiteY6" fmla="*/ 344841 h 1587971"/>
                        <a:gd name="connsiteX7" fmla="*/ 1737009 w 2291243"/>
                        <a:gd name="connsiteY7" fmla="*/ 391016 h 1587971"/>
                        <a:gd name="connsiteX8" fmla="*/ 1444427 w 2291243"/>
                        <a:gd name="connsiteY8" fmla="*/ 54848 h 1587971"/>
                        <a:gd name="connsiteX9" fmla="*/ 1359845 w 2291243"/>
                        <a:gd name="connsiteY9" fmla="*/ 42 h 1587971"/>
                        <a:gd name="connsiteX10" fmla="*/ 1286484 w 2291243"/>
                        <a:gd name="connsiteY10" fmla="*/ 19462 h 1587971"/>
                        <a:gd name="connsiteX11" fmla="*/ 859261 w 2291243"/>
                        <a:gd name="connsiteY11" fmla="*/ 182151 h 1587971"/>
                        <a:gd name="connsiteX12" fmla="*/ 954200 w 2291243"/>
                        <a:gd name="connsiteY12" fmla="*/ 249040 h 1587971"/>
                        <a:gd name="connsiteX13" fmla="*/ 1008142 w 2291243"/>
                        <a:gd name="connsiteY13" fmla="*/ 359082 h 1587971"/>
                        <a:gd name="connsiteX14" fmla="*/ 953337 w 2291243"/>
                        <a:gd name="connsiteY14" fmla="*/ 466103 h 1587971"/>
                        <a:gd name="connsiteX15" fmla="*/ 845883 w 2291243"/>
                        <a:gd name="connsiteY15" fmla="*/ 512278 h 1587971"/>
                        <a:gd name="connsiteX16" fmla="*/ 698729 w 2291243"/>
                        <a:gd name="connsiteY16" fmla="*/ 508394 h 1587971"/>
                        <a:gd name="connsiteX17" fmla="*/ 551575 w 2291243"/>
                        <a:gd name="connsiteY17" fmla="*/ 427265 h 1587971"/>
                        <a:gd name="connsiteX18" fmla="*/ 501948 w 2291243"/>
                        <a:gd name="connsiteY18" fmla="*/ 334053 h 1587971"/>
                        <a:gd name="connsiteX19" fmla="*/ 478213 w 2291243"/>
                        <a:gd name="connsiteY19" fmla="*/ 322401 h 1587971"/>
                        <a:gd name="connsiteX20" fmla="*/ 31140 w 2291243"/>
                        <a:gd name="connsiteY20" fmla="*/ 495448 h 1587971"/>
                        <a:gd name="connsiteX21" fmla="*/ 11721 w 2291243"/>
                        <a:gd name="connsiteY21" fmla="*/ 563199 h 1587971"/>
                        <a:gd name="connsiteX22" fmla="*/ 306030 w 2291243"/>
                        <a:gd name="connsiteY22" fmla="*/ 903683 h 1587971"/>
                        <a:gd name="connsiteX23" fmla="*/ 301283 w 2291243"/>
                        <a:gd name="connsiteY23" fmla="*/ 920081 h 1587971"/>
                        <a:gd name="connsiteX24" fmla="*/ 246477 w 2291243"/>
                        <a:gd name="connsiteY24" fmla="*/ 921807 h 1587971"/>
                        <a:gd name="connsiteX25" fmla="*/ 145066 w 2291243"/>
                        <a:gd name="connsiteY25" fmla="*/ 965393 h 1587971"/>
                        <a:gd name="connsiteX26" fmla="*/ 89829 w 2291243"/>
                        <a:gd name="connsiteY26" fmla="*/ 1107369 h 1587971"/>
                        <a:gd name="connsiteX27" fmla="*/ 334080 w 2291243"/>
                        <a:gd name="connsiteY27" fmla="*/ 1276963 h 1587971"/>
                        <a:gd name="connsiteX28" fmla="*/ 433765 w 2291243"/>
                        <a:gd name="connsiteY28" fmla="*/ 1276532 h 1587971"/>
                        <a:gd name="connsiteX29" fmla="*/ 552438 w 2291243"/>
                        <a:gd name="connsiteY29" fmla="*/ 1216979 h 1587971"/>
                        <a:gd name="connsiteX30" fmla="*/ 575309 w 2291243"/>
                        <a:gd name="connsiteY30" fmla="*/ 1218274 h 1587971"/>
                        <a:gd name="connsiteX31" fmla="*/ 866166 w 2291243"/>
                        <a:gd name="connsiteY31" fmla="*/ 1557894 h 1587971"/>
                        <a:gd name="connsiteX32" fmla="*/ 962399 w 2291243"/>
                        <a:gd name="connsiteY32" fmla="*/ 1582923 h 1587971"/>
                        <a:gd name="connsiteX33" fmla="*/ 1431480 w 2291243"/>
                        <a:gd name="connsiteY33" fmla="*/ 1406424 h 1587971"/>
                        <a:gd name="connsiteX34" fmla="*/ 1333090 w 2291243"/>
                        <a:gd name="connsiteY34" fmla="*/ 1336947 h 1587971"/>
                        <a:gd name="connsiteX35" fmla="*/ 1289504 w 2291243"/>
                        <a:gd name="connsiteY35" fmla="*/ 1198855 h 1587971"/>
                        <a:gd name="connsiteX36" fmla="*/ 1341289 w 2291243"/>
                        <a:gd name="connsiteY36" fmla="*/ 1120315 h 1587971"/>
                        <a:gd name="connsiteX37" fmla="*/ 1538070 w 2291243"/>
                        <a:gd name="connsiteY37" fmla="*/ 1072414 h 1587971"/>
                        <a:gd name="connsiteX38" fmla="*/ 1695150 w 2291243"/>
                        <a:gd name="connsiteY38" fmla="*/ 1125925 h 1587971"/>
                        <a:gd name="connsiteX39" fmla="*/ 1791383 w 2291243"/>
                        <a:gd name="connsiteY39" fmla="*/ 1270921 h 1587971"/>
                        <a:gd name="connsiteX40" fmla="*/ 2256581 w 2291243"/>
                        <a:gd name="connsiteY40" fmla="*/ 1096149 h 1587971"/>
                        <a:gd name="connsiteX41" fmla="*/ 2278158 w 2291243"/>
                        <a:gd name="connsiteY41" fmla="*/ 1025808 h 158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91243" h="1587971">
                          <a:moveTo>
                            <a:pt x="2278158" y="1025808"/>
                          </a:moveTo>
                          <a:cubicBezTo>
                            <a:pt x="2258307" y="1001642"/>
                            <a:pt x="1986870" y="688777"/>
                            <a:pt x="1968314" y="663748"/>
                          </a:cubicBezTo>
                          <a:cubicBezTo>
                            <a:pt x="2008878" y="666337"/>
                            <a:pt x="2044696" y="663316"/>
                            <a:pt x="2080514" y="655117"/>
                          </a:cubicBezTo>
                          <a:cubicBezTo>
                            <a:pt x="2118920" y="646918"/>
                            <a:pt x="2170705" y="615415"/>
                            <a:pt x="2193145" y="590386"/>
                          </a:cubicBezTo>
                          <a:cubicBezTo>
                            <a:pt x="2223784" y="548527"/>
                            <a:pt x="2233710" y="502352"/>
                            <a:pt x="2212133" y="454452"/>
                          </a:cubicBezTo>
                          <a:cubicBezTo>
                            <a:pt x="2193576" y="413456"/>
                            <a:pt x="2164232" y="378070"/>
                            <a:pt x="2124962" y="355198"/>
                          </a:cubicBezTo>
                          <a:cubicBezTo>
                            <a:pt x="2012330" y="290467"/>
                            <a:pt x="1897110" y="277090"/>
                            <a:pt x="1779732" y="344841"/>
                          </a:cubicBezTo>
                          <a:cubicBezTo>
                            <a:pt x="1764628" y="359082"/>
                            <a:pt x="1745640" y="369870"/>
                            <a:pt x="1737009" y="391016"/>
                          </a:cubicBezTo>
                          <a:cubicBezTo>
                            <a:pt x="1719316" y="382385"/>
                            <a:pt x="1468161" y="82035"/>
                            <a:pt x="1444427" y="54848"/>
                          </a:cubicBezTo>
                          <a:cubicBezTo>
                            <a:pt x="1421555" y="28524"/>
                            <a:pt x="1399547" y="1337"/>
                            <a:pt x="1359845" y="42"/>
                          </a:cubicBezTo>
                          <a:cubicBezTo>
                            <a:pt x="1333090" y="-821"/>
                            <a:pt x="1310650" y="11694"/>
                            <a:pt x="1286484" y="19462"/>
                          </a:cubicBezTo>
                          <a:cubicBezTo>
                            <a:pt x="1150118" y="71246"/>
                            <a:pt x="866166" y="179562"/>
                            <a:pt x="859261" y="182151"/>
                          </a:cubicBezTo>
                          <a:cubicBezTo>
                            <a:pt x="878249" y="193371"/>
                            <a:pt x="943411" y="234799"/>
                            <a:pt x="954200" y="249040"/>
                          </a:cubicBezTo>
                          <a:cubicBezTo>
                            <a:pt x="990449" y="276658"/>
                            <a:pt x="1005984" y="317654"/>
                            <a:pt x="1008142" y="359082"/>
                          </a:cubicBezTo>
                          <a:cubicBezTo>
                            <a:pt x="1009868" y="400941"/>
                            <a:pt x="985270" y="435464"/>
                            <a:pt x="953337" y="466103"/>
                          </a:cubicBezTo>
                          <a:cubicBezTo>
                            <a:pt x="937801" y="481639"/>
                            <a:pt x="873502" y="509257"/>
                            <a:pt x="845883" y="512278"/>
                          </a:cubicBezTo>
                          <a:cubicBezTo>
                            <a:pt x="798414" y="522635"/>
                            <a:pt x="699592" y="510552"/>
                            <a:pt x="698729" y="508394"/>
                          </a:cubicBezTo>
                          <a:cubicBezTo>
                            <a:pt x="640040" y="498900"/>
                            <a:pt x="593002" y="468261"/>
                            <a:pt x="551575" y="427265"/>
                          </a:cubicBezTo>
                          <a:cubicBezTo>
                            <a:pt x="525682" y="401372"/>
                            <a:pt x="507126" y="370302"/>
                            <a:pt x="501948" y="334053"/>
                          </a:cubicBezTo>
                          <a:cubicBezTo>
                            <a:pt x="499359" y="314633"/>
                            <a:pt x="491159" y="315497"/>
                            <a:pt x="478213" y="322401"/>
                          </a:cubicBezTo>
                          <a:cubicBezTo>
                            <a:pt x="441533" y="342683"/>
                            <a:pt x="95439" y="469987"/>
                            <a:pt x="31140" y="495448"/>
                          </a:cubicBezTo>
                          <a:cubicBezTo>
                            <a:pt x="-2089" y="508394"/>
                            <a:pt x="-8993" y="534718"/>
                            <a:pt x="11721" y="563199"/>
                          </a:cubicBezTo>
                          <a:cubicBezTo>
                            <a:pt x="28551" y="574851"/>
                            <a:pt x="281432" y="876064"/>
                            <a:pt x="306030" y="903683"/>
                          </a:cubicBezTo>
                          <a:cubicBezTo>
                            <a:pt x="315092" y="913608"/>
                            <a:pt x="312934" y="917060"/>
                            <a:pt x="301283" y="920081"/>
                          </a:cubicBezTo>
                          <a:cubicBezTo>
                            <a:pt x="283158" y="924828"/>
                            <a:pt x="266328" y="920081"/>
                            <a:pt x="246477" y="921807"/>
                          </a:cubicBezTo>
                          <a:cubicBezTo>
                            <a:pt x="207639" y="925691"/>
                            <a:pt x="177000" y="942521"/>
                            <a:pt x="145066" y="965393"/>
                          </a:cubicBezTo>
                          <a:cubicBezTo>
                            <a:pt x="97597" y="1002505"/>
                            <a:pt x="76451" y="1064215"/>
                            <a:pt x="89829" y="1107369"/>
                          </a:cubicBezTo>
                          <a:cubicBezTo>
                            <a:pt x="132983" y="1219137"/>
                            <a:pt x="224900" y="1259701"/>
                            <a:pt x="334080" y="1276963"/>
                          </a:cubicBezTo>
                          <a:cubicBezTo>
                            <a:pt x="367739" y="1282141"/>
                            <a:pt x="400968" y="1281278"/>
                            <a:pt x="433765" y="1276532"/>
                          </a:cubicBezTo>
                          <a:cubicBezTo>
                            <a:pt x="479508" y="1270058"/>
                            <a:pt x="518346" y="1247187"/>
                            <a:pt x="552438" y="1216979"/>
                          </a:cubicBezTo>
                          <a:cubicBezTo>
                            <a:pt x="561932" y="1208348"/>
                            <a:pt x="565815" y="1207054"/>
                            <a:pt x="575309" y="1218274"/>
                          </a:cubicBezTo>
                          <a:cubicBezTo>
                            <a:pt x="642198" y="1296814"/>
                            <a:pt x="836821" y="1522508"/>
                            <a:pt x="866166" y="1557894"/>
                          </a:cubicBezTo>
                          <a:cubicBezTo>
                            <a:pt x="888174" y="1583786"/>
                            <a:pt x="927444" y="1595438"/>
                            <a:pt x="962399" y="1582923"/>
                          </a:cubicBezTo>
                          <a:cubicBezTo>
                            <a:pt x="1026266" y="1559620"/>
                            <a:pt x="1379265" y="1426707"/>
                            <a:pt x="1431480" y="1406424"/>
                          </a:cubicBezTo>
                          <a:cubicBezTo>
                            <a:pt x="1421987" y="1400814"/>
                            <a:pt x="1352941" y="1360681"/>
                            <a:pt x="1333090" y="1336947"/>
                          </a:cubicBezTo>
                          <a:cubicBezTo>
                            <a:pt x="1289504" y="1293361"/>
                            <a:pt x="1283894" y="1222158"/>
                            <a:pt x="1289504" y="1198855"/>
                          </a:cubicBezTo>
                          <a:cubicBezTo>
                            <a:pt x="1298135" y="1163037"/>
                            <a:pt x="1315397" y="1139734"/>
                            <a:pt x="1341289" y="1120315"/>
                          </a:cubicBezTo>
                          <a:cubicBezTo>
                            <a:pt x="1399547" y="1076729"/>
                            <a:pt x="1466435" y="1064646"/>
                            <a:pt x="1538070" y="1072414"/>
                          </a:cubicBezTo>
                          <a:cubicBezTo>
                            <a:pt x="1594602" y="1078456"/>
                            <a:pt x="1647681" y="1093991"/>
                            <a:pt x="1695150" y="1125925"/>
                          </a:cubicBezTo>
                          <a:cubicBezTo>
                            <a:pt x="1746072" y="1160448"/>
                            <a:pt x="1784478" y="1204033"/>
                            <a:pt x="1791383" y="1270921"/>
                          </a:cubicBezTo>
                          <a:cubicBezTo>
                            <a:pt x="1859566" y="1245029"/>
                            <a:pt x="2231983" y="1105642"/>
                            <a:pt x="2256581" y="1096149"/>
                          </a:cubicBezTo>
                          <a:cubicBezTo>
                            <a:pt x="2293262" y="1081908"/>
                            <a:pt x="2301461" y="1054721"/>
                            <a:pt x="2278158" y="1025808"/>
                          </a:cubicBezTo>
                          <a:close/>
                        </a:path>
                      </a:pathLst>
                    </a:custGeom>
                    <a:solidFill>
                      <a:srgbClr val="9DACBC"/>
                    </a:solidFill>
                    <a:ln w="4309" cap="flat">
                      <a:noFill/>
                      <a:prstDash val="solid"/>
                      <a:miter/>
                    </a:ln>
                  </p:spPr>
                  <p:txBody>
                    <a:bodyPr rtlCol="0" anchor="ctr"/>
                    <a:lstStyle/>
                    <a:p>
                      <a:endParaRPr lang="en-US">
                        <a:solidFill>
                          <a:schemeClr val="bg1"/>
                        </a:solidFill>
                        <a:latin typeface="Arial" panose="020B0604020202020204" pitchFamily="34" charset="0"/>
                      </a:endParaRPr>
                    </a:p>
                  </p:txBody>
                </p:sp>
                <p:sp>
                  <p:nvSpPr>
                    <p:cNvPr id="208" name="Freeform: Shape 207">
                      <a:extLst>
                        <a:ext uri="{FF2B5EF4-FFF2-40B4-BE49-F238E27FC236}">
                          <a16:creationId xmlns:a16="http://schemas.microsoft.com/office/drawing/2014/main" id="{46DEF25C-FA6E-F109-D3C0-971CD11A83B0}"/>
                        </a:ext>
                      </a:extLst>
                    </p:cNvPr>
                    <p:cNvSpPr/>
                    <p:nvPr/>
                  </p:nvSpPr>
                  <p:spPr>
                    <a:xfrm>
                      <a:off x="5388595" y="4527771"/>
                      <a:ext cx="4315" cy="4315"/>
                    </a:xfrm>
                    <a:custGeom>
                      <a:avLst/>
                      <a:gdLst>
                        <a:gd name="connsiteX0" fmla="*/ 0 w 4315"/>
                        <a:gd name="connsiteY0" fmla="*/ 0 h 4315"/>
                        <a:gd name="connsiteX1" fmla="*/ 0 w 4315"/>
                        <a:gd name="connsiteY1" fmla="*/ 0 h 4315"/>
                        <a:gd name="connsiteX2" fmla="*/ 0 w 4315"/>
                        <a:gd name="connsiteY2" fmla="*/ 0 h 4315"/>
                        <a:gd name="connsiteX3" fmla="*/ 0 w 4315"/>
                        <a:gd name="connsiteY3" fmla="*/ 0 h 4315"/>
                      </a:gdLst>
                      <a:ahLst/>
                      <a:cxnLst>
                        <a:cxn ang="0">
                          <a:pos x="connsiteX0" y="connsiteY0"/>
                        </a:cxn>
                        <a:cxn ang="0">
                          <a:pos x="connsiteX1" y="connsiteY1"/>
                        </a:cxn>
                        <a:cxn ang="0">
                          <a:pos x="connsiteX2" y="connsiteY2"/>
                        </a:cxn>
                        <a:cxn ang="0">
                          <a:pos x="connsiteX3" y="connsiteY3"/>
                        </a:cxn>
                      </a:cxnLst>
                      <a:rect l="l" t="t" r="r" b="b"/>
                      <a:pathLst>
                        <a:path w="4315" h="4315">
                          <a:moveTo>
                            <a:pt x="0" y="0"/>
                          </a:moveTo>
                          <a:cubicBezTo>
                            <a:pt x="0" y="0"/>
                            <a:pt x="0" y="0"/>
                            <a:pt x="0" y="0"/>
                          </a:cubicBezTo>
                          <a:cubicBezTo>
                            <a:pt x="0" y="0"/>
                            <a:pt x="0" y="0"/>
                            <a:pt x="0" y="0"/>
                          </a:cubicBezTo>
                          <a:cubicBezTo>
                            <a:pt x="0" y="0"/>
                            <a:pt x="0" y="0"/>
                            <a:pt x="0" y="0"/>
                          </a:cubicBezTo>
                          <a:close/>
                        </a:path>
                      </a:pathLst>
                    </a:custGeom>
                    <a:solidFill>
                      <a:srgbClr val="DA4848"/>
                    </a:solidFill>
                    <a:ln w="4309" cap="flat">
                      <a:noFill/>
                      <a:prstDash val="solid"/>
                      <a:miter/>
                    </a:ln>
                  </p:spPr>
                  <p:txBody>
                    <a:bodyPr rtlCol="0" anchor="ctr"/>
                    <a:lstStyle/>
                    <a:p>
                      <a:endParaRPr lang="en-US">
                        <a:solidFill>
                          <a:schemeClr val="bg1"/>
                        </a:solidFill>
                        <a:latin typeface="Arial" panose="020B0604020202020204" pitchFamily="34" charset="0"/>
                      </a:endParaRPr>
                    </a:p>
                  </p:txBody>
                </p:sp>
              </p:grpSp>
              <p:sp>
                <p:nvSpPr>
                  <p:cNvPr id="206" name="TextBox 205">
                    <a:extLst>
                      <a:ext uri="{FF2B5EF4-FFF2-40B4-BE49-F238E27FC236}">
                        <a16:creationId xmlns:a16="http://schemas.microsoft.com/office/drawing/2014/main" id="{344DDF8A-DBEF-5278-5815-1C97CB0FC10D}"/>
                      </a:ext>
                    </a:extLst>
                  </p:cNvPr>
                  <p:cNvSpPr txBox="1"/>
                  <p:nvPr/>
                </p:nvSpPr>
                <p:spPr>
                  <a:xfrm>
                    <a:off x="5210748" y="4528730"/>
                    <a:ext cx="1223472" cy="451863"/>
                  </a:xfrm>
                  <a:prstGeom prst="rect">
                    <a:avLst/>
                  </a:prstGeom>
                  <a:noFill/>
                </p:spPr>
                <p:txBody>
                  <a:bodyPr wrap="square" rtlCol="0">
                    <a:spAutoFit/>
                  </a:bodyPr>
                  <a:lstStyle/>
                  <a:p>
                    <a:pPr algn="ctr"/>
                    <a:r>
                      <a:rPr lang="en-US" altLang="ko-KR" sz="1600">
                        <a:solidFill>
                          <a:schemeClr val="tx1">
                            <a:lumMod val="65000"/>
                            <a:lumOff val="35000"/>
                          </a:schemeClr>
                        </a:solidFill>
                        <a:latin typeface="Arial" panose="020B0604020202020204" pitchFamily="34" charset="0"/>
                        <a:cs typeface="Arial" pitchFamily="34" charset="0"/>
                      </a:rPr>
                      <a:t>PSM</a:t>
                    </a:r>
                  </a:p>
                </p:txBody>
              </p:sp>
            </p:grpSp>
          </p:grpSp>
        </p:grpSp>
        <p:sp>
          <p:nvSpPr>
            <p:cNvPr id="217" name="Oval 216">
              <a:extLst>
                <a:ext uri="{FF2B5EF4-FFF2-40B4-BE49-F238E27FC236}">
                  <a16:creationId xmlns:a16="http://schemas.microsoft.com/office/drawing/2014/main" id="{8605335C-E136-FFFD-9BFE-2062DE18CA12}"/>
                </a:ext>
              </a:extLst>
            </p:cNvPr>
            <p:cNvSpPr/>
            <p:nvPr/>
          </p:nvSpPr>
          <p:spPr>
            <a:xfrm rot="3080491">
              <a:off x="3369721" y="5678690"/>
              <a:ext cx="255181" cy="257187"/>
            </a:xfrm>
            <a:prstGeom prst="ellipse">
              <a:avLst/>
            </a:prstGeom>
            <a:solidFill>
              <a:schemeClr val="bg1"/>
            </a:solidFill>
            <a:ln w="38100">
              <a:solidFill>
                <a:srgbClr val="264E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latin typeface="Arial" panose="020B0604020202020204" pitchFamily="34" charset="0"/>
              </a:endParaRPr>
            </a:p>
          </p:txBody>
        </p:sp>
      </p:grpSp>
      <p:sp>
        <p:nvSpPr>
          <p:cNvPr id="218" name="TextBox 217">
            <a:extLst>
              <a:ext uri="{FF2B5EF4-FFF2-40B4-BE49-F238E27FC236}">
                <a16:creationId xmlns:a16="http://schemas.microsoft.com/office/drawing/2014/main" id="{08FDE749-02A4-49A3-5961-6F721B5E21EF}"/>
              </a:ext>
            </a:extLst>
          </p:cNvPr>
          <p:cNvSpPr txBox="1"/>
          <p:nvPr/>
        </p:nvSpPr>
        <p:spPr>
          <a:xfrm>
            <a:off x="3948232" y="1523097"/>
            <a:ext cx="8039757" cy="4980274"/>
          </a:xfrm>
          <a:prstGeom prst="rect">
            <a:avLst/>
          </a:prstGeom>
          <a:noFill/>
        </p:spPr>
        <p:txBody>
          <a:bodyPr wrap="square" lIns="91440" tIns="45720" rIns="91440" bIns="45720" rtlCol="0" anchor="t">
            <a:spAutoFit/>
          </a:bodyPr>
          <a:lstStyle/>
          <a:p>
            <a:pPr marL="285750" indent="-285750">
              <a:lnSpc>
                <a:spcPct val="110000"/>
              </a:lnSpc>
              <a:spcAft>
                <a:spcPts val="800"/>
              </a:spcAft>
              <a:buFont typeface="Arial" panose="020B0604020202020204" pitchFamily="34" charset="0"/>
              <a:buChar char="•"/>
            </a:pPr>
            <a:r>
              <a:rPr lang="en-US" sz="2000">
                <a:solidFill>
                  <a:schemeClr val="tx1">
                    <a:lumMod val="85000"/>
                    <a:lumOff val="15000"/>
                  </a:schemeClr>
                </a:solidFill>
                <a:effectLst/>
                <a:latin typeface="Arial" panose="020B0604020202020204" pitchFamily="34" charset="0"/>
                <a:ea typeface="Calibri" panose="020F0502020204030204" pitchFamily="34" charset="0"/>
                <a:cs typeface="Calibri" panose="020F0502020204030204" pitchFamily="34" charset="0"/>
              </a:rPr>
              <a:t>Organization of routine coordination meetings, data validation meetings, TWG meetings, and advocacy briefs for coordination, and advocacy for fundings for RMNCH+N and malaria</a:t>
            </a:r>
            <a:endParaRPr lang="en-US" sz="200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10000"/>
              </a:lnSpc>
              <a:spcAft>
                <a:spcPts val="800"/>
              </a:spcAft>
              <a:buFont typeface="Arial" panose="020B0604020202020204" pitchFamily="34" charset="0"/>
              <a:buChar char="•"/>
            </a:pPr>
            <a:r>
              <a:rPr lang="en-US" sz="2000">
                <a:solidFill>
                  <a:schemeClr val="tx1">
                    <a:lumMod val="85000"/>
                    <a:lumOff val="15000"/>
                  </a:schemeClr>
                </a:solidFill>
                <a:latin typeface="Arial"/>
                <a:ea typeface="Calibri" panose="020F0502020204030204" pitchFamily="34" charset="0"/>
                <a:cs typeface="Times New Roman"/>
              </a:rPr>
              <a:t>Gender-inclusive</a:t>
            </a:r>
            <a:r>
              <a:rPr lang="en-US" sz="2000">
                <a:solidFill>
                  <a:schemeClr val="tx1">
                    <a:lumMod val="85000"/>
                    <a:lumOff val="15000"/>
                  </a:schemeClr>
                </a:solidFill>
                <a:effectLst/>
                <a:latin typeface="Arial"/>
                <a:ea typeface="Calibri" panose="020F0502020204030204" pitchFamily="34" charset="0"/>
                <a:cs typeface="Times New Roman"/>
              </a:rPr>
              <a:t> </a:t>
            </a:r>
            <a:r>
              <a:rPr lang="en-US" sz="2000">
                <a:solidFill>
                  <a:schemeClr val="tx1">
                    <a:lumMod val="85000"/>
                    <a:lumOff val="15000"/>
                  </a:schemeClr>
                </a:solidFill>
                <a:latin typeface="Arial"/>
                <a:ea typeface="Calibri" panose="020F0502020204030204" pitchFamily="34" charset="0"/>
                <a:cs typeface="Times New Roman"/>
              </a:rPr>
              <a:t>approaches</a:t>
            </a:r>
            <a:r>
              <a:rPr lang="en-US" sz="2000">
                <a:solidFill>
                  <a:schemeClr val="tx1">
                    <a:lumMod val="85000"/>
                    <a:lumOff val="15000"/>
                  </a:schemeClr>
                </a:solidFill>
                <a:effectLst/>
                <a:latin typeface="Arial"/>
                <a:ea typeface="Calibri" panose="020F0502020204030204" pitchFamily="34" charset="0"/>
                <a:cs typeface="Times New Roman"/>
              </a:rPr>
              <a:t> including </a:t>
            </a:r>
            <a:r>
              <a:rPr lang="en-US" sz="2000">
                <a:solidFill>
                  <a:schemeClr val="tx1">
                    <a:lumMod val="85000"/>
                    <a:lumOff val="15000"/>
                  </a:schemeClr>
                </a:solidFill>
                <a:latin typeface="Arial"/>
                <a:ea typeface="Calibri" panose="020F0502020204030204" pitchFamily="34" charset="0"/>
                <a:cs typeface="Times New Roman"/>
              </a:rPr>
              <a:t>balance</a:t>
            </a:r>
            <a:r>
              <a:rPr lang="en-US" sz="2000">
                <a:solidFill>
                  <a:schemeClr val="tx1">
                    <a:lumMod val="85000"/>
                    <a:lumOff val="15000"/>
                  </a:schemeClr>
                </a:solidFill>
                <a:effectLst/>
                <a:latin typeface="Arial"/>
                <a:ea typeface="Calibri" panose="020F0502020204030204" pitchFamily="34" charset="0"/>
                <a:cs typeface="Times New Roman"/>
              </a:rPr>
              <a:t> of male and female CVs and LGA supervisors, criminalization of female genital </a:t>
            </a:r>
            <a:r>
              <a:rPr lang="en-US" sz="2000">
                <a:solidFill>
                  <a:schemeClr val="tx1">
                    <a:lumMod val="85000"/>
                    <a:lumOff val="15000"/>
                  </a:schemeClr>
                </a:solidFill>
                <a:latin typeface="Arial"/>
                <a:ea typeface="Calibri" panose="020F0502020204030204" pitchFamily="34" charset="0"/>
                <a:cs typeface="Times New Roman"/>
              </a:rPr>
              <a:t>cutting</a:t>
            </a:r>
            <a:endParaRPr lang="en-US" sz="2000">
              <a:solidFill>
                <a:schemeClr val="tx1">
                  <a:lumMod val="85000"/>
                  <a:lumOff val="15000"/>
                </a:schemeClr>
              </a:solidFill>
              <a:effectLst/>
              <a:latin typeface="Arial"/>
              <a:ea typeface="Calibri" panose="020F0502020204030204" pitchFamily="34" charset="0"/>
              <a:cs typeface="Times New Roman"/>
            </a:endParaRPr>
          </a:p>
          <a:p>
            <a:pPr marL="285750" marR="0" indent="-285750">
              <a:lnSpc>
                <a:spcPct val="110000"/>
              </a:lnSpc>
              <a:spcBef>
                <a:spcPts val="0"/>
              </a:spcBef>
              <a:spcAft>
                <a:spcPts val="800"/>
              </a:spcAft>
              <a:buFont typeface="Arial" panose="020B0604020202020204" pitchFamily="34" charset="0"/>
              <a:buChar char="•"/>
            </a:pPr>
            <a:r>
              <a:rPr lang="en-US" sz="200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Data generation and use practice such as data management, quality assurance, analysis, triangulation, and validation</a:t>
            </a:r>
          </a:p>
          <a:p>
            <a:pPr marL="285750" marR="0" indent="-285750">
              <a:lnSpc>
                <a:spcPct val="110000"/>
              </a:lnSpc>
              <a:spcBef>
                <a:spcPts val="0"/>
              </a:spcBef>
              <a:spcAft>
                <a:spcPts val="800"/>
              </a:spcAft>
              <a:buFont typeface="Arial" panose="020B0604020202020204" pitchFamily="34" charset="0"/>
              <a:buChar char="•"/>
            </a:pPr>
            <a:r>
              <a:rPr lang="en-US" sz="200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Practice writing reports and documenting implementation activities, including using report templates</a:t>
            </a:r>
          </a:p>
          <a:p>
            <a:pPr marL="285750" marR="0" indent="-285750">
              <a:lnSpc>
                <a:spcPct val="110000"/>
              </a:lnSpc>
              <a:spcBef>
                <a:spcPts val="0"/>
              </a:spcBef>
              <a:spcAft>
                <a:spcPts val="800"/>
              </a:spcAft>
              <a:buFont typeface="Arial" panose="020B0604020202020204" pitchFamily="34" charset="0"/>
              <a:buChar char="•"/>
            </a:pPr>
            <a:r>
              <a:rPr lang="en-US" sz="2000">
                <a:solidFill>
                  <a:schemeClr val="tx1">
                    <a:lumMod val="85000"/>
                    <a:lumOff val="15000"/>
                  </a:schemeClr>
                </a:solidFill>
                <a:effectLst/>
                <a:latin typeface="Arial" panose="020B0604020202020204" pitchFamily="34" charset="0"/>
                <a:ea typeface="Calibri" panose="020F0502020204030204" pitchFamily="34" charset="0"/>
                <a:cs typeface="Calibri" panose="020F0502020204030204" pitchFamily="34" charset="0"/>
              </a:rPr>
              <a:t>Use of tools to implement RMNCH+N and malaria programs, including program report template and data quality monitoring tools</a:t>
            </a:r>
          </a:p>
          <a:p>
            <a:pPr marL="285750" marR="0" indent="-285750">
              <a:lnSpc>
                <a:spcPct val="110000"/>
              </a:lnSpc>
              <a:spcBef>
                <a:spcPts val="0"/>
              </a:spcBef>
              <a:spcAft>
                <a:spcPts val="800"/>
              </a:spcAft>
              <a:buFont typeface="Arial" panose="020B0604020202020204" pitchFamily="34" charset="0"/>
              <a:buChar char="•"/>
            </a:pPr>
            <a:r>
              <a:rPr lang="en-US" sz="200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Engagement of community volunteers into community referrals for health services</a:t>
            </a:r>
          </a:p>
        </p:txBody>
      </p:sp>
    </p:spTree>
    <p:extLst>
      <p:ext uri="{BB962C8B-B14F-4D97-AF65-F5344CB8AC3E}">
        <p14:creationId xmlns:p14="http://schemas.microsoft.com/office/powerpoint/2010/main" val="13375401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422A7-E9FC-99B0-7ADA-217A99E42E19}"/>
              </a:ext>
            </a:extLst>
          </p:cNvPr>
          <p:cNvSpPr>
            <a:spLocks noGrp="1"/>
          </p:cNvSpPr>
          <p:nvPr>
            <p:ph type="title" idx="4294967295"/>
          </p:nvPr>
        </p:nvSpPr>
        <p:spPr>
          <a:xfrm>
            <a:off x="4435475" y="3176588"/>
            <a:ext cx="7105650" cy="13938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Collaboration and coordination</a:t>
            </a:r>
          </a:p>
        </p:txBody>
      </p:sp>
    </p:spTree>
    <p:extLst>
      <p:ext uri="{BB962C8B-B14F-4D97-AF65-F5344CB8AC3E}">
        <p14:creationId xmlns:p14="http://schemas.microsoft.com/office/powerpoint/2010/main" val="17608599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CE613-DB59-9ECF-3F2E-963D5F3B52B8}"/>
              </a:ext>
            </a:extLst>
          </p:cNvPr>
          <p:cNvSpPr>
            <a:spLocks noGrp="1"/>
          </p:cNvSpPr>
          <p:nvPr>
            <p:ph type="title"/>
          </p:nvPr>
        </p:nvSpPr>
        <p:spPr>
          <a:xfrm>
            <a:off x="542533" y="622477"/>
            <a:ext cx="11106936" cy="1325563"/>
          </a:xfrm>
        </p:spPr>
        <p:txBody>
          <a:bodyPr/>
          <a:lstStyle/>
          <a:p>
            <a:r>
              <a:rPr lang="en-US" dirty="0"/>
              <a:t>Steps in the organizational network analysis (ONA)</a:t>
            </a:r>
          </a:p>
        </p:txBody>
      </p:sp>
      <p:sp>
        <p:nvSpPr>
          <p:cNvPr id="3" name="Content Placeholder 2">
            <a:extLst>
              <a:ext uri="{FF2B5EF4-FFF2-40B4-BE49-F238E27FC236}">
                <a16:creationId xmlns:a16="http://schemas.microsoft.com/office/drawing/2014/main" id="{E574C477-6129-5191-E741-FE18DB2CE859}"/>
              </a:ext>
            </a:extLst>
          </p:cNvPr>
          <p:cNvSpPr>
            <a:spLocks noGrp="1"/>
          </p:cNvSpPr>
          <p:nvPr>
            <p:ph sz="half" idx="2"/>
          </p:nvPr>
        </p:nvSpPr>
        <p:spPr>
          <a:xfrm>
            <a:off x="1573225" y="1866757"/>
            <a:ext cx="9674877" cy="4687815"/>
          </a:xfrm>
        </p:spPr>
        <p:txBody>
          <a:bodyPr/>
          <a:lstStyle/>
          <a:p>
            <a:pPr marL="0" indent="0">
              <a:buNone/>
            </a:pPr>
            <a:r>
              <a:rPr lang="en-US">
                <a:solidFill>
                  <a:schemeClr val="tx2"/>
                </a:solidFill>
                <a:latin typeface="+mj-lt"/>
              </a:rPr>
              <a:t>HPN Activity implementers each identified up to 10 collaborating organizations; implementers and collaborators completed the survey</a:t>
            </a:r>
          </a:p>
          <a:p>
            <a:pPr>
              <a:buFont typeface="+mj-lt"/>
              <a:buAutoNum type="arabicPeriod"/>
            </a:pPr>
            <a:endParaRPr lang="en-US" sz="800">
              <a:latin typeface="+mj-lt"/>
            </a:endParaRPr>
          </a:p>
          <a:p>
            <a:pPr marL="0" indent="0">
              <a:buNone/>
            </a:pPr>
            <a:r>
              <a:rPr lang="en-US">
                <a:latin typeface="+mj-lt"/>
              </a:rPr>
              <a:t>At the start of the survey, each respondent named “the 10 main organizations that your organization coordinates with [for HPN Activities]” – some of these nominees were also respondents</a:t>
            </a:r>
          </a:p>
          <a:p>
            <a:pPr>
              <a:buFont typeface="+mj-lt"/>
              <a:buAutoNum type="arabicPeriod"/>
            </a:pPr>
            <a:endParaRPr lang="en-US" sz="800">
              <a:latin typeface="+mj-lt"/>
            </a:endParaRPr>
          </a:p>
          <a:p>
            <a:pPr marL="0" indent="0">
              <a:buNone/>
            </a:pPr>
            <a:r>
              <a:rPr lang="en-US">
                <a:latin typeface="+mj-lt"/>
              </a:rPr>
              <a:t>Respondents were asked about </a:t>
            </a:r>
            <a:r>
              <a:rPr lang="en-US" b="1">
                <a:latin typeface="+mj-lt"/>
              </a:rPr>
              <a:t>resource </a:t>
            </a:r>
            <a:r>
              <a:rPr lang="en-US">
                <a:latin typeface="+mj-lt"/>
              </a:rPr>
              <a:t>and</a:t>
            </a:r>
            <a:r>
              <a:rPr lang="en-US" b="1">
                <a:latin typeface="+mj-lt"/>
              </a:rPr>
              <a:t> information </a:t>
            </a:r>
            <a:r>
              <a:rPr lang="en-US">
                <a:latin typeface="+mj-lt"/>
              </a:rPr>
              <a:t>exchange with each organization they nominated in step 2, and the responses were used to generate network data and diagrams</a:t>
            </a:r>
          </a:p>
          <a:p>
            <a:pPr marL="0" indent="0">
              <a:buNone/>
            </a:pPr>
            <a:endParaRPr lang="en-US">
              <a:latin typeface="+mj-lt"/>
            </a:endParaRPr>
          </a:p>
          <a:p>
            <a:pPr marL="0" indent="0">
              <a:buNone/>
            </a:pPr>
            <a:endParaRPr lang="en-US">
              <a:latin typeface="+mj-lt"/>
            </a:endParaRPr>
          </a:p>
          <a:p>
            <a:pPr marL="0" indent="0">
              <a:buNone/>
            </a:pPr>
            <a:endParaRPr lang="en-US">
              <a:latin typeface="+mj-lt"/>
            </a:endParaRPr>
          </a:p>
        </p:txBody>
      </p:sp>
      <p:pic>
        <p:nvPicPr>
          <p:cNvPr id="14" name="Graphic 13">
            <a:extLst>
              <a:ext uri="{FF2B5EF4-FFF2-40B4-BE49-F238E27FC236}">
                <a16:creationId xmlns:a16="http://schemas.microsoft.com/office/drawing/2014/main" id="{DB7A2526-EB58-9079-46BB-639EED5EE6B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0679" y="1866757"/>
            <a:ext cx="914400" cy="914400"/>
          </a:xfrm>
          <a:prstGeom prst="rect">
            <a:avLst/>
          </a:prstGeom>
        </p:spPr>
      </p:pic>
      <p:pic>
        <p:nvPicPr>
          <p:cNvPr id="21" name="Graphic 20">
            <a:extLst>
              <a:ext uri="{FF2B5EF4-FFF2-40B4-BE49-F238E27FC236}">
                <a16:creationId xmlns:a16="http://schemas.microsoft.com/office/drawing/2014/main" id="{28A1B8B0-40E7-6007-53D8-AFA3B8C6FF8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0679" y="3152385"/>
            <a:ext cx="914400" cy="914400"/>
          </a:xfrm>
          <a:prstGeom prst="rect">
            <a:avLst/>
          </a:prstGeom>
        </p:spPr>
      </p:pic>
      <p:pic>
        <p:nvPicPr>
          <p:cNvPr id="24" name="Graphic 23">
            <a:extLst>
              <a:ext uri="{FF2B5EF4-FFF2-40B4-BE49-F238E27FC236}">
                <a16:creationId xmlns:a16="http://schemas.microsoft.com/office/drawing/2014/main" id="{8BEC8E79-8C89-8008-E89B-C3FB8C79057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0679" y="4452761"/>
            <a:ext cx="914400" cy="914400"/>
          </a:xfrm>
          <a:prstGeom prst="rect">
            <a:avLst/>
          </a:prstGeom>
        </p:spPr>
      </p:pic>
    </p:spTree>
    <p:extLst>
      <p:ext uri="{BB962C8B-B14F-4D97-AF65-F5344CB8AC3E}">
        <p14:creationId xmlns:p14="http://schemas.microsoft.com/office/powerpoint/2010/main" val="23862146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5B47D-A512-79D9-AE72-9739DF94F5F5}"/>
              </a:ext>
            </a:extLst>
          </p:cNvPr>
          <p:cNvSpPr>
            <a:spLocks noGrp="1"/>
          </p:cNvSpPr>
          <p:nvPr>
            <p:ph type="title"/>
          </p:nvPr>
        </p:nvSpPr>
        <p:spPr>
          <a:xfrm>
            <a:off x="542532" y="720797"/>
            <a:ext cx="10204125" cy="1325563"/>
          </a:xfrm>
        </p:spPr>
        <p:txBody>
          <a:bodyPr/>
          <a:lstStyle/>
          <a:p>
            <a:r>
              <a:rPr lang="en-US" dirty="0"/>
              <a:t>Network density</a:t>
            </a:r>
          </a:p>
        </p:txBody>
      </p:sp>
      <p:sp>
        <p:nvSpPr>
          <p:cNvPr id="3" name="Content Placeholder 2">
            <a:extLst>
              <a:ext uri="{FF2B5EF4-FFF2-40B4-BE49-F238E27FC236}">
                <a16:creationId xmlns:a16="http://schemas.microsoft.com/office/drawing/2014/main" id="{04D816D9-4146-6B69-7ECC-7362BCE92AF8}"/>
              </a:ext>
            </a:extLst>
          </p:cNvPr>
          <p:cNvSpPr>
            <a:spLocks noGrp="1"/>
          </p:cNvSpPr>
          <p:nvPr>
            <p:ph sz="half" idx="2"/>
          </p:nvPr>
        </p:nvSpPr>
        <p:spPr>
          <a:xfrm>
            <a:off x="542533" y="1868129"/>
            <a:ext cx="9889494" cy="4496257"/>
          </a:xfrm>
        </p:spPr>
        <p:txBody>
          <a:bodyPr vert="horz" lIns="91440" tIns="45720" rIns="91440" bIns="45720" rtlCol="0" anchor="t">
            <a:noAutofit/>
          </a:bodyPr>
          <a:lstStyle/>
          <a:p>
            <a:pPr marL="0" indent="0">
              <a:buNone/>
            </a:pPr>
            <a:r>
              <a:rPr lang="en-US" dirty="0">
                <a:latin typeface="+mj-lt"/>
              </a:rPr>
              <a:t>How commonly do these organizations share resources or information (with any frequency)?</a:t>
            </a:r>
          </a:p>
        </p:txBody>
      </p:sp>
      <p:grpSp>
        <p:nvGrpSpPr>
          <p:cNvPr id="4" name="Group 3" descr="graphic showing a low sharing network by means of circles and arrows">
            <a:extLst>
              <a:ext uri="{FF2B5EF4-FFF2-40B4-BE49-F238E27FC236}">
                <a16:creationId xmlns:a16="http://schemas.microsoft.com/office/drawing/2014/main" id="{F441FBA2-0C9B-A824-371E-8E8CA398D2CA}"/>
              </a:ext>
            </a:extLst>
          </p:cNvPr>
          <p:cNvGrpSpPr/>
          <p:nvPr/>
        </p:nvGrpSpPr>
        <p:grpSpPr>
          <a:xfrm>
            <a:off x="2647094" y="3313087"/>
            <a:ext cx="2248918" cy="2087540"/>
            <a:chOff x="2647094" y="3313087"/>
            <a:chExt cx="2248918" cy="2087540"/>
          </a:xfrm>
        </p:grpSpPr>
        <p:sp>
          <p:nvSpPr>
            <p:cNvPr id="62" name="Oval 61" descr="infographic">
              <a:extLst>
                <a:ext uri="{FF2B5EF4-FFF2-40B4-BE49-F238E27FC236}">
                  <a16:creationId xmlns:a16="http://schemas.microsoft.com/office/drawing/2014/main" id="{3814B980-1EFF-9CD1-30CE-3E880F8E3127}"/>
                </a:ext>
                <a:ext uri="{C183D7F6-B498-43B3-948B-1728B52AA6E4}">
                  <adec:decorative xmlns:adec="http://schemas.microsoft.com/office/drawing/2017/decorative" val="0"/>
                </a:ext>
              </a:extLst>
            </p:cNvPr>
            <p:cNvSpPr/>
            <p:nvPr/>
          </p:nvSpPr>
          <p:spPr>
            <a:xfrm>
              <a:off x="2647094" y="3810444"/>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16A443E5-D126-B6F0-D2EF-CB7AA13E0BB4}"/>
                </a:ext>
                <a:ext uri="{C183D7F6-B498-43B3-948B-1728B52AA6E4}">
                  <adec:decorative xmlns:adec="http://schemas.microsoft.com/office/drawing/2017/decorative" val="1"/>
                </a:ext>
              </a:extLst>
            </p:cNvPr>
            <p:cNvSpPr/>
            <p:nvPr/>
          </p:nvSpPr>
          <p:spPr>
            <a:xfrm>
              <a:off x="3001180" y="4708938"/>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CD6E665F-7677-B86A-FD4A-EEF6134E4981}"/>
                </a:ext>
                <a:ext uri="{C183D7F6-B498-43B3-948B-1728B52AA6E4}">
                  <adec:decorative xmlns:adec="http://schemas.microsoft.com/office/drawing/2017/decorative" val="1"/>
                </a:ext>
              </a:extLst>
            </p:cNvPr>
            <p:cNvSpPr/>
            <p:nvPr/>
          </p:nvSpPr>
          <p:spPr>
            <a:xfrm>
              <a:off x="3524830" y="3313087"/>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1F7964CE-2C8B-B1C6-03EE-CDB1D33F91DB}"/>
                </a:ext>
                <a:ext uri="{C183D7F6-B498-43B3-948B-1728B52AA6E4}">
                  <adec:decorative xmlns:adec="http://schemas.microsoft.com/office/drawing/2017/decorative" val="1"/>
                </a:ext>
              </a:extLst>
            </p:cNvPr>
            <p:cNvSpPr/>
            <p:nvPr/>
          </p:nvSpPr>
          <p:spPr>
            <a:xfrm>
              <a:off x="4288911" y="3902056"/>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538F59C0-67DA-D3BA-E866-439C48F6D58C}"/>
                </a:ext>
                <a:ext uri="{C183D7F6-B498-43B3-948B-1728B52AA6E4}">
                  <adec:decorative xmlns:adec="http://schemas.microsoft.com/office/drawing/2017/decorative" val="1"/>
                </a:ext>
              </a:extLst>
            </p:cNvPr>
            <p:cNvSpPr/>
            <p:nvPr/>
          </p:nvSpPr>
          <p:spPr>
            <a:xfrm>
              <a:off x="4122187" y="4838736"/>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Arrow Connector 67">
              <a:extLst>
                <a:ext uri="{FF2B5EF4-FFF2-40B4-BE49-F238E27FC236}">
                  <a16:creationId xmlns:a16="http://schemas.microsoft.com/office/drawing/2014/main" id="{B1B314B4-E4A5-DE26-B833-66F3BE57DA25}"/>
                </a:ext>
                <a:ext uri="{C183D7F6-B498-43B3-948B-1728B52AA6E4}">
                  <adec:decorative xmlns:adec="http://schemas.microsoft.com/office/drawing/2017/decorative" val="1"/>
                </a:ext>
              </a:extLst>
            </p:cNvPr>
            <p:cNvCxnSpPr>
              <a:cxnSpLocks/>
            </p:cNvCxnSpPr>
            <p:nvPr/>
          </p:nvCxnSpPr>
          <p:spPr>
            <a:xfrm flipH="1">
              <a:off x="3217110" y="3716594"/>
              <a:ext cx="337215" cy="2252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997B0353-65D5-3784-6583-89F26C77FE69}"/>
                </a:ext>
                <a:ext uri="{C183D7F6-B498-43B3-948B-1728B52AA6E4}">
                  <adec:decorative xmlns:adec="http://schemas.microsoft.com/office/drawing/2017/decorative" val="1"/>
                </a:ext>
              </a:extLst>
            </p:cNvPr>
            <p:cNvCxnSpPr>
              <a:cxnSpLocks/>
              <a:endCxn id="66" idx="1"/>
            </p:cNvCxnSpPr>
            <p:nvPr/>
          </p:nvCxnSpPr>
          <p:spPr>
            <a:xfrm>
              <a:off x="4106139" y="3702583"/>
              <a:ext cx="271680" cy="2817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0DE1794-8FA9-1C3B-EA7A-90D83515083D}"/>
                </a:ext>
                <a:ext uri="{C183D7F6-B498-43B3-948B-1728B52AA6E4}">
                  <adec:decorative xmlns:adec="http://schemas.microsoft.com/office/drawing/2017/decorative" val="1"/>
                </a:ext>
              </a:extLst>
            </p:cNvPr>
            <p:cNvCxnSpPr>
              <a:cxnSpLocks/>
            </p:cNvCxnSpPr>
            <p:nvPr/>
          </p:nvCxnSpPr>
          <p:spPr>
            <a:xfrm>
              <a:off x="2972901" y="4372335"/>
              <a:ext cx="196512" cy="3668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496EA93B-58EF-5D10-3C10-4886236576E0}"/>
                </a:ext>
                <a:ext uri="{C183D7F6-B498-43B3-948B-1728B52AA6E4}">
                  <adec:decorative xmlns:adec="http://schemas.microsoft.com/office/drawing/2017/decorative" val="1"/>
                </a:ext>
              </a:extLst>
            </p:cNvPr>
            <p:cNvCxnSpPr>
              <a:cxnSpLocks/>
            </p:cNvCxnSpPr>
            <p:nvPr/>
          </p:nvCxnSpPr>
          <p:spPr>
            <a:xfrm flipV="1">
              <a:off x="3636560" y="5061833"/>
              <a:ext cx="469579" cy="38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128D74FA-780A-4583-21AC-A54DC640F5A9}"/>
                </a:ext>
                <a:ext uri="{C183D7F6-B498-43B3-948B-1728B52AA6E4}">
                  <adec:decorative xmlns:adec="http://schemas.microsoft.com/office/drawing/2017/decorative" val="1"/>
                </a:ext>
              </a:extLst>
            </p:cNvPr>
            <p:cNvCxnSpPr>
              <a:cxnSpLocks/>
            </p:cNvCxnSpPr>
            <p:nvPr/>
          </p:nvCxnSpPr>
          <p:spPr>
            <a:xfrm flipH="1">
              <a:off x="3435479" y="3858957"/>
              <a:ext cx="331251" cy="8802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descr="graphic showing high interconnectedness in a network by means of circles and arrows">
            <a:extLst>
              <a:ext uri="{FF2B5EF4-FFF2-40B4-BE49-F238E27FC236}">
                <a16:creationId xmlns:a16="http://schemas.microsoft.com/office/drawing/2014/main" id="{C834C7D2-3B11-E896-1BA8-75818D12F14D}"/>
              </a:ext>
            </a:extLst>
          </p:cNvPr>
          <p:cNvGrpSpPr/>
          <p:nvPr/>
        </p:nvGrpSpPr>
        <p:grpSpPr>
          <a:xfrm>
            <a:off x="6643322" y="3266841"/>
            <a:ext cx="2248918" cy="2087540"/>
            <a:chOff x="6643322" y="3266841"/>
            <a:chExt cx="2248918" cy="2087540"/>
          </a:xfrm>
        </p:grpSpPr>
        <p:sp>
          <p:nvSpPr>
            <p:cNvPr id="86" name="Oval 85">
              <a:extLst>
                <a:ext uri="{FF2B5EF4-FFF2-40B4-BE49-F238E27FC236}">
                  <a16:creationId xmlns:a16="http://schemas.microsoft.com/office/drawing/2014/main" id="{D152365A-99D7-257F-1965-403A8AD8B75B}"/>
                </a:ext>
                <a:ext uri="{C183D7F6-B498-43B3-948B-1728B52AA6E4}">
                  <adec:decorative xmlns:adec="http://schemas.microsoft.com/office/drawing/2017/decorative" val="0"/>
                </a:ext>
              </a:extLst>
            </p:cNvPr>
            <p:cNvSpPr/>
            <p:nvPr/>
          </p:nvSpPr>
          <p:spPr>
            <a:xfrm>
              <a:off x="6643322" y="3764198"/>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7C9EBBEF-8DEF-929F-5512-6A073DFC62E5}"/>
                </a:ext>
                <a:ext uri="{C183D7F6-B498-43B3-948B-1728B52AA6E4}">
                  <adec:decorative xmlns:adec="http://schemas.microsoft.com/office/drawing/2017/decorative" val="0"/>
                </a:ext>
              </a:extLst>
            </p:cNvPr>
            <p:cNvSpPr/>
            <p:nvPr/>
          </p:nvSpPr>
          <p:spPr>
            <a:xfrm>
              <a:off x="6997408" y="4662692"/>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DAB7D016-42A1-178C-458F-34BED6AB6F5A}"/>
                </a:ext>
                <a:ext uri="{C183D7F6-B498-43B3-948B-1728B52AA6E4}">
                  <adec:decorative xmlns:adec="http://schemas.microsoft.com/office/drawing/2017/decorative" val="0"/>
                </a:ext>
              </a:extLst>
            </p:cNvPr>
            <p:cNvSpPr/>
            <p:nvPr/>
          </p:nvSpPr>
          <p:spPr>
            <a:xfrm>
              <a:off x="7521058" y="3266841"/>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80DBB06E-25DB-2EC9-6485-72B9E1AC7949}"/>
                </a:ext>
                <a:ext uri="{C183D7F6-B498-43B3-948B-1728B52AA6E4}">
                  <adec:decorative xmlns:adec="http://schemas.microsoft.com/office/drawing/2017/decorative" val="0"/>
                </a:ext>
              </a:extLst>
            </p:cNvPr>
            <p:cNvSpPr/>
            <p:nvPr/>
          </p:nvSpPr>
          <p:spPr>
            <a:xfrm>
              <a:off x="8285139" y="3855810"/>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99C01231-686F-E641-6E31-450DE391A660}"/>
                </a:ext>
                <a:ext uri="{C183D7F6-B498-43B3-948B-1728B52AA6E4}">
                  <adec:decorative xmlns:adec="http://schemas.microsoft.com/office/drawing/2017/decorative" val="0"/>
                </a:ext>
              </a:extLst>
            </p:cNvPr>
            <p:cNvSpPr/>
            <p:nvPr/>
          </p:nvSpPr>
          <p:spPr>
            <a:xfrm>
              <a:off x="8118415" y="4792490"/>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Arrow Connector 90">
              <a:extLst>
                <a:ext uri="{FF2B5EF4-FFF2-40B4-BE49-F238E27FC236}">
                  <a16:creationId xmlns:a16="http://schemas.microsoft.com/office/drawing/2014/main" id="{841AE53D-CE33-1C7F-C7CE-248F0E251F54}"/>
                </a:ext>
                <a:ext uri="{C183D7F6-B498-43B3-948B-1728B52AA6E4}">
                  <adec:decorative xmlns:adec="http://schemas.microsoft.com/office/drawing/2017/decorative" val="0"/>
                </a:ext>
              </a:extLst>
            </p:cNvPr>
            <p:cNvCxnSpPr>
              <a:cxnSpLocks/>
            </p:cNvCxnSpPr>
            <p:nvPr/>
          </p:nvCxnSpPr>
          <p:spPr>
            <a:xfrm flipH="1">
              <a:off x="7213338" y="3670348"/>
              <a:ext cx="337215" cy="2252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C9019C44-2271-A58F-F3FB-2D1558ED9412}"/>
                </a:ext>
                <a:ext uri="{C183D7F6-B498-43B3-948B-1728B52AA6E4}">
                  <adec:decorative xmlns:adec="http://schemas.microsoft.com/office/drawing/2017/decorative" val="0"/>
                </a:ext>
              </a:extLst>
            </p:cNvPr>
            <p:cNvCxnSpPr>
              <a:cxnSpLocks/>
              <a:endCxn id="89" idx="1"/>
            </p:cNvCxnSpPr>
            <p:nvPr/>
          </p:nvCxnSpPr>
          <p:spPr>
            <a:xfrm>
              <a:off x="8102367" y="3656337"/>
              <a:ext cx="271680" cy="2817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29D5C5E4-0B5D-E2D1-DF53-5D608E7AE99E}"/>
                </a:ext>
                <a:ext uri="{C183D7F6-B498-43B3-948B-1728B52AA6E4}">
                  <adec:decorative xmlns:adec="http://schemas.microsoft.com/office/drawing/2017/decorative" val="0"/>
                </a:ext>
              </a:extLst>
            </p:cNvPr>
            <p:cNvCxnSpPr>
              <a:cxnSpLocks/>
            </p:cNvCxnSpPr>
            <p:nvPr/>
          </p:nvCxnSpPr>
          <p:spPr>
            <a:xfrm>
              <a:off x="6969129" y="4326089"/>
              <a:ext cx="196512" cy="3668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E0DF71D9-1E46-3D2D-FE05-E4298CA4C270}"/>
                </a:ext>
                <a:ext uri="{C183D7F6-B498-43B3-948B-1728B52AA6E4}">
                  <adec:decorative xmlns:adec="http://schemas.microsoft.com/office/drawing/2017/decorative" val="0"/>
                </a:ext>
              </a:extLst>
            </p:cNvPr>
            <p:cNvCxnSpPr>
              <a:cxnSpLocks/>
            </p:cNvCxnSpPr>
            <p:nvPr/>
          </p:nvCxnSpPr>
          <p:spPr>
            <a:xfrm flipV="1">
              <a:off x="7632788" y="5015587"/>
              <a:ext cx="469579" cy="38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6DA8769F-A9F1-15FE-B402-42ABF4D098F9}"/>
                </a:ext>
                <a:ext uri="{C183D7F6-B498-43B3-948B-1728B52AA6E4}">
                  <adec:decorative xmlns:adec="http://schemas.microsoft.com/office/drawing/2017/decorative" val="0"/>
                </a:ext>
              </a:extLst>
            </p:cNvPr>
            <p:cNvCxnSpPr>
              <a:cxnSpLocks/>
            </p:cNvCxnSpPr>
            <p:nvPr/>
          </p:nvCxnSpPr>
          <p:spPr>
            <a:xfrm flipH="1">
              <a:off x="7443447" y="3726426"/>
              <a:ext cx="336707" cy="96249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DFC36517-FFDB-D82D-CABA-82581996B298}"/>
                </a:ext>
                <a:ext uri="{C183D7F6-B498-43B3-948B-1728B52AA6E4}">
                  <adec:decorative xmlns:adec="http://schemas.microsoft.com/office/drawing/2017/decorative" val="0"/>
                </a:ext>
              </a:extLst>
            </p:cNvPr>
            <p:cNvCxnSpPr>
              <a:cxnSpLocks/>
            </p:cNvCxnSpPr>
            <p:nvPr/>
          </p:nvCxnSpPr>
          <p:spPr>
            <a:xfrm>
              <a:off x="7826311" y="3752201"/>
              <a:ext cx="484620" cy="10570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B83DC792-EB9C-5C3A-93A9-C59991EF8B53}"/>
                </a:ext>
                <a:ext uri="{C183D7F6-B498-43B3-948B-1728B52AA6E4}">
                  <adec:decorative xmlns:adec="http://schemas.microsoft.com/office/drawing/2017/decorative" val="0"/>
                </a:ext>
              </a:extLst>
            </p:cNvPr>
            <p:cNvCxnSpPr>
              <a:cxnSpLocks/>
              <a:stCxn id="89" idx="2"/>
            </p:cNvCxnSpPr>
            <p:nvPr/>
          </p:nvCxnSpPr>
          <p:spPr>
            <a:xfrm flipH="1" flipV="1">
              <a:off x="7207882" y="4132709"/>
              <a:ext cx="1077257" cy="40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8028FB51-CE72-BA3E-C3E6-C8E64A050C70}"/>
                </a:ext>
                <a:ext uri="{C183D7F6-B498-43B3-948B-1728B52AA6E4}">
                  <adec:decorative xmlns:adec="http://schemas.microsoft.com/office/drawing/2017/decorative" val="0"/>
                </a:ext>
              </a:extLst>
            </p:cNvPr>
            <p:cNvCxnSpPr>
              <a:cxnSpLocks/>
              <a:endCxn id="90" idx="0"/>
            </p:cNvCxnSpPr>
            <p:nvPr/>
          </p:nvCxnSpPr>
          <p:spPr>
            <a:xfrm flipH="1">
              <a:off x="8421966" y="4397682"/>
              <a:ext cx="71737" cy="3948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F355D197-AF50-24B9-57AF-CC2CE5AAAC61}"/>
                </a:ext>
                <a:ext uri="{C183D7F6-B498-43B3-948B-1728B52AA6E4}">
                  <adec:decorative xmlns:adec="http://schemas.microsoft.com/office/drawing/2017/decorative" val="0"/>
                </a:ext>
              </a:extLst>
            </p:cNvPr>
            <p:cNvCxnSpPr>
              <a:cxnSpLocks/>
              <a:stCxn id="89" idx="3"/>
            </p:cNvCxnSpPr>
            <p:nvPr/>
          </p:nvCxnSpPr>
          <p:spPr>
            <a:xfrm flipH="1">
              <a:off x="7573796" y="4335414"/>
              <a:ext cx="800251" cy="4959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89E42392-1F5D-5372-5F63-2B921B06A04C}"/>
                </a:ext>
                <a:ext uri="{C183D7F6-B498-43B3-948B-1728B52AA6E4}">
                  <adec:decorative xmlns:adec="http://schemas.microsoft.com/office/drawing/2017/decorative" val="0"/>
                </a:ext>
              </a:extLst>
            </p:cNvPr>
            <p:cNvCxnSpPr>
              <a:cxnSpLocks/>
              <a:stCxn id="86" idx="5"/>
            </p:cNvCxnSpPr>
            <p:nvPr/>
          </p:nvCxnSpPr>
          <p:spPr>
            <a:xfrm>
              <a:off x="7161515" y="4243802"/>
              <a:ext cx="1055156" cy="6787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12" name="TextBox 111">
            <a:extLst>
              <a:ext uri="{FF2B5EF4-FFF2-40B4-BE49-F238E27FC236}">
                <a16:creationId xmlns:a16="http://schemas.microsoft.com/office/drawing/2014/main" id="{32578BB8-4E5B-61D4-44DF-BB437C0476EA}"/>
              </a:ext>
            </a:extLst>
          </p:cNvPr>
          <p:cNvSpPr txBox="1"/>
          <p:nvPr/>
        </p:nvSpPr>
        <p:spPr>
          <a:xfrm>
            <a:off x="2509105" y="5668552"/>
            <a:ext cx="2638550" cy="369332"/>
          </a:xfrm>
          <a:prstGeom prst="rect">
            <a:avLst/>
          </a:prstGeom>
          <a:noFill/>
        </p:spPr>
        <p:txBody>
          <a:bodyPr wrap="square" rtlCol="0">
            <a:spAutoFit/>
          </a:bodyPr>
          <a:lstStyle/>
          <a:p>
            <a:pPr algn="ctr"/>
            <a:r>
              <a:rPr lang="en-US">
                <a:latin typeface="+mj-lt"/>
              </a:rPr>
              <a:t>Low density</a:t>
            </a:r>
          </a:p>
        </p:txBody>
      </p:sp>
      <p:sp>
        <p:nvSpPr>
          <p:cNvPr id="113" name="TextBox 112">
            <a:extLst>
              <a:ext uri="{FF2B5EF4-FFF2-40B4-BE49-F238E27FC236}">
                <a16:creationId xmlns:a16="http://schemas.microsoft.com/office/drawing/2014/main" id="{F555A27F-5726-570E-13F6-F47DF03107E8}"/>
              </a:ext>
              <a:ext uri="{C183D7F6-B498-43B3-948B-1728B52AA6E4}">
                <adec:decorative xmlns:adec="http://schemas.microsoft.com/office/drawing/2017/decorative" val="1"/>
              </a:ext>
            </a:extLst>
          </p:cNvPr>
          <p:cNvSpPr txBox="1"/>
          <p:nvPr/>
        </p:nvSpPr>
        <p:spPr>
          <a:xfrm>
            <a:off x="6957496" y="5651585"/>
            <a:ext cx="1645315" cy="369332"/>
          </a:xfrm>
          <a:prstGeom prst="rect">
            <a:avLst/>
          </a:prstGeom>
          <a:noFill/>
        </p:spPr>
        <p:txBody>
          <a:bodyPr wrap="square" rtlCol="0">
            <a:spAutoFit/>
          </a:bodyPr>
          <a:lstStyle/>
          <a:p>
            <a:pPr algn="ctr"/>
            <a:r>
              <a:rPr lang="en-US">
                <a:latin typeface="+mj-lt"/>
              </a:rPr>
              <a:t>High density</a:t>
            </a:r>
          </a:p>
        </p:txBody>
      </p:sp>
    </p:spTree>
    <p:extLst>
      <p:ext uri="{BB962C8B-B14F-4D97-AF65-F5344CB8AC3E}">
        <p14:creationId xmlns:p14="http://schemas.microsoft.com/office/powerpoint/2010/main" val="1312490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5B47D-A512-79D9-AE72-9739DF94F5F5}"/>
              </a:ext>
            </a:extLst>
          </p:cNvPr>
          <p:cNvSpPr>
            <a:spLocks noGrp="1"/>
          </p:cNvSpPr>
          <p:nvPr>
            <p:ph type="title"/>
          </p:nvPr>
        </p:nvSpPr>
        <p:spPr>
          <a:xfrm>
            <a:off x="542533" y="720797"/>
            <a:ext cx="8178680" cy="1325563"/>
          </a:xfrm>
        </p:spPr>
        <p:txBody>
          <a:bodyPr/>
          <a:lstStyle/>
          <a:p>
            <a:r>
              <a:rPr lang="en-US" dirty="0"/>
              <a:t>Network reciprocity</a:t>
            </a:r>
          </a:p>
        </p:txBody>
      </p:sp>
      <p:sp>
        <p:nvSpPr>
          <p:cNvPr id="3" name="Content Placeholder 2">
            <a:extLst>
              <a:ext uri="{FF2B5EF4-FFF2-40B4-BE49-F238E27FC236}">
                <a16:creationId xmlns:a16="http://schemas.microsoft.com/office/drawing/2014/main" id="{04D816D9-4146-6B69-7ECC-7362BCE92AF8}"/>
              </a:ext>
            </a:extLst>
          </p:cNvPr>
          <p:cNvSpPr>
            <a:spLocks noGrp="1"/>
          </p:cNvSpPr>
          <p:nvPr>
            <p:ph sz="half" idx="2"/>
          </p:nvPr>
        </p:nvSpPr>
        <p:spPr>
          <a:xfrm>
            <a:off x="542533" y="1868129"/>
            <a:ext cx="9889494" cy="4496257"/>
          </a:xfrm>
        </p:spPr>
        <p:txBody>
          <a:bodyPr vert="horz" lIns="91440" tIns="45720" rIns="91440" bIns="45720" rtlCol="0" anchor="t">
            <a:noAutofit/>
          </a:bodyPr>
          <a:lstStyle/>
          <a:p>
            <a:pPr marL="0" indent="0">
              <a:buNone/>
            </a:pPr>
            <a:r>
              <a:rPr lang="en-US" dirty="0">
                <a:latin typeface="+mj-lt"/>
              </a:rPr>
              <a:t>How many of the resource or information sharing relationships between these organizations are mutual?</a:t>
            </a:r>
          </a:p>
        </p:txBody>
      </p:sp>
      <p:sp>
        <p:nvSpPr>
          <p:cNvPr id="112" name="TextBox 111">
            <a:extLst>
              <a:ext uri="{FF2B5EF4-FFF2-40B4-BE49-F238E27FC236}">
                <a16:creationId xmlns:a16="http://schemas.microsoft.com/office/drawing/2014/main" id="{32578BB8-4E5B-61D4-44DF-BB437C0476EA}"/>
              </a:ext>
              <a:ext uri="{C183D7F6-B498-43B3-948B-1728B52AA6E4}">
                <adec:decorative xmlns:adec="http://schemas.microsoft.com/office/drawing/2017/decorative" val="1"/>
              </a:ext>
            </a:extLst>
          </p:cNvPr>
          <p:cNvSpPr txBox="1"/>
          <p:nvPr/>
        </p:nvSpPr>
        <p:spPr>
          <a:xfrm>
            <a:off x="2515793" y="5725159"/>
            <a:ext cx="2501873" cy="369332"/>
          </a:xfrm>
          <a:prstGeom prst="rect">
            <a:avLst/>
          </a:prstGeom>
          <a:noFill/>
        </p:spPr>
        <p:txBody>
          <a:bodyPr wrap="square" rtlCol="0">
            <a:spAutoFit/>
          </a:bodyPr>
          <a:lstStyle/>
          <a:p>
            <a:pPr algn="ctr"/>
            <a:r>
              <a:rPr lang="en-US">
                <a:latin typeface="+mj-lt"/>
              </a:rPr>
              <a:t>Low reciprocity</a:t>
            </a:r>
          </a:p>
        </p:txBody>
      </p:sp>
      <p:sp>
        <p:nvSpPr>
          <p:cNvPr id="113" name="TextBox 112">
            <a:extLst>
              <a:ext uri="{FF2B5EF4-FFF2-40B4-BE49-F238E27FC236}">
                <a16:creationId xmlns:a16="http://schemas.microsoft.com/office/drawing/2014/main" id="{F555A27F-5726-570E-13F6-F47DF03107E8}"/>
              </a:ext>
              <a:ext uri="{C183D7F6-B498-43B3-948B-1728B52AA6E4}">
                <adec:decorative xmlns:adec="http://schemas.microsoft.com/office/drawing/2017/decorative" val="1"/>
              </a:ext>
            </a:extLst>
          </p:cNvPr>
          <p:cNvSpPr txBox="1"/>
          <p:nvPr/>
        </p:nvSpPr>
        <p:spPr>
          <a:xfrm>
            <a:off x="6722984" y="5730241"/>
            <a:ext cx="2501873" cy="369332"/>
          </a:xfrm>
          <a:prstGeom prst="rect">
            <a:avLst/>
          </a:prstGeom>
          <a:noFill/>
        </p:spPr>
        <p:txBody>
          <a:bodyPr wrap="square" rtlCol="0">
            <a:spAutoFit/>
          </a:bodyPr>
          <a:lstStyle/>
          <a:p>
            <a:pPr algn="ctr"/>
            <a:r>
              <a:rPr lang="en-US">
                <a:latin typeface="+mj-lt"/>
              </a:rPr>
              <a:t>High reciprocity</a:t>
            </a:r>
          </a:p>
        </p:txBody>
      </p:sp>
      <p:grpSp>
        <p:nvGrpSpPr>
          <p:cNvPr id="4" name="Group 3" descr="graphic showing circles connected by means of one-way arrows">
            <a:extLst>
              <a:ext uri="{FF2B5EF4-FFF2-40B4-BE49-F238E27FC236}">
                <a16:creationId xmlns:a16="http://schemas.microsoft.com/office/drawing/2014/main" id="{B097B102-95E2-C403-9514-39C8CC90D9D1}"/>
              </a:ext>
            </a:extLst>
          </p:cNvPr>
          <p:cNvGrpSpPr/>
          <p:nvPr/>
        </p:nvGrpSpPr>
        <p:grpSpPr>
          <a:xfrm>
            <a:off x="2548279" y="3333746"/>
            <a:ext cx="2258119" cy="1928736"/>
            <a:chOff x="2548279" y="3333746"/>
            <a:chExt cx="2258119" cy="1928736"/>
          </a:xfrm>
        </p:grpSpPr>
        <p:sp>
          <p:nvSpPr>
            <p:cNvPr id="64" name="Oval 63" descr="infographic">
              <a:extLst>
                <a:ext uri="{FF2B5EF4-FFF2-40B4-BE49-F238E27FC236}">
                  <a16:creationId xmlns:a16="http://schemas.microsoft.com/office/drawing/2014/main" id="{16A443E5-D126-B6F0-D2EF-CB7AA13E0BB4}"/>
                </a:ext>
                <a:ext uri="{C183D7F6-B498-43B3-948B-1728B52AA6E4}">
                  <adec:decorative xmlns:adec="http://schemas.microsoft.com/office/drawing/2017/decorative" val="0"/>
                </a:ext>
              </a:extLst>
            </p:cNvPr>
            <p:cNvSpPr/>
            <p:nvPr/>
          </p:nvSpPr>
          <p:spPr>
            <a:xfrm>
              <a:off x="2548279" y="4662691"/>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CD6E665F-7677-B86A-FD4A-EEF6134E4981}"/>
                </a:ext>
                <a:ext uri="{C183D7F6-B498-43B3-948B-1728B52AA6E4}">
                  <adec:decorative xmlns:adec="http://schemas.microsoft.com/office/drawing/2017/decorative" val="1"/>
                </a:ext>
              </a:extLst>
            </p:cNvPr>
            <p:cNvSpPr/>
            <p:nvPr/>
          </p:nvSpPr>
          <p:spPr>
            <a:xfrm>
              <a:off x="3446441" y="3333746"/>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538F59C0-67DA-D3BA-E866-439C48F6D58C}"/>
                </a:ext>
                <a:ext uri="{C183D7F6-B498-43B3-948B-1728B52AA6E4}">
                  <adec:decorative xmlns:adec="http://schemas.microsoft.com/office/drawing/2017/decorative" val="1"/>
                </a:ext>
              </a:extLst>
            </p:cNvPr>
            <p:cNvSpPr/>
            <p:nvPr/>
          </p:nvSpPr>
          <p:spPr>
            <a:xfrm>
              <a:off x="4199297" y="4700591"/>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11E87996-DE88-FCD4-5C3B-1FF979C30122}"/>
                </a:ext>
                <a:ext uri="{C183D7F6-B498-43B3-948B-1728B52AA6E4}">
                  <adec:decorative xmlns:adec="http://schemas.microsoft.com/office/drawing/2017/decorative" val="1"/>
                </a:ext>
              </a:extLst>
            </p:cNvPr>
            <p:cNvCxnSpPr>
              <a:cxnSpLocks/>
              <a:endCxn id="67" idx="0"/>
            </p:cNvCxnSpPr>
            <p:nvPr/>
          </p:nvCxnSpPr>
          <p:spPr>
            <a:xfrm>
              <a:off x="3886318" y="3850227"/>
              <a:ext cx="616530" cy="8503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A18C42E-389D-66EE-2257-49B5429097E6}"/>
                </a:ext>
                <a:ext uri="{C183D7F6-B498-43B3-948B-1728B52AA6E4}">
                  <adec:decorative xmlns:adec="http://schemas.microsoft.com/office/drawing/2017/decorative" val="1"/>
                </a:ext>
              </a:extLst>
            </p:cNvPr>
            <p:cNvCxnSpPr>
              <a:cxnSpLocks/>
            </p:cNvCxnSpPr>
            <p:nvPr/>
          </p:nvCxnSpPr>
          <p:spPr>
            <a:xfrm flipH="1">
              <a:off x="2996464" y="3861519"/>
              <a:ext cx="640045" cy="8277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749C87C-1E4D-2F80-A454-E420E3A50D12}"/>
                </a:ext>
                <a:ext uri="{C183D7F6-B498-43B3-948B-1728B52AA6E4}">
                  <adec:decorative xmlns:adec="http://schemas.microsoft.com/office/drawing/2017/decorative" val="1"/>
                </a:ext>
              </a:extLst>
            </p:cNvPr>
            <p:cNvCxnSpPr>
              <a:cxnSpLocks/>
            </p:cNvCxnSpPr>
            <p:nvPr/>
          </p:nvCxnSpPr>
          <p:spPr>
            <a:xfrm flipH="1">
              <a:off x="3224981" y="5000197"/>
              <a:ext cx="93425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descr="graphic showing circles connected by means of two-way arrows">
            <a:extLst>
              <a:ext uri="{FF2B5EF4-FFF2-40B4-BE49-F238E27FC236}">
                <a16:creationId xmlns:a16="http://schemas.microsoft.com/office/drawing/2014/main" id="{6AB7224B-2562-DB9C-21AD-F6A554007C09}"/>
              </a:ext>
            </a:extLst>
          </p:cNvPr>
          <p:cNvGrpSpPr/>
          <p:nvPr/>
        </p:nvGrpSpPr>
        <p:grpSpPr>
          <a:xfrm>
            <a:off x="6764965" y="3431063"/>
            <a:ext cx="2258119" cy="1928736"/>
            <a:chOff x="6764965" y="3431063"/>
            <a:chExt cx="2258119" cy="1928736"/>
          </a:xfrm>
        </p:grpSpPr>
        <p:sp>
          <p:nvSpPr>
            <p:cNvPr id="40" name="Oval 39">
              <a:extLst>
                <a:ext uri="{FF2B5EF4-FFF2-40B4-BE49-F238E27FC236}">
                  <a16:creationId xmlns:a16="http://schemas.microsoft.com/office/drawing/2014/main" id="{47F3B5D4-5D81-E85B-EE59-434CC2F3CBE6}"/>
                </a:ext>
                <a:ext uri="{C183D7F6-B498-43B3-948B-1728B52AA6E4}">
                  <adec:decorative xmlns:adec="http://schemas.microsoft.com/office/drawing/2017/decorative" val="1"/>
                </a:ext>
              </a:extLst>
            </p:cNvPr>
            <p:cNvSpPr/>
            <p:nvPr/>
          </p:nvSpPr>
          <p:spPr>
            <a:xfrm>
              <a:off x="6764965" y="4760008"/>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DCEB28B-4A48-B304-3DBD-FFA079BA2DE3}"/>
                </a:ext>
                <a:ext uri="{C183D7F6-B498-43B3-948B-1728B52AA6E4}">
                  <adec:decorative xmlns:adec="http://schemas.microsoft.com/office/drawing/2017/decorative" val="1"/>
                </a:ext>
              </a:extLst>
            </p:cNvPr>
            <p:cNvSpPr/>
            <p:nvPr/>
          </p:nvSpPr>
          <p:spPr>
            <a:xfrm>
              <a:off x="7633631" y="3431063"/>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6F07A25-432D-F8DD-25C2-7982BE161F59}"/>
                </a:ext>
                <a:ext uri="{C183D7F6-B498-43B3-948B-1728B52AA6E4}">
                  <adec:decorative xmlns:adec="http://schemas.microsoft.com/office/drawing/2017/decorative" val="1"/>
                </a:ext>
              </a:extLst>
            </p:cNvPr>
            <p:cNvSpPr/>
            <p:nvPr/>
          </p:nvSpPr>
          <p:spPr>
            <a:xfrm>
              <a:off x="8415983" y="4797908"/>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a:extLst>
                <a:ext uri="{FF2B5EF4-FFF2-40B4-BE49-F238E27FC236}">
                  <a16:creationId xmlns:a16="http://schemas.microsoft.com/office/drawing/2014/main" id="{0F151A1C-6EE8-3196-5338-B44ECCEE220F}"/>
                </a:ext>
                <a:ext uri="{C183D7F6-B498-43B3-948B-1728B52AA6E4}">
                  <adec:decorative xmlns:adec="http://schemas.microsoft.com/office/drawing/2017/decorative" val="1"/>
                </a:ext>
              </a:extLst>
            </p:cNvPr>
            <p:cNvCxnSpPr>
              <a:cxnSpLocks/>
            </p:cNvCxnSpPr>
            <p:nvPr/>
          </p:nvCxnSpPr>
          <p:spPr>
            <a:xfrm flipH="1">
              <a:off x="7172537" y="4024989"/>
              <a:ext cx="658693" cy="73501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48A8A32-A738-270E-4B01-B9DA5C0EB26A}"/>
                </a:ext>
                <a:ext uri="{C183D7F6-B498-43B3-948B-1728B52AA6E4}">
                  <adec:decorative xmlns:adec="http://schemas.microsoft.com/office/drawing/2017/decorative" val="1"/>
                </a:ext>
              </a:extLst>
            </p:cNvPr>
            <p:cNvCxnSpPr>
              <a:cxnSpLocks/>
            </p:cNvCxnSpPr>
            <p:nvPr/>
          </p:nvCxnSpPr>
          <p:spPr>
            <a:xfrm>
              <a:off x="8038876" y="4024989"/>
              <a:ext cx="559620" cy="77291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8B17B8B-3C91-CC57-CF4F-184FD3B3B9B7}"/>
                </a:ext>
                <a:ext uri="{C183D7F6-B498-43B3-948B-1728B52AA6E4}">
                  <adec:decorative xmlns:adec="http://schemas.microsoft.com/office/drawing/2017/decorative" val="1"/>
                </a:ext>
              </a:extLst>
            </p:cNvPr>
            <p:cNvCxnSpPr>
              <a:cxnSpLocks/>
            </p:cNvCxnSpPr>
            <p:nvPr/>
          </p:nvCxnSpPr>
          <p:spPr>
            <a:xfrm flipH="1" flipV="1">
              <a:off x="7420795" y="5078853"/>
              <a:ext cx="965692" cy="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10102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5B47D-A512-79D9-AE72-9739DF94F5F5}"/>
              </a:ext>
            </a:extLst>
          </p:cNvPr>
          <p:cNvSpPr>
            <a:spLocks noGrp="1"/>
          </p:cNvSpPr>
          <p:nvPr>
            <p:ph type="title"/>
          </p:nvPr>
        </p:nvSpPr>
        <p:spPr>
          <a:xfrm>
            <a:off x="542533" y="720797"/>
            <a:ext cx="8345828" cy="1325563"/>
          </a:xfrm>
        </p:spPr>
        <p:txBody>
          <a:bodyPr/>
          <a:lstStyle/>
          <a:p>
            <a:r>
              <a:rPr lang="en-US" dirty="0"/>
              <a:t>Network efficiency</a:t>
            </a:r>
          </a:p>
        </p:txBody>
      </p:sp>
      <p:sp>
        <p:nvSpPr>
          <p:cNvPr id="3" name="Content Placeholder 2">
            <a:extLst>
              <a:ext uri="{FF2B5EF4-FFF2-40B4-BE49-F238E27FC236}">
                <a16:creationId xmlns:a16="http://schemas.microsoft.com/office/drawing/2014/main" id="{04D816D9-4146-6B69-7ECC-7362BCE92AF8}"/>
              </a:ext>
            </a:extLst>
          </p:cNvPr>
          <p:cNvSpPr>
            <a:spLocks noGrp="1"/>
          </p:cNvSpPr>
          <p:nvPr>
            <p:ph sz="half" idx="2"/>
          </p:nvPr>
        </p:nvSpPr>
        <p:spPr>
          <a:xfrm>
            <a:off x="542533" y="1868129"/>
            <a:ext cx="9889494" cy="4496257"/>
          </a:xfrm>
        </p:spPr>
        <p:txBody>
          <a:bodyPr vert="horz" lIns="91440" tIns="45720" rIns="91440" bIns="45720" rtlCol="0" anchor="t">
            <a:noAutofit/>
          </a:bodyPr>
          <a:lstStyle/>
          <a:p>
            <a:pPr marL="0" indent="0">
              <a:buNone/>
            </a:pPr>
            <a:r>
              <a:rPr lang="en-US" dirty="0">
                <a:latin typeface="+mj-lt"/>
              </a:rPr>
              <a:t>How many steps are needed to share information or resources across these organizations?</a:t>
            </a:r>
          </a:p>
        </p:txBody>
      </p:sp>
      <p:sp>
        <p:nvSpPr>
          <p:cNvPr id="112" name="TextBox 111">
            <a:extLst>
              <a:ext uri="{FF2B5EF4-FFF2-40B4-BE49-F238E27FC236}">
                <a16:creationId xmlns:a16="http://schemas.microsoft.com/office/drawing/2014/main" id="{32578BB8-4E5B-61D4-44DF-BB437C0476EA}"/>
              </a:ext>
              <a:ext uri="{C183D7F6-B498-43B3-948B-1728B52AA6E4}">
                <adec:decorative xmlns:adec="http://schemas.microsoft.com/office/drawing/2017/decorative" val="1"/>
              </a:ext>
            </a:extLst>
          </p:cNvPr>
          <p:cNvSpPr txBox="1"/>
          <p:nvPr/>
        </p:nvSpPr>
        <p:spPr>
          <a:xfrm>
            <a:off x="2523756" y="5588903"/>
            <a:ext cx="2501873" cy="369332"/>
          </a:xfrm>
          <a:prstGeom prst="rect">
            <a:avLst/>
          </a:prstGeom>
          <a:noFill/>
        </p:spPr>
        <p:txBody>
          <a:bodyPr wrap="square" rtlCol="0">
            <a:spAutoFit/>
          </a:bodyPr>
          <a:lstStyle/>
          <a:p>
            <a:pPr algn="ctr"/>
            <a:r>
              <a:rPr lang="en-US">
                <a:latin typeface="+mj-lt"/>
              </a:rPr>
              <a:t>Low efficiency</a:t>
            </a:r>
          </a:p>
        </p:txBody>
      </p:sp>
      <p:sp>
        <p:nvSpPr>
          <p:cNvPr id="113" name="TextBox 112">
            <a:extLst>
              <a:ext uri="{FF2B5EF4-FFF2-40B4-BE49-F238E27FC236}">
                <a16:creationId xmlns:a16="http://schemas.microsoft.com/office/drawing/2014/main" id="{F555A27F-5726-570E-13F6-F47DF03107E8}"/>
              </a:ext>
              <a:ext uri="{C183D7F6-B498-43B3-948B-1728B52AA6E4}">
                <adec:decorative xmlns:adec="http://schemas.microsoft.com/office/drawing/2017/decorative" val="1"/>
              </a:ext>
            </a:extLst>
          </p:cNvPr>
          <p:cNvSpPr txBox="1"/>
          <p:nvPr/>
        </p:nvSpPr>
        <p:spPr>
          <a:xfrm>
            <a:off x="6778503" y="5596006"/>
            <a:ext cx="2501873" cy="369332"/>
          </a:xfrm>
          <a:prstGeom prst="rect">
            <a:avLst/>
          </a:prstGeom>
          <a:noFill/>
        </p:spPr>
        <p:txBody>
          <a:bodyPr wrap="square" rtlCol="0">
            <a:spAutoFit/>
          </a:bodyPr>
          <a:lstStyle/>
          <a:p>
            <a:pPr algn="ctr"/>
            <a:r>
              <a:rPr lang="en-US">
                <a:latin typeface="+mj-lt"/>
              </a:rPr>
              <a:t>High efficiency</a:t>
            </a:r>
          </a:p>
        </p:txBody>
      </p:sp>
      <p:grpSp>
        <p:nvGrpSpPr>
          <p:cNvPr id="4" name="Group 3" descr="graphic showing circles connected by  arrows forming a long path">
            <a:extLst>
              <a:ext uri="{FF2B5EF4-FFF2-40B4-BE49-F238E27FC236}">
                <a16:creationId xmlns:a16="http://schemas.microsoft.com/office/drawing/2014/main" id="{3ABECE10-6F44-0832-4BFB-3CA843A46B9F}"/>
              </a:ext>
            </a:extLst>
          </p:cNvPr>
          <p:cNvGrpSpPr/>
          <p:nvPr/>
        </p:nvGrpSpPr>
        <p:grpSpPr>
          <a:xfrm>
            <a:off x="2546839" y="3243731"/>
            <a:ext cx="2222118" cy="1980851"/>
            <a:chOff x="2546839" y="3243731"/>
            <a:chExt cx="2222118" cy="1980851"/>
          </a:xfrm>
        </p:grpSpPr>
        <p:sp>
          <p:nvSpPr>
            <p:cNvPr id="64" name="Oval 63" descr="infographic">
              <a:extLst>
                <a:ext uri="{FF2B5EF4-FFF2-40B4-BE49-F238E27FC236}">
                  <a16:creationId xmlns:a16="http://schemas.microsoft.com/office/drawing/2014/main" id="{16A443E5-D126-B6F0-D2EF-CB7AA13E0BB4}"/>
                </a:ext>
              </a:extLst>
            </p:cNvPr>
            <p:cNvSpPr/>
            <p:nvPr/>
          </p:nvSpPr>
          <p:spPr>
            <a:xfrm>
              <a:off x="2548279" y="4662691"/>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CD6E665F-7677-B86A-FD4A-EEF6134E4981}"/>
                </a:ext>
                <a:ext uri="{C183D7F6-B498-43B3-948B-1728B52AA6E4}">
                  <adec:decorative xmlns:adec="http://schemas.microsoft.com/office/drawing/2017/decorative" val="1"/>
                </a:ext>
              </a:extLst>
            </p:cNvPr>
            <p:cNvSpPr/>
            <p:nvPr/>
          </p:nvSpPr>
          <p:spPr>
            <a:xfrm>
              <a:off x="2546839" y="3246189"/>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538F59C0-67DA-D3BA-E866-439C48F6D58C}"/>
                </a:ext>
                <a:ext uri="{C183D7F6-B498-43B3-948B-1728B52AA6E4}">
                  <adec:decorative xmlns:adec="http://schemas.microsoft.com/office/drawing/2017/decorative" val="1"/>
                </a:ext>
              </a:extLst>
            </p:cNvPr>
            <p:cNvSpPr/>
            <p:nvPr/>
          </p:nvSpPr>
          <p:spPr>
            <a:xfrm>
              <a:off x="4161856" y="4662690"/>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AC4CE0-FE74-ACB2-05A4-EB6D3242433C}"/>
                </a:ext>
                <a:ext uri="{C183D7F6-B498-43B3-948B-1728B52AA6E4}">
                  <adec:decorative xmlns:adec="http://schemas.microsoft.com/office/drawing/2017/decorative" val="1"/>
                </a:ext>
              </a:extLst>
            </p:cNvPr>
            <p:cNvSpPr/>
            <p:nvPr/>
          </p:nvSpPr>
          <p:spPr>
            <a:xfrm>
              <a:off x="4158725" y="3243731"/>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E047FC0C-D460-1319-AF83-52951BCA71F7}"/>
                </a:ext>
                <a:ext uri="{C183D7F6-B498-43B3-948B-1728B52AA6E4}">
                  <adec:decorative xmlns:adec="http://schemas.microsoft.com/office/drawing/2017/decorative" val="1"/>
                </a:ext>
              </a:extLst>
            </p:cNvPr>
            <p:cNvCxnSpPr>
              <a:cxnSpLocks/>
            </p:cNvCxnSpPr>
            <p:nvPr/>
          </p:nvCxnSpPr>
          <p:spPr>
            <a:xfrm flipH="1">
              <a:off x="3179008" y="4962575"/>
              <a:ext cx="961297"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3B91FE0-C9EE-E725-47A4-8923D0C0A5B7}"/>
                </a:ext>
                <a:ext uri="{C183D7F6-B498-43B3-948B-1728B52AA6E4}">
                  <adec:decorative xmlns:adec="http://schemas.microsoft.com/office/drawing/2017/decorative" val="1"/>
                </a:ext>
              </a:extLst>
            </p:cNvPr>
            <p:cNvCxnSpPr>
              <a:cxnSpLocks/>
            </p:cNvCxnSpPr>
            <p:nvPr/>
          </p:nvCxnSpPr>
          <p:spPr>
            <a:xfrm>
              <a:off x="2851829" y="3838608"/>
              <a:ext cx="0" cy="82408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B90F228-601A-A5B6-4BB0-502F437E5E08}"/>
                </a:ext>
                <a:ext uri="{C183D7F6-B498-43B3-948B-1728B52AA6E4}">
                  <adec:decorative xmlns:adec="http://schemas.microsoft.com/office/drawing/2017/decorative" val="1"/>
                </a:ext>
              </a:extLst>
            </p:cNvPr>
            <p:cNvCxnSpPr>
              <a:cxnSpLocks/>
              <a:endCxn id="67" idx="0"/>
            </p:cNvCxnSpPr>
            <p:nvPr/>
          </p:nvCxnSpPr>
          <p:spPr>
            <a:xfrm>
              <a:off x="4463519" y="3824273"/>
              <a:ext cx="1888" cy="83841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descr="graphic showing circles connected by  arrows with shorter and more direct pathways">
            <a:extLst>
              <a:ext uri="{FF2B5EF4-FFF2-40B4-BE49-F238E27FC236}">
                <a16:creationId xmlns:a16="http://schemas.microsoft.com/office/drawing/2014/main" id="{659E6067-E64C-9B0B-C9FC-50C7C5C3652A}"/>
              </a:ext>
            </a:extLst>
          </p:cNvPr>
          <p:cNvGrpSpPr/>
          <p:nvPr/>
        </p:nvGrpSpPr>
        <p:grpSpPr>
          <a:xfrm>
            <a:off x="6778503" y="2867109"/>
            <a:ext cx="2192369" cy="2344222"/>
            <a:chOff x="6778503" y="2867109"/>
            <a:chExt cx="2192369" cy="2344222"/>
          </a:xfrm>
        </p:grpSpPr>
        <p:sp>
          <p:nvSpPr>
            <p:cNvPr id="40" name="Oval 39">
              <a:extLst>
                <a:ext uri="{FF2B5EF4-FFF2-40B4-BE49-F238E27FC236}">
                  <a16:creationId xmlns:a16="http://schemas.microsoft.com/office/drawing/2014/main" id="{47F3B5D4-5D81-E85B-EE59-434CC2F3CBE6}"/>
                </a:ext>
                <a:ext uri="{C183D7F6-B498-43B3-948B-1728B52AA6E4}">
                  <adec:decorative xmlns:adec="http://schemas.microsoft.com/office/drawing/2017/decorative" val="1"/>
                </a:ext>
              </a:extLst>
            </p:cNvPr>
            <p:cNvSpPr/>
            <p:nvPr/>
          </p:nvSpPr>
          <p:spPr>
            <a:xfrm>
              <a:off x="6778503" y="4635067"/>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DCEB28B-4A48-B304-3DBD-FFA079BA2DE3}"/>
                </a:ext>
                <a:ext uri="{C183D7F6-B498-43B3-948B-1728B52AA6E4}">
                  <adec:decorative xmlns:adec="http://schemas.microsoft.com/office/drawing/2017/decorative" val="1"/>
                </a:ext>
              </a:extLst>
            </p:cNvPr>
            <p:cNvSpPr/>
            <p:nvPr/>
          </p:nvSpPr>
          <p:spPr>
            <a:xfrm>
              <a:off x="7590472" y="2867109"/>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6F07A25-432D-F8DD-25C2-7982BE161F59}"/>
                </a:ext>
                <a:ext uri="{C183D7F6-B498-43B3-948B-1728B52AA6E4}">
                  <adec:decorative xmlns:adec="http://schemas.microsoft.com/office/drawing/2017/decorative" val="1"/>
                </a:ext>
              </a:extLst>
            </p:cNvPr>
            <p:cNvSpPr/>
            <p:nvPr/>
          </p:nvSpPr>
          <p:spPr>
            <a:xfrm>
              <a:off x="8363771" y="4649440"/>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BE5BFA1C-0F16-C5BB-6C90-9830C9000C4E}"/>
                </a:ext>
                <a:ext uri="{C183D7F6-B498-43B3-948B-1728B52AA6E4}">
                  <adec:decorative xmlns:adec="http://schemas.microsoft.com/office/drawing/2017/decorative" val="1"/>
                </a:ext>
              </a:extLst>
            </p:cNvPr>
            <p:cNvCxnSpPr>
              <a:cxnSpLocks/>
              <a:endCxn id="28" idx="0"/>
            </p:cNvCxnSpPr>
            <p:nvPr/>
          </p:nvCxnSpPr>
          <p:spPr>
            <a:xfrm>
              <a:off x="7894021" y="3451537"/>
              <a:ext cx="1" cy="41343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CE4EBA86-EEAE-A3E3-10D7-4ED53781297B}"/>
                </a:ext>
                <a:ext uri="{C183D7F6-B498-43B3-948B-1728B52AA6E4}">
                  <adec:decorative xmlns:adec="http://schemas.microsoft.com/office/drawing/2017/decorative" val="1"/>
                </a:ext>
              </a:extLst>
            </p:cNvPr>
            <p:cNvSpPr/>
            <p:nvPr/>
          </p:nvSpPr>
          <p:spPr>
            <a:xfrm>
              <a:off x="7590471" y="3864969"/>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a:extLst>
                <a:ext uri="{FF2B5EF4-FFF2-40B4-BE49-F238E27FC236}">
                  <a16:creationId xmlns:a16="http://schemas.microsoft.com/office/drawing/2014/main" id="{B7981FA5-9901-6031-6852-E6FE21449AE6}"/>
                </a:ext>
                <a:ext uri="{C183D7F6-B498-43B3-948B-1728B52AA6E4}">
                  <adec:decorative xmlns:adec="http://schemas.microsoft.com/office/drawing/2017/decorative" val="1"/>
                </a:ext>
              </a:extLst>
            </p:cNvPr>
            <p:cNvCxnSpPr>
              <a:cxnSpLocks/>
              <a:stCxn id="28" idx="3"/>
              <a:endCxn id="40" idx="7"/>
            </p:cNvCxnSpPr>
            <p:nvPr/>
          </p:nvCxnSpPr>
          <p:spPr>
            <a:xfrm flipH="1">
              <a:off x="7296696" y="4344573"/>
              <a:ext cx="382683" cy="37278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00BF47A-3B5E-49F1-1003-C7C178F584BD}"/>
                </a:ext>
                <a:ext uri="{C183D7F6-B498-43B3-948B-1728B52AA6E4}">
                  <adec:decorative xmlns:adec="http://schemas.microsoft.com/office/drawing/2017/decorative" val="1"/>
                </a:ext>
              </a:extLst>
            </p:cNvPr>
            <p:cNvCxnSpPr>
              <a:cxnSpLocks/>
            </p:cNvCxnSpPr>
            <p:nvPr/>
          </p:nvCxnSpPr>
          <p:spPr>
            <a:xfrm>
              <a:off x="8118496" y="4354405"/>
              <a:ext cx="354498" cy="36026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14248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5B47D-A512-79D9-AE72-9739DF94F5F5}"/>
              </a:ext>
            </a:extLst>
          </p:cNvPr>
          <p:cNvSpPr>
            <a:spLocks noGrp="1"/>
          </p:cNvSpPr>
          <p:nvPr>
            <p:ph type="title"/>
          </p:nvPr>
        </p:nvSpPr>
        <p:spPr>
          <a:xfrm>
            <a:off x="542532" y="720797"/>
            <a:ext cx="9902897" cy="1325563"/>
          </a:xfrm>
        </p:spPr>
        <p:txBody>
          <a:bodyPr/>
          <a:lstStyle/>
          <a:p>
            <a:r>
              <a:rPr lang="en-US" dirty="0"/>
              <a:t>Organization and relationship centrality</a:t>
            </a:r>
          </a:p>
        </p:txBody>
      </p:sp>
      <p:sp>
        <p:nvSpPr>
          <p:cNvPr id="3" name="Content Placeholder 2">
            <a:extLst>
              <a:ext uri="{FF2B5EF4-FFF2-40B4-BE49-F238E27FC236}">
                <a16:creationId xmlns:a16="http://schemas.microsoft.com/office/drawing/2014/main" id="{04D816D9-4146-6B69-7ECC-7362BCE92AF8}"/>
              </a:ext>
            </a:extLst>
          </p:cNvPr>
          <p:cNvSpPr>
            <a:spLocks noGrp="1"/>
          </p:cNvSpPr>
          <p:nvPr>
            <p:ph sz="half" idx="2"/>
          </p:nvPr>
        </p:nvSpPr>
        <p:spPr>
          <a:xfrm>
            <a:off x="542532" y="2182762"/>
            <a:ext cx="4973381" cy="4496257"/>
          </a:xfrm>
        </p:spPr>
        <p:txBody>
          <a:bodyPr vert="horz" lIns="91440" tIns="45720" rIns="91440" bIns="45720" rtlCol="0" anchor="t">
            <a:noAutofit/>
          </a:bodyPr>
          <a:lstStyle/>
          <a:p>
            <a:pPr marL="0" indent="0">
              <a:buNone/>
            </a:pPr>
            <a:r>
              <a:rPr lang="en-US">
                <a:latin typeface="+mj-lt"/>
              </a:rPr>
              <a:t>Example: </a:t>
            </a:r>
            <a:r>
              <a:rPr lang="en-US" b="1">
                <a:latin typeface="+mj-lt"/>
              </a:rPr>
              <a:t>D</a:t>
            </a:r>
            <a:r>
              <a:rPr lang="en-US">
                <a:latin typeface="+mj-lt"/>
              </a:rPr>
              <a:t> has information that </a:t>
            </a:r>
            <a:r>
              <a:rPr lang="en-US" b="1">
                <a:latin typeface="+mj-lt"/>
              </a:rPr>
              <a:t>E</a:t>
            </a:r>
            <a:r>
              <a:rPr lang="en-US">
                <a:latin typeface="+mj-lt"/>
              </a:rPr>
              <a:t> needs.</a:t>
            </a:r>
          </a:p>
          <a:p>
            <a:pPr marL="0" indent="0">
              <a:buNone/>
            </a:pPr>
            <a:endParaRPr lang="en-US" sz="1000">
              <a:latin typeface="+mj-lt"/>
            </a:endParaRPr>
          </a:p>
          <a:p>
            <a:r>
              <a:rPr lang="en-US">
                <a:latin typeface="+mj-lt"/>
              </a:rPr>
              <a:t>Organizations </a:t>
            </a:r>
            <a:r>
              <a:rPr lang="en-US" b="1">
                <a:latin typeface="+mj-lt"/>
              </a:rPr>
              <a:t>A &amp;</a:t>
            </a:r>
            <a:r>
              <a:rPr lang="en-US">
                <a:latin typeface="+mj-lt"/>
              </a:rPr>
              <a:t> </a:t>
            </a:r>
            <a:r>
              <a:rPr lang="en-US" b="1">
                <a:latin typeface="+mj-lt"/>
              </a:rPr>
              <a:t>B</a:t>
            </a:r>
            <a:r>
              <a:rPr lang="en-US">
                <a:latin typeface="+mj-lt"/>
              </a:rPr>
              <a:t> are </a:t>
            </a:r>
            <a:r>
              <a:rPr lang="en-US" b="1">
                <a:solidFill>
                  <a:schemeClr val="accent2"/>
                </a:solidFill>
                <a:latin typeface="+mj-lt"/>
              </a:rPr>
              <a:t>central</a:t>
            </a:r>
            <a:endParaRPr lang="en-US" sz="1000">
              <a:latin typeface="+mj-lt"/>
            </a:endParaRPr>
          </a:p>
          <a:p>
            <a:r>
              <a:rPr lang="en-US" b="1">
                <a:latin typeface="+mj-lt"/>
              </a:rPr>
              <a:t>Relationships (D→A), (A→B), and (B→E)</a:t>
            </a:r>
            <a:r>
              <a:rPr lang="en-US">
                <a:latin typeface="+mj-lt"/>
              </a:rPr>
              <a:t> are </a:t>
            </a:r>
            <a:r>
              <a:rPr lang="en-US" b="1">
                <a:solidFill>
                  <a:schemeClr val="accent2"/>
                </a:solidFill>
                <a:latin typeface="+mj-lt"/>
              </a:rPr>
              <a:t>central</a:t>
            </a:r>
          </a:p>
          <a:p>
            <a:pPr marL="0" indent="0">
              <a:buNone/>
            </a:pPr>
            <a:endParaRPr lang="en-US" sz="1000" b="1">
              <a:solidFill>
                <a:schemeClr val="accent2"/>
              </a:solidFill>
              <a:latin typeface="+mj-lt"/>
            </a:endParaRPr>
          </a:p>
          <a:p>
            <a:pPr marL="0" indent="0">
              <a:buNone/>
            </a:pPr>
            <a:r>
              <a:rPr lang="en-US">
                <a:latin typeface="+mj-lt"/>
              </a:rPr>
              <a:t>…because they are on the shortest path.</a:t>
            </a:r>
          </a:p>
        </p:txBody>
      </p:sp>
      <p:grpSp>
        <p:nvGrpSpPr>
          <p:cNvPr id="4" name="Group 3" descr="representational graphic as described in text">
            <a:extLst>
              <a:ext uri="{FF2B5EF4-FFF2-40B4-BE49-F238E27FC236}">
                <a16:creationId xmlns:a16="http://schemas.microsoft.com/office/drawing/2014/main" id="{DCA8A21C-B50A-4936-8C1D-C13F10A87870}"/>
              </a:ext>
            </a:extLst>
          </p:cNvPr>
          <p:cNvGrpSpPr/>
          <p:nvPr/>
        </p:nvGrpSpPr>
        <p:grpSpPr>
          <a:xfrm>
            <a:off x="5656834" y="2295125"/>
            <a:ext cx="5206757" cy="3864930"/>
            <a:chOff x="5656834" y="2295125"/>
            <a:chExt cx="5206757" cy="3864930"/>
          </a:xfrm>
        </p:grpSpPr>
        <p:sp>
          <p:nvSpPr>
            <p:cNvPr id="20" name="Oval 19">
              <a:extLst>
                <a:ext uri="{FF2B5EF4-FFF2-40B4-BE49-F238E27FC236}">
                  <a16:creationId xmlns:a16="http://schemas.microsoft.com/office/drawing/2014/main" id="{5EBBCE54-E2AD-F5D1-D171-4C8E447F31F2}"/>
                </a:ext>
                <a:ext uri="{C183D7F6-B498-43B3-948B-1728B52AA6E4}">
                  <adec:decorative xmlns:adec="http://schemas.microsoft.com/office/drawing/2017/decorative" val="1"/>
                </a:ext>
              </a:extLst>
            </p:cNvPr>
            <p:cNvSpPr/>
            <p:nvPr/>
          </p:nvSpPr>
          <p:spPr>
            <a:xfrm>
              <a:off x="7884609" y="3193692"/>
              <a:ext cx="1163239" cy="1150030"/>
            </a:xfrm>
            <a:prstGeom prst="ellipse">
              <a:avLst/>
            </a:prstGeom>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mj-lt"/>
                </a:rPr>
                <a:t>A</a:t>
              </a:r>
            </a:p>
          </p:txBody>
        </p:sp>
        <p:sp>
          <p:nvSpPr>
            <p:cNvPr id="21" name="Oval 20">
              <a:extLst>
                <a:ext uri="{FF2B5EF4-FFF2-40B4-BE49-F238E27FC236}">
                  <a16:creationId xmlns:a16="http://schemas.microsoft.com/office/drawing/2014/main" id="{FDCDF483-E58D-4862-8478-1A837E8720D8}"/>
                </a:ext>
                <a:ext uri="{C183D7F6-B498-43B3-948B-1728B52AA6E4}">
                  <adec:decorative xmlns:adec="http://schemas.microsoft.com/office/drawing/2017/decorative" val="1"/>
                </a:ext>
              </a:extLst>
            </p:cNvPr>
            <p:cNvSpPr/>
            <p:nvPr/>
          </p:nvSpPr>
          <p:spPr>
            <a:xfrm>
              <a:off x="10079296" y="2295125"/>
              <a:ext cx="673277" cy="673774"/>
            </a:xfrm>
            <a:prstGeom prst="ellipse">
              <a:avLst/>
            </a:prstGeom>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2"/>
                  </a:solidFill>
                  <a:latin typeface="+mj-lt"/>
                </a:rPr>
                <a:t>B</a:t>
              </a:r>
            </a:p>
          </p:txBody>
        </p:sp>
        <p:sp>
          <p:nvSpPr>
            <p:cNvPr id="23" name="Oval 22">
              <a:extLst>
                <a:ext uri="{FF2B5EF4-FFF2-40B4-BE49-F238E27FC236}">
                  <a16:creationId xmlns:a16="http://schemas.microsoft.com/office/drawing/2014/main" id="{C55C7C53-D4DD-36B7-C134-F6F64E16388F}"/>
                </a:ext>
                <a:ext uri="{C183D7F6-B498-43B3-948B-1728B52AA6E4}">
                  <adec:decorative xmlns:adec="http://schemas.microsoft.com/office/drawing/2017/decorative" val="1"/>
                </a:ext>
              </a:extLst>
            </p:cNvPr>
            <p:cNvSpPr/>
            <p:nvPr/>
          </p:nvSpPr>
          <p:spPr>
            <a:xfrm>
              <a:off x="5768525" y="5096070"/>
              <a:ext cx="583671" cy="552851"/>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2"/>
                  </a:solidFill>
                  <a:latin typeface="+mj-lt"/>
                </a:rPr>
                <a:t>D</a:t>
              </a:r>
            </a:p>
          </p:txBody>
        </p:sp>
        <p:sp>
          <p:nvSpPr>
            <p:cNvPr id="25" name="Oval 24">
              <a:extLst>
                <a:ext uri="{FF2B5EF4-FFF2-40B4-BE49-F238E27FC236}">
                  <a16:creationId xmlns:a16="http://schemas.microsoft.com/office/drawing/2014/main" id="{3EE4E53E-DA13-097D-B1BB-5900D01DC884}"/>
                </a:ext>
                <a:ext uri="{C183D7F6-B498-43B3-948B-1728B52AA6E4}">
                  <adec:decorative xmlns:adec="http://schemas.microsoft.com/office/drawing/2017/decorative" val="1"/>
                </a:ext>
              </a:extLst>
            </p:cNvPr>
            <p:cNvSpPr/>
            <p:nvPr/>
          </p:nvSpPr>
          <p:spPr>
            <a:xfrm>
              <a:off x="5656834" y="2632012"/>
              <a:ext cx="798068" cy="77932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mj-lt"/>
                </a:rPr>
                <a:t>C</a:t>
              </a:r>
            </a:p>
          </p:txBody>
        </p:sp>
        <p:sp>
          <p:nvSpPr>
            <p:cNvPr id="26" name="Oval 25">
              <a:extLst>
                <a:ext uri="{FF2B5EF4-FFF2-40B4-BE49-F238E27FC236}">
                  <a16:creationId xmlns:a16="http://schemas.microsoft.com/office/drawing/2014/main" id="{733C42ED-5250-8147-C67A-D626315D23B7}"/>
                </a:ext>
                <a:ext uri="{C183D7F6-B498-43B3-948B-1728B52AA6E4}">
                  <adec:decorative xmlns:adec="http://schemas.microsoft.com/office/drawing/2017/decorative" val="1"/>
                </a:ext>
              </a:extLst>
            </p:cNvPr>
            <p:cNvSpPr/>
            <p:nvPr/>
          </p:nvSpPr>
          <p:spPr>
            <a:xfrm>
              <a:off x="10028653" y="3768707"/>
              <a:ext cx="834938" cy="799339"/>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2"/>
                  </a:solidFill>
                  <a:latin typeface="+mj-lt"/>
                </a:rPr>
                <a:t>E</a:t>
              </a:r>
            </a:p>
          </p:txBody>
        </p:sp>
        <p:cxnSp>
          <p:nvCxnSpPr>
            <p:cNvPr id="30" name="Straight Arrow Connector 29">
              <a:extLst>
                <a:ext uri="{FF2B5EF4-FFF2-40B4-BE49-F238E27FC236}">
                  <a16:creationId xmlns:a16="http://schemas.microsoft.com/office/drawing/2014/main" id="{305BC042-9306-3ACC-EEAD-4F129E0D7D65}"/>
                </a:ext>
                <a:ext uri="{C183D7F6-B498-43B3-948B-1728B52AA6E4}">
                  <adec:decorative xmlns:adec="http://schemas.microsoft.com/office/drawing/2017/decorative" val="1"/>
                </a:ext>
              </a:extLst>
            </p:cNvPr>
            <p:cNvCxnSpPr>
              <a:cxnSpLocks/>
            </p:cNvCxnSpPr>
            <p:nvPr/>
          </p:nvCxnSpPr>
          <p:spPr>
            <a:xfrm>
              <a:off x="6042861" y="3452643"/>
              <a:ext cx="0" cy="16188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28FA13E-17E1-9DB1-0F91-D298DA4264D6}"/>
                </a:ext>
                <a:ext uri="{C183D7F6-B498-43B3-948B-1728B52AA6E4}">
                  <adec:decorative xmlns:adec="http://schemas.microsoft.com/office/drawing/2017/decorative" val="1"/>
                </a:ext>
              </a:extLst>
            </p:cNvPr>
            <p:cNvCxnSpPr>
              <a:cxnSpLocks/>
            </p:cNvCxnSpPr>
            <p:nvPr/>
          </p:nvCxnSpPr>
          <p:spPr>
            <a:xfrm flipH="1" flipV="1">
              <a:off x="6433380" y="3187088"/>
              <a:ext cx="1451229" cy="44156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67495C0-A302-4F67-2D53-D546BC996DA4}"/>
                </a:ext>
                <a:ext uri="{C183D7F6-B498-43B3-948B-1728B52AA6E4}">
                  <adec:decorative xmlns:adec="http://schemas.microsoft.com/office/drawing/2017/decorative" val="1"/>
                </a:ext>
              </a:extLst>
            </p:cNvPr>
            <p:cNvCxnSpPr>
              <a:cxnSpLocks/>
              <a:endCxn id="20" idx="5"/>
            </p:cNvCxnSpPr>
            <p:nvPr/>
          </p:nvCxnSpPr>
          <p:spPr>
            <a:xfrm flipH="1" flipV="1">
              <a:off x="8877496" y="4175304"/>
              <a:ext cx="1378318" cy="14736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7F275A77-307D-34EF-9333-DBAC3CE94068}"/>
                </a:ext>
                <a:ext uri="{C183D7F6-B498-43B3-948B-1728B52AA6E4}">
                  <adec:decorative xmlns:adec="http://schemas.microsoft.com/office/drawing/2017/decorative" val="1"/>
                </a:ext>
              </a:extLst>
            </p:cNvPr>
            <p:cNvSpPr/>
            <p:nvPr/>
          </p:nvSpPr>
          <p:spPr>
            <a:xfrm>
              <a:off x="10154254" y="5648921"/>
              <a:ext cx="582352" cy="51113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2"/>
                  </a:solidFill>
                  <a:latin typeface="+mj-lt"/>
                </a:rPr>
                <a:t>F</a:t>
              </a:r>
            </a:p>
          </p:txBody>
        </p:sp>
        <p:cxnSp>
          <p:nvCxnSpPr>
            <p:cNvPr id="34" name="Straight Arrow Connector 33">
              <a:extLst>
                <a:ext uri="{FF2B5EF4-FFF2-40B4-BE49-F238E27FC236}">
                  <a16:creationId xmlns:a16="http://schemas.microsoft.com/office/drawing/2014/main" id="{9318C10F-BC94-3D3F-383F-282193CA66A8}"/>
                </a:ext>
                <a:ext uri="{C183D7F6-B498-43B3-948B-1728B52AA6E4}">
                  <adec:decorative xmlns:adec="http://schemas.microsoft.com/office/drawing/2017/decorative" val="1"/>
                </a:ext>
              </a:extLst>
            </p:cNvPr>
            <p:cNvCxnSpPr>
              <a:cxnSpLocks/>
              <a:endCxn id="33" idx="0"/>
            </p:cNvCxnSpPr>
            <p:nvPr/>
          </p:nvCxnSpPr>
          <p:spPr>
            <a:xfrm flipH="1">
              <a:off x="10445430" y="4597542"/>
              <a:ext cx="692" cy="105137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E58560A-001A-B3EC-DA80-A149941287D7}"/>
                </a:ext>
                <a:ext uri="{C183D7F6-B498-43B3-948B-1728B52AA6E4}">
                  <adec:decorative xmlns:adec="http://schemas.microsoft.com/office/drawing/2017/decorative" val="1"/>
                </a:ext>
              </a:extLst>
            </p:cNvPr>
            <p:cNvCxnSpPr>
              <a:cxnSpLocks/>
            </p:cNvCxnSpPr>
            <p:nvPr/>
          </p:nvCxnSpPr>
          <p:spPr>
            <a:xfrm flipV="1">
              <a:off x="6352196" y="4111438"/>
              <a:ext cx="1632840" cy="1080316"/>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D6E86A9-D161-AF61-37C3-EA7CE65D72DE}"/>
                </a:ext>
                <a:ext uri="{C183D7F6-B498-43B3-948B-1728B52AA6E4}">
                  <adec:decorative xmlns:adec="http://schemas.microsoft.com/office/drawing/2017/decorative" val="1"/>
                </a:ext>
              </a:extLst>
            </p:cNvPr>
            <p:cNvCxnSpPr>
              <a:cxnSpLocks/>
            </p:cNvCxnSpPr>
            <p:nvPr/>
          </p:nvCxnSpPr>
          <p:spPr>
            <a:xfrm flipV="1">
              <a:off x="8997794" y="2701047"/>
              <a:ext cx="1069051" cy="731932"/>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FDA5B8F-4BEE-5DC5-8B5E-0C5FA1C4B039}"/>
                </a:ext>
                <a:ext uri="{C183D7F6-B498-43B3-948B-1728B52AA6E4}">
                  <adec:decorative xmlns:adec="http://schemas.microsoft.com/office/drawing/2017/decorative" val="1"/>
                </a:ext>
              </a:extLst>
            </p:cNvPr>
            <p:cNvCxnSpPr>
              <a:cxnSpLocks/>
            </p:cNvCxnSpPr>
            <p:nvPr/>
          </p:nvCxnSpPr>
          <p:spPr>
            <a:xfrm>
              <a:off x="10445430" y="3011844"/>
              <a:ext cx="0" cy="74703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1C95019D-D437-4E88-B0C2-82B471D63AA8}"/>
              </a:ext>
            </a:extLst>
          </p:cNvPr>
          <p:cNvSpPr txBox="1"/>
          <p:nvPr/>
        </p:nvSpPr>
        <p:spPr>
          <a:xfrm>
            <a:off x="6562668" y="5155326"/>
            <a:ext cx="4012078" cy="369332"/>
          </a:xfrm>
          <a:prstGeom prst="rect">
            <a:avLst/>
          </a:prstGeom>
          <a:noFill/>
        </p:spPr>
        <p:txBody>
          <a:bodyPr wrap="square">
            <a:spAutoFit/>
          </a:bodyPr>
          <a:lstStyle/>
          <a:p>
            <a:r>
              <a:rPr lang="en-US" b="1" dirty="0">
                <a:solidFill>
                  <a:schemeClr val="accent2"/>
                </a:solidFill>
                <a:latin typeface="+mj-lt"/>
              </a:rPr>
              <a:t>Shortest path: D→A→B→E</a:t>
            </a:r>
          </a:p>
        </p:txBody>
      </p:sp>
    </p:spTree>
    <p:extLst>
      <p:ext uri="{BB962C8B-B14F-4D97-AF65-F5344CB8AC3E}">
        <p14:creationId xmlns:p14="http://schemas.microsoft.com/office/powerpoint/2010/main" val="6627024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CE613-DB59-9ECF-3F2E-963D5F3B52B8}"/>
              </a:ext>
            </a:extLst>
          </p:cNvPr>
          <p:cNvSpPr>
            <a:spLocks noGrp="1"/>
          </p:cNvSpPr>
          <p:nvPr>
            <p:ph type="title"/>
          </p:nvPr>
        </p:nvSpPr>
        <p:spPr>
          <a:xfrm>
            <a:off x="542533" y="622477"/>
            <a:ext cx="11106936" cy="1325563"/>
          </a:xfrm>
        </p:spPr>
        <p:txBody>
          <a:bodyPr/>
          <a:lstStyle/>
          <a:p>
            <a:pPr marL="0" indent="0">
              <a:buNone/>
            </a:pPr>
            <a:r>
              <a:rPr lang="en-US">
                <a:latin typeface="+mj-lt"/>
              </a:rPr>
              <a:t>ONA is primarily a tool for discussion</a:t>
            </a:r>
          </a:p>
        </p:txBody>
      </p:sp>
      <p:sp>
        <p:nvSpPr>
          <p:cNvPr id="3" name="Content Placeholder 2">
            <a:extLst>
              <a:ext uri="{FF2B5EF4-FFF2-40B4-BE49-F238E27FC236}">
                <a16:creationId xmlns:a16="http://schemas.microsoft.com/office/drawing/2014/main" id="{E574C477-6129-5191-E741-FE18DB2CE859}"/>
              </a:ext>
            </a:extLst>
          </p:cNvPr>
          <p:cNvSpPr>
            <a:spLocks noGrp="1"/>
          </p:cNvSpPr>
          <p:nvPr>
            <p:ph sz="half" idx="2"/>
          </p:nvPr>
        </p:nvSpPr>
        <p:spPr>
          <a:xfrm>
            <a:off x="542531" y="1355480"/>
            <a:ext cx="10705571" cy="4687815"/>
          </a:xfrm>
        </p:spPr>
        <p:txBody>
          <a:bodyPr vert="horz" lIns="91440" tIns="45720" rIns="91440" bIns="45720" rtlCol="0" anchor="t">
            <a:noAutofit/>
          </a:bodyPr>
          <a:lstStyle/>
          <a:p>
            <a:pPr marL="0" indent="0">
              <a:buNone/>
            </a:pPr>
            <a:endParaRPr lang="en-US">
              <a:solidFill>
                <a:schemeClr val="tx2"/>
              </a:solidFill>
              <a:latin typeface="+mj-lt"/>
            </a:endParaRPr>
          </a:p>
          <a:p>
            <a:r>
              <a:rPr lang="en-US" dirty="0">
                <a:latin typeface="+mj-lt"/>
                <a:cs typeface="Arial"/>
              </a:rPr>
              <a:t>Network Survey Limitations</a:t>
            </a:r>
          </a:p>
          <a:p>
            <a:pPr lvl="1"/>
            <a:r>
              <a:rPr lang="en-US" dirty="0">
                <a:latin typeface="+mj-lt"/>
                <a:cs typeface="Arial"/>
              </a:rPr>
              <a:t>The survey only asked about selected kinds of networking</a:t>
            </a:r>
            <a:endParaRPr lang="en-US" dirty="0">
              <a:cs typeface="Arial"/>
            </a:endParaRPr>
          </a:p>
          <a:p>
            <a:pPr lvl="1"/>
            <a:r>
              <a:rPr lang="en-US" dirty="0">
                <a:solidFill>
                  <a:schemeClr val="tx2"/>
                </a:solidFill>
                <a:latin typeface="+mj-lt"/>
                <a:cs typeface="Arial"/>
              </a:rPr>
              <a:t>The number of respondents and nominees was limited for practicality </a:t>
            </a:r>
            <a:endParaRPr lang="en-US">
              <a:latin typeface="+mj-lt"/>
            </a:endParaRPr>
          </a:p>
          <a:p>
            <a:pPr lvl="1"/>
            <a:r>
              <a:rPr lang="en-US" dirty="0">
                <a:latin typeface="+mj-lt"/>
                <a:cs typeface="Arial"/>
              </a:rPr>
              <a:t>Different individuals representing the same organizations might have nominated different collaborators and answered other questions differently</a:t>
            </a:r>
          </a:p>
          <a:p>
            <a:r>
              <a:rPr lang="en-US" dirty="0">
                <a:latin typeface="+mj-lt"/>
                <a:cs typeface="Arial"/>
              </a:rPr>
              <a:t>Challenges with network modeling</a:t>
            </a:r>
          </a:p>
          <a:p>
            <a:pPr lvl="1"/>
            <a:r>
              <a:rPr lang="en-US" dirty="0">
                <a:latin typeface="+mj-lt"/>
                <a:cs typeface="Arial"/>
              </a:rPr>
              <a:t>No standard exists for “good” results on network measures; observing changes over time can be more instructive</a:t>
            </a:r>
            <a:endParaRPr lang="en-US">
              <a:cs typeface="Arial"/>
            </a:endParaRPr>
          </a:p>
          <a:p>
            <a:pPr lvl="1"/>
            <a:r>
              <a:rPr lang="en-US" dirty="0">
                <a:latin typeface="+mj-lt"/>
                <a:cs typeface="Arial"/>
              </a:rPr>
              <a:t>Network characteristics involve trade-offs: efficiency versus resilience, costs associated with increasing the number of connections</a:t>
            </a:r>
            <a:endParaRPr lang="en-US" dirty="0">
              <a:latin typeface="Arial"/>
            </a:endParaRPr>
          </a:p>
          <a:p>
            <a:pPr lvl="1"/>
            <a:r>
              <a:rPr lang="en-US" dirty="0">
                <a:latin typeface="+mj-lt"/>
                <a:cs typeface="Arial"/>
              </a:rPr>
              <a:t>Networks are not a perfect model of the world – they can be used as a tool for thinking about and discussing practical activities.</a:t>
            </a:r>
          </a:p>
          <a:p>
            <a:pPr marL="0" indent="0">
              <a:buNone/>
            </a:pPr>
            <a:endParaRPr lang="en-US" sz="800">
              <a:latin typeface="+mj-lt"/>
            </a:endParaRPr>
          </a:p>
          <a:p>
            <a:pPr marL="0" indent="0">
              <a:buNone/>
            </a:pPr>
            <a:endParaRPr lang="en-US" sz="800">
              <a:latin typeface="+mj-lt"/>
            </a:endParaRPr>
          </a:p>
          <a:p>
            <a:pPr marL="0" indent="0">
              <a:buNone/>
            </a:pPr>
            <a:endParaRPr lang="en-US">
              <a:latin typeface="+mj-lt"/>
            </a:endParaRPr>
          </a:p>
          <a:p>
            <a:pPr marL="0" indent="0">
              <a:buNone/>
            </a:pPr>
            <a:endParaRPr lang="en-US">
              <a:latin typeface="+mj-lt"/>
            </a:endParaRPr>
          </a:p>
          <a:p>
            <a:pPr marL="0" indent="0">
              <a:buNone/>
            </a:pPr>
            <a:endParaRPr lang="en-US">
              <a:latin typeface="+mj-lt"/>
            </a:endParaRPr>
          </a:p>
        </p:txBody>
      </p:sp>
      <p:pic>
        <p:nvPicPr>
          <p:cNvPr id="5" name="Graphic 4">
            <a:extLst>
              <a:ext uri="{FF2B5EF4-FFF2-40B4-BE49-F238E27FC236}">
                <a16:creationId xmlns:a16="http://schemas.microsoft.com/office/drawing/2014/main" id="{EF1209BB-0899-BA55-347B-43B8CB48ABF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8625" y="431871"/>
            <a:ext cx="1878710" cy="1878710"/>
          </a:xfrm>
          <a:prstGeom prst="rect">
            <a:avLst/>
          </a:prstGeom>
        </p:spPr>
      </p:pic>
    </p:spTree>
    <p:extLst>
      <p:ext uri="{BB962C8B-B14F-4D97-AF65-F5344CB8AC3E}">
        <p14:creationId xmlns:p14="http://schemas.microsoft.com/office/powerpoint/2010/main" val="652704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D4AFEB-A33B-33F9-020D-AA29C2E68E0E}"/>
              </a:ext>
            </a:extLst>
          </p:cNvPr>
          <p:cNvSpPr>
            <a:spLocks noGrp="1"/>
          </p:cNvSpPr>
          <p:nvPr>
            <p:ph type="title" idx="4294967295"/>
          </p:nvPr>
        </p:nvSpPr>
        <p:spPr>
          <a:xfrm>
            <a:off x="381000" y="679450"/>
            <a:ext cx="11430000" cy="6397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Key findings</a:t>
            </a:r>
            <a:endPar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86BD3F72-51F7-1F31-1A02-D177F8D2159F}"/>
              </a:ext>
            </a:extLst>
          </p:cNvPr>
          <p:cNvSpPr>
            <a:spLocks noGrp="1"/>
          </p:cNvSpPr>
          <p:nvPr>
            <p:ph type="body" sz="quarter" idx="12"/>
          </p:nvPr>
        </p:nvSpPr>
        <p:spPr>
          <a:xfrm>
            <a:off x="381000" y="1447229"/>
            <a:ext cx="10629474" cy="2857500"/>
          </a:xfrm>
        </p:spPr>
        <p:txBody>
          <a:bodyPr vert="horz" lIns="91440" tIns="45720" rIns="91440" bIns="45720" rtlCol="0" anchor="t">
            <a:noAutofit/>
          </a:bodyPr>
          <a:lstStyle/>
          <a:p>
            <a:pPr marL="0" indent="0">
              <a:buNone/>
            </a:pPr>
            <a:r>
              <a:rPr lang="en-US" sz="2600" b="1" dirty="0">
                <a:solidFill>
                  <a:schemeClr val="accent1"/>
                </a:solidFill>
              </a:rPr>
              <a:t>Facility DHIS2 reporting rates</a:t>
            </a:r>
          </a:p>
          <a:p>
            <a:r>
              <a:rPr lang="en-US" b="1" dirty="0">
                <a:solidFill>
                  <a:schemeClr val="tx1">
                    <a:lumMod val="85000"/>
                    <a:lumOff val="15000"/>
                  </a:schemeClr>
                </a:solidFill>
              </a:rPr>
              <a:t>Increased</a:t>
            </a:r>
            <a:r>
              <a:rPr lang="en-US" dirty="0">
                <a:solidFill>
                  <a:schemeClr val="tx1">
                    <a:lumMod val="85000"/>
                    <a:lumOff val="15000"/>
                  </a:schemeClr>
                </a:solidFill>
              </a:rPr>
              <a:t> for all malaria indicators, IPTp1, and new FP acceptors</a:t>
            </a:r>
          </a:p>
          <a:p>
            <a:r>
              <a:rPr lang="en-US" dirty="0">
                <a:solidFill>
                  <a:schemeClr val="tx1">
                    <a:lumMod val="85000"/>
                    <a:lumOff val="15000"/>
                  </a:schemeClr>
                </a:solidFill>
              </a:rPr>
              <a:t>Relatively </a:t>
            </a:r>
            <a:r>
              <a:rPr lang="en-US" b="1" dirty="0">
                <a:solidFill>
                  <a:schemeClr val="tx1">
                    <a:lumMod val="85000"/>
                    <a:lumOff val="15000"/>
                  </a:schemeClr>
                </a:solidFill>
              </a:rPr>
              <a:t>stable</a:t>
            </a:r>
            <a:r>
              <a:rPr lang="en-US" dirty="0">
                <a:solidFill>
                  <a:schemeClr val="tx1">
                    <a:lumMod val="85000"/>
                    <a:lumOff val="15000"/>
                  </a:schemeClr>
                </a:solidFill>
              </a:rPr>
              <a:t> for first ANC visit</a:t>
            </a:r>
          </a:p>
          <a:p>
            <a:pPr marL="0" indent="0">
              <a:buNone/>
            </a:pPr>
            <a:endParaRPr lang="en-US" dirty="0">
              <a:solidFill>
                <a:schemeClr val="tx1">
                  <a:lumMod val="85000"/>
                  <a:lumOff val="15000"/>
                </a:schemeClr>
              </a:solidFill>
            </a:endParaRPr>
          </a:p>
          <a:p>
            <a:pPr marL="0" indent="0">
              <a:buNone/>
            </a:pPr>
            <a:r>
              <a:rPr lang="en-US" sz="2600" b="1" dirty="0">
                <a:solidFill>
                  <a:schemeClr val="accent1"/>
                </a:solidFill>
              </a:rPr>
              <a:t>State-level average number of cases/clients per facility</a:t>
            </a:r>
          </a:p>
          <a:p>
            <a:r>
              <a:rPr lang="en-US" dirty="0">
                <a:solidFill>
                  <a:schemeClr val="tx1">
                    <a:lumMod val="85000"/>
                    <a:lumOff val="15000"/>
                  </a:schemeClr>
                </a:solidFill>
              </a:rPr>
              <a:t>Patients under-five tested, diagnosed, and treated for malaria </a:t>
            </a:r>
            <a:r>
              <a:rPr lang="en-US" b="1" dirty="0">
                <a:solidFill>
                  <a:schemeClr val="tx1">
                    <a:lumMod val="85000"/>
                    <a:lumOff val="15000"/>
                  </a:schemeClr>
                </a:solidFill>
              </a:rPr>
              <a:t>declining</a:t>
            </a:r>
            <a:r>
              <a:rPr lang="en-US" dirty="0">
                <a:solidFill>
                  <a:schemeClr val="tx1">
                    <a:lumMod val="85000"/>
                    <a:lumOff val="15000"/>
                  </a:schemeClr>
                </a:solidFill>
              </a:rPr>
              <a:t> since late 2019</a:t>
            </a:r>
          </a:p>
          <a:p>
            <a:r>
              <a:rPr lang="en-US" dirty="0">
                <a:solidFill>
                  <a:schemeClr val="tx1">
                    <a:lumMod val="85000"/>
                    <a:lumOff val="15000"/>
                  </a:schemeClr>
                </a:solidFill>
              </a:rPr>
              <a:t>First ANC visit and IPTp1 client loads relatively </a:t>
            </a:r>
            <a:r>
              <a:rPr lang="en-US" b="1" dirty="0">
                <a:solidFill>
                  <a:schemeClr val="tx1">
                    <a:lumMod val="85000"/>
                    <a:lumOff val="15000"/>
                  </a:schemeClr>
                </a:solidFill>
              </a:rPr>
              <a:t>stable</a:t>
            </a:r>
          </a:p>
          <a:p>
            <a:r>
              <a:rPr lang="en-US" dirty="0">
                <a:solidFill>
                  <a:schemeClr val="tx1">
                    <a:lumMod val="85000"/>
                    <a:lumOff val="15000"/>
                  </a:schemeClr>
                </a:solidFill>
              </a:rPr>
              <a:t>New FP acceptors </a:t>
            </a:r>
            <a:r>
              <a:rPr lang="en-US" b="1" dirty="0">
                <a:solidFill>
                  <a:schemeClr val="tx1">
                    <a:lumMod val="85000"/>
                    <a:lumOff val="15000"/>
                  </a:schemeClr>
                </a:solidFill>
              </a:rPr>
              <a:t>fluctuates</a:t>
            </a:r>
            <a:r>
              <a:rPr lang="en-US" dirty="0">
                <a:solidFill>
                  <a:schemeClr val="tx1">
                    <a:lumMod val="85000"/>
                    <a:lumOff val="15000"/>
                  </a:schemeClr>
                </a:solidFill>
              </a:rPr>
              <a:t> over time</a:t>
            </a:r>
          </a:p>
        </p:txBody>
      </p:sp>
    </p:spTree>
    <p:extLst>
      <p:ext uri="{BB962C8B-B14F-4D97-AF65-F5344CB8AC3E}">
        <p14:creationId xmlns:p14="http://schemas.microsoft.com/office/powerpoint/2010/main" val="3171325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CE613-DB59-9ECF-3F2E-963D5F3B52B8}"/>
              </a:ext>
            </a:extLst>
          </p:cNvPr>
          <p:cNvSpPr>
            <a:spLocks noGrp="1"/>
          </p:cNvSpPr>
          <p:nvPr>
            <p:ph type="title"/>
          </p:nvPr>
        </p:nvSpPr>
        <p:spPr>
          <a:xfrm>
            <a:off x="542533" y="622477"/>
            <a:ext cx="11106936" cy="1325563"/>
          </a:xfrm>
        </p:spPr>
        <p:txBody>
          <a:bodyPr/>
          <a:lstStyle/>
          <a:p>
            <a:pPr marL="0" indent="0">
              <a:buNone/>
            </a:pPr>
            <a:r>
              <a:rPr lang="en-US">
                <a:latin typeface="+mj-lt"/>
              </a:rPr>
              <a:t>What questions does this ONA answer </a:t>
            </a:r>
            <a:r>
              <a:rPr lang="en-US">
                <a:solidFill>
                  <a:schemeClr val="accent2"/>
                </a:solidFill>
                <a:latin typeface="+mj-lt"/>
              </a:rPr>
              <a:t>(and raise)?</a:t>
            </a:r>
          </a:p>
        </p:txBody>
      </p:sp>
      <p:sp>
        <p:nvSpPr>
          <p:cNvPr id="3" name="Content Placeholder 2">
            <a:extLst>
              <a:ext uri="{FF2B5EF4-FFF2-40B4-BE49-F238E27FC236}">
                <a16:creationId xmlns:a16="http://schemas.microsoft.com/office/drawing/2014/main" id="{E574C477-6129-5191-E741-FE18DB2CE859}"/>
              </a:ext>
            </a:extLst>
          </p:cNvPr>
          <p:cNvSpPr>
            <a:spLocks noGrp="1"/>
          </p:cNvSpPr>
          <p:nvPr>
            <p:ph sz="half" idx="2"/>
          </p:nvPr>
        </p:nvSpPr>
        <p:spPr>
          <a:xfrm>
            <a:off x="542531" y="1355480"/>
            <a:ext cx="10705571" cy="4687815"/>
          </a:xfrm>
        </p:spPr>
        <p:txBody>
          <a:bodyPr/>
          <a:lstStyle/>
          <a:p>
            <a:pPr marL="0" indent="0">
              <a:buNone/>
            </a:pPr>
            <a:endParaRPr lang="en-US">
              <a:solidFill>
                <a:schemeClr val="tx2"/>
              </a:solidFill>
              <a:latin typeface="+mj-lt"/>
            </a:endParaRPr>
          </a:p>
          <a:p>
            <a:r>
              <a:rPr lang="en-US">
                <a:latin typeface="+mj-lt"/>
              </a:rPr>
              <a:t>Generally, is there a lot of resource and information exchange happening? Which organizations and relationships are most central to it? </a:t>
            </a:r>
          </a:p>
          <a:p>
            <a:pPr lvl="1"/>
            <a:r>
              <a:rPr lang="en-US">
                <a:solidFill>
                  <a:schemeClr val="accent2"/>
                </a:solidFill>
                <a:latin typeface="+mj-lt"/>
              </a:rPr>
              <a:t>Ask: what did you expect to see, and how does this compare to what the analysis showed? What are the possible reasons for any differences? </a:t>
            </a:r>
          </a:p>
          <a:p>
            <a:pPr lvl="1"/>
            <a:endParaRPr lang="en-US" sz="1000">
              <a:solidFill>
                <a:schemeClr val="accent2"/>
              </a:solidFill>
              <a:latin typeface="+mj-lt"/>
            </a:endParaRPr>
          </a:p>
          <a:p>
            <a:r>
              <a:rPr lang="en-US">
                <a:latin typeface="+mj-lt"/>
              </a:rPr>
              <a:t>Which potential relationships would have the largest positive effects on the efficiency of resource and information exchange?</a:t>
            </a:r>
          </a:p>
          <a:p>
            <a:pPr lvl="1"/>
            <a:r>
              <a:rPr lang="en-US">
                <a:solidFill>
                  <a:schemeClr val="accent2"/>
                </a:solidFill>
                <a:latin typeface="+mj-lt"/>
              </a:rPr>
              <a:t>Ask: is higher efficiency important? Why? Are these relationships feasible?</a:t>
            </a:r>
          </a:p>
          <a:p>
            <a:pPr lvl="1"/>
            <a:endParaRPr lang="en-US" sz="1000">
              <a:solidFill>
                <a:schemeClr val="accent2"/>
              </a:solidFill>
              <a:latin typeface="+mj-lt"/>
            </a:endParaRPr>
          </a:p>
          <a:p>
            <a:r>
              <a:rPr lang="en-US">
                <a:latin typeface="+mj-lt"/>
              </a:rPr>
              <a:t>Which potential relationships involving an HPN Activity implementer would increase the centrality of government organizations the most?</a:t>
            </a:r>
          </a:p>
          <a:p>
            <a:pPr lvl="1"/>
            <a:r>
              <a:rPr lang="en-US">
                <a:solidFill>
                  <a:schemeClr val="accent2"/>
                </a:solidFill>
                <a:latin typeface="+mj-lt"/>
              </a:rPr>
              <a:t>Ask: is government centrality a good proxy for sustainability? What else might be?</a:t>
            </a:r>
          </a:p>
          <a:p>
            <a:endParaRPr lang="en-US">
              <a:latin typeface="+mj-lt"/>
            </a:endParaRPr>
          </a:p>
          <a:p>
            <a:pPr marL="0" indent="0">
              <a:buNone/>
            </a:pPr>
            <a:endParaRPr lang="en-US" sz="800">
              <a:latin typeface="+mj-lt"/>
            </a:endParaRPr>
          </a:p>
          <a:p>
            <a:pPr marL="0" indent="0">
              <a:buNone/>
            </a:pPr>
            <a:endParaRPr lang="en-US" sz="800">
              <a:latin typeface="+mj-lt"/>
            </a:endParaRPr>
          </a:p>
          <a:p>
            <a:pPr marL="0" indent="0">
              <a:buNone/>
            </a:pPr>
            <a:endParaRPr lang="en-US">
              <a:latin typeface="+mj-lt"/>
            </a:endParaRPr>
          </a:p>
          <a:p>
            <a:pPr marL="0" indent="0">
              <a:buNone/>
            </a:pPr>
            <a:endParaRPr lang="en-US">
              <a:latin typeface="+mj-lt"/>
            </a:endParaRPr>
          </a:p>
          <a:p>
            <a:pPr marL="0" indent="0">
              <a:buNone/>
            </a:pPr>
            <a:endParaRPr lang="en-US">
              <a:latin typeface="+mj-lt"/>
            </a:endParaRPr>
          </a:p>
        </p:txBody>
      </p:sp>
    </p:spTree>
    <p:extLst>
      <p:ext uri="{BB962C8B-B14F-4D97-AF65-F5344CB8AC3E}">
        <p14:creationId xmlns:p14="http://schemas.microsoft.com/office/powerpoint/2010/main" val="27962849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A3A67C-6491-D412-2747-43598D579CCD}"/>
              </a:ext>
            </a:extLst>
          </p:cNvPr>
          <p:cNvSpPr>
            <a:spLocks noGrp="1"/>
          </p:cNvSpPr>
          <p:nvPr>
            <p:ph type="title" idx="4294967295"/>
          </p:nvPr>
        </p:nvSpPr>
        <p:spPr>
          <a:xfrm>
            <a:off x="917575" y="1425575"/>
            <a:ext cx="2946400" cy="38115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Resource sharing</a:t>
            </a:r>
          </a:p>
        </p:txBody>
      </p:sp>
      <p:sp>
        <p:nvSpPr>
          <p:cNvPr id="3" name="Text Placeholder 2">
            <a:extLst>
              <a:ext uri="{FF2B5EF4-FFF2-40B4-BE49-F238E27FC236}">
                <a16:creationId xmlns:a16="http://schemas.microsoft.com/office/drawing/2014/main" id="{BB924B74-A028-6DBA-9C06-79F62CBC89CD}"/>
              </a:ext>
            </a:extLst>
          </p:cNvPr>
          <p:cNvSpPr>
            <a:spLocks noGrp="1"/>
          </p:cNvSpPr>
          <p:nvPr>
            <p:ph type="body" sz="quarter" idx="14"/>
          </p:nvPr>
        </p:nvSpPr>
        <p:spPr>
          <a:xfrm>
            <a:off x="4893580" y="948592"/>
            <a:ext cx="6657190" cy="4766416"/>
          </a:xfrm>
        </p:spPr>
        <p:txBody>
          <a:bodyPr anchor="ctr"/>
          <a:lstStyle/>
          <a:p>
            <a:pPr marL="0" indent="0">
              <a:buNone/>
            </a:pPr>
            <a:r>
              <a:rPr lang="en-US" b="1">
                <a:latin typeface="+mj-lt"/>
                <a:cs typeface="Arial"/>
              </a:rPr>
              <a:t>Resources</a:t>
            </a:r>
            <a:r>
              <a:rPr lang="en-US">
                <a:latin typeface="+mj-lt"/>
                <a:cs typeface="Arial"/>
              </a:rPr>
              <a:t>: things bought with money or provided in-kind, e.g., medicines/commodities, meeting/office space, media time, etc.</a:t>
            </a:r>
            <a:endParaRPr lang="en-US"/>
          </a:p>
          <a:p>
            <a:pPr marL="0" indent="0">
              <a:buNone/>
            </a:pPr>
            <a:endParaRPr lang="en-US">
              <a:latin typeface="+mj-lt"/>
              <a:cs typeface="Arial"/>
            </a:endParaRPr>
          </a:p>
          <a:p>
            <a:pPr marL="0" indent="0">
              <a:buNone/>
            </a:pPr>
            <a:r>
              <a:rPr lang="en-US">
                <a:latin typeface="+mj-lt"/>
                <a:cs typeface="Arial"/>
              </a:rPr>
              <a:t>“How often does your organization </a:t>
            </a:r>
            <a:r>
              <a:rPr lang="en-US" b="1">
                <a:latin typeface="+mj-lt"/>
                <a:cs typeface="Arial"/>
              </a:rPr>
              <a:t>provide</a:t>
            </a:r>
            <a:r>
              <a:rPr lang="en-US">
                <a:latin typeface="+mj-lt"/>
                <a:cs typeface="Arial"/>
              </a:rPr>
              <a:t> resources to (name)?”</a:t>
            </a:r>
            <a:endParaRPr lang="en-US">
              <a:latin typeface="+mj-lt"/>
            </a:endParaRPr>
          </a:p>
          <a:p>
            <a:pPr marL="0" indent="0">
              <a:buNone/>
            </a:pPr>
            <a:r>
              <a:rPr lang="en-US">
                <a:latin typeface="+mj-lt"/>
                <a:cs typeface="Arial"/>
              </a:rPr>
              <a:t>“How often does your organization </a:t>
            </a:r>
            <a:r>
              <a:rPr lang="en-US" b="1">
                <a:latin typeface="+mj-lt"/>
                <a:cs typeface="Arial"/>
              </a:rPr>
              <a:t>receive</a:t>
            </a:r>
            <a:r>
              <a:rPr lang="en-US">
                <a:latin typeface="+mj-lt"/>
                <a:cs typeface="Arial"/>
              </a:rPr>
              <a:t> resources from (name)?”</a:t>
            </a:r>
            <a:endParaRPr lang="en-US">
              <a:latin typeface="+mj-lt"/>
            </a:endParaRPr>
          </a:p>
        </p:txBody>
      </p:sp>
    </p:spTree>
    <p:extLst>
      <p:ext uri="{BB962C8B-B14F-4D97-AF65-F5344CB8AC3E}">
        <p14:creationId xmlns:p14="http://schemas.microsoft.com/office/powerpoint/2010/main" val="33832658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network infographic">
            <a:extLst>
              <a:ext uri="{FF2B5EF4-FFF2-40B4-BE49-F238E27FC236}">
                <a16:creationId xmlns:a16="http://schemas.microsoft.com/office/drawing/2014/main" id="{C2A08742-B95E-EBB6-087D-157F93984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223" y="18294"/>
            <a:ext cx="9330266" cy="4642846"/>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a:extLst>
              <a:ext uri="{FF2B5EF4-FFF2-40B4-BE49-F238E27FC236}">
                <a16:creationId xmlns:a16="http://schemas.microsoft.com/office/drawing/2014/main" id="{87CAC6F5-150E-3085-B3C4-1A7100C1CBE8}"/>
              </a:ext>
              <a:ext uri="{C183D7F6-B498-43B3-948B-1728B52AA6E4}">
                <adec:decorative xmlns:adec="http://schemas.microsoft.com/office/drawing/2017/decorative" val="1"/>
              </a:ext>
            </a:extLst>
          </p:cNvPr>
          <p:cNvSpPr/>
          <p:nvPr/>
        </p:nvSpPr>
        <p:spPr>
          <a:xfrm rot="3914939">
            <a:off x="7730054" y="2326978"/>
            <a:ext cx="395153" cy="479544"/>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C4F0EE6-FE9E-D3CC-E3E3-DE05D2B2818F}"/>
              </a:ext>
              <a:ext uri="{C183D7F6-B498-43B3-948B-1728B52AA6E4}">
                <adec:decorative xmlns:adec="http://schemas.microsoft.com/office/drawing/2017/decorative" val="1"/>
              </a:ext>
            </a:extLst>
          </p:cNvPr>
          <p:cNvSpPr/>
          <p:nvPr/>
        </p:nvSpPr>
        <p:spPr>
          <a:xfrm>
            <a:off x="8980025" y="450023"/>
            <a:ext cx="524820" cy="338554"/>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DCCC06D-76D8-8E7F-32B2-16F11D1202C6}"/>
              </a:ext>
              <a:ext uri="{C183D7F6-B498-43B3-948B-1728B52AA6E4}">
                <adec:decorative xmlns:adec="http://schemas.microsoft.com/office/drawing/2017/decorative" val="1"/>
              </a:ext>
            </a:extLst>
          </p:cNvPr>
          <p:cNvSpPr/>
          <p:nvPr/>
        </p:nvSpPr>
        <p:spPr>
          <a:xfrm>
            <a:off x="5622898" y="2586414"/>
            <a:ext cx="915554" cy="338555"/>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E873AD66-0BAE-BAE1-9100-C3E421D4A10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57972" y="328642"/>
            <a:ext cx="1238423" cy="1581371"/>
          </a:xfrm>
          <a:prstGeom prst="rect">
            <a:avLst/>
          </a:prstGeom>
        </p:spPr>
      </p:pic>
      <p:sp>
        <p:nvSpPr>
          <p:cNvPr id="3" name="TextBox 2">
            <a:extLst>
              <a:ext uri="{FF2B5EF4-FFF2-40B4-BE49-F238E27FC236}">
                <a16:creationId xmlns:a16="http://schemas.microsoft.com/office/drawing/2014/main" id="{4B90D31C-0A78-289A-1FFC-FA10536F41EA}"/>
              </a:ext>
              <a:ext uri="{C183D7F6-B498-43B3-948B-1728B52AA6E4}">
                <adec:decorative xmlns:adec="http://schemas.microsoft.com/office/drawing/2017/decorative" val="1"/>
              </a:ext>
            </a:extLst>
          </p:cNvPr>
          <p:cNvSpPr txBox="1"/>
          <p:nvPr/>
        </p:nvSpPr>
        <p:spPr>
          <a:xfrm>
            <a:off x="90435" y="4547720"/>
            <a:ext cx="3285811" cy="338554"/>
          </a:xfrm>
          <a:prstGeom prst="rect">
            <a:avLst/>
          </a:prstGeom>
          <a:noFill/>
        </p:spPr>
        <p:txBody>
          <a:bodyPr wrap="square" rtlCol="0">
            <a:spAutoFit/>
          </a:bodyPr>
          <a:lstStyle/>
          <a:p>
            <a:pPr algn="ctr"/>
            <a:r>
              <a:rPr lang="en-US" sz="1600">
                <a:latin typeface="+mj-lt"/>
              </a:rPr>
              <a:t>Most Central Organizations</a:t>
            </a:r>
          </a:p>
        </p:txBody>
      </p:sp>
      <p:sp>
        <p:nvSpPr>
          <p:cNvPr id="16" name="TextBox 15">
            <a:extLst>
              <a:ext uri="{FF2B5EF4-FFF2-40B4-BE49-F238E27FC236}">
                <a16:creationId xmlns:a16="http://schemas.microsoft.com/office/drawing/2014/main" id="{4977293C-6E26-10C3-5947-F0262BFDB3BB}"/>
              </a:ext>
              <a:ext uri="{C183D7F6-B498-43B3-948B-1728B52AA6E4}">
                <adec:decorative xmlns:adec="http://schemas.microsoft.com/office/drawing/2017/decorative" val="1"/>
              </a:ext>
            </a:extLst>
          </p:cNvPr>
          <p:cNvSpPr txBox="1"/>
          <p:nvPr/>
        </p:nvSpPr>
        <p:spPr>
          <a:xfrm>
            <a:off x="3421135" y="4542240"/>
            <a:ext cx="3285811" cy="338554"/>
          </a:xfrm>
          <a:prstGeom prst="rect">
            <a:avLst/>
          </a:prstGeom>
          <a:noFill/>
        </p:spPr>
        <p:txBody>
          <a:bodyPr wrap="square" rtlCol="0">
            <a:spAutoFit/>
          </a:bodyPr>
          <a:lstStyle/>
          <a:p>
            <a:pPr algn="ctr"/>
            <a:r>
              <a:rPr lang="en-US" sz="1600">
                <a:latin typeface="+mj-lt"/>
              </a:rPr>
              <a:t>Most Central Relationships</a:t>
            </a:r>
          </a:p>
        </p:txBody>
      </p:sp>
      <p:pic>
        <p:nvPicPr>
          <p:cNvPr id="5" name="Picture 4">
            <a:extLst>
              <a:ext uri="{FF2B5EF4-FFF2-40B4-BE49-F238E27FC236}">
                <a16:creationId xmlns:a16="http://schemas.microsoft.com/office/drawing/2014/main" id="{12DE53F9-F4B0-6E4B-418B-6658DB979B7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16537" y="4910273"/>
            <a:ext cx="1333686" cy="1924319"/>
          </a:xfrm>
          <a:prstGeom prst="rect">
            <a:avLst/>
          </a:prstGeom>
        </p:spPr>
      </p:pic>
      <p:pic>
        <p:nvPicPr>
          <p:cNvPr id="7" name="Picture 6">
            <a:extLst>
              <a:ext uri="{FF2B5EF4-FFF2-40B4-BE49-F238E27FC236}">
                <a16:creationId xmlns:a16="http://schemas.microsoft.com/office/drawing/2014/main" id="{8F21D8E5-EAF1-41BA-6CB0-CE24A71273E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987565" y="4973563"/>
            <a:ext cx="2152950" cy="1848108"/>
          </a:xfrm>
          <a:prstGeom prst="rect">
            <a:avLst/>
          </a:prstGeom>
        </p:spPr>
      </p:pic>
      <p:pic>
        <p:nvPicPr>
          <p:cNvPr id="4" name="Picture 3">
            <a:extLst>
              <a:ext uri="{FF2B5EF4-FFF2-40B4-BE49-F238E27FC236}">
                <a16:creationId xmlns:a16="http://schemas.microsoft.com/office/drawing/2014/main" id="{A115091E-8198-60FF-6535-3FAD25104BB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30460" y="2032290"/>
            <a:ext cx="1133633" cy="847843"/>
          </a:xfrm>
          <a:prstGeom prst="rect">
            <a:avLst/>
          </a:prstGeom>
        </p:spPr>
      </p:pic>
      <p:sp>
        <p:nvSpPr>
          <p:cNvPr id="25" name="TextBox 17">
            <a:extLst>
              <a:ext uri="{FF2B5EF4-FFF2-40B4-BE49-F238E27FC236}">
                <a16:creationId xmlns:a16="http://schemas.microsoft.com/office/drawing/2014/main" id="{42850FF1-C45A-0CD9-E7F8-B431EA22BEE7}"/>
              </a:ext>
              <a:ext uri="{C183D7F6-B498-43B3-948B-1728B52AA6E4}">
                <adec:decorative xmlns:adec="http://schemas.microsoft.com/office/drawing/2017/decorative" val="1"/>
              </a:ext>
            </a:extLst>
          </p:cNvPr>
          <p:cNvSpPr txBox="1"/>
          <p:nvPr/>
        </p:nvSpPr>
        <p:spPr>
          <a:xfrm>
            <a:off x="6640065" y="4542223"/>
            <a:ext cx="5204741" cy="338554"/>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a:latin typeface="+mj-lt"/>
              </a:rPr>
              <a:t>Relationships That Would Improve Overall Efficiency</a:t>
            </a:r>
          </a:p>
        </p:txBody>
      </p:sp>
      <p:pic>
        <p:nvPicPr>
          <p:cNvPr id="6" name="Picture 5">
            <a:extLst>
              <a:ext uri="{FF2B5EF4-FFF2-40B4-BE49-F238E27FC236}">
                <a16:creationId xmlns:a16="http://schemas.microsoft.com/office/drawing/2014/main" id="{A1FF78EE-E4DF-FD99-3FC0-120AF9AE9145}"/>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614877" y="4866453"/>
            <a:ext cx="1729372" cy="1947727"/>
          </a:xfrm>
          <a:prstGeom prst="rect">
            <a:avLst/>
          </a:prstGeom>
        </p:spPr>
      </p:pic>
      <p:sp>
        <p:nvSpPr>
          <p:cNvPr id="15" name="Oval 14">
            <a:extLst>
              <a:ext uri="{FF2B5EF4-FFF2-40B4-BE49-F238E27FC236}">
                <a16:creationId xmlns:a16="http://schemas.microsoft.com/office/drawing/2014/main" id="{27F7C508-41B7-D90C-0279-95AFF1B98055}"/>
              </a:ext>
              <a:ext uri="{C183D7F6-B498-43B3-948B-1728B52AA6E4}">
                <adec:decorative xmlns:adec="http://schemas.microsoft.com/office/drawing/2017/decorative" val="1"/>
              </a:ext>
            </a:extLst>
          </p:cNvPr>
          <p:cNvSpPr/>
          <p:nvPr/>
        </p:nvSpPr>
        <p:spPr>
          <a:xfrm>
            <a:off x="8054639" y="2880133"/>
            <a:ext cx="550406" cy="338555"/>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82478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bonyi Resource Sharing Network">
            <a:extLst>
              <a:ext uri="{FF2B5EF4-FFF2-40B4-BE49-F238E27FC236}">
                <a16:creationId xmlns:a16="http://schemas.microsoft.com/office/drawing/2014/main" id="{C2A08742-B95E-EBB6-087D-157F93984133}"/>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4" y="375537"/>
            <a:ext cx="9330266" cy="4665133"/>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a:extLst>
              <a:ext uri="{FF2B5EF4-FFF2-40B4-BE49-F238E27FC236}">
                <a16:creationId xmlns:a16="http://schemas.microsoft.com/office/drawing/2014/main" id="{87CAC6F5-150E-3085-B3C4-1A7100C1CBE8}"/>
              </a:ext>
              <a:ext uri="{C183D7F6-B498-43B3-948B-1728B52AA6E4}">
                <adec:decorative xmlns:adec="http://schemas.microsoft.com/office/drawing/2017/decorative" val="1"/>
              </a:ext>
            </a:extLst>
          </p:cNvPr>
          <p:cNvSpPr/>
          <p:nvPr/>
        </p:nvSpPr>
        <p:spPr>
          <a:xfrm rot="2510964">
            <a:off x="6262722" y="3210730"/>
            <a:ext cx="477653" cy="414976"/>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C4F0EE6-FE9E-D3CC-E3E3-DE05D2B2818F}"/>
              </a:ext>
              <a:ext uri="{C183D7F6-B498-43B3-948B-1728B52AA6E4}">
                <adec:decorative xmlns:adec="http://schemas.microsoft.com/office/drawing/2017/decorative" val="1"/>
              </a:ext>
            </a:extLst>
          </p:cNvPr>
          <p:cNvSpPr/>
          <p:nvPr/>
        </p:nvSpPr>
        <p:spPr>
          <a:xfrm>
            <a:off x="7131339" y="769413"/>
            <a:ext cx="598522" cy="453332"/>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DCCC06D-76D8-8E7F-32B2-16F11D1202C6}"/>
              </a:ext>
              <a:ext uri="{C183D7F6-B498-43B3-948B-1728B52AA6E4}">
                <adec:decorative xmlns:adec="http://schemas.microsoft.com/office/drawing/2017/decorative" val="1"/>
              </a:ext>
            </a:extLst>
          </p:cNvPr>
          <p:cNvSpPr/>
          <p:nvPr/>
        </p:nvSpPr>
        <p:spPr>
          <a:xfrm>
            <a:off x="4415202" y="3673362"/>
            <a:ext cx="472939" cy="276179"/>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E873AD66-0BAE-BAE1-9100-C3E421D4A10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154" y="4983512"/>
            <a:ext cx="1238423" cy="1581371"/>
          </a:xfrm>
          <a:prstGeom prst="rect">
            <a:avLst/>
          </a:prstGeom>
        </p:spPr>
      </p:pic>
      <p:pic>
        <p:nvPicPr>
          <p:cNvPr id="4" name="Picture 3">
            <a:extLst>
              <a:ext uri="{FF2B5EF4-FFF2-40B4-BE49-F238E27FC236}">
                <a16:creationId xmlns:a16="http://schemas.microsoft.com/office/drawing/2014/main" id="{A115091E-8198-60FF-6535-3FAD25104BB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458395" y="4983512"/>
            <a:ext cx="1133633" cy="847843"/>
          </a:xfrm>
          <a:prstGeom prst="rect">
            <a:avLst/>
          </a:prstGeom>
        </p:spPr>
      </p:pic>
      <p:sp>
        <p:nvSpPr>
          <p:cNvPr id="15" name="TextBox 14">
            <a:extLst>
              <a:ext uri="{FF2B5EF4-FFF2-40B4-BE49-F238E27FC236}">
                <a16:creationId xmlns:a16="http://schemas.microsoft.com/office/drawing/2014/main" id="{E4B1C5AC-5139-9BAF-7470-1464CF020478}"/>
              </a:ext>
              <a:ext uri="{C183D7F6-B498-43B3-948B-1728B52AA6E4}">
                <adec:decorative xmlns:adec="http://schemas.microsoft.com/office/drawing/2017/decorative" val="1"/>
              </a:ext>
            </a:extLst>
          </p:cNvPr>
          <p:cNvSpPr txBox="1"/>
          <p:nvPr/>
        </p:nvSpPr>
        <p:spPr>
          <a:xfrm>
            <a:off x="9026286" y="13348"/>
            <a:ext cx="3165714" cy="584775"/>
          </a:xfrm>
          <a:prstGeom prst="rect">
            <a:avLst/>
          </a:prstGeom>
          <a:noFill/>
        </p:spPr>
        <p:txBody>
          <a:bodyPr wrap="square" rtlCol="0">
            <a:spAutoFit/>
          </a:bodyPr>
          <a:lstStyle/>
          <a:p>
            <a:pPr algn="ctr"/>
            <a:r>
              <a:rPr lang="en-US" sz="1600" dirty="0">
                <a:latin typeface="+mj-lt"/>
              </a:rPr>
              <a:t>HPN Activity Relationships </a:t>
            </a:r>
          </a:p>
          <a:p>
            <a:pPr algn="ctr"/>
            <a:r>
              <a:rPr lang="en-US" sz="1600" dirty="0">
                <a:latin typeface="+mj-lt"/>
              </a:rPr>
              <a:t>That Would Improve Efficiency</a:t>
            </a:r>
          </a:p>
        </p:txBody>
      </p:sp>
      <p:pic>
        <p:nvPicPr>
          <p:cNvPr id="17" name="Picture 16">
            <a:extLst>
              <a:ext uri="{FF2B5EF4-FFF2-40B4-BE49-F238E27FC236}">
                <a16:creationId xmlns:a16="http://schemas.microsoft.com/office/drawing/2014/main" id="{2759BEFE-C3DD-EF66-250B-1977F7A3793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565752" y="597506"/>
            <a:ext cx="1816578" cy="2587666"/>
          </a:xfrm>
          <a:prstGeom prst="rect">
            <a:avLst/>
          </a:prstGeom>
        </p:spPr>
      </p:pic>
      <p:sp>
        <p:nvSpPr>
          <p:cNvPr id="10" name="TextBox 9">
            <a:extLst>
              <a:ext uri="{FF2B5EF4-FFF2-40B4-BE49-F238E27FC236}">
                <a16:creationId xmlns:a16="http://schemas.microsoft.com/office/drawing/2014/main" id="{4ECFA3E6-3366-E49D-BDDE-4573405D062B}"/>
              </a:ext>
              <a:ext uri="{C183D7F6-B498-43B3-948B-1728B52AA6E4}">
                <adec:decorative xmlns:adec="http://schemas.microsoft.com/office/drawing/2017/decorative" val="1"/>
              </a:ext>
            </a:extLst>
          </p:cNvPr>
          <p:cNvSpPr txBox="1"/>
          <p:nvPr/>
        </p:nvSpPr>
        <p:spPr>
          <a:xfrm>
            <a:off x="9239254" y="3260133"/>
            <a:ext cx="2739778" cy="830997"/>
          </a:xfrm>
          <a:prstGeom prst="rect">
            <a:avLst/>
          </a:prstGeom>
          <a:noFill/>
        </p:spPr>
        <p:txBody>
          <a:bodyPr wrap="square" rtlCol="0">
            <a:spAutoFit/>
          </a:bodyPr>
          <a:lstStyle/>
          <a:p>
            <a:pPr algn="ctr"/>
            <a:r>
              <a:rPr lang="en-US" sz="1600">
                <a:latin typeface="+mj-lt"/>
              </a:rPr>
              <a:t>HPN Activity Relationships </a:t>
            </a:r>
          </a:p>
          <a:p>
            <a:pPr algn="ctr"/>
            <a:r>
              <a:rPr lang="en-US" sz="1600">
                <a:latin typeface="+mj-lt"/>
              </a:rPr>
              <a:t>That Would Improve Government Centrality</a:t>
            </a:r>
          </a:p>
        </p:txBody>
      </p:sp>
      <p:pic>
        <p:nvPicPr>
          <p:cNvPr id="6" name="Picture 5">
            <a:extLst>
              <a:ext uri="{FF2B5EF4-FFF2-40B4-BE49-F238E27FC236}">
                <a16:creationId xmlns:a16="http://schemas.microsoft.com/office/drawing/2014/main" id="{D085E21F-8BBF-932D-47DF-34F5819022C3}"/>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9549560" y="4091130"/>
            <a:ext cx="1848961" cy="2747938"/>
          </a:xfrm>
          <a:prstGeom prst="rect">
            <a:avLst/>
          </a:prstGeom>
        </p:spPr>
      </p:pic>
      <p:sp>
        <p:nvSpPr>
          <p:cNvPr id="16" name="Oval 15">
            <a:extLst>
              <a:ext uri="{FF2B5EF4-FFF2-40B4-BE49-F238E27FC236}">
                <a16:creationId xmlns:a16="http://schemas.microsoft.com/office/drawing/2014/main" id="{A418EEEF-76F8-7FAB-6810-B627810F6E80}"/>
              </a:ext>
              <a:ext uri="{C183D7F6-B498-43B3-948B-1728B52AA6E4}">
                <adec:decorative xmlns:adec="http://schemas.microsoft.com/office/drawing/2017/decorative" val="1"/>
              </a:ext>
            </a:extLst>
          </p:cNvPr>
          <p:cNvSpPr/>
          <p:nvPr/>
        </p:nvSpPr>
        <p:spPr>
          <a:xfrm>
            <a:off x="4610084" y="3418219"/>
            <a:ext cx="472939" cy="276178"/>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3BEA5F5-636D-C0E2-DAC5-2A61C9CBFF7B}"/>
              </a:ext>
              <a:ext uri="{C183D7F6-B498-43B3-948B-1728B52AA6E4}">
                <adec:decorative xmlns:adec="http://schemas.microsoft.com/office/drawing/2017/decorative" val="1"/>
              </a:ext>
            </a:extLst>
          </p:cNvPr>
          <p:cNvSpPr/>
          <p:nvPr/>
        </p:nvSpPr>
        <p:spPr>
          <a:xfrm rot="21207013" flipV="1">
            <a:off x="4880230" y="1913374"/>
            <a:ext cx="895656" cy="345553"/>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CFDC87-82FB-044D-17BF-FEDE91A0D0AC}"/>
              </a:ext>
              <a:ext uri="{C183D7F6-B498-43B3-948B-1728B52AA6E4}">
                <adec:decorative xmlns:adec="http://schemas.microsoft.com/office/drawing/2017/decorative" val="1"/>
              </a:ext>
            </a:extLst>
          </p:cNvPr>
          <p:cNvSpPr/>
          <p:nvPr/>
        </p:nvSpPr>
        <p:spPr>
          <a:xfrm rot="21207013">
            <a:off x="5907138" y="1936207"/>
            <a:ext cx="624084" cy="299884"/>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5EBEF7A-4BB3-7A3F-C788-FFE895C9AC59}"/>
              </a:ext>
              <a:ext uri="{C183D7F6-B498-43B3-948B-1728B52AA6E4}">
                <adec:decorative xmlns:adec="http://schemas.microsoft.com/office/drawing/2017/decorative" val="1"/>
              </a:ext>
            </a:extLst>
          </p:cNvPr>
          <p:cNvSpPr/>
          <p:nvPr/>
        </p:nvSpPr>
        <p:spPr>
          <a:xfrm rot="425470">
            <a:off x="5758164" y="2796688"/>
            <a:ext cx="624084" cy="299884"/>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458203D-7E4D-3F91-EA86-BA42A0E1F7D8}"/>
              </a:ext>
              <a:ext uri="{C183D7F6-B498-43B3-948B-1728B52AA6E4}">
                <adec:decorative xmlns:adec="http://schemas.microsoft.com/office/drawing/2017/decorative" val="1"/>
              </a:ext>
            </a:extLst>
          </p:cNvPr>
          <p:cNvSpPr/>
          <p:nvPr/>
        </p:nvSpPr>
        <p:spPr>
          <a:xfrm rot="21207013">
            <a:off x="3777717" y="2982377"/>
            <a:ext cx="892890" cy="299884"/>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977981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CE613-DB59-9ECF-3F2E-963D5F3B52B8}"/>
              </a:ext>
            </a:extLst>
          </p:cNvPr>
          <p:cNvSpPr>
            <a:spLocks noGrp="1"/>
          </p:cNvSpPr>
          <p:nvPr>
            <p:ph type="title"/>
          </p:nvPr>
        </p:nvSpPr>
        <p:spPr>
          <a:xfrm>
            <a:off x="542533" y="622477"/>
            <a:ext cx="11106936" cy="1325563"/>
          </a:xfrm>
        </p:spPr>
        <p:txBody>
          <a:bodyPr/>
          <a:lstStyle/>
          <a:p>
            <a:pPr marL="0" indent="0">
              <a:buNone/>
            </a:pPr>
            <a:r>
              <a:rPr lang="en-US" dirty="0">
                <a:latin typeface="+mj-lt"/>
              </a:rPr>
              <a:t>Summary points</a:t>
            </a:r>
          </a:p>
        </p:txBody>
      </p:sp>
      <p:sp>
        <p:nvSpPr>
          <p:cNvPr id="3" name="Content Placeholder 2">
            <a:extLst>
              <a:ext uri="{FF2B5EF4-FFF2-40B4-BE49-F238E27FC236}">
                <a16:creationId xmlns:a16="http://schemas.microsoft.com/office/drawing/2014/main" id="{E574C477-6129-5191-E741-FE18DB2CE859}"/>
              </a:ext>
            </a:extLst>
          </p:cNvPr>
          <p:cNvSpPr>
            <a:spLocks noGrp="1"/>
          </p:cNvSpPr>
          <p:nvPr>
            <p:ph sz="half" idx="2"/>
          </p:nvPr>
        </p:nvSpPr>
        <p:spPr>
          <a:xfrm>
            <a:off x="542532" y="1355480"/>
            <a:ext cx="10794062" cy="4687815"/>
          </a:xfrm>
        </p:spPr>
        <p:txBody>
          <a:bodyPr/>
          <a:lstStyle/>
          <a:p>
            <a:pPr marL="0" indent="0">
              <a:buNone/>
            </a:pPr>
            <a:endParaRPr lang="en-US">
              <a:solidFill>
                <a:schemeClr val="tx2"/>
              </a:solidFill>
              <a:latin typeface="+mj-lt"/>
            </a:endParaRPr>
          </a:p>
          <a:p>
            <a:r>
              <a:rPr lang="en-US">
                <a:solidFill>
                  <a:schemeClr val="tx2"/>
                </a:solidFill>
                <a:latin typeface="+mj-lt"/>
              </a:rPr>
              <a:t>Media Tribune and the Association of Nigeria Nurses and Midwives, along with HPN Activity IPs, appear highly central to resource exchange</a:t>
            </a:r>
          </a:p>
          <a:p>
            <a:endParaRPr lang="en-US" sz="1000">
              <a:latin typeface="+mj-lt"/>
            </a:endParaRPr>
          </a:p>
          <a:p>
            <a:r>
              <a:rPr lang="en-US">
                <a:latin typeface="+mj-lt"/>
              </a:rPr>
              <a:t>New resource sharing relationships involving the Association of Private Practicing Nurses and the State Primary Healthcare Development Agency could increase network efficiency</a:t>
            </a:r>
          </a:p>
          <a:p>
            <a:pPr marL="0" indent="0">
              <a:buNone/>
            </a:pPr>
            <a:endParaRPr lang="en-US" sz="1000">
              <a:latin typeface="+mj-lt"/>
            </a:endParaRPr>
          </a:p>
          <a:p>
            <a:r>
              <a:rPr lang="en-US">
                <a:latin typeface="+mj-lt"/>
              </a:rPr>
              <a:t>New resource sharing relationships (e.g., from local government authorities to BA-N) could also increase government centrality</a:t>
            </a:r>
          </a:p>
          <a:p>
            <a:pPr marL="0" indent="0">
              <a:buNone/>
            </a:pPr>
            <a:endParaRPr lang="en-US" sz="1000">
              <a:latin typeface="+mj-lt"/>
            </a:endParaRPr>
          </a:p>
          <a:p>
            <a:r>
              <a:rPr lang="en-US">
                <a:latin typeface="+mj-lt"/>
              </a:rPr>
              <a:t>Stakeholders should consider the feasibility of new network relationships as part of strategy development</a:t>
            </a:r>
          </a:p>
        </p:txBody>
      </p:sp>
    </p:spTree>
    <p:extLst>
      <p:ext uri="{BB962C8B-B14F-4D97-AF65-F5344CB8AC3E}">
        <p14:creationId xmlns:p14="http://schemas.microsoft.com/office/powerpoint/2010/main" val="38788971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A3A67C-6491-D412-2747-43598D579CCD}"/>
              </a:ext>
            </a:extLst>
          </p:cNvPr>
          <p:cNvSpPr>
            <a:spLocks noGrp="1"/>
          </p:cNvSpPr>
          <p:nvPr>
            <p:ph type="title" idx="4294967295"/>
          </p:nvPr>
        </p:nvSpPr>
        <p:spPr>
          <a:xfrm>
            <a:off x="917575" y="1425575"/>
            <a:ext cx="2946400" cy="38115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mj-lt"/>
                <a:ea typeface="Arial" panose="020B0604020202020204" pitchFamily="34" charset="0"/>
                <a:cs typeface="Arial" panose="020B0604020202020204" pitchFamily="34" charset="0"/>
              </a:rPr>
              <a:t>Information sharing</a:t>
            </a:r>
            <a:endPar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BB924B74-A028-6DBA-9C06-79F62CBC89CD}"/>
              </a:ext>
            </a:extLst>
          </p:cNvPr>
          <p:cNvSpPr>
            <a:spLocks noGrp="1"/>
          </p:cNvSpPr>
          <p:nvPr>
            <p:ph type="body" sz="quarter" idx="14"/>
          </p:nvPr>
        </p:nvSpPr>
        <p:spPr>
          <a:xfrm>
            <a:off x="4893580" y="948592"/>
            <a:ext cx="6448337" cy="4766416"/>
          </a:xfrm>
        </p:spPr>
        <p:txBody>
          <a:bodyPr anchor="ctr"/>
          <a:lstStyle/>
          <a:p>
            <a:pPr marL="0" indent="0">
              <a:buNone/>
            </a:pPr>
            <a:r>
              <a:rPr lang="en-US" b="1" dirty="0">
                <a:latin typeface="+mj-lt"/>
                <a:cs typeface="Arial"/>
              </a:rPr>
              <a:t>Information</a:t>
            </a:r>
            <a:r>
              <a:rPr lang="en-US" dirty="0">
                <a:latin typeface="+mj-lt"/>
                <a:cs typeface="Arial"/>
              </a:rPr>
              <a:t>: technical, training, educational, both formal and informal.</a:t>
            </a:r>
          </a:p>
          <a:p>
            <a:pPr marL="0" indent="0">
              <a:buNone/>
            </a:pPr>
            <a:endParaRPr lang="en-US" dirty="0">
              <a:latin typeface="+mj-lt"/>
              <a:cs typeface="Arial"/>
            </a:endParaRPr>
          </a:p>
          <a:p>
            <a:pPr marL="0" indent="0">
              <a:buNone/>
            </a:pPr>
            <a:r>
              <a:rPr lang="en-US" dirty="0">
                <a:latin typeface="+mj-lt"/>
                <a:cs typeface="Arial"/>
              </a:rPr>
              <a:t>“How often does your organization </a:t>
            </a:r>
            <a:r>
              <a:rPr lang="en-US" b="1" dirty="0">
                <a:latin typeface="+mj-lt"/>
                <a:cs typeface="Arial"/>
              </a:rPr>
              <a:t>provide </a:t>
            </a:r>
            <a:r>
              <a:rPr lang="en-US" dirty="0">
                <a:latin typeface="+mj-lt"/>
                <a:cs typeface="Arial"/>
              </a:rPr>
              <a:t>information to (name)?”</a:t>
            </a:r>
            <a:endParaRPr lang="en-US" dirty="0">
              <a:cs typeface="Arial"/>
            </a:endParaRPr>
          </a:p>
          <a:p>
            <a:pPr marL="0" indent="0">
              <a:buNone/>
            </a:pPr>
            <a:r>
              <a:rPr lang="en-US" dirty="0">
                <a:latin typeface="+mj-lt"/>
                <a:cs typeface="Arial"/>
              </a:rPr>
              <a:t>“How often does your organization </a:t>
            </a:r>
            <a:r>
              <a:rPr lang="en-US" b="1" dirty="0">
                <a:latin typeface="+mj-lt"/>
                <a:cs typeface="Arial"/>
              </a:rPr>
              <a:t>receive </a:t>
            </a:r>
            <a:r>
              <a:rPr lang="en-US" dirty="0">
                <a:latin typeface="+mj-lt"/>
                <a:cs typeface="Arial"/>
              </a:rPr>
              <a:t>information from (name)?”</a:t>
            </a:r>
          </a:p>
        </p:txBody>
      </p:sp>
    </p:spTree>
    <p:extLst>
      <p:ext uri="{BB962C8B-B14F-4D97-AF65-F5344CB8AC3E}">
        <p14:creationId xmlns:p14="http://schemas.microsoft.com/office/powerpoint/2010/main" val="5663433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bonyi Information Sharing Network infographic&#10;">
            <a:extLst>
              <a:ext uri="{FF2B5EF4-FFF2-40B4-BE49-F238E27FC236}">
                <a16:creationId xmlns:a16="http://schemas.microsoft.com/office/drawing/2014/main" id="{0FBF5949-E785-4D34-EEDC-549B5AC903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822" y="0"/>
            <a:ext cx="9392356" cy="4696178"/>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B002223C-FC97-CAB4-7C8D-B1A8A9DFFA72}"/>
              </a:ext>
              <a:ext uri="{C183D7F6-B498-43B3-948B-1728B52AA6E4}">
                <adec:decorative xmlns:adec="http://schemas.microsoft.com/office/drawing/2017/decorative" val="1"/>
              </a:ext>
            </a:extLst>
          </p:cNvPr>
          <p:cNvSpPr/>
          <p:nvPr/>
        </p:nvSpPr>
        <p:spPr>
          <a:xfrm>
            <a:off x="4953665" y="3088054"/>
            <a:ext cx="457067" cy="433026"/>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1B35A4B-82D9-A868-571A-3A39A7D94EB6}"/>
              </a:ext>
              <a:ext uri="{C183D7F6-B498-43B3-948B-1728B52AA6E4}">
                <adec:decorative xmlns:adec="http://schemas.microsoft.com/office/drawing/2017/decorative" val="1"/>
              </a:ext>
            </a:extLst>
          </p:cNvPr>
          <p:cNvSpPr/>
          <p:nvPr/>
        </p:nvSpPr>
        <p:spPr>
          <a:xfrm>
            <a:off x="8460321" y="2382924"/>
            <a:ext cx="713741" cy="433026"/>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EEB163B-4CF2-7050-BDD0-15F3687735DB}"/>
              </a:ext>
              <a:ext uri="{C183D7F6-B498-43B3-948B-1728B52AA6E4}">
                <adec:decorative xmlns:adec="http://schemas.microsoft.com/office/drawing/2017/decorative" val="1"/>
              </a:ext>
            </a:extLst>
          </p:cNvPr>
          <p:cNvSpPr/>
          <p:nvPr/>
        </p:nvSpPr>
        <p:spPr>
          <a:xfrm>
            <a:off x="5889382" y="1242752"/>
            <a:ext cx="578305" cy="433026"/>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46AFEB5-081F-2293-F6C1-8FB06991D68D}"/>
              </a:ext>
              <a:ext uri="{C183D7F6-B498-43B3-948B-1728B52AA6E4}">
                <adec:decorative xmlns:adec="http://schemas.microsoft.com/office/drawing/2017/decorative" val="1"/>
              </a:ext>
            </a:extLst>
          </p:cNvPr>
          <p:cNvSpPr txBox="1"/>
          <p:nvPr/>
        </p:nvSpPr>
        <p:spPr>
          <a:xfrm>
            <a:off x="90435" y="4547720"/>
            <a:ext cx="3285811" cy="338554"/>
          </a:xfrm>
          <a:prstGeom prst="rect">
            <a:avLst/>
          </a:prstGeom>
          <a:noFill/>
        </p:spPr>
        <p:txBody>
          <a:bodyPr wrap="square" rtlCol="0">
            <a:spAutoFit/>
          </a:bodyPr>
          <a:lstStyle/>
          <a:p>
            <a:pPr algn="ctr"/>
            <a:r>
              <a:rPr lang="en-US" sz="1600">
                <a:latin typeface="+mj-lt"/>
              </a:rPr>
              <a:t>Most Central Organizations</a:t>
            </a:r>
          </a:p>
        </p:txBody>
      </p:sp>
      <p:sp>
        <p:nvSpPr>
          <p:cNvPr id="17" name="TextBox 16">
            <a:extLst>
              <a:ext uri="{FF2B5EF4-FFF2-40B4-BE49-F238E27FC236}">
                <a16:creationId xmlns:a16="http://schemas.microsoft.com/office/drawing/2014/main" id="{5A099AA9-0991-8D20-FC6A-4CC47C198735}"/>
              </a:ext>
              <a:ext uri="{C183D7F6-B498-43B3-948B-1728B52AA6E4}">
                <adec:decorative xmlns:adec="http://schemas.microsoft.com/office/drawing/2017/decorative" val="1"/>
              </a:ext>
            </a:extLst>
          </p:cNvPr>
          <p:cNvSpPr txBox="1"/>
          <p:nvPr/>
        </p:nvSpPr>
        <p:spPr>
          <a:xfrm>
            <a:off x="3476559" y="4558472"/>
            <a:ext cx="3285811" cy="338554"/>
          </a:xfrm>
          <a:prstGeom prst="rect">
            <a:avLst/>
          </a:prstGeom>
          <a:noFill/>
        </p:spPr>
        <p:txBody>
          <a:bodyPr wrap="square" rtlCol="0">
            <a:spAutoFit/>
          </a:bodyPr>
          <a:lstStyle/>
          <a:p>
            <a:pPr algn="ctr"/>
            <a:r>
              <a:rPr lang="en-US" sz="1600">
                <a:latin typeface="+mj-lt"/>
              </a:rPr>
              <a:t>Most Central Relationships</a:t>
            </a:r>
          </a:p>
        </p:txBody>
      </p:sp>
      <p:sp>
        <p:nvSpPr>
          <p:cNvPr id="18" name="TextBox 17">
            <a:extLst>
              <a:ext uri="{FF2B5EF4-FFF2-40B4-BE49-F238E27FC236}">
                <a16:creationId xmlns:a16="http://schemas.microsoft.com/office/drawing/2014/main" id="{42850FF1-C45A-0CD9-E7F8-B431EA22BEE7}"/>
              </a:ext>
              <a:ext uri="{C183D7F6-B498-43B3-948B-1728B52AA6E4}">
                <adec:decorative xmlns:adec="http://schemas.microsoft.com/office/drawing/2017/decorative" val="1"/>
              </a:ext>
            </a:extLst>
          </p:cNvPr>
          <p:cNvSpPr txBox="1"/>
          <p:nvPr/>
        </p:nvSpPr>
        <p:spPr>
          <a:xfrm>
            <a:off x="8630280" y="4206451"/>
            <a:ext cx="2741525" cy="584775"/>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a:latin typeface="+mj-lt"/>
              </a:rPr>
              <a:t>Relationships That Would </a:t>
            </a:r>
          </a:p>
          <a:p>
            <a:pPr algn="ctr"/>
            <a:r>
              <a:rPr lang="en-US" sz="1600">
                <a:latin typeface="+mj-lt"/>
              </a:rPr>
              <a:t>Improve Overall Efficiency</a:t>
            </a:r>
          </a:p>
        </p:txBody>
      </p:sp>
      <p:pic>
        <p:nvPicPr>
          <p:cNvPr id="3" name="Picture 2">
            <a:extLst>
              <a:ext uri="{FF2B5EF4-FFF2-40B4-BE49-F238E27FC236}">
                <a16:creationId xmlns:a16="http://schemas.microsoft.com/office/drawing/2014/main" id="{E7F9E6F5-D290-580A-CC7F-3B35DBC85B0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01090" y="4886274"/>
            <a:ext cx="1952898" cy="1933845"/>
          </a:xfrm>
          <a:prstGeom prst="rect">
            <a:avLst/>
          </a:prstGeom>
        </p:spPr>
      </p:pic>
      <p:pic>
        <p:nvPicPr>
          <p:cNvPr id="4" name="Picture 3">
            <a:extLst>
              <a:ext uri="{FF2B5EF4-FFF2-40B4-BE49-F238E27FC236}">
                <a16:creationId xmlns:a16="http://schemas.microsoft.com/office/drawing/2014/main" id="{F18959E1-71A1-B4B6-4B96-86C2E84E0D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729427" y="4855519"/>
            <a:ext cx="2785673" cy="2002481"/>
          </a:xfrm>
          <a:prstGeom prst="rect">
            <a:avLst/>
          </a:prstGeom>
        </p:spPr>
      </p:pic>
      <p:pic>
        <p:nvPicPr>
          <p:cNvPr id="7" name="Picture 6">
            <a:extLst>
              <a:ext uri="{FF2B5EF4-FFF2-40B4-BE49-F238E27FC236}">
                <a16:creationId xmlns:a16="http://schemas.microsoft.com/office/drawing/2014/main" id="{A94F10AE-F2A3-3F45-8C79-01C7870154F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817191" y="4776123"/>
            <a:ext cx="2279147" cy="2043996"/>
          </a:xfrm>
          <a:prstGeom prst="rect">
            <a:avLst/>
          </a:prstGeom>
        </p:spPr>
      </p:pic>
      <p:sp>
        <p:nvSpPr>
          <p:cNvPr id="20" name="Oval 19">
            <a:extLst>
              <a:ext uri="{FF2B5EF4-FFF2-40B4-BE49-F238E27FC236}">
                <a16:creationId xmlns:a16="http://schemas.microsoft.com/office/drawing/2014/main" id="{D598C879-AAEC-B73F-137A-6EAEC25B0F34}"/>
              </a:ext>
              <a:ext uri="{C183D7F6-B498-43B3-948B-1728B52AA6E4}">
                <adec:decorative xmlns:adec="http://schemas.microsoft.com/office/drawing/2017/decorative" val="1"/>
              </a:ext>
            </a:extLst>
          </p:cNvPr>
          <p:cNvSpPr/>
          <p:nvPr/>
        </p:nvSpPr>
        <p:spPr>
          <a:xfrm>
            <a:off x="5528173" y="1846210"/>
            <a:ext cx="578305" cy="433026"/>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8736FDA8-EE1F-A20A-7E4A-C1C717675481}"/>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23261" y="313999"/>
            <a:ext cx="1238423" cy="1581371"/>
          </a:xfrm>
          <a:prstGeom prst="rect">
            <a:avLst/>
          </a:prstGeom>
        </p:spPr>
      </p:pic>
      <p:pic>
        <p:nvPicPr>
          <p:cNvPr id="22" name="Picture 21">
            <a:extLst>
              <a:ext uri="{FF2B5EF4-FFF2-40B4-BE49-F238E27FC236}">
                <a16:creationId xmlns:a16="http://schemas.microsoft.com/office/drawing/2014/main" id="{7829874F-9F9C-12B1-734D-02A460AE6389}"/>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228842" y="2051764"/>
            <a:ext cx="1133633" cy="847843"/>
          </a:xfrm>
          <a:prstGeom prst="rect">
            <a:avLst/>
          </a:prstGeom>
        </p:spPr>
      </p:pic>
      <p:sp>
        <p:nvSpPr>
          <p:cNvPr id="23" name="Oval 22">
            <a:extLst>
              <a:ext uri="{FF2B5EF4-FFF2-40B4-BE49-F238E27FC236}">
                <a16:creationId xmlns:a16="http://schemas.microsoft.com/office/drawing/2014/main" id="{51CBA8D6-74D3-19C7-C4DA-C9DC10D76ED5}"/>
              </a:ext>
              <a:ext uri="{C183D7F6-B498-43B3-948B-1728B52AA6E4}">
                <adec:decorative xmlns:adec="http://schemas.microsoft.com/office/drawing/2017/decorative" val="1"/>
              </a:ext>
            </a:extLst>
          </p:cNvPr>
          <p:cNvSpPr/>
          <p:nvPr/>
        </p:nvSpPr>
        <p:spPr>
          <a:xfrm>
            <a:off x="5011225" y="2136915"/>
            <a:ext cx="457067" cy="433026"/>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B454F87-1CCB-A859-48DA-A9FE19825C82}"/>
              </a:ext>
              <a:ext uri="{C183D7F6-B498-43B3-948B-1728B52AA6E4}">
                <adec:decorative xmlns:adec="http://schemas.microsoft.com/office/drawing/2017/decorative" val="1"/>
              </a:ext>
            </a:extLst>
          </p:cNvPr>
          <p:cNvSpPr/>
          <p:nvPr/>
        </p:nvSpPr>
        <p:spPr>
          <a:xfrm>
            <a:off x="4582904" y="1226237"/>
            <a:ext cx="1238423" cy="433026"/>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7954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bonyi Information Sharing Network">
            <a:extLst>
              <a:ext uri="{FF2B5EF4-FFF2-40B4-BE49-F238E27FC236}">
                <a16:creationId xmlns:a16="http://schemas.microsoft.com/office/drawing/2014/main" id="{0FBF5949-E785-4D34-EEDC-549B5AC903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0210"/>
            <a:ext cx="8591550" cy="4295775"/>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B002223C-FC97-CAB4-7C8D-B1A8A9DFFA72}"/>
              </a:ext>
              <a:ext uri="{C183D7F6-B498-43B3-948B-1728B52AA6E4}">
                <adec:decorative xmlns:adec="http://schemas.microsoft.com/office/drawing/2017/decorative" val="1"/>
              </a:ext>
            </a:extLst>
          </p:cNvPr>
          <p:cNvSpPr/>
          <p:nvPr/>
        </p:nvSpPr>
        <p:spPr>
          <a:xfrm>
            <a:off x="4305607" y="2099966"/>
            <a:ext cx="423126" cy="301396"/>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1B35A4B-82D9-A868-571A-3A39A7D94EB6}"/>
              </a:ext>
              <a:ext uri="{C183D7F6-B498-43B3-948B-1728B52AA6E4}">
                <adec:decorative xmlns:adec="http://schemas.microsoft.com/office/drawing/2017/decorative" val="1"/>
              </a:ext>
            </a:extLst>
          </p:cNvPr>
          <p:cNvSpPr/>
          <p:nvPr/>
        </p:nvSpPr>
        <p:spPr>
          <a:xfrm>
            <a:off x="6542769" y="2807580"/>
            <a:ext cx="546289" cy="282138"/>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EEB163B-4CF2-7050-BDD0-15F3687735DB}"/>
              </a:ext>
              <a:ext uri="{C183D7F6-B498-43B3-948B-1728B52AA6E4}">
                <adec:decorative xmlns:adec="http://schemas.microsoft.com/office/drawing/2017/decorative" val="1"/>
              </a:ext>
            </a:extLst>
          </p:cNvPr>
          <p:cNvSpPr/>
          <p:nvPr/>
        </p:nvSpPr>
        <p:spPr>
          <a:xfrm>
            <a:off x="4102303" y="3616655"/>
            <a:ext cx="524094" cy="301396"/>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69E87C9-0EAA-7092-D049-C0D7EF392EC3}"/>
              </a:ext>
              <a:ext uri="{C183D7F6-B498-43B3-948B-1728B52AA6E4}">
                <adec:decorative xmlns:adec="http://schemas.microsoft.com/office/drawing/2017/decorative" val="1"/>
              </a:ext>
            </a:extLst>
          </p:cNvPr>
          <p:cNvSpPr txBox="1"/>
          <p:nvPr/>
        </p:nvSpPr>
        <p:spPr>
          <a:xfrm>
            <a:off x="8771658" y="217455"/>
            <a:ext cx="3165714" cy="584775"/>
          </a:xfrm>
          <a:prstGeom prst="rect">
            <a:avLst/>
          </a:prstGeom>
          <a:noFill/>
        </p:spPr>
        <p:txBody>
          <a:bodyPr wrap="square" rtlCol="0">
            <a:spAutoFit/>
          </a:bodyPr>
          <a:lstStyle/>
          <a:p>
            <a:pPr algn="ctr"/>
            <a:r>
              <a:rPr lang="en-US" sz="1600">
                <a:latin typeface="+mj-lt"/>
              </a:rPr>
              <a:t>HPN Activity Relationships </a:t>
            </a:r>
          </a:p>
          <a:p>
            <a:pPr algn="ctr"/>
            <a:r>
              <a:rPr lang="en-US" sz="1600">
                <a:latin typeface="+mj-lt"/>
              </a:rPr>
              <a:t>That Would Improve Efficiency</a:t>
            </a:r>
          </a:p>
        </p:txBody>
      </p:sp>
      <p:pic>
        <p:nvPicPr>
          <p:cNvPr id="21" name="Picture 20">
            <a:extLst>
              <a:ext uri="{FF2B5EF4-FFF2-40B4-BE49-F238E27FC236}">
                <a16:creationId xmlns:a16="http://schemas.microsoft.com/office/drawing/2014/main" id="{BFCA2225-69DB-A2DC-48D6-7803EFACF28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305424" y="795920"/>
            <a:ext cx="1901199" cy="2434462"/>
          </a:xfrm>
          <a:prstGeom prst="rect">
            <a:avLst/>
          </a:prstGeom>
        </p:spPr>
      </p:pic>
      <p:sp>
        <p:nvSpPr>
          <p:cNvPr id="8" name="Oval 7">
            <a:extLst>
              <a:ext uri="{FF2B5EF4-FFF2-40B4-BE49-F238E27FC236}">
                <a16:creationId xmlns:a16="http://schemas.microsoft.com/office/drawing/2014/main" id="{50A435A6-AAD7-9CC4-A854-F21CECAE60FC}"/>
              </a:ext>
              <a:ext uri="{C183D7F6-B498-43B3-948B-1728B52AA6E4}">
                <adec:decorative xmlns:adec="http://schemas.microsoft.com/office/drawing/2017/decorative" val="1"/>
              </a:ext>
            </a:extLst>
          </p:cNvPr>
          <p:cNvSpPr/>
          <p:nvPr/>
        </p:nvSpPr>
        <p:spPr>
          <a:xfrm>
            <a:off x="1863511" y="2640432"/>
            <a:ext cx="877278" cy="385847"/>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3C74F30-86C0-CCD2-236F-E326A81B2A8F}"/>
              </a:ext>
              <a:ext uri="{C183D7F6-B498-43B3-948B-1728B52AA6E4}">
                <adec:decorative xmlns:adec="http://schemas.microsoft.com/office/drawing/2017/decorative" val="1"/>
              </a:ext>
            </a:extLst>
          </p:cNvPr>
          <p:cNvSpPr/>
          <p:nvPr/>
        </p:nvSpPr>
        <p:spPr>
          <a:xfrm>
            <a:off x="4899421" y="3441847"/>
            <a:ext cx="399207" cy="301396"/>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9C3429C-67E2-4943-22C2-614F4863ADD2}"/>
              </a:ext>
              <a:ext uri="{C183D7F6-B498-43B3-948B-1728B52AA6E4}">
                <adec:decorative xmlns:adec="http://schemas.microsoft.com/office/drawing/2017/decorative" val="1"/>
              </a:ext>
            </a:extLst>
          </p:cNvPr>
          <p:cNvSpPr/>
          <p:nvPr/>
        </p:nvSpPr>
        <p:spPr>
          <a:xfrm>
            <a:off x="2868309" y="1800981"/>
            <a:ext cx="1233994" cy="301396"/>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8150228-37B6-85B9-29AE-F83488528A8F}"/>
              </a:ext>
              <a:ext uri="{C183D7F6-B498-43B3-948B-1728B52AA6E4}">
                <adec:decorative xmlns:adec="http://schemas.microsoft.com/office/drawing/2017/decorative" val="1"/>
              </a:ext>
            </a:extLst>
          </p:cNvPr>
          <p:cNvSpPr txBox="1"/>
          <p:nvPr/>
        </p:nvSpPr>
        <p:spPr>
          <a:xfrm>
            <a:off x="8886134" y="3212120"/>
            <a:ext cx="2739778" cy="830997"/>
          </a:xfrm>
          <a:prstGeom prst="rect">
            <a:avLst/>
          </a:prstGeom>
          <a:noFill/>
        </p:spPr>
        <p:txBody>
          <a:bodyPr wrap="square" rtlCol="0">
            <a:spAutoFit/>
          </a:bodyPr>
          <a:lstStyle/>
          <a:p>
            <a:pPr algn="ctr"/>
            <a:r>
              <a:rPr lang="en-US" sz="1600">
                <a:latin typeface="+mj-lt"/>
              </a:rPr>
              <a:t>HPN Activity Relationships </a:t>
            </a:r>
          </a:p>
          <a:p>
            <a:pPr algn="ctr"/>
            <a:r>
              <a:rPr lang="en-US" sz="1600">
                <a:latin typeface="+mj-lt"/>
              </a:rPr>
              <a:t>That Would Improve Government Centrality</a:t>
            </a:r>
          </a:p>
        </p:txBody>
      </p:sp>
      <p:pic>
        <p:nvPicPr>
          <p:cNvPr id="3" name="Picture 2">
            <a:extLst>
              <a:ext uri="{FF2B5EF4-FFF2-40B4-BE49-F238E27FC236}">
                <a16:creationId xmlns:a16="http://schemas.microsoft.com/office/drawing/2014/main" id="{027D7ECF-4B6F-ECC3-D013-1C75351DC24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100617" y="4043117"/>
            <a:ext cx="2310811" cy="2736315"/>
          </a:xfrm>
          <a:prstGeom prst="rect">
            <a:avLst/>
          </a:prstGeom>
        </p:spPr>
      </p:pic>
      <p:sp>
        <p:nvSpPr>
          <p:cNvPr id="17" name="Oval 16">
            <a:extLst>
              <a:ext uri="{FF2B5EF4-FFF2-40B4-BE49-F238E27FC236}">
                <a16:creationId xmlns:a16="http://schemas.microsoft.com/office/drawing/2014/main" id="{863CAAFC-657B-A259-0D68-4D8C972DC6A4}"/>
              </a:ext>
              <a:ext uri="{C183D7F6-B498-43B3-948B-1728B52AA6E4}">
                <adec:decorative xmlns:adec="http://schemas.microsoft.com/office/drawing/2017/decorative" val="1"/>
              </a:ext>
            </a:extLst>
          </p:cNvPr>
          <p:cNvSpPr/>
          <p:nvPr/>
        </p:nvSpPr>
        <p:spPr>
          <a:xfrm>
            <a:off x="3512701" y="3278302"/>
            <a:ext cx="524094" cy="301396"/>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5A00A091-CAFC-B392-6FDC-D4A8522C9CB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4161" y="4871135"/>
            <a:ext cx="1238423" cy="1581371"/>
          </a:xfrm>
          <a:prstGeom prst="rect">
            <a:avLst/>
          </a:prstGeom>
        </p:spPr>
      </p:pic>
      <p:pic>
        <p:nvPicPr>
          <p:cNvPr id="22" name="Picture 21">
            <a:extLst>
              <a:ext uri="{FF2B5EF4-FFF2-40B4-BE49-F238E27FC236}">
                <a16:creationId xmlns:a16="http://schemas.microsoft.com/office/drawing/2014/main" id="{34D0E652-AD30-2E3F-A843-9CF2F65BA680}"/>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312584" y="4871135"/>
            <a:ext cx="1133633" cy="847843"/>
          </a:xfrm>
          <a:prstGeom prst="rect">
            <a:avLst/>
          </a:prstGeom>
        </p:spPr>
      </p:pic>
      <p:sp>
        <p:nvSpPr>
          <p:cNvPr id="23" name="Oval 22">
            <a:extLst>
              <a:ext uri="{FF2B5EF4-FFF2-40B4-BE49-F238E27FC236}">
                <a16:creationId xmlns:a16="http://schemas.microsoft.com/office/drawing/2014/main" id="{3592AFDC-53B1-2B66-21B0-548538652431}"/>
              </a:ext>
              <a:ext uri="{C183D7F6-B498-43B3-948B-1728B52AA6E4}">
                <adec:decorative xmlns:adec="http://schemas.microsoft.com/office/drawing/2017/decorative" val="1"/>
              </a:ext>
            </a:extLst>
          </p:cNvPr>
          <p:cNvSpPr/>
          <p:nvPr/>
        </p:nvSpPr>
        <p:spPr>
          <a:xfrm>
            <a:off x="4712711" y="2250664"/>
            <a:ext cx="423126" cy="301396"/>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BCD4E44-A36D-38F6-A559-DB62B29ECCEA}"/>
              </a:ext>
              <a:ext uri="{C183D7F6-B498-43B3-948B-1728B52AA6E4}">
                <adec:decorative xmlns:adec="http://schemas.microsoft.com/office/drawing/2017/decorative" val="1"/>
              </a:ext>
            </a:extLst>
          </p:cNvPr>
          <p:cNvSpPr/>
          <p:nvPr/>
        </p:nvSpPr>
        <p:spPr>
          <a:xfrm>
            <a:off x="3238032" y="3504436"/>
            <a:ext cx="423126" cy="301396"/>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22770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CE613-DB59-9ECF-3F2E-963D5F3B52B8}"/>
              </a:ext>
            </a:extLst>
          </p:cNvPr>
          <p:cNvSpPr>
            <a:spLocks noGrp="1"/>
          </p:cNvSpPr>
          <p:nvPr>
            <p:ph type="title"/>
          </p:nvPr>
        </p:nvSpPr>
        <p:spPr>
          <a:xfrm>
            <a:off x="542533" y="622477"/>
            <a:ext cx="11106936" cy="1325563"/>
          </a:xfrm>
        </p:spPr>
        <p:txBody>
          <a:bodyPr/>
          <a:lstStyle/>
          <a:p>
            <a:pPr marL="0" indent="0">
              <a:buNone/>
            </a:pPr>
            <a:r>
              <a:rPr lang="en-US" dirty="0">
                <a:latin typeface="+mj-lt"/>
              </a:rPr>
              <a:t>Summary points</a:t>
            </a:r>
          </a:p>
        </p:txBody>
      </p:sp>
      <p:sp>
        <p:nvSpPr>
          <p:cNvPr id="3" name="Content Placeholder 2">
            <a:extLst>
              <a:ext uri="{FF2B5EF4-FFF2-40B4-BE49-F238E27FC236}">
                <a16:creationId xmlns:a16="http://schemas.microsoft.com/office/drawing/2014/main" id="{E574C477-6129-5191-E741-FE18DB2CE859}"/>
              </a:ext>
            </a:extLst>
          </p:cNvPr>
          <p:cNvSpPr>
            <a:spLocks noGrp="1"/>
          </p:cNvSpPr>
          <p:nvPr>
            <p:ph sz="half" idx="2"/>
          </p:nvPr>
        </p:nvSpPr>
        <p:spPr>
          <a:xfrm>
            <a:off x="542531" y="1355480"/>
            <a:ext cx="10705571" cy="4687815"/>
          </a:xfrm>
        </p:spPr>
        <p:txBody>
          <a:bodyPr/>
          <a:lstStyle/>
          <a:p>
            <a:pPr marL="0" indent="0">
              <a:buNone/>
            </a:pPr>
            <a:endParaRPr lang="en-US" dirty="0">
              <a:solidFill>
                <a:schemeClr val="tx2"/>
              </a:solidFill>
              <a:latin typeface="+mj-lt"/>
            </a:endParaRPr>
          </a:p>
          <a:p>
            <a:r>
              <a:rPr lang="en-US" dirty="0">
                <a:latin typeface="+mj-lt"/>
              </a:rPr>
              <a:t>Density, reciprocity, and efficiency are all higher for information sharing than resource sharing – but there is a lot of both kinds of exchange happening</a:t>
            </a:r>
          </a:p>
          <a:p>
            <a:endParaRPr lang="en-US" sz="800" dirty="0">
              <a:latin typeface="+mj-lt"/>
            </a:endParaRPr>
          </a:p>
          <a:p>
            <a:r>
              <a:rPr lang="en-US" dirty="0">
                <a:solidFill>
                  <a:schemeClr val="tx2"/>
                </a:solidFill>
                <a:latin typeface="+mj-lt"/>
              </a:rPr>
              <a:t>State MOH, Momentum Leadership, and the Christian Association of Nigeria, along with the HPN Activity IPs, are central to information exchange</a:t>
            </a:r>
          </a:p>
          <a:p>
            <a:pPr marL="0" indent="0">
              <a:buNone/>
            </a:pPr>
            <a:endParaRPr lang="en-US" sz="1000" dirty="0">
              <a:latin typeface="+mj-lt"/>
            </a:endParaRPr>
          </a:p>
          <a:p>
            <a:r>
              <a:rPr lang="en-US" dirty="0">
                <a:latin typeface="+mj-lt"/>
              </a:rPr>
              <a:t>New information sharing relationships involving the Association of Private Practicing Nurses and the State Primary Healthcare Development Agency could increase network efficiency</a:t>
            </a:r>
          </a:p>
          <a:p>
            <a:pPr marL="0" indent="0">
              <a:buNone/>
            </a:pPr>
            <a:endParaRPr lang="en-US" sz="1000" dirty="0">
              <a:latin typeface="+mj-lt"/>
            </a:endParaRPr>
          </a:p>
          <a:p>
            <a:r>
              <a:rPr lang="en-US" dirty="0">
                <a:latin typeface="+mj-lt"/>
              </a:rPr>
              <a:t>New information sharing relationships (e.g., from PSC to the Association of Medical Lab Scientists) could also increase government centrality</a:t>
            </a:r>
          </a:p>
        </p:txBody>
      </p:sp>
    </p:spTree>
    <p:extLst>
      <p:ext uri="{BB962C8B-B14F-4D97-AF65-F5344CB8AC3E}">
        <p14:creationId xmlns:p14="http://schemas.microsoft.com/office/powerpoint/2010/main" val="18291677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DB52BF-E119-0AD2-7869-9E269CDCB234}"/>
              </a:ext>
            </a:extLst>
          </p:cNvPr>
          <p:cNvSpPr>
            <a:spLocks noGrp="1"/>
          </p:cNvSpPr>
          <p:nvPr>
            <p:ph type="title" idx="4294967295"/>
          </p:nvPr>
        </p:nvSpPr>
        <p:spPr>
          <a:xfrm>
            <a:off x="647700" y="784225"/>
            <a:ext cx="9107488"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For more information, contact: </a:t>
            </a:r>
          </a:p>
        </p:txBody>
      </p:sp>
      <p:sp>
        <p:nvSpPr>
          <p:cNvPr id="2" name="Text Placeholder 1">
            <a:extLst>
              <a:ext uri="{FF2B5EF4-FFF2-40B4-BE49-F238E27FC236}">
                <a16:creationId xmlns:a16="http://schemas.microsoft.com/office/drawing/2014/main" id="{CFA80030-0F0E-72B7-2AFC-C292235A4A27}"/>
              </a:ext>
            </a:extLst>
          </p:cNvPr>
          <p:cNvSpPr>
            <a:spLocks noGrp="1"/>
          </p:cNvSpPr>
          <p:nvPr>
            <p:ph type="body" sz="quarter" idx="12"/>
          </p:nvPr>
        </p:nvSpPr>
        <p:spPr/>
        <p:txBody>
          <a:bodyPr/>
          <a:lstStyle/>
          <a:p>
            <a:pPr marL="0" indent="0">
              <a:buNone/>
            </a:pPr>
            <a:r>
              <a:rPr lang="en-US" b="1" dirty="0">
                <a:solidFill>
                  <a:srgbClr val="A7BF39"/>
                </a:solidFill>
              </a:rPr>
              <a:t>Emmanuel Adegbe</a:t>
            </a:r>
          </a:p>
          <a:p>
            <a:pPr marL="0" indent="0">
              <a:buNone/>
            </a:pPr>
            <a:r>
              <a:rPr lang="en-US" dirty="0">
                <a:hlinkClick r:id="rId3"/>
              </a:rPr>
              <a:t>eadegbe.fpcape@gmail.com</a:t>
            </a:r>
            <a:endParaRPr lang="en-US" dirty="0"/>
          </a:p>
          <a:p>
            <a:pPr marL="0" indent="0">
              <a:buNone/>
            </a:pPr>
            <a:r>
              <a:rPr lang="en-US" dirty="0"/>
              <a:t>08036243309</a:t>
            </a:r>
          </a:p>
          <a:p>
            <a:pPr marL="0" indent="0">
              <a:buNone/>
            </a:pPr>
            <a:endParaRPr lang="en-US" dirty="0"/>
          </a:p>
          <a:p>
            <a:pPr marL="0" indent="0">
              <a:buNone/>
            </a:pPr>
            <a:r>
              <a:rPr lang="en-US" b="1" dirty="0">
                <a:solidFill>
                  <a:srgbClr val="A7BF39"/>
                </a:solidFill>
              </a:rPr>
              <a:t>Milissa Markiewicz</a:t>
            </a:r>
          </a:p>
          <a:p>
            <a:pPr marL="0" indent="0">
              <a:buNone/>
            </a:pPr>
            <a:r>
              <a:rPr lang="en-US" dirty="0">
                <a:hlinkClick r:id="rId4"/>
              </a:rPr>
              <a:t>milissa@unc.edu</a:t>
            </a:r>
            <a:endParaRPr lang="en-US" dirty="0"/>
          </a:p>
          <a:p>
            <a:pPr marL="0" indent="0">
              <a:buNone/>
            </a:pPr>
            <a:endParaRPr lang="en-US" dirty="0"/>
          </a:p>
          <a:p>
            <a:pPr marL="0" indent="0">
              <a:buNone/>
            </a:pPr>
            <a:r>
              <a:rPr lang="en-US" b="1" dirty="0">
                <a:solidFill>
                  <a:srgbClr val="A7BF39"/>
                </a:solidFill>
              </a:rPr>
              <a:t>Data for Impact (D4I)</a:t>
            </a:r>
          </a:p>
          <a:p>
            <a:pPr marL="0" indent="0">
              <a:buNone/>
            </a:pPr>
            <a:r>
              <a:rPr lang="en-US" dirty="0">
                <a:hlinkClick r:id="rId5"/>
              </a:rPr>
              <a:t>https://www.data4impactproject.org/</a:t>
            </a:r>
            <a:endParaRPr lang="en-US" dirty="0"/>
          </a:p>
          <a:p>
            <a:pPr marL="0" indent="0">
              <a:buNone/>
            </a:pPr>
            <a:endParaRPr lang="en-US" dirty="0"/>
          </a:p>
        </p:txBody>
      </p:sp>
    </p:spTree>
    <p:extLst>
      <p:ext uri="{BB962C8B-B14F-4D97-AF65-F5344CB8AC3E}">
        <p14:creationId xmlns:p14="http://schemas.microsoft.com/office/powerpoint/2010/main" val="2722103544"/>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0000"/>
      </a:dk2>
      <a:lt2>
        <a:srgbClr val="E7E6E6"/>
      </a:lt2>
      <a:accent1>
        <a:srgbClr val="A7BF39"/>
      </a:accent1>
      <a:accent2>
        <a:srgbClr val="D44102"/>
      </a:accent2>
      <a:accent3>
        <a:srgbClr val="264E59"/>
      </a:accent3>
      <a:accent4>
        <a:srgbClr val="F2A13E"/>
      </a:accent4>
      <a:accent5>
        <a:srgbClr val="301739"/>
      </a:accent5>
      <a:accent6>
        <a:srgbClr val="754A00"/>
      </a:accent6>
      <a:hlink>
        <a:srgbClr val="2C425A"/>
      </a:hlink>
      <a:folHlink>
        <a:srgbClr val="799BBD"/>
      </a:folHlink>
    </a:clrScheme>
    <a:fontScheme name="Custom 2">
      <a:majorFont>
        <a:latin typeface="Arial"/>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F20C871-186D-4DD8-BE2C-AA443722DF56}" vid="{85B1FAE0-64F3-4AFE-88F8-74516A460E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a5460a6-bbc2-4b3b-ab74-0656f9ce9569">
      <UserInfo>
        <DisplayName>Brugh, Kristen Nichole</DisplayName>
        <AccountId>23</AccountId>
        <AccountType/>
      </UserInfo>
      <UserInfo>
        <DisplayName>Walsh, Sinead H</DisplayName>
        <AccountId>37</AccountId>
        <AccountType/>
      </UserInfo>
    </SharedWithUsers>
    <lcf76f155ced4ddcb4097134ff3c332f xmlns="7ecd4bcd-196e-45f0-9487-40b61984338d">
      <Terms xmlns="http://schemas.microsoft.com/office/infopath/2007/PartnerControls"/>
    </lcf76f155ced4ddcb4097134ff3c332f>
    <TaxCatchAll xmlns="da5460a6-bbc2-4b3b-ab74-0656f9ce9569" xsi:nil="true"/>
    <TaxKeywordTaxHTField xmlns="da5460a6-bbc2-4b3b-ab74-0656f9ce9569">
      <Terms xmlns="http://schemas.microsoft.com/office/infopath/2007/PartnerControls"/>
    </TaxKeywordTaxHTField>
    <date xmlns="7ecd4bcd-196e-45f0-9487-40b61984338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7F1A79FFC5B9469933385D15F6111E" ma:contentTypeVersion="24" ma:contentTypeDescription="Create a new document." ma:contentTypeScope="" ma:versionID="51107024a16577ae20bf81eac3c781c0">
  <xsd:schema xmlns:xsd="http://www.w3.org/2001/XMLSchema" xmlns:xs="http://www.w3.org/2001/XMLSchema" xmlns:p="http://schemas.microsoft.com/office/2006/metadata/properties" xmlns:ns2="da5460a6-bbc2-4b3b-ab74-0656f9ce9569" xmlns:ns3="7ecd4bcd-196e-45f0-9487-40b61984338d" targetNamespace="http://schemas.microsoft.com/office/2006/metadata/properties" ma:root="true" ma:fieldsID="549512964315ea78cd7a323bd0e10407" ns2:_="" ns3:_="">
    <xsd:import namespace="da5460a6-bbc2-4b3b-ab74-0656f9ce9569"/>
    <xsd:import namespace="7ecd4bcd-196e-45f0-9487-40b61984338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date" minOccurs="0"/>
                <xsd:element ref="ns3:lcf76f155ced4ddcb4097134ff3c332f" minOccurs="0"/>
                <xsd:element ref="ns2:TaxCatchAll" minOccurs="0"/>
                <xsd:element ref="ns2: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5460a6-bbc2-4b3b-ab74-0656f9ce956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38ee0a3-95a1-461a-989c-604f7cba5861}" ma:internalName="TaxCatchAll" ma:showField="CatchAllData" ma:web="da5460a6-bbc2-4b3b-ab74-0656f9ce9569">
      <xsd:complexType>
        <xsd:complexContent>
          <xsd:extension base="dms:MultiChoiceLookup">
            <xsd:sequence>
              <xsd:element name="Value" type="dms:Lookup" maxOccurs="unbounded" minOccurs="0" nillable="true"/>
            </xsd:sequence>
          </xsd:extension>
        </xsd:complexContent>
      </xsd:complexType>
    </xsd:element>
    <xsd:element name="TaxKeywordTaxHTField" ma:index="26" nillable="true" ma:taxonomy="true" ma:internalName="TaxKeywordTaxHTField" ma:taxonomyFieldName="TaxKeyword" ma:displayName="Enterprise Keywords" ma:fieldId="{23f27201-bee3-471e-b2e7-b64fd8b7ca38}" ma:taxonomyMulti="true" ma:sspId="33fdc6da-32ca-4a2b-983e-32d6a4a8ae6b"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ecd4bcd-196e-45f0-9487-40b61984338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date" ma:index="21" nillable="true" ma:displayName="date" ma:format="DateOnly" ma:internalName="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7A83AB-7F46-4BB6-AFF8-34082BEF2AE0}">
  <ds:schemaRefs>
    <ds:schemaRef ds:uri="http://purl.org/dc/elements/1.1/"/>
    <ds:schemaRef ds:uri="da5460a6-bbc2-4b3b-ab74-0656f9ce9569"/>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schemas.microsoft.com/office/infopath/2007/PartnerControls"/>
    <ds:schemaRef ds:uri="7ecd4bcd-196e-45f0-9487-40b61984338d"/>
    <ds:schemaRef ds:uri="http://purl.org/dc/dcmitype/"/>
  </ds:schemaRefs>
</ds:datastoreItem>
</file>

<file path=customXml/itemProps2.xml><?xml version="1.0" encoding="utf-8"?>
<ds:datastoreItem xmlns:ds="http://schemas.openxmlformats.org/officeDocument/2006/customXml" ds:itemID="{D8FCF553-ADD1-418D-AD1D-60004009401E}">
  <ds:schemaRefs>
    <ds:schemaRef ds:uri="http://schemas.microsoft.com/sharepoint/v3/contenttype/forms"/>
  </ds:schemaRefs>
</ds:datastoreItem>
</file>

<file path=customXml/itemProps3.xml><?xml version="1.0" encoding="utf-8"?>
<ds:datastoreItem xmlns:ds="http://schemas.openxmlformats.org/officeDocument/2006/customXml" ds:itemID="{34D53480-292A-47B3-BCC4-B6DA477F91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5460a6-bbc2-4b3b-ab74-0656f9ce9569"/>
    <ds:schemaRef ds:uri="7ecd4bcd-196e-45f0-9487-40b6198433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widescreenData4Impact PPT Template_Feb2022</Template>
  <TotalTime>245</TotalTime>
  <Words>10945</Words>
  <Application>Microsoft Office PowerPoint</Application>
  <PresentationFormat>Widescreen</PresentationFormat>
  <Paragraphs>1088</Paragraphs>
  <Slides>106</Slides>
  <Notes>81</Notes>
  <HiddenSlides>6</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106</vt:i4>
      </vt:variant>
    </vt:vector>
  </HeadingPairs>
  <TitlesOfParts>
    <vt:vector size="117" baseType="lpstr">
      <vt:lpstr>Arial</vt:lpstr>
      <vt:lpstr>Arial Narrow</vt:lpstr>
      <vt:lpstr>Calibri</vt:lpstr>
      <vt:lpstr>Century Gothic</vt:lpstr>
      <vt:lpstr>Courier New</vt:lpstr>
      <vt:lpstr>Georgia</vt:lpstr>
      <vt:lpstr>Merriweather</vt:lpstr>
      <vt:lpstr>Quire Sans</vt:lpstr>
      <vt:lpstr>Symbol</vt:lpstr>
      <vt:lpstr>Wingdings</vt:lpstr>
      <vt:lpstr>Office Theme</vt:lpstr>
      <vt:lpstr>Nigeria HPN Multi-Activity Evaluation Ebonyi Results Review Meeting</vt:lpstr>
      <vt:lpstr>Meeting objectives</vt:lpstr>
      <vt:lpstr>Agenda</vt:lpstr>
      <vt:lpstr>Use of health services, health facility readiness, and provider knowledge, attitudes and practice Ebonyi baseline quantitative findings </vt:lpstr>
      <vt:lpstr>Assessing the effectiveness of HPN Activities on the use of health services Preliminary DHIS2 analysis</vt:lpstr>
      <vt:lpstr>Data Source and Sample</vt:lpstr>
      <vt:lpstr>Initial service delivery outcomes of interest</vt:lpstr>
      <vt:lpstr>Preliminary Analytical Approach</vt:lpstr>
      <vt:lpstr>Key findings</vt:lpstr>
      <vt:lpstr>DHIS2 under-5 malaria reporting </vt:lpstr>
      <vt:lpstr>Under-5 malaria service utilization</vt:lpstr>
      <vt:lpstr>DHIS2 ANC and FP reporting</vt:lpstr>
      <vt:lpstr>ANC and FP service utilization</vt:lpstr>
      <vt:lpstr>Next steps for DHIS2 analysis</vt:lpstr>
      <vt:lpstr>Assessing the effectiveness of HPN activities on health facility readiness Evaluation baseline health facility assessment (HFA) results</vt:lpstr>
      <vt:lpstr>Data Source and Sample</vt:lpstr>
      <vt:lpstr>HFA results:  A. General service readiness </vt:lpstr>
      <vt:lpstr>General Service Readiness</vt:lpstr>
      <vt:lpstr>General Service Readiness</vt:lpstr>
      <vt:lpstr>HFA results:  B. Malaria service availability and readiness </vt:lpstr>
      <vt:lpstr>Key findings: Malaria service availability and readiness</vt:lpstr>
      <vt:lpstr>Malaria Service Availability</vt:lpstr>
      <vt:lpstr>Malaria Service Readiness</vt:lpstr>
      <vt:lpstr>Malaria/ANC Service Readiness - IPTp</vt:lpstr>
      <vt:lpstr>Malaria Service Readiness</vt:lpstr>
      <vt:lpstr>Malaria Service Readiness - Stockouts</vt:lpstr>
      <vt:lpstr>HFA results:  C. Antenatal care and family planning service availability and readiness </vt:lpstr>
      <vt:lpstr>Key findings: Antenatal care and family planning availability and readiness</vt:lpstr>
      <vt:lpstr>ANC Service Availability </vt:lpstr>
      <vt:lpstr>ANC Service Readiness</vt:lpstr>
      <vt:lpstr>FP Service Readiness</vt:lpstr>
      <vt:lpstr>Assessing the effectiveness of HPN activities on providers’ knowledge, attitudes, and practices Evaluation baseline provider survey results</vt:lpstr>
      <vt:lpstr>Data Source and Sample</vt:lpstr>
      <vt:lpstr>Provider survey results:  A. Provider Background</vt:lpstr>
      <vt:lpstr>Provider Demographics, Experience, and Tenure</vt:lpstr>
      <vt:lpstr>Services Provided</vt:lpstr>
      <vt:lpstr>Provider survey results:  B. Training</vt:lpstr>
      <vt:lpstr>General Training</vt:lpstr>
      <vt:lpstr>Malaria</vt:lpstr>
      <vt:lpstr>Antenatal Care</vt:lpstr>
      <vt:lpstr>Family Planning </vt:lpstr>
      <vt:lpstr>Provider survey results:  C. Attitudes and Norms</vt:lpstr>
      <vt:lpstr>Provider Attitudes and Norms</vt:lpstr>
      <vt:lpstr>Key findings: Provider attitudes and LGA norms</vt:lpstr>
      <vt:lpstr>Key findings: Provider gender attitudes and LGA norms</vt:lpstr>
      <vt:lpstr>Provider survey results:  D. Clinical Vignettes</vt:lpstr>
      <vt:lpstr>Child Health Vignette</vt:lpstr>
      <vt:lpstr>ANC: Malaria in Pregnancy Vignette</vt:lpstr>
      <vt:lpstr>Family Planning Side Effects Vignette</vt:lpstr>
      <vt:lpstr>Post-partum Family Planning Vignette</vt:lpstr>
      <vt:lpstr>Male Engagement in Family Planning Vignette Content</vt:lpstr>
      <vt:lpstr>Gender-Based Violence Vignette Content</vt:lpstr>
      <vt:lpstr>Provider survey results:  Conclusions</vt:lpstr>
      <vt:lpstr>Conclusions</vt:lpstr>
      <vt:lpstr>Baseline findings on sustainability: Ebonyi A. Methods</vt:lpstr>
      <vt:lpstr>Defining sustainability</vt:lpstr>
      <vt:lpstr>Conceptual framework for sustainability assessment</vt:lpstr>
      <vt:lpstr>Sustainability survey</vt:lpstr>
      <vt:lpstr>Qualitative interviews</vt:lpstr>
      <vt:lpstr>Baseline findings on sustainability: Ebonyi B. Program implementation</vt:lpstr>
      <vt:lpstr>What sustainability strategies are implementers using?</vt:lpstr>
      <vt:lpstr>Key survey findings</vt:lpstr>
      <vt:lpstr>Program adaptability and alignment scores</vt:lpstr>
      <vt:lpstr>Program adaptability and alignment</vt:lpstr>
      <vt:lpstr>Effective engagement and collaboration scores</vt:lpstr>
      <vt:lpstr>How do Activities collaborate with state government?</vt:lpstr>
      <vt:lpstr>Demonstrating program results scores</vt:lpstr>
      <vt:lpstr>Facilitators vs. barriers to program implementation</vt:lpstr>
      <vt:lpstr>Baseline findings on sustainability: Ebonyi C. System/organizational capacity</vt:lpstr>
      <vt:lpstr>Key survey findings: System/organizational capacity</vt:lpstr>
      <vt:lpstr>Resource and funding stability scores</vt:lpstr>
      <vt:lpstr>Resource and funding stability</vt:lpstr>
      <vt:lpstr>State government leadership competence scores</vt:lpstr>
      <vt:lpstr>State government involvement &amp; integration scores</vt:lpstr>
      <vt:lpstr>Baseline findings on sustainability: Ebonyi D. Enabling environment</vt:lpstr>
      <vt:lpstr>Key survey findings: Enabling environment</vt:lpstr>
      <vt:lpstr>Advocacy/communications scores</vt:lpstr>
      <vt:lpstr>Advocacy &amp; communications: Successes vs. challenges</vt:lpstr>
      <vt:lpstr>Political support and acceptance scores</vt:lpstr>
      <vt:lpstr>Political support and acceptance</vt:lpstr>
      <vt:lpstr>Baseline findings on sustainability: Ebonyi E. Fostering sustainability in practice</vt:lpstr>
      <vt:lpstr>Fostering sustainability in Ebonyi </vt:lpstr>
      <vt:lpstr>Collaboration and coordination</vt:lpstr>
      <vt:lpstr>Steps in the organizational network analysis (ONA)</vt:lpstr>
      <vt:lpstr>Network density</vt:lpstr>
      <vt:lpstr>Network reciprocity</vt:lpstr>
      <vt:lpstr>Network efficiency</vt:lpstr>
      <vt:lpstr>Organization and relationship centrality</vt:lpstr>
      <vt:lpstr>ONA is primarily a tool for discussion</vt:lpstr>
      <vt:lpstr>What questions does this ONA answer (and raise)?</vt:lpstr>
      <vt:lpstr>Resource sharing</vt:lpstr>
      <vt:lpstr>PowerPoint Presentation</vt:lpstr>
      <vt:lpstr>PowerPoint Presentation</vt:lpstr>
      <vt:lpstr>Summary points</vt:lpstr>
      <vt:lpstr>Information sharing</vt:lpstr>
      <vt:lpstr>PowerPoint Presentation</vt:lpstr>
      <vt:lpstr>PowerPoint Presentation</vt:lpstr>
      <vt:lpstr>Summary points</vt:lpstr>
      <vt:lpstr>For more information, contact: </vt:lpstr>
      <vt:lpstr>PowerPoint Presentation</vt:lpstr>
      <vt:lpstr>Malaria Service Availability</vt:lpstr>
      <vt:lpstr>General Service Readiness</vt:lpstr>
      <vt:lpstr>Malaria Services Availability</vt:lpstr>
      <vt:lpstr>Analytical Approaches</vt:lpstr>
      <vt:lpstr>Provider Gender Attitudes</vt:lpstr>
      <vt:lpstr>Gender-Sensitive Community RMNH QOC Norms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Brugh, Kristen Nichole</dc:creator>
  <cp:lastModifiedBy>Wilkes, Becky</cp:lastModifiedBy>
  <cp:revision>239</cp:revision>
  <dcterms:created xsi:type="dcterms:W3CDTF">2022-05-19T19:51:31Z</dcterms:created>
  <dcterms:modified xsi:type="dcterms:W3CDTF">2022-11-16T16:43:02Z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0x010100CC1E8415D818FD4485DC94F01C4AA311</vt:lpwstr>
  </property>
  <property fmtid="{D5CDD505-2E9C-101B-9397-08002B2CF9AE}" pid="3" name="Order">
    <vt:r8>20381500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y fmtid="{D5CDD505-2E9C-101B-9397-08002B2CF9AE}" pid="8" name="TaxKeyword">
    <vt:lpwstr/>
  </property>
</Properties>
</file>