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notesMasterIdLst>
    <p:notesMasterId r:id="rId50"/>
  </p:notesMasterIdLst>
  <p:sldIdLst>
    <p:sldId id="272" r:id="rId5"/>
    <p:sldId id="379" r:id="rId6"/>
    <p:sldId id="321" r:id="rId7"/>
    <p:sldId id="323" r:id="rId8"/>
    <p:sldId id="356" r:id="rId9"/>
    <p:sldId id="357" r:id="rId10"/>
    <p:sldId id="354" r:id="rId11"/>
    <p:sldId id="355" r:id="rId12"/>
    <p:sldId id="375" r:id="rId13"/>
    <p:sldId id="324" r:id="rId14"/>
    <p:sldId id="325" r:id="rId15"/>
    <p:sldId id="326" r:id="rId16"/>
    <p:sldId id="322" r:id="rId17"/>
    <p:sldId id="327" r:id="rId18"/>
    <p:sldId id="333" r:id="rId19"/>
    <p:sldId id="330" r:id="rId20"/>
    <p:sldId id="335" r:id="rId21"/>
    <p:sldId id="342" r:id="rId22"/>
    <p:sldId id="341" r:id="rId23"/>
    <p:sldId id="339" r:id="rId24"/>
    <p:sldId id="338" r:id="rId25"/>
    <p:sldId id="337" r:id="rId26"/>
    <p:sldId id="331" r:id="rId27"/>
    <p:sldId id="343" r:id="rId28"/>
    <p:sldId id="348" r:id="rId29"/>
    <p:sldId id="360" r:id="rId30"/>
    <p:sldId id="347" r:id="rId31"/>
    <p:sldId id="346" r:id="rId32"/>
    <p:sldId id="345" r:id="rId33"/>
    <p:sldId id="332" r:id="rId34"/>
    <p:sldId id="344" r:id="rId35"/>
    <p:sldId id="351" r:id="rId36"/>
    <p:sldId id="363" r:id="rId37"/>
    <p:sldId id="364" r:id="rId38"/>
    <p:sldId id="349" r:id="rId39"/>
    <p:sldId id="373" r:id="rId40"/>
    <p:sldId id="371" r:id="rId41"/>
    <p:sldId id="372" r:id="rId42"/>
    <p:sldId id="374" r:id="rId43"/>
    <p:sldId id="365" r:id="rId44"/>
    <p:sldId id="378" r:id="rId45"/>
    <p:sldId id="377" r:id="rId46"/>
    <p:sldId id="380" r:id="rId47"/>
    <p:sldId id="307" r:id="rId48"/>
    <p:sldId id="268"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Gill, Deborah" initials="MD" lastIdx="3" clrIdx="0"/>
  <p:cmAuthor id="2" name="Hoover, Donald Wayne" initials="HDW" lastIdx="2" clrIdx="1">
    <p:extLst>
      <p:ext uri="{19B8F6BF-5375-455C-9EA6-DF929625EA0E}">
        <p15:presenceInfo xmlns:p15="http://schemas.microsoft.com/office/powerpoint/2012/main" userId="S::whoover@ad.unc.edu::19f2b0fc-2c77-4f43-88bc-518b49e90f92" providerId="AD"/>
      </p:ext>
    </p:extLst>
  </p:cmAuthor>
  <p:cmAuthor id="3" name="Fehringer, Jessica" initials="FJ" lastIdx="16" clrIdx="2">
    <p:extLst>
      <p:ext uri="{19B8F6BF-5375-455C-9EA6-DF929625EA0E}">
        <p15:presenceInfo xmlns:p15="http://schemas.microsoft.com/office/powerpoint/2012/main" userId="S::fehringe@ad.unc.edu::e7971994-42a6-4f01-8987-fbf742ea6f9e" providerId="AD"/>
      </p:ext>
    </p:extLst>
  </p:cmAuthor>
  <p:cmAuthor id="4" name="Curtis, Sian Louise" initials="CSL" lastIdx="9" clrIdx="3">
    <p:extLst>
      <p:ext uri="{19B8F6BF-5375-455C-9EA6-DF929625EA0E}">
        <p15:presenceInfo xmlns:p15="http://schemas.microsoft.com/office/powerpoint/2012/main" userId="S::scurtis@ad.unc.edu::ba5d37e5-7eee-413f-a3aa-ab3236691dfb" providerId="AD"/>
      </p:ext>
    </p:extLst>
  </p:cmAuthor>
  <p:cmAuthor id="5" name="Markiewicz, Milissa" initials="MM" lastIdx="1" clrIdx="4">
    <p:extLst>
      <p:ext uri="{19B8F6BF-5375-455C-9EA6-DF929625EA0E}">
        <p15:presenceInfo xmlns:p15="http://schemas.microsoft.com/office/powerpoint/2012/main" userId="S::markiewi@ad.unc.edu::f92c1dc6-7142-42bd-9dd5-89e422b023ed" providerId="AD"/>
      </p:ext>
    </p:extLst>
  </p:cmAuthor>
  <p:cmAuthor id="6" name="Tremont, Gretchen Bitar" initials="TB" lastIdx="14" clrIdx="5">
    <p:extLst>
      <p:ext uri="{19B8F6BF-5375-455C-9EA6-DF929625EA0E}">
        <p15:presenceInfo xmlns:p15="http://schemas.microsoft.com/office/powerpoint/2012/main" userId="S::glbitar@ad.unc.edu::b03e7c71-df36-495a-b721-4832b2128a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810F"/>
    <a:srgbClr val="469C7D"/>
    <a:srgbClr val="76CEE6"/>
    <a:srgbClr val="E5E8F3"/>
    <a:srgbClr val="F2A13E"/>
    <a:srgbClr val="44BCDC"/>
    <a:srgbClr val="69BC9E"/>
    <a:srgbClr val="E6E6E6"/>
    <a:srgbClr val="ECECD2"/>
    <a:srgbClr val="9DAC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3" autoAdjust="0"/>
    <p:restoredTop sz="69532" autoAdjust="0"/>
  </p:normalViewPr>
  <p:slideViewPr>
    <p:cSldViewPr snapToGrid="0">
      <p:cViewPr varScale="1">
        <p:scale>
          <a:sx n="91" d="100"/>
          <a:sy n="91" d="100"/>
        </p:scale>
        <p:origin x="2890" y="65"/>
      </p:cViewPr>
      <p:guideLst>
        <p:guide orient="horz" pos="2160"/>
        <p:guide pos="4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kes, Becky" userId="9bbde20d-3fc9-4ac7-be80-50a254820eaf" providerId="ADAL" clId="{11C8119C-0266-4832-B3AB-FF1D29D7FFD4}"/>
    <pc:docChg chg="modSld">
      <pc:chgData name="Wilkes, Becky" userId="9bbde20d-3fc9-4ac7-be80-50a254820eaf" providerId="ADAL" clId="{11C8119C-0266-4832-B3AB-FF1D29D7FFD4}" dt="2022-11-16T14:43:29.241" v="64" actId="207"/>
      <pc:docMkLst>
        <pc:docMk/>
      </pc:docMkLst>
      <pc:sldChg chg="modSp mod">
        <pc:chgData name="Wilkes, Becky" userId="9bbde20d-3fc9-4ac7-be80-50a254820eaf" providerId="ADAL" clId="{11C8119C-0266-4832-B3AB-FF1D29D7FFD4}" dt="2022-11-16T14:42:28.044" v="59" actId="207"/>
        <pc:sldMkLst>
          <pc:docMk/>
          <pc:sldMk cId="2871442897" sldId="268"/>
        </pc:sldMkLst>
        <pc:spChg chg="mod">
          <ac:chgData name="Wilkes, Becky" userId="9bbde20d-3fc9-4ac7-be80-50a254820eaf" providerId="ADAL" clId="{11C8119C-0266-4832-B3AB-FF1D29D7FFD4}" dt="2022-11-16T14:42:28.044" v="59" actId="207"/>
          <ac:spMkLst>
            <pc:docMk/>
            <pc:sldMk cId="2871442897" sldId="268"/>
            <ac:spMk id="2" creationId="{DD736816-07AD-45EF-BD10-94522BAC57A0}"/>
          </ac:spMkLst>
        </pc:spChg>
      </pc:sldChg>
      <pc:sldChg chg="modSp mod">
        <pc:chgData name="Wilkes, Becky" userId="9bbde20d-3fc9-4ac7-be80-50a254820eaf" providerId="ADAL" clId="{11C8119C-0266-4832-B3AB-FF1D29D7FFD4}" dt="2022-11-16T14:36:32.757" v="1" actId="207"/>
        <pc:sldMkLst>
          <pc:docMk/>
          <pc:sldMk cId="2218456243" sldId="272"/>
        </pc:sldMkLst>
        <pc:spChg chg="mod">
          <ac:chgData name="Wilkes, Becky" userId="9bbde20d-3fc9-4ac7-be80-50a254820eaf" providerId="ADAL" clId="{11C8119C-0266-4832-B3AB-FF1D29D7FFD4}" dt="2022-11-16T14:36:32.757" v="1" actId="207"/>
          <ac:spMkLst>
            <pc:docMk/>
            <pc:sldMk cId="2218456243" sldId="272"/>
            <ac:spMk id="17" creationId="{94C4BCC7-0AD1-4255-9AB9-6F3073AE072C}"/>
          </ac:spMkLst>
        </pc:spChg>
      </pc:sldChg>
      <pc:sldChg chg="modSp mod">
        <pc:chgData name="Wilkes, Becky" userId="9bbde20d-3fc9-4ac7-be80-50a254820eaf" providerId="ADAL" clId="{11C8119C-0266-4832-B3AB-FF1D29D7FFD4}" dt="2022-11-16T14:37:24.616" v="4" actId="207"/>
        <pc:sldMkLst>
          <pc:docMk/>
          <pc:sldMk cId="3686754311" sldId="321"/>
        </pc:sldMkLst>
        <pc:spChg chg="mod">
          <ac:chgData name="Wilkes, Becky" userId="9bbde20d-3fc9-4ac7-be80-50a254820eaf" providerId="ADAL" clId="{11C8119C-0266-4832-B3AB-FF1D29D7FFD4}" dt="2022-11-16T14:37:24.616" v="4" actId="207"/>
          <ac:spMkLst>
            <pc:docMk/>
            <pc:sldMk cId="3686754311" sldId="321"/>
            <ac:spMk id="14" creationId="{0F4FC735-DB1B-40EA-AAE8-07F052436537}"/>
          </ac:spMkLst>
        </pc:spChg>
      </pc:sldChg>
      <pc:sldChg chg="modSp mod">
        <pc:chgData name="Wilkes, Becky" userId="9bbde20d-3fc9-4ac7-be80-50a254820eaf" providerId="ADAL" clId="{11C8119C-0266-4832-B3AB-FF1D29D7FFD4}" dt="2022-11-16T14:38:15.652" v="14" actId="207"/>
        <pc:sldMkLst>
          <pc:docMk/>
          <pc:sldMk cId="295126667" sldId="322"/>
        </pc:sldMkLst>
        <pc:spChg chg="mod">
          <ac:chgData name="Wilkes, Becky" userId="9bbde20d-3fc9-4ac7-be80-50a254820eaf" providerId="ADAL" clId="{11C8119C-0266-4832-B3AB-FF1D29D7FFD4}" dt="2022-11-16T14:38:15.652" v="14" actId="207"/>
          <ac:spMkLst>
            <pc:docMk/>
            <pc:sldMk cId="295126667" sldId="322"/>
            <ac:spMk id="14" creationId="{0F4FC735-DB1B-40EA-AAE8-07F052436537}"/>
          </ac:spMkLst>
        </pc:spChg>
      </pc:sldChg>
      <pc:sldChg chg="modSp mod">
        <pc:chgData name="Wilkes, Becky" userId="9bbde20d-3fc9-4ac7-be80-50a254820eaf" providerId="ADAL" clId="{11C8119C-0266-4832-B3AB-FF1D29D7FFD4}" dt="2022-11-16T14:37:31.366" v="5" actId="207"/>
        <pc:sldMkLst>
          <pc:docMk/>
          <pc:sldMk cId="1333096600" sldId="323"/>
        </pc:sldMkLst>
        <pc:spChg chg="mod">
          <ac:chgData name="Wilkes, Becky" userId="9bbde20d-3fc9-4ac7-be80-50a254820eaf" providerId="ADAL" clId="{11C8119C-0266-4832-B3AB-FF1D29D7FFD4}" dt="2022-11-16T14:37:31.366" v="5" actId="207"/>
          <ac:spMkLst>
            <pc:docMk/>
            <pc:sldMk cId="1333096600" sldId="323"/>
            <ac:spMk id="7" creationId="{0B0783E9-FDD3-4615-9228-D78E6127E40D}"/>
          </ac:spMkLst>
        </pc:spChg>
      </pc:sldChg>
      <pc:sldChg chg="modSp mod">
        <pc:chgData name="Wilkes, Becky" userId="9bbde20d-3fc9-4ac7-be80-50a254820eaf" providerId="ADAL" clId="{11C8119C-0266-4832-B3AB-FF1D29D7FFD4}" dt="2022-11-16T14:38:06.766" v="12" actId="207"/>
        <pc:sldMkLst>
          <pc:docMk/>
          <pc:sldMk cId="1770710040" sldId="324"/>
        </pc:sldMkLst>
        <pc:spChg chg="mod">
          <ac:chgData name="Wilkes, Becky" userId="9bbde20d-3fc9-4ac7-be80-50a254820eaf" providerId="ADAL" clId="{11C8119C-0266-4832-B3AB-FF1D29D7FFD4}" dt="2022-11-16T14:38:06.766" v="12" actId="207"/>
          <ac:spMkLst>
            <pc:docMk/>
            <pc:sldMk cId="1770710040" sldId="324"/>
            <ac:spMk id="6" creationId="{8BEA2A35-DB1D-4E28-9345-2D269823C07B}"/>
          </ac:spMkLst>
        </pc:spChg>
      </pc:sldChg>
      <pc:sldChg chg="modSp mod">
        <pc:chgData name="Wilkes, Becky" userId="9bbde20d-3fc9-4ac7-be80-50a254820eaf" providerId="ADAL" clId="{11C8119C-0266-4832-B3AB-FF1D29D7FFD4}" dt="2022-11-16T14:43:07.353" v="62" actId="207"/>
        <pc:sldMkLst>
          <pc:docMk/>
          <pc:sldMk cId="2594156312" sldId="325"/>
        </pc:sldMkLst>
        <pc:spChg chg="mod">
          <ac:chgData name="Wilkes, Becky" userId="9bbde20d-3fc9-4ac7-be80-50a254820eaf" providerId="ADAL" clId="{11C8119C-0266-4832-B3AB-FF1D29D7FFD4}" dt="2022-11-16T14:43:07.353" v="62" actId="207"/>
          <ac:spMkLst>
            <pc:docMk/>
            <pc:sldMk cId="2594156312" sldId="325"/>
            <ac:spMk id="6" creationId="{8BEA2A35-DB1D-4E28-9345-2D269823C07B}"/>
          </ac:spMkLst>
        </pc:spChg>
      </pc:sldChg>
      <pc:sldChg chg="modSp mod">
        <pc:chgData name="Wilkes, Becky" userId="9bbde20d-3fc9-4ac7-be80-50a254820eaf" providerId="ADAL" clId="{11C8119C-0266-4832-B3AB-FF1D29D7FFD4}" dt="2022-11-16T14:38:11.797" v="13" actId="207"/>
        <pc:sldMkLst>
          <pc:docMk/>
          <pc:sldMk cId="685356414" sldId="326"/>
        </pc:sldMkLst>
        <pc:spChg chg="mod">
          <ac:chgData name="Wilkes, Becky" userId="9bbde20d-3fc9-4ac7-be80-50a254820eaf" providerId="ADAL" clId="{11C8119C-0266-4832-B3AB-FF1D29D7FFD4}" dt="2022-11-16T14:38:11.797" v="13" actId="207"/>
          <ac:spMkLst>
            <pc:docMk/>
            <pc:sldMk cId="685356414" sldId="326"/>
            <ac:spMk id="6" creationId="{8BEA2A35-DB1D-4E28-9345-2D269823C07B}"/>
          </ac:spMkLst>
        </pc:spChg>
      </pc:sldChg>
      <pc:sldChg chg="modSp mod">
        <pc:chgData name="Wilkes, Becky" userId="9bbde20d-3fc9-4ac7-be80-50a254820eaf" providerId="ADAL" clId="{11C8119C-0266-4832-B3AB-FF1D29D7FFD4}" dt="2022-11-16T14:38:26.805" v="16" actId="207"/>
        <pc:sldMkLst>
          <pc:docMk/>
          <pc:sldMk cId="3134642385" sldId="330"/>
        </pc:sldMkLst>
        <pc:spChg chg="mod">
          <ac:chgData name="Wilkes, Becky" userId="9bbde20d-3fc9-4ac7-be80-50a254820eaf" providerId="ADAL" clId="{11C8119C-0266-4832-B3AB-FF1D29D7FFD4}" dt="2022-11-16T14:38:26.805" v="16" actId="207"/>
          <ac:spMkLst>
            <pc:docMk/>
            <pc:sldMk cId="3134642385" sldId="330"/>
            <ac:spMk id="14" creationId="{0F4FC735-DB1B-40EA-AAE8-07F052436537}"/>
          </ac:spMkLst>
        </pc:spChg>
      </pc:sldChg>
      <pc:sldChg chg="modSp mod">
        <pc:chgData name="Wilkes, Becky" userId="9bbde20d-3fc9-4ac7-be80-50a254820eaf" providerId="ADAL" clId="{11C8119C-0266-4832-B3AB-FF1D29D7FFD4}" dt="2022-11-16T14:39:33.655" v="27" actId="207"/>
        <pc:sldMkLst>
          <pc:docMk/>
          <pc:sldMk cId="3534085181" sldId="331"/>
        </pc:sldMkLst>
        <pc:spChg chg="mod">
          <ac:chgData name="Wilkes, Becky" userId="9bbde20d-3fc9-4ac7-be80-50a254820eaf" providerId="ADAL" clId="{11C8119C-0266-4832-B3AB-FF1D29D7FFD4}" dt="2022-11-16T14:39:33.655" v="27" actId="207"/>
          <ac:spMkLst>
            <pc:docMk/>
            <pc:sldMk cId="3534085181" sldId="331"/>
            <ac:spMk id="14" creationId="{0F4FC735-DB1B-40EA-AAE8-07F052436537}"/>
          </ac:spMkLst>
        </pc:spChg>
      </pc:sldChg>
      <pc:sldChg chg="modSp mod">
        <pc:chgData name="Wilkes, Becky" userId="9bbde20d-3fc9-4ac7-be80-50a254820eaf" providerId="ADAL" clId="{11C8119C-0266-4832-B3AB-FF1D29D7FFD4}" dt="2022-11-16T14:40:46.490" v="37" actId="207"/>
        <pc:sldMkLst>
          <pc:docMk/>
          <pc:sldMk cId="2280916432" sldId="332"/>
        </pc:sldMkLst>
        <pc:spChg chg="mod">
          <ac:chgData name="Wilkes, Becky" userId="9bbde20d-3fc9-4ac7-be80-50a254820eaf" providerId="ADAL" clId="{11C8119C-0266-4832-B3AB-FF1D29D7FFD4}" dt="2022-11-16T14:40:46.490" v="37" actId="207"/>
          <ac:spMkLst>
            <pc:docMk/>
            <pc:sldMk cId="2280916432" sldId="332"/>
            <ac:spMk id="14" creationId="{0F4FC735-DB1B-40EA-AAE8-07F052436537}"/>
          </ac:spMkLst>
        </pc:spChg>
      </pc:sldChg>
      <pc:sldChg chg="modSp mod">
        <pc:chgData name="Wilkes, Becky" userId="9bbde20d-3fc9-4ac7-be80-50a254820eaf" providerId="ADAL" clId="{11C8119C-0266-4832-B3AB-FF1D29D7FFD4}" dt="2022-11-16T14:38:22.477" v="15" actId="207"/>
        <pc:sldMkLst>
          <pc:docMk/>
          <pc:sldMk cId="453094399" sldId="333"/>
        </pc:sldMkLst>
        <pc:spChg chg="mod">
          <ac:chgData name="Wilkes, Becky" userId="9bbde20d-3fc9-4ac7-be80-50a254820eaf" providerId="ADAL" clId="{11C8119C-0266-4832-B3AB-FF1D29D7FFD4}" dt="2022-11-16T14:38:22.477" v="15" actId="207"/>
          <ac:spMkLst>
            <pc:docMk/>
            <pc:sldMk cId="453094399" sldId="333"/>
            <ac:spMk id="6" creationId="{8BEA2A35-DB1D-4E28-9345-2D269823C07B}"/>
          </ac:spMkLst>
        </pc:spChg>
      </pc:sldChg>
      <pc:sldChg chg="modSp mod">
        <pc:chgData name="Wilkes, Becky" userId="9bbde20d-3fc9-4ac7-be80-50a254820eaf" providerId="ADAL" clId="{11C8119C-0266-4832-B3AB-FF1D29D7FFD4}" dt="2022-11-16T14:43:29.241" v="64" actId="207"/>
        <pc:sldMkLst>
          <pc:docMk/>
          <pc:sldMk cId="2529599837" sldId="335"/>
        </pc:sldMkLst>
        <pc:spChg chg="mod">
          <ac:chgData name="Wilkes, Becky" userId="9bbde20d-3fc9-4ac7-be80-50a254820eaf" providerId="ADAL" clId="{11C8119C-0266-4832-B3AB-FF1D29D7FFD4}" dt="2022-11-16T14:43:29.241" v="64" actId="207"/>
          <ac:spMkLst>
            <pc:docMk/>
            <pc:sldMk cId="2529599837" sldId="335"/>
            <ac:spMk id="2" creationId="{3AA1434B-C38C-4F2F-AB77-3D6F9EAEA9D4}"/>
          </ac:spMkLst>
        </pc:spChg>
        <pc:spChg chg="mod">
          <ac:chgData name="Wilkes, Becky" userId="9bbde20d-3fc9-4ac7-be80-50a254820eaf" providerId="ADAL" clId="{11C8119C-0266-4832-B3AB-FF1D29D7FFD4}" dt="2022-11-16T14:38:31.052" v="17" actId="207"/>
          <ac:spMkLst>
            <pc:docMk/>
            <pc:sldMk cId="2529599837" sldId="335"/>
            <ac:spMk id="6" creationId="{8BEA2A35-DB1D-4E28-9345-2D269823C07B}"/>
          </ac:spMkLst>
        </pc:spChg>
      </pc:sldChg>
      <pc:sldChg chg="modSp mod">
        <pc:chgData name="Wilkes, Becky" userId="9bbde20d-3fc9-4ac7-be80-50a254820eaf" providerId="ADAL" clId="{11C8119C-0266-4832-B3AB-FF1D29D7FFD4}" dt="2022-11-16T14:39:26.812" v="26" actId="207"/>
        <pc:sldMkLst>
          <pc:docMk/>
          <pc:sldMk cId="68975386" sldId="337"/>
        </pc:sldMkLst>
        <pc:spChg chg="mod">
          <ac:chgData name="Wilkes, Becky" userId="9bbde20d-3fc9-4ac7-be80-50a254820eaf" providerId="ADAL" clId="{11C8119C-0266-4832-B3AB-FF1D29D7FFD4}" dt="2022-11-16T14:39:26.812" v="26" actId="207"/>
          <ac:spMkLst>
            <pc:docMk/>
            <pc:sldMk cId="68975386" sldId="337"/>
            <ac:spMk id="6" creationId="{8BEA2A35-DB1D-4E28-9345-2D269823C07B}"/>
          </ac:spMkLst>
        </pc:spChg>
      </pc:sldChg>
      <pc:sldChg chg="modSp mod">
        <pc:chgData name="Wilkes, Becky" userId="9bbde20d-3fc9-4ac7-be80-50a254820eaf" providerId="ADAL" clId="{11C8119C-0266-4832-B3AB-FF1D29D7FFD4}" dt="2022-11-16T14:39:19.135" v="25" actId="207"/>
        <pc:sldMkLst>
          <pc:docMk/>
          <pc:sldMk cId="2252063837" sldId="338"/>
        </pc:sldMkLst>
        <pc:spChg chg="mod">
          <ac:chgData name="Wilkes, Becky" userId="9bbde20d-3fc9-4ac7-be80-50a254820eaf" providerId="ADAL" clId="{11C8119C-0266-4832-B3AB-FF1D29D7FFD4}" dt="2022-11-16T14:39:19.135" v="25" actId="207"/>
          <ac:spMkLst>
            <pc:docMk/>
            <pc:sldMk cId="2252063837" sldId="338"/>
            <ac:spMk id="3" creationId="{8DF1D196-976E-4F43-AE21-B832AA627384}"/>
          </ac:spMkLst>
        </pc:spChg>
        <pc:spChg chg="mod">
          <ac:chgData name="Wilkes, Becky" userId="9bbde20d-3fc9-4ac7-be80-50a254820eaf" providerId="ADAL" clId="{11C8119C-0266-4832-B3AB-FF1D29D7FFD4}" dt="2022-11-16T14:39:11.555" v="24" actId="207"/>
          <ac:spMkLst>
            <pc:docMk/>
            <pc:sldMk cId="2252063837" sldId="338"/>
            <ac:spMk id="6" creationId="{8BEA2A35-DB1D-4E28-9345-2D269823C07B}"/>
          </ac:spMkLst>
        </pc:spChg>
      </pc:sldChg>
      <pc:sldChg chg="modSp mod">
        <pc:chgData name="Wilkes, Becky" userId="9bbde20d-3fc9-4ac7-be80-50a254820eaf" providerId="ADAL" clId="{11C8119C-0266-4832-B3AB-FF1D29D7FFD4}" dt="2022-11-16T14:39:06.377" v="23" actId="207"/>
        <pc:sldMkLst>
          <pc:docMk/>
          <pc:sldMk cId="4261853395" sldId="339"/>
        </pc:sldMkLst>
        <pc:spChg chg="mod">
          <ac:chgData name="Wilkes, Becky" userId="9bbde20d-3fc9-4ac7-be80-50a254820eaf" providerId="ADAL" clId="{11C8119C-0266-4832-B3AB-FF1D29D7FFD4}" dt="2022-11-16T14:39:06.377" v="23" actId="207"/>
          <ac:spMkLst>
            <pc:docMk/>
            <pc:sldMk cId="4261853395" sldId="339"/>
            <ac:spMk id="6" creationId="{8BEA2A35-DB1D-4E28-9345-2D269823C07B}"/>
          </ac:spMkLst>
        </pc:spChg>
      </pc:sldChg>
      <pc:sldChg chg="modSp mod">
        <pc:chgData name="Wilkes, Becky" userId="9bbde20d-3fc9-4ac7-be80-50a254820eaf" providerId="ADAL" clId="{11C8119C-0266-4832-B3AB-FF1D29D7FFD4}" dt="2022-11-16T14:39:02.810" v="22" actId="207"/>
        <pc:sldMkLst>
          <pc:docMk/>
          <pc:sldMk cId="4164194786" sldId="341"/>
        </pc:sldMkLst>
        <pc:spChg chg="mod">
          <ac:chgData name="Wilkes, Becky" userId="9bbde20d-3fc9-4ac7-be80-50a254820eaf" providerId="ADAL" clId="{11C8119C-0266-4832-B3AB-FF1D29D7FFD4}" dt="2022-11-16T14:39:02.810" v="22" actId="207"/>
          <ac:spMkLst>
            <pc:docMk/>
            <pc:sldMk cId="4164194786" sldId="341"/>
            <ac:spMk id="6" creationId="{8BEA2A35-DB1D-4E28-9345-2D269823C07B}"/>
          </ac:spMkLst>
        </pc:spChg>
      </pc:sldChg>
      <pc:sldChg chg="modSp mod">
        <pc:chgData name="Wilkes, Becky" userId="9bbde20d-3fc9-4ac7-be80-50a254820eaf" providerId="ADAL" clId="{11C8119C-0266-4832-B3AB-FF1D29D7FFD4}" dt="2022-11-16T14:38:54.505" v="21" actId="207"/>
        <pc:sldMkLst>
          <pc:docMk/>
          <pc:sldMk cId="1247426398" sldId="342"/>
        </pc:sldMkLst>
        <pc:spChg chg="mod">
          <ac:chgData name="Wilkes, Becky" userId="9bbde20d-3fc9-4ac7-be80-50a254820eaf" providerId="ADAL" clId="{11C8119C-0266-4832-B3AB-FF1D29D7FFD4}" dt="2022-11-16T14:38:54.505" v="21" actId="207"/>
          <ac:spMkLst>
            <pc:docMk/>
            <pc:sldMk cId="1247426398" sldId="342"/>
            <ac:spMk id="2" creationId="{3AA1434B-C38C-4F2F-AB77-3D6F9EAEA9D4}"/>
          </ac:spMkLst>
        </pc:spChg>
        <pc:spChg chg="mod">
          <ac:chgData name="Wilkes, Becky" userId="9bbde20d-3fc9-4ac7-be80-50a254820eaf" providerId="ADAL" clId="{11C8119C-0266-4832-B3AB-FF1D29D7FFD4}" dt="2022-11-16T14:38:36.008" v="18" actId="207"/>
          <ac:spMkLst>
            <pc:docMk/>
            <pc:sldMk cId="1247426398" sldId="342"/>
            <ac:spMk id="6" creationId="{8BEA2A35-DB1D-4E28-9345-2D269823C07B}"/>
          </ac:spMkLst>
        </pc:spChg>
        <pc:spChg chg="mod">
          <ac:chgData name="Wilkes, Becky" userId="9bbde20d-3fc9-4ac7-be80-50a254820eaf" providerId="ADAL" clId="{11C8119C-0266-4832-B3AB-FF1D29D7FFD4}" dt="2022-11-16T14:38:42.607" v="19" actId="207"/>
          <ac:spMkLst>
            <pc:docMk/>
            <pc:sldMk cId="1247426398" sldId="342"/>
            <ac:spMk id="7" creationId="{117386F5-1D9B-46C8-B3A7-55D90309953B}"/>
          </ac:spMkLst>
        </pc:spChg>
      </pc:sldChg>
      <pc:sldChg chg="modSp mod">
        <pc:chgData name="Wilkes, Becky" userId="9bbde20d-3fc9-4ac7-be80-50a254820eaf" providerId="ADAL" clId="{11C8119C-0266-4832-B3AB-FF1D29D7FFD4}" dt="2022-11-16T14:40:02.195" v="30" actId="207"/>
        <pc:sldMkLst>
          <pc:docMk/>
          <pc:sldMk cId="2350152588" sldId="343"/>
        </pc:sldMkLst>
        <pc:spChg chg="mod">
          <ac:chgData name="Wilkes, Becky" userId="9bbde20d-3fc9-4ac7-be80-50a254820eaf" providerId="ADAL" clId="{11C8119C-0266-4832-B3AB-FF1D29D7FFD4}" dt="2022-11-16T14:39:57.357" v="29" actId="207"/>
          <ac:spMkLst>
            <pc:docMk/>
            <pc:sldMk cId="2350152588" sldId="343"/>
            <ac:spMk id="3" creationId="{C5D65A71-836C-7283-21A5-E258DC02211C}"/>
          </ac:spMkLst>
        </pc:spChg>
        <pc:spChg chg="mod">
          <ac:chgData name="Wilkes, Becky" userId="9bbde20d-3fc9-4ac7-be80-50a254820eaf" providerId="ADAL" clId="{11C8119C-0266-4832-B3AB-FF1D29D7FFD4}" dt="2022-11-16T14:39:37.838" v="28" actId="207"/>
          <ac:spMkLst>
            <pc:docMk/>
            <pc:sldMk cId="2350152588" sldId="343"/>
            <ac:spMk id="6" creationId="{8BEA2A35-DB1D-4E28-9345-2D269823C07B}"/>
          </ac:spMkLst>
        </pc:spChg>
        <pc:spChg chg="mod">
          <ac:chgData name="Wilkes, Becky" userId="9bbde20d-3fc9-4ac7-be80-50a254820eaf" providerId="ADAL" clId="{11C8119C-0266-4832-B3AB-FF1D29D7FFD4}" dt="2022-11-16T14:40:02.195" v="30" actId="207"/>
          <ac:spMkLst>
            <pc:docMk/>
            <pc:sldMk cId="2350152588" sldId="343"/>
            <ac:spMk id="7" creationId="{B6220FE7-5E65-772E-4C28-180375E18972}"/>
          </ac:spMkLst>
        </pc:spChg>
      </pc:sldChg>
      <pc:sldChg chg="modSp mod">
        <pc:chgData name="Wilkes, Becky" userId="9bbde20d-3fc9-4ac7-be80-50a254820eaf" providerId="ADAL" clId="{11C8119C-0266-4832-B3AB-FF1D29D7FFD4}" dt="2022-11-16T14:40:49.598" v="38" actId="207"/>
        <pc:sldMkLst>
          <pc:docMk/>
          <pc:sldMk cId="2165442847" sldId="344"/>
        </pc:sldMkLst>
        <pc:spChg chg="mod">
          <ac:chgData name="Wilkes, Becky" userId="9bbde20d-3fc9-4ac7-be80-50a254820eaf" providerId="ADAL" clId="{11C8119C-0266-4832-B3AB-FF1D29D7FFD4}" dt="2022-11-16T14:40:49.598" v="38" actId="207"/>
          <ac:spMkLst>
            <pc:docMk/>
            <pc:sldMk cId="2165442847" sldId="344"/>
            <ac:spMk id="6" creationId="{8BEA2A35-DB1D-4E28-9345-2D269823C07B}"/>
          </ac:spMkLst>
        </pc:spChg>
      </pc:sldChg>
      <pc:sldChg chg="modSp mod">
        <pc:chgData name="Wilkes, Becky" userId="9bbde20d-3fc9-4ac7-be80-50a254820eaf" providerId="ADAL" clId="{11C8119C-0266-4832-B3AB-FF1D29D7FFD4}" dt="2022-11-16T14:40:43.240" v="36" actId="207"/>
        <pc:sldMkLst>
          <pc:docMk/>
          <pc:sldMk cId="2071718553" sldId="345"/>
        </pc:sldMkLst>
        <pc:spChg chg="mod">
          <ac:chgData name="Wilkes, Becky" userId="9bbde20d-3fc9-4ac7-be80-50a254820eaf" providerId="ADAL" clId="{11C8119C-0266-4832-B3AB-FF1D29D7FFD4}" dt="2022-11-16T14:40:43.240" v="36" actId="207"/>
          <ac:spMkLst>
            <pc:docMk/>
            <pc:sldMk cId="2071718553" sldId="345"/>
            <ac:spMk id="6" creationId="{8BEA2A35-DB1D-4E28-9345-2D269823C07B}"/>
          </ac:spMkLst>
        </pc:spChg>
      </pc:sldChg>
      <pc:sldChg chg="modSp mod">
        <pc:chgData name="Wilkes, Becky" userId="9bbde20d-3fc9-4ac7-be80-50a254820eaf" providerId="ADAL" clId="{11C8119C-0266-4832-B3AB-FF1D29D7FFD4}" dt="2022-11-16T14:40:38.507" v="35" actId="207"/>
        <pc:sldMkLst>
          <pc:docMk/>
          <pc:sldMk cId="2225128220" sldId="346"/>
        </pc:sldMkLst>
        <pc:spChg chg="mod">
          <ac:chgData name="Wilkes, Becky" userId="9bbde20d-3fc9-4ac7-be80-50a254820eaf" providerId="ADAL" clId="{11C8119C-0266-4832-B3AB-FF1D29D7FFD4}" dt="2022-11-16T14:40:38.507" v="35" actId="207"/>
          <ac:spMkLst>
            <pc:docMk/>
            <pc:sldMk cId="2225128220" sldId="346"/>
            <ac:spMk id="6" creationId="{8BEA2A35-DB1D-4E28-9345-2D269823C07B}"/>
          </ac:spMkLst>
        </pc:spChg>
      </pc:sldChg>
      <pc:sldChg chg="modSp mod">
        <pc:chgData name="Wilkes, Becky" userId="9bbde20d-3fc9-4ac7-be80-50a254820eaf" providerId="ADAL" clId="{11C8119C-0266-4832-B3AB-FF1D29D7FFD4}" dt="2022-11-16T14:40:34.863" v="34" actId="207"/>
        <pc:sldMkLst>
          <pc:docMk/>
          <pc:sldMk cId="2360490539" sldId="347"/>
        </pc:sldMkLst>
        <pc:spChg chg="mod">
          <ac:chgData name="Wilkes, Becky" userId="9bbde20d-3fc9-4ac7-be80-50a254820eaf" providerId="ADAL" clId="{11C8119C-0266-4832-B3AB-FF1D29D7FFD4}" dt="2022-11-16T14:40:34.863" v="34" actId="207"/>
          <ac:spMkLst>
            <pc:docMk/>
            <pc:sldMk cId="2360490539" sldId="347"/>
            <ac:spMk id="6" creationId="{8BEA2A35-DB1D-4E28-9345-2D269823C07B}"/>
          </ac:spMkLst>
        </pc:spChg>
      </pc:sldChg>
      <pc:sldChg chg="modSp mod">
        <pc:chgData name="Wilkes, Becky" userId="9bbde20d-3fc9-4ac7-be80-50a254820eaf" providerId="ADAL" clId="{11C8119C-0266-4832-B3AB-FF1D29D7FFD4}" dt="2022-11-16T14:40:06.564" v="31" actId="207"/>
        <pc:sldMkLst>
          <pc:docMk/>
          <pc:sldMk cId="2042106420" sldId="348"/>
        </pc:sldMkLst>
        <pc:spChg chg="mod">
          <ac:chgData name="Wilkes, Becky" userId="9bbde20d-3fc9-4ac7-be80-50a254820eaf" providerId="ADAL" clId="{11C8119C-0266-4832-B3AB-FF1D29D7FFD4}" dt="2022-11-16T14:40:06.564" v="31" actId="207"/>
          <ac:spMkLst>
            <pc:docMk/>
            <pc:sldMk cId="2042106420" sldId="348"/>
            <ac:spMk id="6" creationId="{8BEA2A35-DB1D-4E28-9345-2D269823C07B}"/>
          </ac:spMkLst>
        </pc:spChg>
      </pc:sldChg>
      <pc:sldChg chg="modSp mod">
        <pc:chgData name="Wilkes, Becky" userId="9bbde20d-3fc9-4ac7-be80-50a254820eaf" providerId="ADAL" clId="{11C8119C-0266-4832-B3AB-FF1D29D7FFD4}" dt="2022-11-16T14:41:24.317" v="44" actId="207"/>
        <pc:sldMkLst>
          <pc:docMk/>
          <pc:sldMk cId="316519939" sldId="349"/>
        </pc:sldMkLst>
        <pc:spChg chg="mod">
          <ac:chgData name="Wilkes, Becky" userId="9bbde20d-3fc9-4ac7-be80-50a254820eaf" providerId="ADAL" clId="{11C8119C-0266-4832-B3AB-FF1D29D7FFD4}" dt="2022-11-16T14:41:24.317" v="44" actId="207"/>
          <ac:spMkLst>
            <pc:docMk/>
            <pc:sldMk cId="316519939" sldId="349"/>
            <ac:spMk id="6" creationId="{8BEA2A35-DB1D-4E28-9345-2D269823C07B}"/>
          </ac:spMkLst>
        </pc:spChg>
      </pc:sldChg>
      <pc:sldChg chg="modSp mod">
        <pc:chgData name="Wilkes, Becky" userId="9bbde20d-3fc9-4ac7-be80-50a254820eaf" providerId="ADAL" clId="{11C8119C-0266-4832-B3AB-FF1D29D7FFD4}" dt="2022-11-16T14:41:00.017" v="40" actId="207"/>
        <pc:sldMkLst>
          <pc:docMk/>
          <pc:sldMk cId="2768047068" sldId="351"/>
        </pc:sldMkLst>
        <pc:spChg chg="mod">
          <ac:chgData name="Wilkes, Becky" userId="9bbde20d-3fc9-4ac7-be80-50a254820eaf" providerId="ADAL" clId="{11C8119C-0266-4832-B3AB-FF1D29D7FFD4}" dt="2022-11-16T14:41:00.017" v="40" actId="207"/>
          <ac:spMkLst>
            <pc:docMk/>
            <pc:sldMk cId="2768047068" sldId="351"/>
            <ac:spMk id="4" creationId="{D00470CB-F7E3-451D-BBD2-07A2FF5EC016}"/>
          </ac:spMkLst>
        </pc:spChg>
        <pc:spChg chg="mod">
          <ac:chgData name="Wilkes, Becky" userId="9bbde20d-3fc9-4ac7-be80-50a254820eaf" providerId="ADAL" clId="{11C8119C-0266-4832-B3AB-FF1D29D7FFD4}" dt="2022-11-16T14:40:53.538" v="39" actId="207"/>
          <ac:spMkLst>
            <pc:docMk/>
            <pc:sldMk cId="2768047068" sldId="351"/>
            <ac:spMk id="6" creationId="{8BEA2A35-DB1D-4E28-9345-2D269823C07B}"/>
          </ac:spMkLst>
        </pc:spChg>
      </pc:sldChg>
      <pc:sldChg chg="modSp mod">
        <pc:chgData name="Wilkes, Becky" userId="9bbde20d-3fc9-4ac7-be80-50a254820eaf" providerId="ADAL" clId="{11C8119C-0266-4832-B3AB-FF1D29D7FFD4}" dt="2022-11-16T14:37:50.604" v="9" actId="207"/>
        <pc:sldMkLst>
          <pc:docMk/>
          <pc:sldMk cId="732712354" sldId="354"/>
        </pc:sldMkLst>
        <pc:spChg chg="mod">
          <ac:chgData name="Wilkes, Becky" userId="9bbde20d-3fc9-4ac7-be80-50a254820eaf" providerId="ADAL" clId="{11C8119C-0266-4832-B3AB-FF1D29D7FFD4}" dt="2022-11-16T14:37:50.604" v="9" actId="207"/>
          <ac:spMkLst>
            <pc:docMk/>
            <pc:sldMk cId="732712354" sldId="354"/>
            <ac:spMk id="14" creationId="{0F4FC735-DB1B-40EA-AAE8-07F052436537}"/>
          </ac:spMkLst>
        </pc:spChg>
      </pc:sldChg>
      <pc:sldChg chg="modSp mod">
        <pc:chgData name="Wilkes, Becky" userId="9bbde20d-3fc9-4ac7-be80-50a254820eaf" providerId="ADAL" clId="{11C8119C-0266-4832-B3AB-FF1D29D7FFD4}" dt="2022-11-16T14:37:54.601" v="10" actId="207"/>
        <pc:sldMkLst>
          <pc:docMk/>
          <pc:sldMk cId="1138666098" sldId="355"/>
        </pc:sldMkLst>
        <pc:spChg chg="mod">
          <ac:chgData name="Wilkes, Becky" userId="9bbde20d-3fc9-4ac7-be80-50a254820eaf" providerId="ADAL" clId="{11C8119C-0266-4832-B3AB-FF1D29D7FFD4}" dt="2022-11-16T14:37:54.601" v="10" actId="207"/>
          <ac:spMkLst>
            <pc:docMk/>
            <pc:sldMk cId="1138666098" sldId="355"/>
            <ac:spMk id="6" creationId="{8BEA2A35-DB1D-4E28-9345-2D269823C07B}"/>
          </ac:spMkLst>
        </pc:spChg>
      </pc:sldChg>
      <pc:sldChg chg="modSp mod">
        <pc:chgData name="Wilkes, Becky" userId="9bbde20d-3fc9-4ac7-be80-50a254820eaf" providerId="ADAL" clId="{11C8119C-0266-4832-B3AB-FF1D29D7FFD4}" dt="2022-11-16T14:37:43.628" v="8" actId="207"/>
        <pc:sldMkLst>
          <pc:docMk/>
          <pc:sldMk cId="2702137641" sldId="356"/>
        </pc:sldMkLst>
        <pc:spChg chg="mod">
          <ac:chgData name="Wilkes, Becky" userId="9bbde20d-3fc9-4ac7-be80-50a254820eaf" providerId="ADAL" clId="{11C8119C-0266-4832-B3AB-FF1D29D7FFD4}" dt="2022-11-16T14:37:43.628" v="8" actId="207"/>
          <ac:spMkLst>
            <pc:docMk/>
            <pc:sldMk cId="2702137641" sldId="356"/>
            <ac:spMk id="2" creationId="{3AA1434B-C38C-4F2F-AB77-3D6F9EAEA9D4}"/>
          </ac:spMkLst>
        </pc:spChg>
        <pc:spChg chg="mod">
          <ac:chgData name="Wilkes, Becky" userId="9bbde20d-3fc9-4ac7-be80-50a254820eaf" providerId="ADAL" clId="{11C8119C-0266-4832-B3AB-FF1D29D7FFD4}" dt="2022-11-16T14:37:37.229" v="6" actId="207"/>
          <ac:spMkLst>
            <pc:docMk/>
            <pc:sldMk cId="2702137641" sldId="356"/>
            <ac:spMk id="3" creationId="{4A2A280A-5BC7-4C57-A652-3D1884BAC1CF}"/>
          </ac:spMkLst>
        </pc:spChg>
      </pc:sldChg>
      <pc:sldChg chg="modSp mod">
        <pc:chgData name="Wilkes, Becky" userId="9bbde20d-3fc9-4ac7-be80-50a254820eaf" providerId="ADAL" clId="{11C8119C-0266-4832-B3AB-FF1D29D7FFD4}" dt="2022-11-16T14:42:59.778" v="61" actId="207"/>
        <pc:sldMkLst>
          <pc:docMk/>
          <pc:sldMk cId="3892439293" sldId="357"/>
        </pc:sldMkLst>
        <pc:spChg chg="mod">
          <ac:chgData name="Wilkes, Becky" userId="9bbde20d-3fc9-4ac7-be80-50a254820eaf" providerId="ADAL" clId="{11C8119C-0266-4832-B3AB-FF1D29D7FFD4}" dt="2022-11-16T14:42:59.778" v="61" actId="207"/>
          <ac:spMkLst>
            <pc:docMk/>
            <pc:sldMk cId="3892439293" sldId="357"/>
            <ac:spMk id="2" creationId="{3AA1434B-C38C-4F2F-AB77-3D6F9EAEA9D4}"/>
          </ac:spMkLst>
        </pc:spChg>
        <pc:spChg chg="mod">
          <ac:chgData name="Wilkes, Becky" userId="9bbde20d-3fc9-4ac7-be80-50a254820eaf" providerId="ADAL" clId="{11C8119C-0266-4832-B3AB-FF1D29D7FFD4}" dt="2022-11-16T14:42:53.718" v="60" actId="207"/>
          <ac:spMkLst>
            <pc:docMk/>
            <pc:sldMk cId="3892439293" sldId="357"/>
            <ac:spMk id="3" creationId="{4A2A280A-5BC7-4C57-A652-3D1884BAC1CF}"/>
          </ac:spMkLst>
        </pc:spChg>
      </pc:sldChg>
      <pc:sldChg chg="modSp mod">
        <pc:chgData name="Wilkes, Becky" userId="9bbde20d-3fc9-4ac7-be80-50a254820eaf" providerId="ADAL" clId="{11C8119C-0266-4832-B3AB-FF1D29D7FFD4}" dt="2022-11-16T14:40:22.774" v="33" actId="207"/>
        <pc:sldMkLst>
          <pc:docMk/>
          <pc:sldMk cId="2622124855" sldId="360"/>
        </pc:sldMkLst>
        <pc:spChg chg="mod">
          <ac:chgData name="Wilkes, Becky" userId="9bbde20d-3fc9-4ac7-be80-50a254820eaf" providerId="ADAL" clId="{11C8119C-0266-4832-B3AB-FF1D29D7FFD4}" dt="2022-11-16T14:40:22.774" v="33" actId="207"/>
          <ac:spMkLst>
            <pc:docMk/>
            <pc:sldMk cId="2622124855" sldId="360"/>
            <ac:spMk id="3" creationId="{5C4C8863-C4B2-4693-A5AB-52C87AC7484C}"/>
          </ac:spMkLst>
        </pc:spChg>
        <pc:spChg chg="mod">
          <ac:chgData name="Wilkes, Becky" userId="9bbde20d-3fc9-4ac7-be80-50a254820eaf" providerId="ADAL" clId="{11C8119C-0266-4832-B3AB-FF1D29D7FFD4}" dt="2022-11-16T14:40:10.196" v="32" actId="207"/>
          <ac:spMkLst>
            <pc:docMk/>
            <pc:sldMk cId="2622124855" sldId="360"/>
            <ac:spMk id="6" creationId="{8BEA2A35-DB1D-4E28-9345-2D269823C07B}"/>
          </ac:spMkLst>
        </pc:spChg>
      </pc:sldChg>
      <pc:sldChg chg="modSp mod">
        <pc:chgData name="Wilkes, Becky" userId="9bbde20d-3fc9-4ac7-be80-50a254820eaf" providerId="ADAL" clId="{11C8119C-0266-4832-B3AB-FF1D29D7FFD4}" dt="2022-11-16T14:41:08.882" v="42" actId="207"/>
        <pc:sldMkLst>
          <pc:docMk/>
          <pc:sldMk cId="2585771358" sldId="363"/>
        </pc:sldMkLst>
        <pc:spChg chg="mod">
          <ac:chgData name="Wilkes, Becky" userId="9bbde20d-3fc9-4ac7-be80-50a254820eaf" providerId="ADAL" clId="{11C8119C-0266-4832-B3AB-FF1D29D7FFD4}" dt="2022-11-16T14:41:06.599" v="41" actId="207"/>
          <ac:spMkLst>
            <pc:docMk/>
            <pc:sldMk cId="2585771358" sldId="363"/>
            <ac:spMk id="3" creationId="{A1FB53B8-214F-43D1-9E7F-5C341F91F43A}"/>
          </ac:spMkLst>
        </pc:spChg>
        <pc:spChg chg="mod">
          <ac:chgData name="Wilkes, Becky" userId="9bbde20d-3fc9-4ac7-be80-50a254820eaf" providerId="ADAL" clId="{11C8119C-0266-4832-B3AB-FF1D29D7FFD4}" dt="2022-11-16T14:41:08.882" v="42" actId="207"/>
          <ac:spMkLst>
            <pc:docMk/>
            <pc:sldMk cId="2585771358" sldId="363"/>
            <ac:spMk id="6" creationId="{8BEA2A35-DB1D-4E28-9345-2D269823C07B}"/>
          </ac:spMkLst>
        </pc:spChg>
      </pc:sldChg>
      <pc:sldChg chg="modSp mod">
        <pc:chgData name="Wilkes, Becky" userId="9bbde20d-3fc9-4ac7-be80-50a254820eaf" providerId="ADAL" clId="{11C8119C-0266-4832-B3AB-FF1D29D7FFD4}" dt="2022-11-16T14:41:17.275" v="43" actId="207"/>
        <pc:sldMkLst>
          <pc:docMk/>
          <pc:sldMk cId="1054601139" sldId="364"/>
        </pc:sldMkLst>
        <pc:spChg chg="mod">
          <ac:chgData name="Wilkes, Becky" userId="9bbde20d-3fc9-4ac7-be80-50a254820eaf" providerId="ADAL" clId="{11C8119C-0266-4832-B3AB-FF1D29D7FFD4}" dt="2022-11-16T14:41:17.275" v="43" actId="207"/>
          <ac:spMkLst>
            <pc:docMk/>
            <pc:sldMk cId="1054601139" sldId="364"/>
            <ac:spMk id="6" creationId="{8BEA2A35-DB1D-4E28-9345-2D269823C07B}"/>
          </ac:spMkLst>
        </pc:spChg>
      </pc:sldChg>
      <pc:sldChg chg="modSp mod">
        <pc:chgData name="Wilkes, Becky" userId="9bbde20d-3fc9-4ac7-be80-50a254820eaf" providerId="ADAL" clId="{11C8119C-0266-4832-B3AB-FF1D29D7FFD4}" dt="2022-11-16T14:41:55.732" v="52" actId="1076"/>
        <pc:sldMkLst>
          <pc:docMk/>
          <pc:sldMk cId="4179373228" sldId="365"/>
        </pc:sldMkLst>
        <pc:spChg chg="mod">
          <ac:chgData name="Wilkes, Becky" userId="9bbde20d-3fc9-4ac7-be80-50a254820eaf" providerId="ADAL" clId="{11C8119C-0266-4832-B3AB-FF1D29D7FFD4}" dt="2022-11-16T14:41:55.732" v="52" actId="1076"/>
          <ac:spMkLst>
            <pc:docMk/>
            <pc:sldMk cId="4179373228" sldId="365"/>
            <ac:spMk id="2" creationId="{B48894EE-16F4-4CA1-992C-F9C51DD3BDC1}"/>
          </ac:spMkLst>
        </pc:spChg>
        <pc:spChg chg="mod">
          <ac:chgData name="Wilkes, Becky" userId="9bbde20d-3fc9-4ac7-be80-50a254820eaf" providerId="ADAL" clId="{11C8119C-0266-4832-B3AB-FF1D29D7FFD4}" dt="2022-11-16T14:41:52.908" v="51" actId="14100"/>
          <ac:spMkLst>
            <pc:docMk/>
            <pc:sldMk cId="4179373228" sldId="365"/>
            <ac:spMk id="3" creationId="{E1A9FA05-3C2B-41F7-B499-A6A9BA667EE0}"/>
          </ac:spMkLst>
        </pc:spChg>
      </pc:sldChg>
      <pc:sldChg chg="modSp mod">
        <pc:chgData name="Wilkes, Becky" userId="9bbde20d-3fc9-4ac7-be80-50a254820eaf" providerId="ADAL" clId="{11C8119C-0266-4832-B3AB-FF1D29D7FFD4}" dt="2022-11-16T14:41:36.321" v="47" actId="207"/>
        <pc:sldMkLst>
          <pc:docMk/>
          <pc:sldMk cId="3186735382" sldId="371"/>
        </pc:sldMkLst>
        <pc:spChg chg="mod">
          <ac:chgData name="Wilkes, Becky" userId="9bbde20d-3fc9-4ac7-be80-50a254820eaf" providerId="ADAL" clId="{11C8119C-0266-4832-B3AB-FF1D29D7FFD4}" dt="2022-11-16T14:41:31.510" v="46" actId="207"/>
          <ac:spMkLst>
            <pc:docMk/>
            <pc:sldMk cId="3186735382" sldId="371"/>
            <ac:spMk id="3" creationId="{2D24A1E3-67F8-42A4-944C-CC0F8242798B}"/>
          </ac:spMkLst>
        </pc:spChg>
        <pc:spChg chg="mod">
          <ac:chgData name="Wilkes, Becky" userId="9bbde20d-3fc9-4ac7-be80-50a254820eaf" providerId="ADAL" clId="{11C8119C-0266-4832-B3AB-FF1D29D7FFD4}" dt="2022-11-16T14:41:36.321" v="47" actId="207"/>
          <ac:spMkLst>
            <pc:docMk/>
            <pc:sldMk cId="3186735382" sldId="371"/>
            <ac:spMk id="4" creationId="{3164AC14-0ACA-4ACB-99C7-2A5AD7153898}"/>
          </ac:spMkLst>
        </pc:spChg>
      </pc:sldChg>
      <pc:sldChg chg="modSp mod">
        <pc:chgData name="Wilkes, Becky" userId="9bbde20d-3fc9-4ac7-be80-50a254820eaf" providerId="ADAL" clId="{11C8119C-0266-4832-B3AB-FF1D29D7FFD4}" dt="2022-11-16T14:41:42.184" v="48" actId="207"/>
        <pc:sldMkLst>
          <pc:docMk/>
          <pc:sldMk cId="768602040" sldId="372"/>
        </pc:sldMkLst>
        <pc:spChg chg="mod">
          <ac:chgData name="Wilkes, Becky" userId="9bbde20d-3fc9-4ac7-be80-50a254820eaf" providerId="ADAL" clId="{11C8119C-0266-4832-B3AB-FF1D29D7FFD4}" dt="2022-11-16T14:41:42.184" v="48" actId="207"/>
          <ac:spMkLst>
            <pc:docMk/>
            <pc:sldMk cId="768602040" sldId="372"/>
            <ac:spMk id="3" creationId="{2D24A1E3-67F8-42A4-944C-CC0F8242798B}"/>
          </ac:spMkLst>
        </pc:spChg>
      </pc:sldChg>
      <pc:sldChg chg="modSp mod">
        <pc:chgData name="Wilkes, Becky" userId="9bbde20d-3fc9-4ac7-be80-50a254820eaf" providerId="ADAL" clId="{11C8119C-0266-4832-B3AB-FF1D29D7FFD4}" dt="2022-11-16T14:41:27.852" v="45" actId="207"/>
        <pc:sldMkLst>
          <pc:docMk/>
          <pc:sldMk cId="2352531679" sldId="373"/>
        </pc:sldMkLst>
        <pc:spChg chg="mod">
          <ac:chgData name="Wilkes, Becky" userId="9bbde20d-3fc9-4ac7-be80-50a254820eaf" providerId="ADAL" clId="{11C8119C-0266-4832-B3AB-FF1D29D7FFD4}" dt="2022-11-16T14:41:27.852" v="45" actId="207"/>
          <ac:spMkLst>
            <pc:docMk/>
            <pc:sldMk cId="2352531679" sldId="373"/>
            <ac:spMk id="14" creationId="{0F4FC735-DB1B-40EA-AAE8-07F052436537}"/>
          </ac:spMkLst>
        </pc:spChg>
      </pc:sldChg>
      <pc:sldChg chg="modSp mod">
        <pc:chgData name="Wilkes, Becky" userId="9bbde20d-3fc9-4ac7-be80-50a254820eaf" providerId="ADAL" clId="{11C8119C-0266-4832-B3AB-FF1D29D7FFD4}" dt="2022-11-16T14:41:46.788" v="49" actId="207"/>
        <pc:sldMkLst>
          <pc:docMk/>
          <pc:sldMk cId="4270639910" sldId="374"/>
        </pc:sldMkLst>
        <pc:spChg chg="mod">
          <ac:chgData name="Wilkes, Becky" userId="9bbde20d-3fc9-4ac7-be80-50a254820eaf" providerId="ADAL" clId="{11C8119C-0266-4832-B3AB-FF1D29D7FFD4}" dt="2022-11-16T14:41:46.788" v="49" actId="207"/>
          <ac:spMkLst>
            <pc:docMk/>
            <pc:sldMk cId="4270639910" sldId="374"/>
            <ac:spMk id="14" creationId="{0F4FC735-DB1B-40EA-AAE8-07F052436537}"/>
          </ac:spMkLst>
        </pc:spChg>
      </pc:sldChg>
      <pc:sldChg chg="modSp mod">
        <pc:chgData name="Wilkes, Becky" userId="9bbde20d-3fc9-4ac7-be80-50a254820eaf" providerId="ADAL" clId="{11C8119C-0266-4832-B3AB-FF1D29D7FFD4}" dt="2022-11-16T14:38:00.512" v="11" actId="207"/>
        <pc:sldMkLst>
          <pc:docMk/>
          <pc:sldMk cId="4145819099" sldId="375"/>
        </pc:sldMkLst>
        <pc:spChg chg="mod">
          <ac:chgData name="Wilkes, Becky" userId="9bbde20d-3fc9-4ac7-be80-50a254820eaf" providerId="ADAL" clId="{11C8119C-0266-4832-B3AB-FF1D29D7FFD4}" dt="2022-11-16T14:38:00.512" v="11" actId="207"/>
          <ac:spMkLst>
            <pc:docMk/>
            <pc:sldMk cId="4145819099" sldId="375"/>
            <ac:spMk id="6" creationId="{8BEA2A35-DB1D-4E28-9345-2D269823C07B}"/>
          </ac:spMkLst>
        </pc:spChg>
      </pc:sldChg>
      <pc:sldChg chg="modSp mod">
        <pc:chgData name="Wilkes, Becky" userId="9bbde20d-3fc9-4ac7-be80-50a254820eaf" providerId="ADAL" clId="{11C8119C-0266-4832-B3AB-FF1D29D7FFD4}" dt="2022-11-16T14:42:13.646" v="56" actId="207"/>
        <pc:sldMkLst>
          <pc:docMk/>
          <pc:sldMk cId="914262999" sldId="377"/>
        </pc:sldMkLst>
        <pc:spChg chg="mod">
          <ac:chgData name="Wilkes, Becky" userId="9bbde20d-3fc9-4ac7-be80-50a254820eaf" providerId="ADAL" clId="{11C8119C-0266-4832-B3AB-FF1D29D7FFD4}" dt="2022-11-16T14:42:13.646" v="56" actId="207"/>
          <ac:spMkLst>
            <pc:docMk/>
            <pc:sldMk cId="914262999" sldId="377"/>
            <ac:spMk id="3" creationId="{D467CA5F-2F16-43AF-8256-C83C522F816C}"/>
          </ac:spMkLst>
        </pc:spChg>
      </pc:sldChg>
      <pc:sldChg chg="modSp mod">
        <pc:chgData name="Wilkes, Becky" userId="9bbde20d-3fc9-4ac7-be80-50a254820eaf" providerId="ADAL" clId="{11C8119C-0266-4832-B3AB-FF1D29D7FFD4}" dt="2022-11-16T14:42:10.229" v="55" actId="1076"/>
        <pc:sldMkLst>
          <pc:docMk/>
          <pc:sldMk cId="2274763084" sldId="378"/>
        </pc:sldMkLst>
        <pc:spChg chg="mod">
          <ac:chgData name="Wilkes, Becky" userId="9bbde20d-3fc9-4ac7-be80-50a254820eaf" providerId="ADAL" clId="{11C8119C-0266-4832-B3AB-FF1D29D7FFD4}" dt="2022-11-16T14:42:10.229" v="55" actId="1076"/>
          <ac:spMkLst>
            <pc:docMk/>
            <pc:sldMk cId="2274763084" sldId="378"/>
            <ac:spMk id="14" creationId="{0F4FC735-DB1B-40EA-AAE8-07F052436537}"/>
          </ac:spMkLst>
        </pc:spChg>
      </pc:sldChg>
      <pc:sldChg chg="modSp mod">
        <pc:chgData name="Wilkes, Becky" userId="9bbde20d-3fc9-4ac7-be80-50a254820eaf" providerId="ADAL" clId="{11C8119C-0266-4832-B3AB-FF1D29D7FFD4}" dt="2022-11-16T14:37:17.556" v="3" actId="12"/>
        <pc:sldMkLst>
          <pc:docMk/>
          <pc:sldMk cId="2909726188" sldId="379"/>
        </pc:sldMkLst>
        <pc:spChg chg="mod">
          <ac:chgData name="Wilkes, Becky" userId="9bbde20d-3fc9-4ac7-be80-50a254820eaf" providerId="ADAL" clId="{11C8119C-0266-4832-B3AB-FF1D29D7FFD4}" dt="2022-11-16T14:37:17.556" v="3" actId="12"/>
          <ac:spMkLst>
            <pc:docMk/>
            <pc:sldMk cId="2909726188" sldId="379"/>
            <ac:spMk id="2" creationId="{4546225F-26CB-4FDF-AC75-8050CBD18733}"/>
          </ac:spMkLst>
        </pc:spChg>
        <pc:spChg chg="mod">
          <ac:chgData name="Wilkes, Becky" userId="9bbde20d-3fc9-4ac7-be80-50a254820eaf" providerId="ADAL" clId="{11C8119C-0266-4832-B3AB-FF1D29D7FFD4}" dt="2022-11-16T14:36:47.999" v="2" actId="207"/>
          <ac:spMkLst>
            <pc:docMk/>
            <pc:sldMk cId="2909726188" sldId="379"/>
            <ac:spMk id="3" creationId="{D7D39036-FAE8-4B73-AF1E-D1C256F0662A}"/>
          </ac:spMkLst>
        </pc:spChg>
      </pc:sldChg>
      <pc:sldChg chg="modSp mod">
        <pc:chgData name="Wilkes, Becky" userId="9bbde20d-3fc9-4ac7-be80-50a254820eaf" providerId="ADAL" clId="{11C8119C-0266-4832-B3AB-FF1D29D7FFD4}" dt="2022-11-16T14:42:20.790" v="58" actId="1076"/>
        <pc:sldMkLst>
          <pc:docMk/>
          <pc:sldMk cId="1930203823" sldId="380"/>
        </pc:sldMkLst>
        <pc:spChg chg="mod">
          <ac:chgData name="Wilkes, Becky" userId="9bbde20d-3fc9-4ac7-be80-50a254820eaf" providerId="ADAL" clId="{11C8119C-0266-4832-B3AB-FF1D29D7FFD4}" dt="2022-11-16T14:42:20.790" v="58" actId="1076"/>
          <ac:spMkLst>
            <pc:docMk/>
            <pc:sldMk cId="1930203823" sldId="380"/>
            <ac:spMk id="2" creationId="{F25F65A5-D0C3-4E99-A2E2-F141436E0084}"/>
          </ac:spMkLst>
        </pc:spChg>
        <pc:spChg chg="mod">
          <ac:chgData name="Wilkes, Becky" userId="9bbde20d-3fc9-4ac7-be80-50a254820eaf" providerId="ADAL" clId="{11C8119C-0266-4832-B3AB-FF1D29D7FFD4}" dt="2022-11-16T14:42:17.477" v="57" actId="207"/>
          <ac:spMkLst>
            <pc:docMk/>
            <pc:sldMk cId="1930203823" sldId="380"/>
            <ac:spMk id="3" creationId="{24D28C17-5C14-41E4-8687-399DE23A79F7}"/>
          </ac:spMkLst>
        </pc:spChg>
      </pc:sldChg>
    </pc:docChg>
  </pc:docChgLst>
  <pc:docChgLst>
    <pc:chgData name="Ammons, Denise" userId="61c7dcbd-e9a4-4215-b4a8-e086cbae6994" providerId="ADAL" clId="{33F0E15E-0C49-43F7-A2AB-B27E83E6CC5E}"/>
    <pc:docChg chg="undo custSel modSld">
      <pc:chgData name="Ammons, Denise" userId="61c7dcbd-e9a4-4215-b4a8-e086cbae6994" providerId="ADAL" clId="{33F0E15E-0C49-43F7-A2AB-B27E83E6CC5E}" dt="2022-11-09T21:09:46.654" v="194" actId="207"/>
      <pc:docMkLst>
        <pc:docMk/>
      </pc:docMkLst>
      <pc:sldChg chg="addSp delSp modSp mod">
        <pc:chgData name="Ammons, Denise" userId="61c7dcbd-e9a4-4215-b4a8-e086cbae6994" providerId="ADAL" clId="{33F0E15E-0C49-43F7-A2AB-B27E83E6CC5E}" dt="2022-11-09T21:08:14.107" v="185" actId="33553"/>
        <pc:sldMkLst>
          <pc:docMk/>
          <pc:sldMk cId="2871442897" sldId="268"/>
        </pc:sldMkLst>
        <pc:spChg chg="mod">
          <ac:chgData name="Ammons, Denise" userId="61c7dcbd-e9a4-4215-b4a8-e086cbae6994" providerId="ADAL" clId="{33F0E15E-0C49-43F7-A2AB-B27E83E6CC5E}" dt="2022-11-09T21:08:14.107" v="185" actId="33553"/>
          <ac:spMkLst>
            <pc:docMk/>
            <pc:sldMk cId="2871442897" sldId="268"/>
            <ac:spMk id="2" creationId="{DD736816-07AD-45EF-BD10-94522BAC57A0}"/>
          </ac:spMkLst>
        </pc:spChg>
        <pc:spChg chg="mod">
          <ac:chgData name="Ammons, Denise" userId="61c7dcbd-e9a4-4215-b4a8-e086cbae6994" providerId="ADAL" clId="{33F0E15E-0C49-43F7-A2AB-B27E83E6CC5E}" dt="2022-11-09T21:04:35.231" v="127" actId="962"/>
          <ac:spMkLst>
            <pc:docMk/>
            <pc:sldMk cId="2871442897" sldId="268"/>
            <ac:spMk id="5" creationId="{08FD9EE5-AF22-41F1-BAE6-ACF3C01C324E}"/>
          </ac:spMkLst>
        </pc:spChg>
        <pc:spChg chg="mod">
          <ac:chgData name="Ammons, Denise" userId="61c7dcbd-e9a4-4215-b4a8-e086cbae6994" providerId="ADAL" clId="{33F0E15E-0C49-43F7-A2AB-B27E83E6CC5E}" dt="2022-11-09T21:04:35.582" v="128" actId="962"/>
          <ac:spMkLst>
            <pc:docMk/>
            <pc:sldMk cId="2871442897" sldId="268"/>
            <ac:spMk id="10" creationId="{FFA39121-3B34-477F-82F2-222ECD2A21CB}"/>
          </ac:spMkLst>
        </pc:spChg>
        <pc:grpChg chg="del mod">
          <ac:chgData name="Ammons, Denise" userId="61c7dcbd-e9a4-4215-b4a8-e086cbae6994" providerId="ADAL" clId="{33F0E15E-0C49-43F7-A2AB-B27E83E6CC5E}" dt="2022-11-09T21:04:53.213" v="131" actId="478"/>
          <ac:grpSpMkLst>
            <pc:docMk/>
            <pc:sldMk cId="2871442897" sldId="268"/>
            <ac:grpSpMk id="9" creationId="{48CC32AF-B29F-4419-BB36-CEA14E185CFF}"/>
          </ac:grpSpMkLst>
        </pc:grpChg>
        <pc:picChg chg="add mod">
          <ac:chgData name="Ammons, Denise" userId="61c7dcbd-e9a4-4215-b4a8-e086cbae6994" providerId="ADAL" clId="{33F0E15E-0C49-43F7-A2AB-B27E83E6CC5E}" dt="2022-11-09T21:04:57.222" v="133" actId="962"/>
          <ac:picMkLst>
            <pc:docMk/>
            <pc:sldMk cId="2871442897" sldId="268"/>
            <ac:picMk id="3" creationId="{CF8A692F-4309-47A6-D100-E806C218F7D8}"/>
          </ac:picMkLst>
        </pc:picChg>
        <pc:picChg chg="add mod">
          <ac:chgData name="Ammons, Denise" userId="61c7dcbd-e9a4-4215-b4a8-e086cbae6994" providerId="ADAL" clId="{33F0E15E-0C49-43F7-A2AB-B27E83E6CC5E}" dt="2022-11-09T21:04:57.550" v="134" actId="962"/>
          <ac:picMkLst>
            <pc:docMk/>
            <pc:sldMk cId="2871442897" sldId="268"/>
            <ac:picMk id="4" creationId="{CF4F08C4-CA13-022C-354E-098C2E3F0DEE}"/>
          </ac:picMkLst>
        </pc:picChg>
        <pc:cxnChg chg="mod">
          <ac:chgData name="Ammons, Denise" userId="61c7dcbd-e9a4-4215-b4a8-e086cbae6994" providerId="ADAL" clId="{33F0E15E-0C49-43F7-A2AB-B27E83E6CC5E}" dt="2022-11-09T21:04:36.068" v="129" actId="962"/>
          <ac:cxnSpMkLst>
            <pc:docMk/>
            <pc:sldMk cId="2871442897" sldId="268"/>
            <ac:cxnSpMk id="11" creationId="{337CCD23-5953-4231-BB58-6F59C2BF4876}"/>
          </ac:cxnSpMkLst>
        </pc:cxnChg>
      </pc:sldChg>
      <pc:sldChg chg="delSp modSp mod">
        <pc:chgData name="Ammons, Denise" userId="61c7dcbd-e9a4-4215-b4a8-e086cbae6994" providerId="ADAL" clId="{33F0E15E-0C49-43F7-A2AB-B27E83E6CC5E}" dt="2022-11-09T21:06:15.765" v="135" actId="33553"/>
        <pc:sldMkLst>
          <pc:docMk/>
          <pc:sldMk cId="2218456243" sldId="272"/>
        </pc:sldMkLst>
        <pc:spChg chg="mod ord">
          <ac:chgData name="Ammons, Denise" userId="61c7dcbd-e9a4-4215-b4a8-e086cbae6994" providerId="ADAL" clId="{33F0E15E-0C49-43F7-A2AB-B27E83E6CC5E}" dt="2022-11-09T21:06:15.765" v="135" actId="33553"/>
          <ac:spMkLst>
            <pc:docMk/>
            <pc:sldMk cId="2218456243" sldId="272"/>
            <ac:spMk id="17" creationId="{94C4BCC7-0AD1-4255-9AB9-6F3073AE072C}"/>
          </ac:spMkLst>
        </pc:spChg>
        <pc:spChg chg="mod">
          <ac:chgData name="Ammons, Denise" userId="61c7dcbd-e9a4-4215-b4a8-e086cbae6994" providerId="ADAL" clId="{33F0E15E-0C49-43F7-A2AB-B27E83E6CC5E}" dt="2022-11-09T20:44:22.376" v="15" actId="962"/>
          <ac:spMkLst>
            <pc:docMk/>
            <pc:sldMk cId="2218456243" sldId="272"/>
            <ac:spMk id="26" creationId="{FF84A852-ED7D-429D-8E7A-A708CBBD7419}"/>
          </ac:spMkLst>
        </pc:spChg>
        <pc:spChg chg="ord">
          <ac:chgData name="Ammons, Denise" userId="61c7dcbd-e9a4-4215-b4a8-e086cbae6994" providerId="ADAL" clId="{33F0E15E-0C49-43F7-A2AB-B27E83E6CC5E}" dt="2022-11-09T20:44:35.314" v="18" actId="13244"/>
          <ac:spMkLst>
            <pc:docMk/>
            <pc:sldMk cId="2218456243" sldId="272"/>
            <ac:spMk id="27" creationId="{361D5EF9-B10A-43D2-8486-B6816CD7CDED}"/>
          </ac:spMkLst>
        </pc:spChg>
        <pc:grpChg chg="mod">
          <ac:chgData name="Ammons, Denise" userId="61c7dcbd-e9a4-4215-b4a8-e086cbae6994" providerId="ADAL" clId="{33F0E15E-0C49-43F7-A2AB-B27E83E6CC5E}" dt="2022-11-09T20:45:22.843" v="27" actId="1036"/>
          <ac:grpSpMkLst>
            <pc:docMk/>
            <pc:sldMk cId="2218456243" sldId="272"/>
            <ac:grpSpMk id="2" creationId="{1D10CE03-5540-42F1-9DA0-0C720C97A862}"/>
          </ac:grpSpMkLst>
        </pc:grpChg>
        <pc:grpChg chg="del">
          <ac:chgData name="Ammons, Denise" userId="61c7dcbd-e9a4-4215-b4a8-e086cbae6994" providerId="ADAL" clId="{33F0E15E-0C49-43F7-A2AB-B27E83E6CC5E}" dt="2022-11-09T20:42:47.509" v="2" actId="165"/>
          <ac:grpSpMkLst>
            <pc:docMk/>
            <pc:sldMk cId="2218456243" sldId="272"/>
            <ac:grpSpMk id="13" creationId="{EC2CE687-89D0-4DB1-8470-F32B05009831}"/>
          </ac:grpSpMkLst>
        </pc:grpChg>
        <pc:picChg chg="mod topLvl">
          <ac:chgData name="Ammons, Denise" userId="61c7dcbd-e9a4-4215-b4a8-e086cbae6994" providerId="ADAL" clId="{33F0E15E-0C49-43F7-A2AB-B27E83E6CC5E}" dt="2022-11-09T20:43:45.718" v="12" actId="962"/>
          <ac:picMkLst>
            <pc:docMk/>
            <pc:sldMk cId="2218456243" sldId="272"/>
            <ac:picMk id="14" creationId="{DDCF7B28-0513-4BDB-8D25-75B1A67E5426}"/>
          </ac:picMkLst>
        </pc:picChg>
        <pc:picChg chg="mod topLvl">
          <ac:chgData name="Ammons, Denise" userId="61c7dcbd-e9a4-4215-b4a8-e086cbae6994" providerId="ADAL" clId="{33F0E15E-0C49-43F7-A2AB-B27E83E6CC5E}" dt="2022-11-09T20:43:58.952" v="13" actId="962"/>
          <ac:picMkLst>
            <pc:docMk/>
            <pc:sldMk cId="2218456243" sldId="272"/>
            <ac:picMk id="16" creationId="{23FAA22D-E805-4F2D-A786-C4AB84EDE438}"/>
          </ac:picMkLst>
        </pc:picChg>
        <pc:cxnChg chg="mod">
          <ac:chgData name="Ammons, Denise" userId="61c7dcbd-e9a4-4215-b4a8-e086cbae6994" providerId="ADAL" clId="{33F0E15E-0C49-43F7-A2AB-B27E83E6CC5E}" dt="2022-11-09T20:45:22.843" v="27" actId="1036"/>
          <ac:cxnSpMkLst>
            <pc:docMk/>
            <pc:sldMk cId="2218456243" sldId="272"/>
            <ac:cxnSpMk id="15" creationId="{242FD14A-4E67-41C2-8A57-C27EC659A9E8}"/>
          </ac:cxnSpMkLst>
        </pc:cxnChg>
        <pc:cxnChg chg="mod">
          <ac:chgData name="Ammons, Denise" userId="61c7dcbd-e9a4-4215-b4a8-e086cbae6994" providerId="ADAL" clId="{33F0E15E-0C49-43F7-A2AB-B27E83E6CC5E}" dt="2022-11-09T20:45:22.843" v="27" actId="1036"/>
          <ac:cxnSpMkLst>
            <pc:docMk/>
            <pc:sldMk cId="2218456243" sldId="272"/>
            <ac:cxnSpMk id="19" creationId="{B774478E-513F-4775-8DA3-13F013D75054}"/>
          </ac:cxnSpMkLst>
        </pc:cxnChg>
      </pc:sldChg>
      <pc:sldChg chg="modSp mod">
        <pc:chgData name="Ammons, Denise" userId="61c7dcbd-e9a4-4215-b4a8-e086cbae6994" providerId="ADAL" clId="{33F0E15E-0C49-43F7-A2AB-B27E83E6CC5E}" dt="2022-11-09T21:08:07.793" v="184" actId="33553"/>
        <pc:sldMkLst>
          <pc:docMk/>
          <pc:sldMk cId="2278514014" sldId="307"/>
        </pc:sldMkLst>
        <pc:spChg chg="mod">
          <ac:chgData name="Ammons, Denise" userId="61c7dcbd-e9a4-4215-b4a8-e086cbae6994" providerId="ADAL" clId="{33F0E15E-0C49-43F7-A2AB-B27E83E6CC5E}" dt="2022-11-09T21:08:07.793" v="184" actId="33553"/>
          <ac:spMkLst>
            <pc:docMk/>
            <pc:sldMk cId="2278514014" sldId="307"/>
            <ac:spMk id="2" creationId="{3AA1434B-C38C-4F2F-AB77-3D6F9EAEA9D4}"/>
          </ac:spMkLst>
        </pc:spChg>
      </pc:sldChg>
      <pc:sldChg chg="modSp mod">
        <pc:chgData name="Ammons, Denise" userId="61c7dcbd-e9a4-4215-b4a8-e086cbae6994" providerId="ADAL" clId="{33F0E15E-0C49-43F7-A2AB-B27E83E6CC5E}" dt="2022-11-09T21:06:29.916" v="137" actId="33553"/>
        <pc:sldMkLst>
          <pc:docMk/>
          <pc:sldMk cId="3686754311" sldId="321"/>
        </pc:sldMkLst>
        <pc:spChg chg="mod ord">
          <ac:chgData name="Ammons, Denise" userId="61c7dcbd-e9a4-4215-b4a8-e086cbae6994" providerId="ADAL" clId="{33F0E15E-0C49-43F7-A2AB-B27E83E6CC5E}" dt="2022-11-09T21:06:29.916" v="137" actId="33553"/>
          <ac:spMkLst>
            <pc:docMk/>
            <pc:sldMk cId="3686754311" sldId="321"/>
            <ac:spMk id="14" creationId="{0F4FC735-DB1B-40EA-AAE8-07F052436537}"/>
          </ac:spMkLst>
        </pc:spChg>
        <pc:grpChg chg="mod">
          <ac:chgData name="Ammons, Denise" userId="61c7dcbd-e9a4-4215-b4a8-e086cbae6994" providerId="ADAL" clId="{33F0E15E-0C49-43F7-A2AB-B27E83E6CC5E}" dt="2022-11-09T20:53:06.852" v="30" actId="962"/>
          <ac:grpSpMkLst>
            <pc:docMk/>
            <pc:sldMk cId="3686754311" sldId="321"/>
            <ac:grpSpMk id="9" creationId="{E3C98DBD-4493-4397-96D2-19879EFEB8C3}"/>
          </ac:grpSpMkLst>
        </pc:grpChg>
        <pc:cxnChg chg="mod">
          <ac:chgData name="Ammons, Denise" userId="61c7dcbd-e9a4-4215-b4a8-e086cbae6994" providerId="ADAL" clId="{33F0E15E-0C49-43F7-A2AB-B27E83E6CC5E}" dt="2022-11-09T20:53:03.924" v="29" actId="962"/>
          <ac:cxnSpMkLst>
            <pc:docMk/>
            <pc:sldMk cId="3686754311" sldId="321"/>
            <ac:cxnSpMk id="7" creationId="{CF0B6F9E-17A6-4DA4-AD77-C8013B64FFDE}"/>
          </ac:cxnSpMkLst>
        </pc:cxnChg>
      </pc:sldChg>
      <pc:sldChg chg="modSp mod">
        <pc:chgData name="Ammons, Denise" userId="61c7dcbd-e9a4-4215-b4a8-e086cbae6994" providerId="ADAL" clId="{33F0E15E-0C49-43F7-A2AB-B27E83E6CC5E}" dt="2022-11-09T21:06:55.757" v="148" actId="33553"/>
        <pc:sldMkLst>
          <pc:docMk/>
          <pc:sldMk cId="295126667" sldId="322"/>
        </pc:sldMkLst>
        <pc:spChg chg="mod ord">
          <ac:chgData name="Ammons, Denise" userId="61c7dcbd-e9a4-4215-b4a8-e086cbae6994" providerId="ADAL" clId="{33F0E15E-0C49-43F7-A2AB-B27E83E6CC5E}" dt="2022-11-09T21:06:55.757" v="148" actId="33553"/>
          <ac:spMkLst>
            <pc:docMk/>
            <pc:sldMk cId="295126667" sldId="322"/>
            <ac:spMk id="14" creationId="{0F4FC735-DB1B-40EA-AAE8-07F052436537}"/>
          </ac:spMkLst>
        </pc:spChg>
        <pc:grpChg chg="mod">
          <ac:chgData name="Ammons, Denise" userId="61c7dcbd-e9a4-4215-b4a8-e086cbae6994" providerId="ADAL" clId="{33F0E15E-0C49-43F7-A2AB-B27E83E6CC5E}" dt="2022-11-09T20:54:14.854" v="34" actId="962"/>
          <ac:grpSpMkLst>
            <pc:docMk/>
            <pc:sldMk cId="295126667" sldId="322"/>
            <ac:grpSpMk id="9" creationId="{E3C98DBD-4493-4397-96D2-19879EFEB8C3}"/>
          </ac:grpSpMkLst>
        </pc:grpChg>
        <pc:cxnChg chg="mod">
          <ac:chgData name="Ammons, Denise" userId="61c7dcbd-e9a4-4215-b4a8-e086cbae6994" providerId="ADAL" clId="{33F0E15E-0C49-43F7-A2AB-B27E83E6CC5E}" dt="2022-11-09T20:54:10.913" v="33" actId="962"/>
          <ac:cxnSpMkLst>
            <pc:docMk/>
            <pc:sldMk cId="295126667" sldId="322"/>
            <ac:cxnSpMk id="7" creationId="{CF0B6F9E-17A6-4DA4-AD77-C8013B64FFDE}"/>
          </ac:cxnSpMkLst>
        </pc:cxnChg>
      </pc:sldChg>
      <pc:sldChg chg="modSp mod">
        <pc:chgData name="Ammons, Denise" userId="61c7dcbd-e9a4-4215-b4a8-e086cbae6994" providerId="ADAL" clId="{33F0E15E-0C49-43F7-A2AB-B27E83E6CC5E}" dt="2022-11-09T21:06:35.563" v="138" actId="33553"/>
        <pc:sldMkLst>
          <pc:docMk/>
          <pc:sldMk cId="1333096600" sldId="323"/>
        </pc:sldMkLst>
        <pc:spChg chg="mod">
          <ac:chgData name="Ammons, Denise" userId="61c7dcbd-e9a4-4215-b4a8-e086cbae6994" providerId="ADAL" clId="{33F0E15E-0C49-43F7-A2AB-B27E83E6CC5E}" dt="2022-11-09T20:55:08.535" v="36" actId="962"/>
          <ac:spMkLst>
            <pc:docMk/>
            <pc:sldMk cId="1333096600" sldId="323"/>
            <ac:spMk id="6" creationId="{8BEA2A35-DB1D-4E28-9345-2D269823C07B}"/>
          </ac:spMkLst>
        </pc:spChg>
        <pc:spChg chg="mod ord">
          <ac:chgData name="Ammons, Denise" userId="61c7dcbd-e9a4-4215-b4a8-e086cbae6994" providerId="ADAL" clId="{33F0E15E-0C49-43F7-A2AB-B27E83E6CC5E}" dt="2022-11-09T21:06:35.563" v="138" actId="33553"/>
          <ac:spMkLst>
            <pc:docMk/>
            <pc:sldMk cId="1333096600" sldId="323"/>
            <ac:spMk id="7" creationId="{0B0783E9-FDD3-4615-9228-D78E6127E40D}"/>
          </ac:spMkLst>
        </pc:spChg>
        <pc:spChg chg="mod">
          <ac:chgData name="Ammons, Denise" userId="61c7dcbd-e9a4-4215-b4a8-e086cbae6994" providerId="ADAL" clId="{33F0E15E-0C49-43F7-A2AB-B27E83E6CC5E}" dt="2022-11-09T20:54:03.727" v="31" actId="962"/>
          <ac:spMkLst>
            <pc:docMk/>
            <pc:sldMk cId="1333096600" sldId="323"/>
            <ac:spMk id="8" creationId="{D196290B-D6DF-425C-A49C-DB2D54019B4B}"/>
          </ac:spMkLst>
        </pc:spChg>
      </pc:sldChg>
      <pc:sldChg chg="modSp mod">
        <pc:chgData name="Ammons, Denise" userId="61c7dcbd-e9a4-4215-b4a8-e086cbae6994" providerId="ADAL" clId="{33F0E15E-0C49-43F7-A2AB-B27E83E6CC5E}" dt="2022-11-09T21:06:50.291" v="145" actId="33553"/>
        <pc:sldMkLst>
          <pc:docMk/>
          <pc:sldMk cId="1770710040" sldId="324"/>
        </pc:sldMkLst>
        <pc:spChg chg="mod ord">
          <ac:chgData name="Ammons, Denise" userId="61c7dcbd-e9a4-4215-b4a8-e086cbae6994" providerId="ADAL" clId="{33F0E15E-0C49-43F7-A2AB-B27E83E6CC5E}" dt="2022-11-09T21:06:50.291" v="145" actId="33553"/>
          <ac:spMkLst>
            <pc:docMk/>
            <pc:sldMk cId="1770710040" sldId="324"/>
            <ac:spMk id="6" creationId="{8BEA2A35-DB1D-4E28-9345-2D269823C07B}"/>
          </ac:spMkLst>
        </pc:spChg>
        <pc:picChg chg="mod">
          <ac:chgData name="Ammons, Denise" userId="61c7dcbd-e9a4-4215-b4a8-e086cbae6994" providerId="ADAL" clId="{33F0E15E-0C49-43F7-A2AB-B27E83E6CC5E}" dt="2022-11-09T20:56:23.295" v="46" actId="962"/>
          <ac:picMkLst>
            <pc:docMk/>
            <pc:sldMk cId="1770710040" sldId="324"/>
            <ac:picMk id="4" creationId="{0EF88B60-2759-49C5-9E6A-3E7F7A2698F4}"/>
          </ac:picMkLst>
        </pc:picChg>
      </pc:sldChg>
      <pc:sldChg chg="modSp mod">
        <pc:chgData name="Ammons, Denise" userId="61c7dcbd-e9a4-4215-b4a8-e086cbae6994" providerId="ADAL" clId="{33F0E15E-0C49-43F7-A2AB-B27E83E6CC5E}" dt="2022-11-09T21:06:52.222" v="146" actId="33553"/>
        <pc:sldMkLst>
          <pc:docMk/>
          <pc:sldMk cId="2594156312" sldId="325"/>
        </pc:sldMkLst>
        <pc:spChg chg="mod ord">
          <ac:chgData name="Ammons, Denise" userId="61c7dcbd-e9a4-4215-b4a8-e086cbae6994" providerId="ADAL" clId="{33F0E15E-0C49-43F7-A2AB-B27E83E6CC5E}" dt="2022-11-09T21:06:52.222" v="146" actId="33553"/>
          <ac:spMkLst>
            <pc:docMk/>
            <pc:sldMk cId="2594156312" sldId="325"/>
            <ac:spMk id="6" creationId="{8BEA2A35-DB1D-4E28-9345-2D269823C07B}"/>
          </ac:spMkLst>
        </pc:spChg>
      </pc:sldChg>
      <pc:sldChg chg="modSp mod">
        <pc:chgData name="Ammons, Denise" userId="61c7dcbd-e9a4-4215-b4a8-e086cbae6994" providerId="ADAL" clId="{33F0E15E-0C49-43F7-A2AB-B27E83E6CC5E}" dt="2022-11-09T21:06:54.076" v="147" actId="33553"/>
        <pc:sldMkLst>
          <pc:docMk/>
          <pc:sldMk cId="685356414" sldId="326"/>
        </pc:sldMkLst>
        <pc:spChg chg="mod ord">
          <ac:chgData name="Ammons, Denise" userId="61c7dcbd-e9a4-4215-b4a8-e086cbae6994" providerId="ADAL" clId="{33F0E15E-0C49-43F7-A2AB-B27E83E6CC5E}" dt="2022-11-09T21:06:54.076" v="147" actId="33553"/>
          <ac:spMkLst>
            <pc:docMk/>
            <pc:sldMk cId="685356414" sldId="326"/>
            <ac:spMk id="6" creationId="{8BEA2A35-DB1D-4E28-9345-2D269823C07B}"/>
          </ac:spMkLst>
        </pc:spChg>
        <pc:picChg chg="mod">
          <ac:chgData name="Ammons, Denise" userId="61c7dcbd-e9a4-4215-b4a8-e086cbae6994" providerId="ADAL" clId="{33F0E15E-0C49-43F7-A2AB-B27E83E6CC5E}" dt="2022-11-09T20:56:39.923" v="49" actId="962"/>
          <ac:picMkLst>
            <pc:docMk/>
            <pc:sldMk cId="685356414" sldId="326"/>
            <ac:picMk id="7" creationId="{43BA106E-AE81-4062-9CA0-3B02A97E6A3B}"/>
          </ac:picMkLst>
        </pc:picChg>
      </pc:sldChg>
      <pc:sldChg chg="modSp mod">
        <pc:chgData name="Ammons, Denise" userId="61c7dcbd-e9a4-4215-b4a8-e086cbae6994" providerId="ADAL" clId="{33F0E15E-0C49-43F7-A2AB-B27E83E6CC5E}" dt="2022-11-09T21:06:58.639" v="149" actId="33553"/>
        <pc:sldMkLst>
          <pc:docMk/>
          <pc:sldMk cId="62856864" sldId="327"/>
        </pc:sldMkLst>
        <pc:spChg chg="mod">
          <ac:chgData name="Ammons, Denise" userId="61c7dcbd-e9a4-4215-b4a8-e086cbae6994" providerId="ADAL" clId="{33F0E15E-0C49-43F7-A2AB-B27E83E6CC5E}" dt="2022-11-09T21:06:58.639" v="149" actId="33553"/>
          <ac:spMkLst>
            <pc:docMk/>
            <pc:sldMk cId="62856864" sldId="327"/>
            <ac:spMk id="6" creationId="{8BEA2A35-DB1D-4E28-9345-2D269823C07B}"/>
          </ac:spMkLst>
        </pc:spChg>
      </pc:sldChg>
      <pc:sldChg chg="modSp mod">
        <pc:chgData name="Ammons, Denise" userId="61c7dcbd-e9a4-4215-b4a8-e086cbae6994" providerId="ADAL" clId="{33F0E15E-0C49-43F7-A2AB-B27E83E6CC5E}" dt="2022-11-09T21:07:10.579" v="151" actId="33553"/>
        <pc:sldMkLst>
          <pc:docMk/>
          <pc:sldMk cId="3134642385" sldId="330"/>
        </pc:sldMkLst>
        <pc:spChg chg="mod ord">
          <ac:chgData name="Ammons, Denise" userId="61c7dcbd-e9a4-4215-b4a8-e086cbae6994" providerId="ADAL" clId="{33F0E15E-0C49-43F7-A2AB-B27E83E6CC5E}" dt="2022-11-09T21:07:10.579" v="151" actId="33553"/>
          <ac:spMkLst>
            <pc:docMk/>
            <pc:sldMk cId="3134642385" sldId="330"/>
            <ac:spMk id="14" creationId="{0F4FC735-DB1B-40EA-AAE8-07F052436537}"/>
          </ac:spMkLst>
        </pc:spChg>
        <pc:grpChg chg="mod">
          <ac:chgData name="Ammons, Denise" userId="61c7dcbd-e9a4-4215-b4a8-e086cbae6994" providerId="ADAL" clId="{33F0E15E-0C49-43F7-A2AB-B27E83E6CC5E}" dt="2022-11-09T20:58:33.674" v="60" actId="962"/>
          <ac:grpSpMkLst>
            <pc:docMk/>
            <pc:sldMk cId="3134642385" sldId="330"/>
            <ac:grpSpMk id="9" creationId="{E3C98DBD-4493-4397-96D2-19879EFEB8C3}"/>
          </ac:grpSpMkLst>
        </pc:grpChg>
        <pc:cxnChg chg="mod">
          <ac:chgData name="Ammons, Denise" userId="61c7dcbd-e9a4-4215-b4a8-e086cbae6994" providerId="ADAL" clId="{33F0E15E-0C49-43F7-A2AB-B27E83E6CC5E}" dt="2022-11-09T20:58:34.209" v="61" actId="962"/>
          <ac:cxnSpMkLst>
            <pc:docMk/>
            <pc:sldMk cId="3134642385" sldId="330"/>
            <ac:cxnSpMk id="7" creationId="{CF0B6F9E-17A6-4DA4-AD77-C8013B64FFDE}"/>
          </ac:cxnSpMkLst>
        </pc:cxnChg>
      </pc:sldChg>
      <pc:sldChg chg="modSp mod">
        <pc:chgData name="Ammons, Denise" userId="61c7dcbd-e9a4-4215-b4a8-e086cbae6994" providerId="ADAL" clId="{33F0E15E-0C49-43F7-A2AB-B27E83E6CC5E}" dt="2022-11-09T21:07:24.708" v="158" actId="33553"/>
        <pc:sldMkLst>
          <pc:docMk/>
          <pc:sldMk cId="3534085181" sldId="331"/>
        </pc:sldMkLst>
        <pc:spChg chg="mod">
          <ac:chgData name="Ammons, Denise" userId="61c7dcbd-e9a4-4215-b4a8-e086cbae6994" providerId="ADAL" clId="{33F0E15E-0C49-43F7-A2AB-B27E83E6CC5E}" dt="2022-11-09T21:07:24.708" v="158" actId="33553"/>
          <ac:spMkLst>
            <pc:docMk/>
            <pc:sldMk cId="3534085181" sldId="331"/>
            <ac:spMk id="14" creationId="{0F4FC735-DB1B-40EA-AAE8-07F052436537}"/>
          </ac:spMkLst>
        </pc:spChg>
        <pc:grpChg chg="mod">
          <ac:chgData name="Ammons, Denise" userId="61c7dcbd-e9a4-4215-b4a8-e086cbae6994" providerId="ADAL" clId="{33F0E15E-0C49-43F7-A2AB-B27E83E6CC5E}" dt="2022-11-09T21:00:00.420" v="73" actId="962"/>
          <ac:grpSpMkLst>
            <pc:docMk/>
            <pc:sldMk cId="3534085181" sldId="331"/>
            <ac:grpSpMk id="9" creationId="{E3C98DBD-4493-4397-96D2-19879EFEB8C3}"/>
          </ac:grpSpMkLst>
        </pc:grpChg>
        <pc:cxnChg chg="mod">
          <ac:chgData name="Ammons, Denise" userId="61c7dcbd-e9a4-4215-b4a8-e086cbae6994" providerId="ADAL" clId="{33F0E15E-0C49-43F7-A2AB-B27E83E6CC5E}" dt="2022-11-09T21:00:00.007" v="72" actId="962"/>
          <ac:cxnSpMkLst>
            <pc:docMk/>
            <pc:sldMk cId="3534085181" sldId="331"/>
            <ac:cxnSpMk id="7" creationId="{CF0B6F9E-17A6-4DA4-AD77-C8013B64FFDE}"/>
          </ac:cxnSpMkLst>
        </pc:cxnChg>
      </pc:sldChg>
      <pc:sldChg chg="modSp mod">
        <pc:chgData name="Ammons, Denise" userId="61c7dcbd-e9a4-4215-b4a8-e086cbae6994" providerId="ADAL" clId="{33F0E15E-0C49-43F7-A2AB-B27E83E6CC5E}" dt="2022-11-09T21:07:37.894" v="168" actId="33553"/>
        <pc:sldMkLst>
          <pc:docMk/>
          <pc:sldMk cId="2280916432" sldId="332"/>
        </pc:sldMkLst>
        <pc:spChg chg="mod">
          <ac:chgData name="Ammons, Denise" userId="61c7dcbd-e9a4-4215-b4a8-e086cbae6994" providerId="ADAL" clId="{33F0E15E-0C49-43F7-A2AB-B27E83E6CC5E}" dt="2022-11-09T21:07:37.894" v="168" actId="33553"/>
          <ac:spMkLst>
            <pc:docMk/>
            <pc:sldMk cId="2280916432" sldId="332"/>
            <ac:spMk id="14" creationId="{0F4FC735-DB1B-40EA-AAE8-07F052436537}"/>
          </ac:spMkLst>
        </pc:spChg>
        <pc:grpChg chg="mod">
          <ac:chgData name="Ammons, Denise" userId="61c7dcbd-e9a4-4215-b4a8-e086cbae6994" providerId="ADAL" clId="{33F0E15E-0C49-43F7-A2AB-B27E83E6CC5E}" dt="2022-11-09T21:01:44.940" v="102" actId="962"/>
          <ac:grpSpMkLst>
            <pc:docMk/>
            <pc:sldMk cId="2280916432" sldId="332"/>
            <ac:grpSpMk id="9" creationId="{E3C98DBD-4493-4397-96D2-19879EFEB8C3}"/>
          </ac:grpSpMkLst>
        </pc:grpChg>
        <pc:cxnChg chg="mod">
          <ac:chgData name="Ammons, Denise" userId="61c7dcbd-e9a4-4215-b4a8-e086cbae6994" providerId="ADAL" clId="{33F0E15E-0C49-43F7-A2AB-B27E83E6CC5E}" dt="2022-11-09T21:01:43.877" v="101" actId="962"/>
          <ac:cxnSpMkLst>
            <pc:docMk/>
            <pc:sldMk cId="2280916432" sldId="332"/>
            <ac:cxnSpMk id="7" creationId="{CF0B6F9E-17A6-4DA4-AD77-C8013B64FFDE}"/>
          </ac:cxnSpMkLst>
        </pc:cxnChg>
      </pc:sldChg>
      <pc:sldChg chg="delSp modSp mod">
        <pc:chgData name="Ammons, Denise" userId="61c7dcbd-e9a4-4215-b4a8-e086cbae6994" providerId="ADAL" clId="{33F0E15E-0C49-43F7-A2AB-B27E83E6CC5E}" dt="2022-11-09T21:09:46.654" v="194" actId="207"/>
        <pc:sldMkLst>
          <pc:docMk/>
          <pc:sldMk cId="453094399" sldId="333"/>
        </pc:sldMkLst>
        <pc:spChg chg="mod topLvl">
          <ac:chgData name="Ammons, Denise" userId="61c7dcbd-e9a4-4215-b4a8-e086cbae6994" providerId="ADAL" clId="{33F0E15E-0C49-43F7-A2AB-B27E83E6CC5E}" dt="2022-11-09T21:09:36.996" v="192" actId="207"/>
          <ac:spMkLst>
            <pc:docMk/>
            <pc:sldMk cId="453094399" sldId="333"/>
            <ac:spMk id="3" creationId="{1931FB4F-852E-88A4-5528-629C8C31D156}"/>
          </ac:spMkLst>
        </pc:spChg>
        <pc:spChg chg="mod topLvl">
          <ac:chgData name="Ammons, Denise" userId="61c7dcbd-e9a4-4215-b4a8-e086cbae6994" providerId="ADAL" clId="{33F0E15E-0C49-43F7-A2AB-B27E83E6CC5E}" dt="2022-11-09T21:09:46.654" v="194" actId="207"/>
          <ac:spMkLst>
            <pc:docMk/>
            <pc:sldMk cId="453094399" sldId="333"/>
            <ac:spMk id="5" creationId="{3312AA58-7129-F75C-3B3F-C84E046DD30F}"/>
          </ac:spMkLst>
        </pc:spChg>
        <pc:spChg chg="mod">
          <ac:chgData name="Ammons, Denise" userId="61c7dcbd-e9a4-4215-b4a8-e086cbae6994" providerId="ADAL" clId="{33F0E15E-0C49-43F7-A2AB-B27E83E6CC5E}" dt="2022-11-09T21:07:07.704" v="150" actId="33553"/>
          <ac:spMkLst>
            <pc:docMk/>
            <pc:sldMk cId="453094399" sldId="333"/>
            <ac:spMk id="6" creationId="{8BEA2A35-DB1D-4E28-9345-2D269823C07B}"/>
          </ac:spMkLst>
        </pc:spChg>
        <pc:spChg chg="mod ord topLvl">
          <ac:chgData name="Ammons, Denise" userId="61c7dcbd-e9a4-4215-b4a8-e086cbae6994" providerId="ADAL" clId="{33F0E15E-0C49-43F7-A2AB-B27E83E6CC5E}" dt="2022-11-09T21:09:40.678" v="193" actId="207"/>
          <ac:spMkLst>
            <pc:docMk/>
            <pc:sldMk cId="453094399" sldId="333"/>
            <ac:spMk id="7" creationId="{7C295889-F2DF-157E-D882-79889818275F}"/>
          </ac:spMkLst>
        </pc:spChg>
        <pc:grpChg chg="del mod">
          <ac:chgData name="Ammons, Denise" userId="61c7dcbd-e9a4-4215-b4a8-e086cbae6994" providerId="ADAL" clId="{33F0E15E-0C49-43F7-A2AB-B27E83E6CC5E}" dt="2022-11-09T20:57:47.917" v="54" actId="165"/>
          <ac:grpSpMkLst>
            <pc:docMk/>
            <pc:sldMk cId="453094399" sldId="333"/>
            <ac:grpSpMk id="2" creationId="{77C21514-CEDD-2A09-B436-8D8A896C58CA}"/>
          </ac:grpSpMkLst>
        </pc:grpChg>
        <pc:graphicFrameChg chg="del">
          <ac:chgData name="Ammons, Denise" userId="61c7dcbd-e9a4-4215-b4a8-e086cbae6994" providerId="ADAL" clId="{33F0E15E-0C49-43F7-A2AB-B27E83E6CC5E}" dt="2022-11-09T20:57:41.904" v="53" actId="18245"/>
          <ac:graphicFrameMkLst>
            <pc:docMk/>
            <pc:sldMk cId="453094399" sldId="333"/>
            <ac:graphicFrameMk id="8" creationId="{64D29EDD-24DB-4F8B-A432-310D1193FE31}"/>
          </ac:graphicFrameMkLst>
        </pc:graphicFrameChg>
        <pc:picChg chg="mod">
          <ac:chgData name="Ammons, Denise" userId="61c7dcbd-e9a4-4215-b4a8-e086cbae6994" providerId="ADAL" clId="{33F0E15E-0C49-43F7-A2AB-B27E83E6CC5E}" dt="2022-11-09T20:57:09.710" v="52" actId="962"/>
          <ac:picMkLst>
            <pc:docMk/>
            <pc:sldMk cId="453094399" sldId="333"/>
            <ac:picMk id="4" creationId="{7FF90AE5-5ACA-4989-9D4B-E4A98FF06EBA}"/>
          </ac:picMkLst>
        </pc:picChg>
      </pc:sldChg>
      <pc:sldChg chg="modSp mod">
        <pc:chgData name="Ammons, Denise" userId="61c7dcbd-e9a4-4215-b4a8-e086cbae6994" providerId="ADAL" clId="{33F0E15E-0C49-43F7-A2AB-B27E83E6CC5E}" dt="2022-11-09T21:07:12.887" v="152" actId="33553"/>
        <pc:sldMkLst>
          <pc:docMk/>
          <pc:sldMk cId="2529599837" sldId="335"/>
        </pc:sldMkLst>
        <pc:spChg chg="ord">
          <ac:chgData name="Ammons, Denise" userId="61c7dcbd-e9a4-4215-b4a8-e086cbae6994" providerId="ADAL" clId="{33F0E15E-0C49-43F7-A2AB-B27E83E6CC5E}" dt="2022-11-09T20:58:49.233" v="62" actId="13244"/>
          <ac:spMkLst>
            <pc:docMk/>
            <pc:sldMk cId="2529599837" sldId="335"/>
            <ac:spMk id="2" creationId="{3AA1434B-C38C-4F2F-AB77-3D6F9EAEA9D4}"/>
          </ac:spMkLst>
        </pc:spChg>
        <pc:spChg chg="mod">
          <ac:chgData name="Ammons, Denise" userId="61c7dcbd-e9a4-4215-b4a8-e086cbae6994" providerId="ADAL" clId="{33F0E15E-0C49-43F7-A2AB-B27E83E6CC5E}" dt="2022-11-09T21:07:12.887" v="152" actId="33553"/>
          <ac:spMkLst>
            <pc:docMk/>
            <pc:sldMk cId="2529599837" sldId="335"/>
            <ac:spMk id="6" creationId="{8BEA2A35-DB1D-4E28-9345-2D269823C07B}"/>
          </ac:spMkLst>
        </pc:spChg>
        <pc:picChg chg="mod">
          <ac:chgData name="Ammons, Denise" userId="61c7dcbd-e9a4-4215-b4a8-e086cbae6994" providerId="ADAL" clId="{33F0E15E-0C49-43F7-A2AB-B27E83E6CC5E}" dt="2022-11-09T20:58:50.375" v="63" actId="962"/>
          <ac:picMkLst>
            <pc:docMk/>
            <pc:sldMk cId="2529599837" sldId="335"/>
            <ac:picMk id="7" creationId="{920654B4-B7E0-40DC-8D89-2AF369A75B11}"/>
          </ac:picMkLst>
        </pc:picChg>
        <pc:picChg chg="mod">
          <ac:chgData name="Ammons, Denise" userId="61c7dcbd-e9a4-4215-b4a8-e086cbae6994" providerId="ADAL" clId="{33F0E15E-0C49-43F7-A2AB-B27E83E6CC5E}" dt="2022-11-09T20:58:50.804" v="64" actId="962"/>
          <ac:picMkLst>
            <pc:docMk/>
            <pc:sldMk cId="2529599837" sldId="335"/>
            <ac:picMk id="79" creationId="{169FB432-509F-432C-AE3C-9774064C5A33}"/>
          </ac:picMkLst>
        </pc:picChg>
      </pc:sldChg>
      <pc:sldChg chg="modSp mod">
        <pc:chgData name="Ammons, Denise" userId="61c7dcbd-e9a4-4215-b4a8-e086cbae6994" providerId="ADAL" clId="{33F0E15E-0C49-43F7-A2AB-B27E83E6CC5E}" dt="2022-11-09T21:07:22.328" v="157" actId="33553"/>
        <pc:sldMkLst>
          <pc:docMk/>
          <pc:sldMk cId="68975386" sldId="337"/>
        </pc:sldMkLst>
        <pc:spChg chg="mod">
          <ac:chgData name="Ammons, Denise" userId="61c7dcbd-e9a4-4215-b4a8-e086cbae6994" providerId="ADAL" clId="{33F0E15E-0C49-43F7-A2AB-B27E83E6CC5E}" dt="2022-11-09T21:07:22.328" v="157" actId="33553"/>
          <ac:spMkLst>
            <pc:docMk/>
            <pc:sldMk cId="68975386" sldId="337"/>
            <ac:spMk id="6" creationId="{8BEA2A35-DB1D-4E28-9345-2D269823C07B}"/>
          </ac:spMkLst>
        </pc:spChg>
        <pc:grpChg chg="mod">
          <ac:chgData name="Ammons, Denise" userId="61c7dcbd-e9a4-4215-b4a8-e086cbae6994" providerId="ADAL" clId="{33F0E15E-0C49-43F7-A2AB-B27E83E6CC5E}" dt="2022-11-09T20:59:54.901" v="71" actId="962"/>
          <ac:grpSpMkLst>
            <pc:docMk/>
            <pc:sldMk cId="68975386" sldId="337"/>
            <ac:grpSpMk id="12" creationId="{0F31F8AA-3BDC-4E68-80DB-73D7BF8CE939}"/>
          </ac:grpSpMkLst>
        </pc:grpChg>
        <pc:cxnChg chg="mod">
          <ac:chgData name="Ammons, Denise" userId="61c7dcbd-e9a4-4215-b4a8-e086cbae6994" providerId="ADAL" clId="{33F0E15E-0C49-43F7-A2AB-B27E83E6CC5E}" dt="2022-11-09T20:59:54.430" v="70" actId="962"/>
          <ac:cxnSpMkLst>
            <pc:docMk/>
            <pc:sldMk cId="68975386" sldId="337"/>
            <ac:cxnSpMk id="10" creationId="{33B4705B-9E72-4ADC-A38F-E4B98C689AE1}"/>
          </ac:cxnSpMkLst>
        </pc:cxnChg>
      </pc:sldChg>
      <pc:sldChg chg="modSp mod">
        <pc:chgData name="Ammons, Denise" userId="61c7dcbd-e9a4-4215-b4a8-e086cbae6994" providerId="ADAL" clId="{33F0E15E-0C49-43F7-A2AB-B27E83E6CC5E}" dt="2022-11-09T21:07:20.221" v="156" actId="33553"/>
        <pc:sldMkLst>
          <pc:docMk/>
          <pc:sldMk cId="2252063837" sldId="338"/>
        </pc:sldMkLst>
        <pc:spChg chg="mod ord">
          <ac:chgData name="Ammons, Denise" userId="61c7dcbd-e9a4-4215-b4a8-e086cbae6994" providerId="ADAL" clId="{33F0E15E-0C49-43F7-A2AB-B27E83E6CC5E}" dt="2022-11-09T21:07:20.221" v="156" actId="33553"/>
          <ac:spMkLst>
            <pc:docMk/>
            <pc:sldMk cId="2252063837" sldId="338"/>
            <ac:spMk id="6" creationId="{8BEA2A35-DB1D-4E28-9345-2D269823C07B}"/>
          </ac:spMkLst>
        </pc:spChg>
      </pc:sldChg>
      <pc:sldChg chg="modSp mod">
        <pc:chgData name="Ammons, Denise" userId="61c7dcbd-e9a4-4215-b4a8-e086cbae6994" providerId="ADAL" clId="{33F0E15E-0C49-43F7-A2AB-B27E83E6CC5E}" dt="2022-11-09T21:07:18.495" v="155" actId="33553"/>
        <pc:sldMkLst>
          <pc:docMk/>
          <pc:sldMk cId="4261853395" sldId="339"/>
        </pc:sldMkLst>
        <pc:spChg chg="ord">
          <ac:chgData name="Ammons, Denise" userId="61c7dcbd-e9a4-4215-b4a8-e086cbae6994" providerId="ADAL" clId="{33F0E15E-0C49-43F7-A2AB-B27E83E6CC5E}" dt="2022-11-09T20:59:17.560" v="67" actId="13244"/>
          <ac:spMkLst>
            <pc:docMk/>
            <pc:sldMk cId="4261853395" sldId="339"/>
            <ac:spMk id="2" creationId="{3AA1434B-C38C-4F2F-AB77-3D6F9EAEA9D4}"/>
          </ac:spMkLst>
        </pc:spChg>
        <pc:spChg chg="mod">
          <ac:chgData name="Ammons, Denise" userId="61c7dcbd-e9a4-4215-b4a8-e086cbae6994" providerId="ADAL" clId="{33F0E15E-0C49-43F7-A2AB-B27E83E6CC5E}" dt="2022-11-09T21:07:18.495" v="155" actId="33553"/>
          <ac:spMkLst>
            <pc:docMk/>
            <pc:sldMk cId="4261853395" sldId="339"/>
            <ac:spMk id="6" creationId="{8BEA2A35-DB1D-4E28-9345-2D269823C07B}"/>
          </ac:spMkLst>
        </pc:spChg>
      </pc:sldChg>
      <pc:sldChg chg="modSp mod">
        <pc:chgData name="Ammons, Denise" userId="61c7dcbd-e9a4-4215-b4a8-e086cbae6994" providerId="ADAL" clId="{33F0E15E-0C49-43F7-A2AB-B27E83E6CC5E}" dt="2022-11-09T21:07:16.865" v="154" actId="33553"/>
        <pc:sldMkLst>
          <pc:docMk/>
          <pc:sldMk cId="4164194786" sldId="341"/>
        </pc:sldMkLst>
        <pc:spChg chg="mod">
          <ac:chgData name="Ammons, Denise" userId="61c7dcbd-e9a4-4215-b4a8-e086cbae6994" providerId="ADAL" clId="{33F0E15E-0C49-43F7-A2AB-B27E83E6CC5E}" dt="2022-11-09T21:07:16.865" v="154" actId="33553"/>
          <ac:spMkLst>
            <pc:docMk/>
            <pc:sldMk cId="4164194786" sldId="341"/>
            <ac:spMk id="6" creationId="{8BEA2A35-DB1D-4E28-9345-2D269823C07B}"/>
          </ac:spMkLst>
        </pc:spChg>
        <pc:picChg chg="mod">
          <ac:chgData name="Ammons, Denise" userId="61c7dcbd-e9a4-4215-b4a8-e086cbae6994" providerId="ADAL" clId="{33F0E15E-0C49-43F7-A2AB-B27E83E6CC5E}" dt="2022-11-09T20:59:11.166" v="66" actId="962"/>
          <ac:picMkLst>
            <pc:docMk/>
            <pc:sldMk cId="4164194786" sldId="341"/>
            <ac:picMk id="4" creationId="{A9DFD9FC-9F78-4139-9E98-4F235ACC5E44}"/>
          </ac:picMkLst>
        </pc:picChg>
      </pc:sldChg>
      <pc:sldChg chg="modSp mod">
        <pc:chgData name="Ammons, Denise" userId="61c7dcbd-e9a4-4215-b4a8-e086cbae6994" providerId="ADAL" clId="{33F0E15E-0C49-43F7-A2AB-B27E83E6CC5E}" dt="2022-11-09T21:07:15.011" v="153" actId="33553"/>
        <pc:sldMkLst>
          <pc:docMk/>
          <pc:sldMk cId="1247426398" sldId="342"/>
        </pc:sldMkLst>
        <pc:spChg chg="mod ord">
          <ac:chgData name="Ammons, Denise" userId="61c7dcbd-e9a4-4215-b4a8-e086cbae6994" providerId="ADAL" clId="{33F0E15E-0C49-43F7-A2AB-B27E83E6CC5E}" dt="2022-11-09T21:07:15.011" v="153" actId="33553"/>
          <ac:spMkLst>
            <pc:docMk/>
            <pc:sldMk cId="1247426398" sldId="342"/>
            <ac:spMk id="6" creationId="{8BEA2A35-DB1D-4E28-9345-2D269823C07B}"/>
          </ac:spMkLst>
        </pc:spChg>
      </pc:sldChg>
      <pc:sldChg chg="delSp modSp mod">
        <pc:chgData name="Ammons, Denise" userId="61c7dcbd-e9a4-4215-b4a8-e086cbae6994" providerId="ADAL" clId="{33F0E15E-0C49-43F7-A2AB-B27E83E6CC5E}" dt="2022-11-09T21:07:27.095" v="160" actId="27636"/>
        <pc:sldMkLst>
          <pc:docMk/>
          <pc:sldMk cId="2350152588" sldId="343"/>
        </pc:sldMkLst>
        <pc:spChg chg="mod topLvl">
          <ac:chgData name="Ammons, Denise" userId="61c7dcbd-e9a4-4215-b4a8-e086cbae6994" providerId="ADAL" clId="{33F0E15E-0C49-43F7-A2AB-B27E83E6CC5E}" dt="2022-11-09T21:00:41.722" v="79" actId="962"/>
          <ac:spMkLst>
            <pc:docMk/>
            <pc:sldMk cId="2350152588" sldId="343"/>
            <ac:spMk id="3" creationId="{C5D65A71-836C-7283-21A5-E258DC02211C}"/>
          </ac:spMkLst>
        </pc:spChg>
        <pc:spChg chg="mod topLvl">
          <ac:chgData name="Ammons, Denise" userId="61c7dcbd-e9a4-4215-b4a8-e086cbae6994" providerId="ADAL" clId="{33F0E15E-0C49-43F7-A2AB-B27E83E6CC5E}" dt="2022-11-09T21:00:36.928" v="76" actId="962"/>
          <ac:spMkLst>
            <pc:docMk/>
            <pc:sldMk cId="2350152588" sldId="343"/>
            <ac:spMk id="4" creationId="{E1AF8639-EF3B-4728-7E12-38D034957523}"/>
          </ac:spMkLst>
        </pc:spChg>
        <pc:spChg chg="mod topLvl">
          <ac:chgData name="Ammons, Denise" userId="61c7dcbd-e9a4-4215-b4a8-e086cbae6994" providerId="ADAL" clId="{33F0E15E-0C49-43F7-A2AB-B27E83E6CC5E}" dt="2022-11-09T21:00:31.716" v="75" actId="165"/>
          <ac:spMkLst>
            <pc:docMk/>
            <pc:sldMk cId="2350152588" sldId="343"/>
            <ac:spMk id="5" creationId="{446AF9C6-85DD-93F0-12E1-1F46F8F7B22B}"/>
          </ac:spMkLst>
        </pc:spChg>
        <pc:spChg chg="mod">
          <ac:chgData name="Ammons, Denise" userId="61c7dcbd-e9a4-4215-b4a8-e086cbae6994" providerId="ADAL" clId="{33F0E15E-0C49-43F7-A2AB-B27E83E6CC5E}" dt="2022-11-09T21:07:27.095" v="160" actId="27636"/>
          <ac:spMkLst>
            <pc:docMk/>
            <pc:sldMk cId="2350152588" sldId="343"/>
            <ac:spMk id="6" creationId="{8BEA2A35-DB1D-4E28-9345-2D269823C07B}"/>
          </ac:spMkLst>
        </pc:spChg>
        <pc:spChg chg="mod topLvl">
          <ac:chgData name="Ammons, Denise" userId="61c7dcbd-e9a4-4215-b4a8-e086cbae6994" providerId="ADAL" clId="{33F0E15E-0C49-43F7-A2AB-B27E83E6CC5E}" dt="2022-11-09T21:00:45.017" v="80" actId="962"/>
          <ac:spMkLst>
            <pc:docMk/>
            <pc:sldMk cId="2350152588" sldId="343"/>
            <ac:spMk id="7" creationId="{B6220FE7-5E65-772E-4C28-180375E18972}"/>
          </ac:spMkLst>
        </pc:spChg>
        <pc:spChg chg="mod topLvl">
          <ac:chgData name="Ammons, Denise" userId="61c7dcbd-e9a4-4215-b4a8-e086cbae6994" providerId="ADAL" clId="{33F0E15E-0C49-43F7-A2AB-B27E83E6CC5E}" dt="2022-11-09T21:00:48.658" v="86" actId="962"/>
          <ac:spMkLst>
            <pc:docMk/>
            <pc:sldMk cId="2350152588" sldId="343"/>
            <ac:spMk id="8" creationId="{98B926C2-E6EC-8B83-1485-98270FD62083}"/>
          </ac:spMkLst>
        </pc:spChg>
        <pc:spChg chg="mod topLvl">
          <ac:chgData name="Ammons, Denise" userId="61c7dcbd-e9a4-4215-b4a8-e086cbae6994" providerId="ADAL" clId="{33F0E15E-0C49-43F7-A2AB-B27E83E6CC5E}" dt="2022-11-09T21:00:49.298" v="88" actId="962"/>
          <ac:spMkLst>
            <pc:docMk/>
            <pc:sldMk cId="2350152588" sldId="343"/>
            <ac:spMk id="9" creationId="{F06B7A90-D7DB-880E-7478-A2CF203C5DFD}"/>
          </ac:spMkLst>
        </pc:spChg>
        <pc:grpChg chg="del mod">
          <ac:chgData name="Ammons, Denise" userId="61c7dcbd-e9a4-4215-b4a8-e086cbae6994" providerId="ADAL" clId="{33F0E15E-0C49-43F7-A2AB-B27E83E6CC5E}" dt="2022-11-09T21:00:31.716" v="75" actId="165"/>
          <ac:grpSpMkLst>
            <pc:docMk/>
            <pc:sldMk cId="2350152588" sldId="343"/>
            <ac:grpSpMk id="2" creationId="{8D2D8244-4D79-6C63-6F40-F00EC1FC894A}"/>
          </ac:grpSpMkLst>
        </pc:grpChg>
        <pc:graphicFrameChg chg="del">
          <ac:chgData name="Ammons, Denise" userId="61c7dcbd-e9a4-4215-b4a8-e086cbae6994" providerId="ADAL" clId="{33F0E15E-0C49-43F7-A2AB-B27E83E6CC5E}" dt="2022-11-09T21:00:19.431" v="74" actId="18245"/>
          <ac:graphicFrameMkLst>
            <pc:docMk/>
            <pc:sldMk cId="2350152588" sldId="343"/>
            <ac:graphicFrameMk id="18" creationId="{F81520BB-0FF8-4141-8690-726D22AF1657}"/>
          </ac:graphicFrameMkLst>
        </pc:graphicFrameChg>
      </pc:sldChg>
      <pc:sldChg chg="modSp mod">
        <pc:chgData name="Ammons, Denise" userId="61c7dcbd-e9a4-4215-b4a8-e086cbae6994" providerId="ADAL" clId="{33F0E15E-0C49-43F7-A2AB-B27E83E6CC5E}" dt="2022-11-09T21:07:40.637" v="169" actId="33553"/>
        <pc:sldMkLst>
          <pc:docMk/>
          <pc:sldMk cId="2165442847" sldId="344"/>
        </pc:sldMkLst>
        <pc:spChg chg="mod ord">
          <ac:chgData name="Ammons, Denise" userId="61c7dcbd-e9a4-4215-b4a8-e086cbae6994" providerId="ADAL" clId="{33F0E15E-0C49-43F7-A2AB-B27E83E6CC5E}" dt="2022-11-09T21:07:40.637" v="169" actId="33553"/>
          <ac:spMkLst>
            <pc:docMk/>
            <pc:sldMk cId="2165442847" sldId="344"/>
            <ac:spMk id="6" creationId="{8BEA2A35-DB1D-4E28-9345-2D269823C07B}"/>
          </ac:spMkLst>
        </pc:spChg>
        <pc:picChg chg="mod">
          <ac:chgData name="Ammons, Denise" userId="61c7dcbd-e9a4-4215-b4a8-e086cbae6994" providerId="ADAL" clId="{33F0E15E-0C49-43F7-A2AB-B27E83E6CC5E}" dt="2022-11-09T21:01:50.889" v="103" actId="962"/>
          <ac:picMkLst>
            <pc:docMk/>
            <pc:sldMk cId="2165442847" sldId="344"/>
            <ac:picMk id="4" creationId="{2AB3A5EC-DC0A-471B-9A7D-2DF8C09FBC6E}"/>
          </ac:picMkLst>
        </pc:picChg>
      </pc:sldChg>
      <pc:sldChg chg="modSp mod">
        <pc:chgData name="Ammons, Denise" userId="61c7dcbd-e9a4-4215-b4a8-e086cbae6994" providerId="ADAL" clId="{33F0E15E-0C49-43F7-A2AB-B27E83E6CC5E}" dt="2022-11-09T21:07:35.411" v="167" actId="33553"/>
        <pc:sldMkLst>
          <pc:docMk/>
          <pc:sldMk cId="2071718553" sldId="345"/>
        </pc:sldMkLst>
        <pc:spChg chg="mod ord">
          <ac:chgData name="Ammons, Denise" userId="61c7dcbd-e9a4-4215-b4a8-e086cbae6994" providerId="ADAL" clId="{33F0E15E-0C49-43F7-A2AB-B27E83E6CC5E}" dt="2022-11-09T21:07:35.411" v="167" actId="33553"/>
          <ac:spMkLst>
            <pc:docMk/>
            <pc:sldMk cId="2071718553" sldId="345"/>
            <ac:spMk id="6" creationId="{8BEA2A35-DB1D-4E28-9345-2D269823C07B}"/>
          </ac:spMkLst>
        </pc:spChg>
        <pc:picChg chg="mod">
          <ac:chgData name="Ammons, Denise" userId="61c7dcbd-e9a4-4215-b4a8-e086cbae6994" providerId="ADAL" clId="{33F0E15E-0C49-43F7-A2AB-B27E83E6CC5E}" dt="2022-11-09T21:01:37.035" v="100" actId="962"/>
          <ac:picMkLst>
            <pc:docMk/>
            <pc:sldMk cId="2071718553" sldId="345"/>
            <ac:picMk id="7" creationId="{C9D76FED-CCF2-44D4-BD26-67F1D2F08017}"/>
          </ac:picMkLst>
        </pc:picChg>
      </pc:sldChg>
      <pc:sldChg chg="modSp mod">
        <pc:chgData name="Ammons, Denise" userId="61c7dcbd-e9a4-4215-b4a8-e086cbae6994" providerId="ADAL" clId="{33F0E15E-0C49-43F7-A2AB-B27E83E6CC5E}" dt="2022-11-09T21:07:33.748" v="166" actId="33553"/>
        <pc:sldMkLst>
          <pc:docMk/>
          <pc:sldMk cId="2225128220" sldId="346"/>
        </pc:sldMkLst>
        <pc:spChg chg="mod ord">
          <ac:chgData name="Ammons, Denise" userId="61c7dcbd-e9a4-4215-b4a8-e086cbae6994" providerId="ADAL" clId="{33F0E15E-0C49-43F7-A2AB-B27E83E6CC5E}" dt="2022-11-09T21:07:33.748" v="166" actId="33553"/>
          <ac:spMkLst>
            <pc:docMk/>
            <pc:sldMk cId="2225128220" sldId="346"/>
            <ac:spMk id="6" creationId="{8BEA2A35-DB1D-4E28-9345-2D269823C07B}"/>
          </ac:spMkLst>
        </pc:spChg>
        <pc:picChg chg="mod">
          <ac:chgData name="Ammons, Denise" userId="61c7dcbd-e9a4-4215-b4a8-e086cbae6994" providerId="ADAL" clId="{33F0E15E-0C49-43F7-A2AB-B27E83E6CC5E}" dt="2022-11-09T21:01:28.691" v="98" actId="962"/>
          <ac:picMkLst>
            <pc:docMk/>
            <pc:sldMk cId="2225128220" sldId="346"/>
            <ac:picMk id="4" creationId="{964E5F49-EE15-4870-B8A1-CE109A68B6FB}"/>
          </ac:picMkLst>
        </pc:picChg>
      </pc:sldChg>
      <pc:sldChg chg="modSp mod">
        <pc:chgData name="Ammons, Denise" userId="61c7dcbd-e9a4-4215-b4a8-e086cbae6994" providerId="ADAL" clId="{33F0E15E-0C49-43F7-A2AB-B27E83E6CC5E}" dt="2022-11-09T21:07:32.127" v="165" actId="33553"/>
        <pc:sldMkLst>
          <pc:docMk/>
          <pc:sldMk cId="2360490539" sldId="347"/>
        </pc:sldMkLst>
        <pc:spChg chg="mod ord">
          <ac:chgData name="Ammons, Denise" userId="61c7dcbd-e9a4-4215-b4a8-e086cbae6994" providerId="ADAL" clId="{33F0E15E-0C49-43F7-A2AB-B27E83E6CC5E}" dt="2022-11-09T21:07:32.127" v="165" actId="33553"/>
          <ac:spMkLst>
            <pc:docMk/>
            <pc:sldMk cId="2360490539" sldId="347"/>
            <ac:spMk id="6" creationId="{8BEA2A35-DB1D-4E28-9345-2D269823C07B}"/>
          </ac:spMkLst>
        </pc:spChg>
        <pc:picChg chg="mod">
          <ac:chgData name="Ammons, Denise" userId="61c7dcbd-e9a4-4215-b4a8-e086cbae6994" providerId="ADAL" clId="{33F0E15E-0C49-43F7-A2AB-B27E83E6CC5E}" dt="2022-11-09T21:01:20.602" v="94" actId="962"/>
          <ac:picMkLst>
            <pc:docMk/>
            <pc:sldMk cId="2360490539" sldId="347"/>
            <ac:picMk id="13" creationId="{B0C7C3A5-8CE3-48EF-9960-53E767D6E2C1}"/>
          </ac:picMkLst>
        </pc:picChg>
        <pc:picChg chg="mod">
          <ac:chgData name="Ammons, Denise" userId="61c7dcbd-e9a4-4215-b4a8-e086cbae6994" providerId="ADAL" clId="{33F0E15E-0C49-43F7-A2AB-B27E83E6CC5E}" dt="2022-11-09T21:01:20.919" v="95" actId="962"/>
          <ac:picMkLst>
            <pc:docMk/>
            <pc:sldMk cId="2360490539" sldId="347"/>
            <ac:picMk id="15" creationId="{5369B9F6-0C68-4183-99B2-3283911A5658}"/>
          </ac:picMkLst>
        </pc:picChg>
        <pc:picChg chg="mod">
          <ac:chgData name="Ammons, Denise" userId="61c7dcbd-e9a4-4215-b4a8-e086cbae6994" providerId="ADAL" clId="{33F0E15E-0C49-43F7-A2AB-B27E83E6CC5E}" dt="2022-11-09T21:01:21.330" v="96" actId="962"/>
          <ac:picMkLst>
            <pc:docMk/>
            <pc:sldMk cId="2360490539" sldId="347"/>
            <ac:picMk id="16" creationId="{015319A7-94A4-4DFF-BAFA-97DBA50FF3AE}"/>
          </ac:picMkLst>
        </pc:picChg>
      </pc:sldChg>
      <pc:sldChg chg="modSp mod">
        <pc:chgData name="Ammons, Denise" userId="61c7dcbd-e9a4-4215-b4a8-e086cbae6994" providerId="ADAL" clId="{33F0E15E-0C49-43F7-A2AB-B27E83E6CC5E}" dt="2022-11-09T21:07:28.877" v="162" actId="27636"/>
        <pc:sldMkLst>
          <pc:docMk/>
          <pc:sldMk cId="2042106420" sldId="348"/>
        </pc:sldMkLst>
        <pc:spChg chg="mod ord">
          <ac:chgData name="Ammons, Denise" userId="61c7dcbd-e9a4-4215-b4a8-e086cbae6994" providerId="ADAL" clId="{33F0E15E-0C49-43F7-A2AB-B27E83E6CC5E}" dt="2022-11-09T21:07:28.877" v="162" actId="27636"/>
          <ac:spMkLst>
            <pc:docMk/>
            <pc:sldMk cId="2042106420" sldId="348"/>
            <ac:spMk id="6" creationId="{8BEA2A35-DB1D-4E28-9345-2D269823C07B}"/>
          </ac:spMkLst>
        </pc:spChg>
        <pc:picChg chg="mod">
          <ac:chgData name="Ammons, Denise" userId="61c7dcbd-e9a4-4215-b4a8-e086cbae6994" providerId="ADAL" clId="{33F0E15E-0C49-43F7-A2AB-B27E83E6CC5E}" dt="2022-11-09T21:00:59.432" v="90" actId="962"/>
          <ac:picMkLst>
            <pc:docMk/>
            <pc:sldMk cId="2042106420" sldId="348"/>
            <ac:picMk id="4" creationId="{79798A66-115D-46D3-9396-1D88F7A9F980}"/>
          </ac:picMkLst>
        </pc:picChg>
      </pc:sldChg>
      <pc:sldChg chg="modSp mod">
        <pc:chgData name="Ammons, Denise" userId="61c7dcbd-e9a4-4215-b4a8-e086cbae6994" providerId="ADAL" clId="{33F0E15E-0C49-43F7-A2AB-B27E83E6CC5E}" dt="2022-11-09T21:07:48.203" v="173" actId="33553"/>
        <pc:sldMkLst>
          <pc:docMk/>
          <pc:sldMk cId="316519939" sldId="349"/>
        </pc:sldMkLst>
        <pc:spChg chg="mod ord">
          <ac:chgData name="Ammons, Denise" userId="61c7dcbd-e9a4-4215-b4a8-e086cbae6994" providerId="ADAL" clId="{33F0E15E-0C49-43F7-A2AB-B27E83E6CC5E}" dt="2022-11-09T21:07:48.203" v="173" actId="33553"/>
          <ac:spMkLst>
            <pc:docMk/>
            <pc:sldMk cId="316519939" sldId="349"/>
            <ac:spMk id="6" creationId="{8BEA2A35-DB1D-4E28-9345-2D269823C07B}"/>
          </ac:spMkLst>
        </pc:spChg>
        <pc:picChg chg="mod">
          <ac:chgData name="Ammons, Denise" userId="61c7dcbd-e9a4-4215-b4a8-e086cbae6994" providerId="ADAL" clId="{33F0E15E-0C49-43F7-A2AB-B27E83E6CC5E}" dt="2022-11-09T21:02:43.484" v="113" actId="962"/>
          <ac:picMkLst>
            <pc:docMk/>
            <pc:sldMk cId="316519939" sldId="349"/>
            <ac:picMk id="9" creationId="{CBCDE4EC-B695-4661-BF45-B7AD1D9797B7}"/>
          </ac:picMkLst>
        </pc:picChg>
      </pc:sldChg>
      <pc:sldChg chg="modSp mod">
        <pc:chgData name="Ammons, Denise" userId="61c7dcbd-e9a4-4215-b4a8-e086cbae6994" providerId="ADAL" clId="{33F0E15E-0C49-43F7-A2AB-B27E83E6CC5E}" dt="2022-11-09T21:07:43.207" v="170" actId="33553"/>
        <pc:sldMkLst>
          <pc:docMk/>
          <pc:sldMk cId="2768047068" sldId="351"/>
        </pc:sldMkLst>
        <pc:spChg chg="mod ord">
          <ac:chgData name="Ammons, Denise" userId="61c7dcbd-e9a4-4215-b4a8-e086cbae6994" providerId="ADAL" clId="{33F0E15E-0C49-43F7-A2AB-B27E83E6CC5E}" dt="2022-11-09T21:07:43.207" v="170" actId="33553"/>
          <ac:spMkLst>
            <pc:docMk/>
            <pc:sldMk cId="2768047068" sldId="351"/>
            <ac:spMk id="6" creationId="{8BEA2A35-DB1D-4E28-9345-2D269823C07B}"/>
          </ac:spMkLst>
        </pc:spChg>
      </pc:sldChg>
      <pc:sldChg chg="modSp mod">
        <pc:chgData name="Ammons, Denise" userId="61c7dcbd-e9a4-4215-b4a8-e086cbae6994" providerId="ADAL" clId="{33F0E15E-0C49-43F7-A2AB-B27E83E6CC5E}" dt="2022-11-09T21:06:44.244" v="142" actId="33553"/>
        <pc:sldMkLst>
          <pc:docMk/>
          <pc:sldMk cId="732712354" sldId="354"/>
        </pc:sldMkLst>
        <pc:spChg chg="mod ord">
          <ac:chgData name="Ammons, Denise" userId="61c7dcbd-e9a4-4215-b4a8-e086cbae6994" providerId="ADAL" clId="{33F0E15E-0C49-43F7-A2AB-B27E83E6CC5E}" dt="2022-11-09T21:06:44.244" v="142" actId="33553"/>
          <ac:spMkLst>
            <pc:docMk/>
            <pc:sldMk cId="732712354" sldId="354"/>
            <ac:spMk id="14" creationId="{0F4FC735-DB1B-40EA-AAE8-07F052436537}"/>
          </ac:spMkLst>
        </pc:spChg>
        <pc:grpChg chg="mod">
          <ac:chgData name="Ammons, Denise" userId="61c7dcbd-e9a4-4215-b4a8-e086cbae6994" providerId="ADAL" clId="{33F0E15E-0C49-43F7-A2AB-B27E83E6CC5E}" dt="2022-11-09T20:55:39.280" v="40" actId="962"/>
          <ac:grpSpMkLst>
            <pc:docMk/>
            <pc:sldMk cId="732712354" sldId="354"/>
            <ac:grpSpMk id="9" creationId="{E3C98DBD-4493-4397-96D2-19879EFEB8C3}"/>
          </ac:grpSpMkLst>
        </pc:grpChg>
        <pc:cxnChg chg="mod">
          <ac:chgData name="Ammons, Denise" userId="61c7dcbd-e9a4-4215-b4a8-e086cbae6994" providerId="ADAL" clId="{33F0E15E-0C49-43F7-A2AB-B27E83E6CC5E}" dt="2022-11-09T20:54:08.097" v="32" actId="962"/>
          <ac:cxnSpMkLst>
            <pc:docMk/>
            <pc:sldMk cId="732712354" sldId="354"/>
            <ac:cxnSpMk id="7" creationId="{CF0B6F9E-17A6-4DA4-AD77-C8013B64FFDE}"/>
          </ac:cxnSpMkLst>
        </pc:cxnChg>
      </pc:sldChg>
      <pc:sldChg chg="modSp mod">
        <pc:chgData name="Ammons, Denise" userId="61c7dcbd-e9a4-4215-b4a8-e086cbae6994" providerId="ADAL" clId="{33F0E15E-0C49-43F7-A2AB-B27E83E6CC5E}" dt="2022-11-09T21:06:46.198" v="143" actId="33553"/>
        <pc:sldMkLst>
          <pc:docMk/>
          <pc:sldMk cId="1138666098" sldId="355"/>
        </pc:sldMkLst>
        <pc:spChg chg="mod ord">
          <ac:chgData name="Ammons, Denise" userId="61c7dcbd-e9a4-4215-b4a8-e086cbae6994" providerId="ADAL" clId="{33F0E15E-0C49-43F7-A2AB-B27E83E6CC5E}" dt="2022-11-09T21:06:46.198" v="143" actId="33553"/>
          <ac:spMkLst>
            <pc:docMk/>
            <pc:sldMk cId="1138666098" sldId="355"/>
            <ac:spMk id="6" creationId="{8BEA2A35-DB1D-4E28-9345-2D269823C07B}"/>
          </ac:spMkLst>
        </pc:spChg>
      </pc:sldChg>
      <pc:sldChg chg="modSp mod">
        <pc:chgData name="Ammons, Denise" userId="61c7dcbd-e9a4-4215-b4a8-e086cbae6994" providerId="ADAL" clId="{33F0E15E-0C49-43F7-A2AB-B27E83E6CC5E}" dt="2022-11-09T21:06:38.159" v="140" actId="27636"/>
        <pc:sldMkLst>
          <pc:docMk/>
          <pc:sldMk cId="2702137641" sldId="356"/>
        </pc:sldMkLst>
        <pc:spChg chg="mod ord">
          <ac:chgData name="Ammons, Denise" userId="61c7dcbd-e9a4-4215-b4a8-e086cbae6994" providerId="ADAL" clId="{33F0E15E-0C49-43F7-A2AB-B27E83E6CC5E}" dt="2022-11-09T21:06:38.159" v="140" actId="27636"/>
          <ac:spMkLst>
            <pc:docMk/>
            <pc:sldMk cId="2702137641" sldId="356"/>
            <ac:spMk id="3" creationId="{4A2A280A-5BC7-4C57-A652-3D1884BAC1CF}"/>
          </ac:spMkLst>
        </pc:spChg>
      </pc:sldChg>
      <pc:sldChg chg="modSp mod">
        <pc:chgData name="Ammons, Denise" userId="61c7dcbd-e9a4-4215-b4a8-e086cbae6994" providerId="ADAL" clId="{33F0E15E-0C49-43F7-A2AB-B27E83E6CC5E}" dt="2022-11-09T21:06:41.035" v="141" actId="33553"/>
        <pc:sldMkLst>
          <pc:docMk/>
          <pc:sldMk cId="3892439293" sldId="357"/>
        </pc:sldMkLst>
        <pc:spChg chg="mod ord">
          <ac:chgData name="Ammons, Denise" userId="61c7dcbd-e9a4-4215-b4a8-e086cbae6994" providerId="ADAL" clId="{33F0E15E-0C49-43F7-A2AB-B27E83E6CC5E}" dt="2022-11-09T21:06:41.035" v="141" actId="33553"/>
          <ac:spMkLst>
            <pc:docMk/>
            <pc:sldMk cId="3892439293" sldId="357"/>
            <ac:spMk id="3" creationId="{4A2A280A-5BC7-4C57-A652-3D1884BAC1CF}"/>
          </ac:spMkLst>
        </pc:spChg>
      </pc:sldChg>
      <pc:sldChg chg="modSp mod">
        <pc:chgData name="Ammons, Denise" userId="61c7dcbd-e9a4-4215-b4a8-e086cbae6994" providerId="ADAL" clId="{33F0E15E-0C49-43F7-A2AB-B27E83E6CC5E}" dt="2022-11-09T21:07:30.586" v="164" actId="27636"/>
        <pc:sldMkLst>
          <pc:docMk/>
          <pc:sldMk cId="2622124855" sldId="360"/>
        </pc:sldMkLst>
        <pc:spChg chg="mod ord">
          <ac:chgData name="Ammons, Denise" userId="61c7dcbd-e9a4-4215-b4a8-e086cbae6994" providerId="ADAL" clId="{33F0E15E-0C49-43F7-A2AB-B27E83E6CC5E}" dt="2022-11-09T21:07:30.586" v="164" actId="27636"/>
          <ac:spMkLst>
            <pc:docMk/>
            <pc:sldMk cId="2622124855" sldId="360"/>
            <ac:spMk id="6" creationId="{8BEA2A35-DB1D-4E28-9345-2D269823C07B}"/>
          </ac:spMkLst>
        </pc:spChg>
      </pc:sldChg>
      <pc:sldChg chg="modSp mod">
        <pc:chgData name="Ammons, Denise" userId="61c7dcbd-e9a4-4215-b4a8-e086cbae6994" providerId="ADAL" clId="{33F0E15E-0C49-43F7-A2AB-B27E83E6CC5E}" dt="2022-11-09T21:07:45.229" v="171" actId="33553"/>
        <pc:sldMkLst>
          <pc:docMk/>
          <pc:sldMk cId="2585771358" sldId="363"/>
        </pc:sldMkLst>
        <pc:spChg chg="mod ord">
          <ac:chgData name="Ammons, Denise" userId="61c7dcbd-e9a4-4215-b4a8-e086cbae6994" providerId="ADAL" clId="{33F0E15E-0C49-43F7-A2AB-B27E83E6CC5E}" dt="2022-11-09T21:07:45.229" v="171" actId="33553"/>
          <ac:spMkLst>
            <pc:docMk/>
            <pc:sldMk cId="2585771358" sldId="363"/>
            <ac:spMk id="6" creationId="{8BEA2A35-DB1D-4E28-9345-2D269823C07B}"/>
          </ac:spMkLst>
        </pc:spChg>
        <pc:picChg chg="mod">
          <ac:chgData name="Ammons, Denise" userId="61c7dcbd-e9a4-4215-b4a8-e086cbae6994" providerId="ADAL" clId="{33F0E15E-0C49-43F7-A2AB-B27E83E6CC5E}" dt="2022-11-09T21:02:15.141" v="107" actId="962"/>
          <ac:picMkLst>
            <pc:docMk/>
            <pc:sldMk cId="2585771358" sldId="363"/>
            <ac:picMk id="4" creationId="{9005C0AC-B369-4837-9075-92A72A4E3955}"/>
          </ac:picMkLst>
        </pc:picChg>
        <pc:picChg chg="mod">
          <ac:chgData name="Ammons, Denise" userId="61c7dcbd-e9a4-4215-b4a8-e086cbae6994" providerId="ADAL" clId="{33F0E15E-0C49-43F7-A2AB-B27E83E6CC5E}" dt="2022-11-09T21:02:16.604" v="108" actId="962"/>
          <ac:picMkLst>
            <pc:docMk/>
            <pc:sldMk cId="2585771358" sldId="363"/>
            <ac:picMk id="5" creationId="{8F66B0D4-CA6A-4722-B791-7CDCF8BF7209}"/>
          </ac:picMkLst>
        </pc:picChg>
      </pc:sldChg>
      <pc:sldChg chg="modSp mod">
        <pc:chgData name="Ammons, Denise" userId="61c7dcbd-e9a4-4215-b4a8-e086cbae6994" providerId="ADAL" clId="{33F0E15E-0C49-43F7-A2AB-B27E83E6CC5E}" dt="2022-11-09T21:07:46.678" v="172" actId="33553"/>
        <pc:sldMkLst>
          <pc:docMk/>
          <pc:sldMk cId="1054601139" sldId="364"/>
        </pc:sldMkLst>
        <pc:spChg chg="mod ord">
          <ac:chgData name="Ammons, Denise" userId="61c7dcbd-e9a4-4215-b4a8-e086cbae6994" providerId="ADAL" clId="{33F0E15E-0C49-43F7-A2AB-B27E83E6CC5E}" dt="2022-11-09T21:07:46.678" v="172" actId="33553"/>
          <ac:spMkLst>
            <pc:docMk/>
            <pc:sldMk cId="1054601139" sldId="364"/>
            <ac:spMk id="6" creationId="{8BEA2A35-DB1D-4E28-9345-2D269823C07B}"/>
          </ac:spMkLst>
        </pc:spChg>
        <pc:picChg chg="mod">
          <ac:chgData name="Ammons, Denise" userId="61c7dcbd-e9a4-4215-b4a8-e086cbae6994" providerId="ADAL" clId="{33F0E15E-0C49-43F7-A2AB-B27E83E6CC5E}" dt="2022-11-09T21:02:33.620" v="110" actId="962"/>
          <ac:picMkLst>
            <pc:docMk/>
            <pc:sldMk cId="1054601139" sldId="364"/>
            <ac:picMk id="4" creationId="{74292882-F347-4A01-A80C-638B0F93E60A}"/>
          </ac:picMkLst>
        </pc:picChg>
        <pc:picChg chg="mod">
          <ac:chgData name="Ammons, Denise" userId="61c7dcbd-e9a4-4215-b4a8-e086cbae6994" providerId="ADAL" clId="{33F0E15E-0C49-43F7-A2AB-B27E83E6CC5E}" dt="2022-11-09T21:02:34.655" v="111" actId="962"/>
          <ac:picMkLst>
            <pc:docMk/>
            <pc:sldMk cId="1054601139" sldId="364"/>
            <ac:picMk id="7" creationId="{3C795346-2079-41E8-A2ED-00E5972BDC92}"/>
          </ac:picMkLst>
        </pc:picChg>
      </pc:sldChg>
      <pc:sldChg chg="modSp mod">
        <pc:chgData name="Ammons, Denise" userId="61c7dcbd-e9a4-4215-b4a8-e086cbae6994" providerId="ADAL" clId="{33F0E15E-0C49-43F7-A2AB-B27E83E6CC5E}" dt="2022-11-09T21:07:57.373" v="180" actId="33553"/>
        <pc:sldMkLst>
          <pc:docMk/>
          <pc:sldMk cId="4179373228" sldId="365"/>
        </pc:sldMkLst>
        <pc:spChg chg="mod ord">
          <ac:chgData name="Ammons, Denise" userId="61c7dcbd-e9a4-4215-b4a8-e086cbae6994" providerId="ADAL" clId="{33F0E15E-0C49-43F7-A2AB-B27E83E6CC5E}" dt="2022-11-09T21:07:57.373" v="180" actId="33553"/>
          <ac:spMkLst>
            <pc:docMk/>
            <pc:sldMk cId="4179373228" sldId="365"/>
            <ac:spMk id="3" creationId="{E1A9FA05-3C2B-41F7-B499-A6A9BA667EE0}"/>
          </ac:spMkLst>
        </pc:spChg>
      </pc:sldChg>
      <pc:sldChg chg="modSp mod">
        <pc:chgData name="Ammons, Denise" userId="61c7dcbd-e9a4-4215-b4a8-e086cbae6994" providerId="ADAL" clId="{33F0E15E-0C49-43F7-A2AB-B27E83E6CC5E}" dt="2022-11-09T21:07:51.434" v="176" actId="27636"/>
        <pc:sldMkLst>
          <pc:docMk/>
          <pc:sldMk cId="3186735382" sldId="371"/>
        </pc:sldMkLst>
        <pc:spChg chg="mod ord">
          <ac:chgData name="Ammons, Denise" userId="61c7dcbd-e9a4-4215-b4a8-e086cbae6994" providerId="ADAL" clId="{33F0E15E-0C49-43F7-A2AB-B27E83E6CC5E}" dt="2022-11-09T21:07:51.434" v="176" actId="27636"/>
          <ac:spMkLst>
            <pc:docMk/>
            <pc:sldMk cId="3186735382" sldId="371"/>
            <ac:spMk id="3" creationId="{2D24A1E3-67F8-42A4-944C-CC0F8242798B}"/>
          </ac:spMkLst>
        </pc:spChg>
      </pc:sldChg>
      <pc:sldChg chg="modSp mod">
        <pc:chgData name="Ammons, Denise" userId="61c7dcbd-e9a4-4215-b4a8-e086cbae6994" providerId="ADAL" clId="{33F0E15E-0C49-43F7-A2AB-B27E83E6CC5E}" dt="2022-11-09T21:07:53.798" v="178" actId="27636"/>
        <pc:sldMkLst>
          <pc:docMk/>
          <pc:sldMk cId="768602040" sldId="372"/>
        </pc:sldMkLst>
        <pc:spChg chg="mod ord">
          <ac:chgData name="Ammons, Denise" userId="61c7dcbd-e9a4-4215-b4a8-e086cbae6994" providerId="ADAL" clId="{33F0E15E-0C49-43F7-A2AB-B27E83E6CC5E}" dt="2022-11-09T21:07:53.798" v="178" actId="27636"/>
          <ac:spMkLst>
            <pc:docMk/>
            <pc:sldMk cId="768602040" sldId="372"/>
            <ac:spMk id="3" creationId="{2D24A1E3-67F8-42A4-944C-CC0F8242798B}"/>
          </ac:spMkLst>
        </pc:spChg>
        <pc:picChg chg="mod">
          <ac:chgData name="Ammons, Denise" userId="61c7dcbd-e9a4-4215-b4a8-e086cbae6994" providerId="ADAL" clId="{33F0E15E-0C49-43F7-A2AB-B27E83E6CC5E}" dt="2022-11-09T21:03:03.738" v="118" actId="962"/>
          <ac:picMkLst>
            <pc:docMk/>
            <pc:sldMk cId="768602040" sldId="372"/>
            <ac:picMk id="5" creationId="{CB002ED9-3FF5-4D45-8AF1-A72DB6DE736C}"/>
          </ac:picMkLst>
        </pc:picChg>
      </pc:sldChg>
      <pc:sldChg chg="modSp mod">
        <pc:chgData name="Ammons, Denise" userId="61c7dcbd-e9a4-4215-b4a8-e086cbae6994" providerId="ADAL" clId="{33F0E15E-0C49-43F7-A2AB-B27E83E6CC5E}" dt="2022-11-09T21:07:49.713" v="174" actId="33553"/>
        <pc:sldMkLst>
          <pc:docMk/>
          <pc:sldMk cId="2352531679" sldId="373"/>
        </pc:sldMkLst>
        <pc:spChg chg="mod">
          <ac:chgData name="Ammons, Denise" userId="61c7dcbd-e9a4-4215-b4a8-e086cbae6994" providerId="ADAL" clId="{33F0E15E-0C49-43F7-A2AB-B27E83E6CC5E}" dt="2022-11-09T21:07:49.713" v="174" actId="33553"/>
          <ac:spMkLst>
            <pc:docMk/>
            <pc:sldMk cId="2352531679" sldId="373"/>
            <ac:spMk id="14" creationId="{0F4FC735-DB1B-40EA-AAE8-07F052436537}"/>
          </ac:spMkLst>
        </pc:spChg>
        <pc:grpChg chg="mod">
          <ac:chgData name="Ammons, Denise" userId="61c7dcbd-e9a4-4215-b4a8-e086cbae6994" providerId="ADAL" clId="{33F0E15E-0C49-43F7-A2AB-B27E83E6CC5E}" dt="2022-11-09T21:02:47.243" v="114" actId="962"/>
          <ac:grpSpMkLst>
            <pc:docMk/>
            <pc:sldMk cId="2352531679" sldId="373"/>
            <ac:grpSpMk id="9" creationId="{E3C98DBD-4493-4397-96D2-19879EFEB8C3}"/>
          </ac:grpSpMkLst>
        </pc:grpChg>
        <pc:cxnChg chg="mod">
          <ac:chgData name="Ammons, Denise" userId="61c7dcbd-e9a4-4215-b4a8-e086cbae6994" providerId="ADAL" clId="{33F0E15E-0C49-43F7-A2AB-B27E83E6CC5E}" dt="2022-11-09T21:02:47.650" v="115" actId="962"/>
          <ac:cxnSpMkLst>
            <pc:docMk/>
            <pc:sldMk cId="2352531679" sldId="373"/>
            <ac:cxnSpMk id="7" creationId="{CF0B6F9E-17A6-4DA4-AD77-C8013B64FFDE}"/>
          </ac:cxnSpMkLst>
        </pc:cxnChg>
      </pc:sldChg>
      <pc:sldChg chg="modSp mod">
        <pc:chgData name="Ammons, Denise" userId="61c7dcbd-e9a4-4215-b4a8-e086cbae6994" providerId="ADAL" clId="{33F0E15E-0C49-43F7-A2AB-B27E83E6CC5E}" dt="2022-11-09T21:07:55.337" v="179" actId="33553"/>
        <pc:sldMkLst>
          <pc:docMk/>
          <pc:sldMk cId="4270639910" sldId="374"/>
        </pc:sldMkLst>
        <pc:spChg chg="mod">
          <ac:chgData name="Ammons, Denise" userId="61c7dcbd-e9a4-4215-b4a8-e086cbae6994" providerId="ADAL" clId="{33F0E15E-0C49-43F7-A2AB-B27E83E6CC5E}" dt="2022-11-09T21:07:55.337" v="179" actId="33553"/>
          <ac:spMkLst>
            <pc:docMk/>
            <pc:sldMk cId="4270639910" sldId="374"/>
            <ac:spMk id="14" creationId="{0F4FC735-DB1B-40EA-AAE8-07F052436537}"/>
          </ac:spMkLst>
        </pc:spChg>
        <pc:grpChg chg="mod">
          <ac:chgData name="Ammons, Denise" userId="61c7dcbd-e9a4-4215-b4a8-e086cbae6994" providerId="ADAL" clId="{33F0E15E-0C49-43F7-A2AB-B27E83E6CC5E}" dt="2022-11-09T21:03:07.305" v="119" actId="962"/>
          <ac:grpSpMkLst>
            <pc:docMk/>
            <pc:sldMk cId="4270639910" sldId="374"/>
            <ac:grpSpMk id="9" creationId="{E3C98DBD-4493-4397-96D2-19879EFEB8C3}"/>
          </ac:grpSpMkLst>
        </pc:grpChg>
        <pc:cxnChg chg="mod">
          <ac:chgData name="Ammons, Denise" userId="61c7dcbd-e9a4-4215-b4a8-e086cbae6994" providerId="ADAL" clId="{33F0E15E-0C49-43F7-A2AB-B27E83E6CC5E}" dt="2022-11-09T21:03:07.705" v="120" actId="962"/>
          <ac:cxnSpMkLst>
            <pc:docMk/>
            <pc:sldMk cId="4270639910" sldId="374"/>
            <ac:cxnSpMk id="7" creationId="{CF0B6F9E-17A6-4DA4-AD77-C8013B64FFDE}"/>
          </ac:cxnSpMkLst>
        </pc:cxnChg>
      </pc:sldChg>
      <pc:sldChg chg="modSp mod">
        <pc:chgData name="Ammons, Denise" userId="61c7dcbd-e9a4-4215-b4a8-e086cbae6994" providerId="ADAL" clId="{33F0E15E-0C49-43F7-A2AB-B27E83E6CC5E}" dt="2022-11-09T21:06:47.898" v="144" actId="33553"/>
        <pc:sldMkLst>
          <pc:docMk/>
          <pc:sldMk cId="4145819099" sldId="375"/>
        </pc:sldMkLst>
        <pc:spChg chg="mod ord">
          <ac:chgData name="Ammons, Denise" userId="61c7dcbd-e9a4-4215-b4a8-e086cbae6994" providerId="ADAL" clId="{33F0E15E-0C49-43F7-A2AB-B27E83E6CC5E}" dt="2022-11-09T21:06:47.898" v="144" actId="33553"/>
          <ac:spMkLst>
            <pc:docMk/>
            <pc:sldMk cId="4145819099" sldId="375"/>
            <ac:spMk id="6" creationId="{8BEA2A35-DB1D-4E28-9345-2D269823C07B}"/>
          </ac:spMkLst>
        </pc:spChg>
        <pc:picChg chg="mod ord">
          <ac:chgData name="Ammons, Denise" userId="61c7dcbd-e9a4-4215-b4a8-e086cbae6994" providerId="ADAL" clId="{33F0E15E-0C49-43F7-A2AB-B27E83E6CC5E}" dt="2022-11-09T20:56:02.699" v="43" actId="962"/>
          <ac:picMkLst>
            <pc:docMk/>
            <pc:sldMk cId="4145819099" sldId="375"/>
            <ac:picMk id="5" creationId="{E1666BA4-D1AE-4AD9-8574-023D932089B9}"/>
          </ac:picMkLst>
        </pc:picChg>
      </pc:sldChg>
      <pc:sldChg chg="modSp mod">
        <pc:chgData name="Ammons, Denise" userId="61c7dcbd-e9a4-4215-b4a8-e086cbae6994" providerId="ADAL" clId="{33F0E15E-0C49-43F7-A2AB-B27E83E6CC5E}" dt="2022-11-09T21:08:02.407" v="182" actId="33553"/>
        <pc:sldMkLst>
          <pc:docMk/>
          <pc:sldMk cId="914262999" sldId="377"/>
        </pc:sldMkLst>
        <pc:spChg chg="mod ord">
          <ac:chgData name="Ammons, Denise" userId="61c7dcbd-e9a4-4215-b4a8-e086cbae6994" providerId="ADAL" clId="{33F0E15E-0C49-43F7-A2AB-B27E83E6CC5E}" dt="2022-11-09T21:08:02.407" v="182" actId="33553"/>
          <ac:spMkLst>
            <pc:docMk/>
            <pc:sldMk cId="914262999" sldId="377"/>
            <ac:spMk id="3" creationId="{D467CA5F-2F16-43AF-8256-C83C522F816C}"/>
          </ac:spMkLst>
        </pc:spChg>
        <pc:picChg chg="mod">
          <ac:chgData name="Ammons, Denise" userId="61c7dcbd-e9a4-4215-b4a8-e086cbae6994" providerId="ADAL" clId="{33F0E15E-0C49-43F7-A2AB-B27E83E6CC5E}" dt="2022-11-09T21:03:21.604" v="124" actId="962"/>
          <ac:picMkLst>
            <pc:docMk/>
            <pc:sldMk cId="914262999" sldId="377"/>
            <ac:picMk id="5" creationId="{4401141C-2645-4F47-AB1A-CFA149187F55}"/>
          </ac:picMkLst>
        </pc:picChg>
      </pc:sldChg>
      <pc:sldChg chg="modSp mod">
        <pc:chgData name="Ammons, Denise" userId="61c7dcbd-e9a4-4215-b4a8-e086cbae6994" providerId="ADAL" clId="{33F0E15E-0C49-43F7-A2AB-B27E83E6CC5E}" dt="2022-11-09T21:08:00.617" v="181" actId="33553"/>
        <pc:sldMkLst>
          <pc:docMk/>
          <pc:sldMk cId="2274763084" sldId="378"/>
        </pc:sldMkLst>
        <pc:spChg chg="mod">
          <ac:chgData name="Ammons, Denise" userId="61c7dcbd-e9a4-4215-b4a8-e086cbae6994" providerId="ADAL" clId="{33F0E15E-0C49-43F7-A2AB-B27E83E6CC5E}" dt="2022-11-09T21:08:00.617" v="181" actId="33553"/>
          <ac:spMkLst>
            <pc:docMk/>
            <pc:sldMk cId="2274763084" sldId="378"/>
            <ac:spMk id="14" creationId="{0F4FC735-DB1B-40EA-AAE8-07F052436537}"/>
          </ac:spMkLst>
        </pc:spChg>
        <pc:grpChg chg="mod">
          <ac:chgData name="Ammons, Denise" userId="61c7dcbd-e9a4-4215-b4a8-e086cbae6994" providerId="ADAL" clId="{33F0E15E-0C49-43F7-A2AB-B27E83E6CC5E}" dt="2022-11-09T21:03:17.059" v="122" actId="962"/>
          <ac:grpSpMkLst>
            <pc:docMk/>
            <pc:sldMk cId="2274763084" sldId="378"/>
            <ac:grpSpMk id="9" creationId="{E3C98DBD-4493-4397-96D2-19879EFEB8C3}"/>
          </ac:grpSpMkLst>
        </pc:grpChg>
        <pc:cxnChg chg="mod">
          <ac:chgData name="Ammons, Denise" userId="61c7dcbd-e9a4-4215-b4a8-e086cbae6994" providerId="ADAL" clId="{33F0E15E-0C49-43F7-A2AB-B27E83E6CC5E}" dt="2022-11-09T21:03:17.442" v="123" actId="962"/>
          <ac:cxnSpMkLst>
            <pc:docMk/>
            <pc:sldMk cId="2274763084" sldId="378"/>
            <ac:cxnSpMk id="7" creationId="{CF0B6F9E-17A6-4DA4-AD77-C8013B64FFDE}"/>
          </ac:cxnSpMkLst>
        </pc:cxnChg>
      </pc:sldChg>
      <pc:sldChg chg="modSp mod">
        <pc:chgData name="Ammons, Denise" userId="61c7dcbd-e9a4-4215-b4a8-e086cbae6994" providerId="ADAL" clId="{33F0E15E-0C49-43F7-A2AB-B27E83E6CC5E}" dt="2022-11-09T21:09:01.432" v="188" actId="13244"/>
        <pc:sldMkLst>
          <pc:docMk/>
          <pc:sldMk cId="2909726188" sldId="379"/>
        </pc:sldMkLst>
        <pc:spChg chg="mod ord">
          <ac:chgData name="Ammons, Denise" userId="61c7dcbd-e9a4-4215-b4a8-e086cbae6994" providerId="ADAL" clId="{33F0E15E-0C49-43F7-A2AB-B27E83E6CC5E}" dt="2022-11-09T21:09:01.432" v="188" actId="13244"/>
          <ac:spMkLst>
            <pc:docMk/>
            <pc:sldMk cId="2909726188" sldId="379"/>
            <ac:spMk id="3" creationId="{D7D39036-FAE8-4B73-AF1E-D1C256F0662A}"/>
          </ac:spMkLst>
        </pc:spChg>
      </pc:sldChg>
      <pc:sldChg chg="modSp mod">
        <pc:chgData name="Ammons, Denise" userId="61c7dcbd-e9a4-4215-b4a8-e086cbae6994" providerId="ADAL" clId="{33F0E15E-0C49-43F7-A2AB-B27E83E6CC5E}" dt="2022-11-09T21:08:04.402" v="183" actId="33553"/>
        <pc:sldMkLst>
          <pc:docMk/>
          <pc:sldMk cId="1930203823" sldId="380"/>
        </pc:sldMkLst>
        <pc:spChg chg="ord">
          <ac:chgData name="Ammons, Denise" userId="61c7dcbd-e9a4-4215-b4a8-e086cbae6994" providerId="ADAL" clId="{33F0E15E-0C49-43F7-A2AB-B27E83E6CC5E}" dt="2022-11-09T21:03:29.742" v="126" actId="13244"/>
          <ac:spMkLst>
            <pc:docMk/>
            <pc:sldMk cId="1930203823" sldId="380"/>
            <ac:spMk id="2" creationId="{F25F65A5-D0C3-4E99-A2E2-F141436E0084}"/>
          </ac:spMkLst>
        </pc:spChg>
        <pc:spChg chg="mod">
          <ac:chgData name="Ammons, Denise" userId="61c7dcbd-e9a4-4215-b4a8-e086cbae6994" providerId="ADAL" clId="{33F0E15E-0C49-43F7-A2AB-B27E83E6CC5E}" dt="2022-11-09T21:08:04.402" v="183" actId="33553"/>
          <ac:spMkLst>
            <pc:docMk/>
            <pc:sldMk cId="1930203823" sldId="380"/>
            <ac:spMk id="3" creationId="{24D28C17-5C14-41E4-8687-399DE23A79F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84C0B-17AF-4709-AE67-84602328F327}" type="datetimeFigureOut">
              <a:rPr lang="en-US" smtClean="0"/>
              <a:t>11/16/2022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4951A-C821-40A5-B369-1334C448680D}" type="slidenum">
              <a:rPr lang="en-US" smtClean="0"/>
              <a:t>‹#›</a:t>
            </a:fld>
            <a:endParaRPr lang="en-US"/>
          </a:p>
        </p:txBody>
      </p:sp>
    </p:spTree>
    <p:extLst>
      <p:ext uri="{BB962C8B-B14F-4D97-AF65-F5344CB8AC3E}">
        <p14:creationId xmlns:p14="http://schemas.microsoft.com/office/powerpoint/2010/main" val="168904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introduce selves in chat…</a:t>
            </a:r>
          </a:p>
          <a:p>
            <a:endParaRPr lang="en-US" dirty="0"/>
          </a:p>
          <a:p>
            <a:endParaRPr lang="en-US" dirty="0"/>
          </a:p>
          <a:p>
            <a:r>
              <a:rPr lang="en-US" dirty="0"/>
              <a:t>Welcome, everyone.  We appreciate you taking the time during this busy month to participate in this results validation meeting for the Nigeria HPN multi-activity evaluation. </a:t>
            </a:r>
          </a:p>
          <a:p>
            <a:endParaRPr lang="en-US" dirty="0"/>
          </a:p>
          <a:p>
            <a:r>
              <a:rPr lang="en-US" dirty="0"/>
              <a:t>If you have not already done so, please introduce yourselves in the chat.  [self introduction]</a:t>
            </a:r>
          </a:p>
          <a:p>
            <a:endParaRPr lang="en-US" dirty="0"/>
          </a:p>
          <a:p>
            <a:r>
              <a:rPr lang="en-US" dirty="0"/>
              <a:t>Today we are drawing mostly on process monitoring results from Ebonyi but when relevant, we are also bringing in results from other states. </a:t>
            </a:r>
          </a:p>
          <a:p>
            <a:endParaRPr lang="en-US" dirty="0"/>
          </a:p>
          <a:p>
            <a:r>
              <a:rPr lang="en-US" dirty="0"/>
              <a:t>And after our presentation, we look forward to hearing your thoughts on whether the results fit with your experience of the programs in Ebonyi.</a:t>
            </a:r>
          </a:p>
          <a:p>
            <a:endParaRPr lang="en-US" dirty="0"/>
          </a:p>
        </p:txBody>
      </p:sp>
      <p:sp>
        <p:nvSpPr>
          <p:cNvPr id="4" name="Slide Number Placeholder 3"/>
          <p:cNvSpPr>
            <a:spLocks noGrp="1"/>
          </p:cNvSpPr>
          <p:nvPr>
            <p:ph type="sldNum" sz="quarter" idx="5"/>
          </p:nvPr>
        </p:nvSpPr>
        <p:spPr/>
        <p:txBody>
          <a:bodyPr/>
          <a:lstStyle/>
          <a:p>
            <a:fld id="{D594951A-C821-40A5-B369-1334C448680D}" type="slidenum">
              <a:rPr lang="en-US" smtClean="0"/>
              <a:t>1</a:t>
            </a:fld>
            <a:endParaRPr lang="en-US"/>
          </a:p>
        </p:txBody>
      </p:sp>
    </p:spTree>
    <p:extLst>
      <p:ext uri="{BB962C8B-B14F-4D97-AF65-F5344CB8AC3E}">
        <p14:creationId xmlns:p14="http://schemas.microsoft.com/office/powerpoint/2010/main" val="3314620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10</a:t>
            </a:fld>
            <a:endParaRPr lang="en-US"/>
          </a:p>
        </p:txBody>
      </p:sp>
    </p:spTree>
    <p:extLst>
      <p:ext uri="{BB962C8B-B14F-4D97-AF65-F5344CB8AC3E}">
        <p14:creationId xmlns:p14="http://schemas.microsoft.com/office/powerpoint/2010/main" val="589644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r>
              <a:rPr lang="en-US" dirty="0"/>
              <a:t>Our results are based on respondents’ perceptions.</a:t>
            </a:r>
          </a:p>
        </p:txBody>
      </p:sp>
      <p:sp>
        <p:nvSpPr>
          <p:cNvPr id="4" name="Slide Number Placeholder 3"/>
          <p:cNvSpPr>
            <a:spLocks noGrp="1"/>
          </p:cNvSpPr>
          <p:nvPr>
            <p:ph type="sldNum" sz="quarter" idx="5"/>
          </p:nvPr>
        </p:nvSpPr>
        <p:spPr/>
        <p:txBody>
          <a:bodyPr/>
          <a:lstStyle/>
          <a:p>
            <a:fld id="{E47A372E-3A9C-4592-A4AB-BFCB501E424E}" type="slidenum">
              <a:rPr lang="en-US" smtClean="0"/>
              <a:t>11</a:t>
            </a:fld>
            <a:endParaRPr lang="en-US"/>
          </a:p>
        </p:txBody>
      </p:sp>
    </p:spTree>
    <p:extLst>
      <p:ext uri="{BB962C8B-B14F-4D97-AF65-F5344CB8AC3E}">
        <p14:creationId xmlns:p14="http://schemas.microsoft.com/office/powerpoint/2010/main" val="3638883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12</a:t>
            </a:fld>
            <a:endParaRPr lang="en-US"/>
          </a:p>
        </p:txBody>
      </p:sp>
    </p:spTree>
    <p:extLst>
      <p:ext uri="{BB962C8B-B14F-4D97-AF65-F5344CB8AC3E}">
        <p14:creationId xmlns:p14="http://schemas.microsoft.com/office/powerpoint/2010/main" val="2349044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13</a:t>
            </a:fld>
            <a:endParaRPr lang="en-US"/>
          </a:p>
        </p:txBody>
      </p:sp>
    </p:spTree>
    <p:extLst>
      <p:ext uri="{BB962C8B-B14F-4D97-AF65-F5344CB8AC3E}">
        <p14:creationId xmlns:p14="http://schemas.microsoft.com/office/powerpoint/2010/main" val="304556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ts val="2600"/>
              </a:lnSpc>
              <a:spcBef>
                <a:spcPts val="600"/>
              </a:spcBef>
              <a:spcAft>
                <a:spcPts val="0"/>
              </a:spcAft>
              <a:buClrTx/>
              <a:buSzPct val="90000"/>
              <a:buFontTx/>
              <a:buNone/>
              <a:tabLst/>
              <a:defRPr/>
            </a:pPr>
            <a:r>
              <a:rPr lang="en-US" sz="1200">
                <a:ea typeface="+mn-ea"/>
              </a:rPr>
              <a:t>First, we want to highlight that the study examined coordination and collaboration during extraordinary times given global COVID pandemic.</a:t>
            </a:r>
          </a:p>
          <a:p>
            <a:pPr>
              <a:lnSpc>
                <a:spcPts val="2600"/>
              </a:lnSpc>
              <a:spcBef>
                <a:spcPts val="600"/>
              </a:spcBef>
              <a:buSzPct val="90000"/>
            </a:pPr>
            <a:endParaRPr lang="en-US" sz="1200"/>
          </a:p>
          <a:p>
            <a:pPr>
              <a:lnSpc>
                <a:spcPts val="2600"/>
              </a:lnSpc>
              <a:spcBef>
                <a:spcPts val="600"/>
              </a:spcBef>
              <a:buSzPct val="90000"/>
            </a:pPr>
            <a:r>
              <a:rPr lang="en-US" sz="1200"/>
              <a:t>COVID hindered coordination and planning meetings as many had to be conducted virtually and Internet connectivity was problematic.</a:t>
            </a:r>
          </a:p>
          <a:p>
            <a:pPr>
              <a:lnSpc>
                <a:spcPts val="2600"/>
              </a:lnSpc>
              <a:spcBef>
                <a:spcPts val="600"/>
              </a:spcBef>
              <a:buSzPct val="90000"/>
            </a:pPr>
            <a:r>
              <a:rPr lang="en-US" sz="1200"/>
              <a:t>COVID-19 also hindered implementation. </a:t>
            </a:r>
          </a:p>
          <a:p>
            <a:pPr>
              <a:lnSpc>
                <a:spcPts val="2600"/>
              </a:lnSpc>
              <a:spcBef>
                <a:spcPts val="600"/>
              </a:spcBef>
              <a:buSzPct val="90000"/>
            </a:pPr>
            <a:r>
              <a:rPr lang="en-US" sz="1200"/>
              <a:t>Effect of COVID-19 may have impacted BA-N more that other IPs due to community-based nature of their work. </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14</a:t>
            </a:fld>
            <a:endParaRPr lang="en-US"/>
          </a:p>
        </p:txBody>
      </p:sp>
    </p:spTree>
    <p:extLst>
      <p:ext uri="{BB962C8B-B14F-4D97-AF65-F5344CB8AC3E}">
        <p14:creationId xmlns:p14="http://schemas.microsoft.com/office/powerpoint/2010/main" val="1372848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t>Next, one of the main questions we were looking at was How the four activities and the State coordinated.</a:t>
            </a:r>
          </a:p>
          <a:p>
            <a:pPr marL="0" indent="0">
              <a:buFont typeface="Arial" panose="020B0604020202020204" pitchFamily="34" charset="0"/>
              <a:buNone/>
            </a:pPr>
            <a:endParaRPr lang="en-US"/>
          </a:p>
          <a:p>
            <a:pPr marL="0" indent="0">
              <a:buFont typeface="Arial" panose="020B0604020202020204" pitchFamily="34" charset="0"/>
              <a:buNone/>
            </a:pPr>
            <a:endParaRPr lang="en-US"/>
          </a:p>
          <a:p>
            <a:pPr marL="171450" indent="-171450">
              <a:buFont typeface="Arial" panose="020B0604020202020204" pitchFamily="34" charset="0"/>
              <a:buChar char="•"/>
            </a:pPr>
            <a:r>
              <a:rPr lang="en-US"/>
              <a:t>Officers from the Mission visit the field to get a sense of IP monthly meetings: typical agenda, what IPs discuss.  Another purpose is to see how they can advance or complement what the  IPs are doing.</a:t>
            </a:r>
          </a:p>
          <a:p>
            <a:pPr marL="171450" indent="-171450">
              <a:buFont typeface="Arial" panose="020B0604020202020204" pitchFamily="34" charset="0"/>
              <a:buChar char="•"/>
            </a:pPr>
            <a:r>
              <a:rPr lang="en-US"/>
              <a:t>State TWGs – multiple IPs participate in the various TWGs. Build capacity of members and ensure action points are followed up on</a:t>
            </a:r>
          </a:p>
          <a:p>
            <a:pPr marL="171450" indent="-171450">
              <a:buFont typeface="Arial" panose="020B0604020202020204" pitchFamily="34" charset="0"/>
              <a:buChar char="•"/>
            </a:pPr>
            <a:r>
              <a:rPr lang="en-US"/>
              <a:t>At the national level, the IPs have monthly coordination meetings to align strategies and implementation approaches</a:t>
            </a:r>
          </a:p>
          <a:p>
            <a:pPr marL="171450" indent="-171450">
              <a:buFont typeface="Arial" panose="020B0604020202020204" pitchFamily="34" charset="0"/>
              <a:buChar char="•"/>
            </a:pPr>
            <a:r>
              <a:rPr lang="en-US"/>
              <a:t>Mission staff noted that attending the national-level TWGs enables their technical staff to have insight into government priorities, which helps them prioritize where the IPs should focus energy and resources</a:t>
            </a:r>
          </a:p>
          <a:p>
            <a:pPr marL="171450" indent="-171450">
              <a:buFont typeface="Arial" panose="020B0604020202020204" pitchFamily="34" charset="0"/>
              <a:buChar char="•"/>
            </a:pPr>
            <a:r>
              <a:rPr lang="en-US"/>
              <a:t>At both the state and national level, participation in TWGs helps strengthen coordination with other donors.</a:t>
            </a:r>
          </a:p>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15</a:t>
            </a:fld>
            <a:endParaRPr lang="en-US"/>
          </a:p>
        </p:txBody>
      </p:sp>
    </p:spTree>
    <p:extLst>
      <p:ext uri="{BB962C8B-B14F-4D97-AF65-F5344CB8AC3E}">
        <p14:creationId xmlns:p14="http://schemas.microsoft.com/office/powerpoint/2010/main" val="837898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There were a number of themes that emerged from the process monitoring on how the activities and the state coordinated and we have grouped them into main themes.  The first group of themes was about coordination structures and processes.</a:t>
            </a:r>
          </a:p>
        </p:txBody>
      </p:sp>
      <p:sp>
        <p:nvSpPr>
          <p:cNvPr id="4" name="Slide Number Placeholder 3"/>
          <p:cNvSpPr>
            <a:spLocks noGrp="1"/>
          </p:cNvSpPr>
          <p:nvPr>
            <p:ph type="sldNum" sz="quarter" idx="5"/>
          </p:nvPr>
        </p:nvSpPr>
        <p:spPr/>
        <p:txBody>
          <a:bodyPr/>
          <a:lstStyle/>
          <a:p>
            <a:fld id="{D594951A-C821-40A5-B369-1334C448680D}" type="slidenum">
              <a:rPr lang="en-US" smtClean="0"/>
              <a:t>16</a:t>
            </a:fld>
            <a:endParaRPr lang="en-US"/>
          </a:p>
        </p:txBody>
      </p:sp>
    </p:spTree>
    <p:extLst>
      <p:ext uri="{BB962C8B-B14F-4D97-AF65-F5344CB8AC3E}">
        <p14:creationId xmlns:p14="http://schemas.microsoft.com/office/powerpoint/2010/main" val="1299964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a:spcBef>
                <a:spcPts val="500"/>
              </a:spcBef>
            </a:pPr>
            <a:r>
              <a:rPr lang="en-US" sz="1200"/>
              <a:t>IPs have mandate from USAID to coordinate and collaborate.</a:t>
            </a:r>
          </a:p>
          <a:p>
            <a:pPr>
              <a:spcBef>
                <a:spcPts val="500"/>
              </a:spcBef>
            </a:pPr>
            <a:endParaRPr lang="en-US" sz="1200"/>
          </a:p>
          <a:p>
            <a:pPr marL="0" indent="0">
              <a:buFont typeface="Arial" panose="020B0604020202020204" pitchFamily="34" charset="0"/>
              <a:buNone/>
            </a:pPr>
            <a:r>
              <a:rPr lang="en-US" sz="1200"/>
              <a:t>Individual mandates prioritize, service delivery, demand creation, and commodity security.</a:t>
            </a: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17</a:t>
            </a:fld>
            <a:endParaRPr lang="en-US"/>
          </a:p>
        </p:txBody>
      </p:sp>
    </p:spTree>
    <p:extLst>
      <p:ext uri="{BB962C8B-B14F-4D97-AF65-F5344CB8AC3E}">
        <p14:creationId xmlns:p14="http://schemas.microsoft.com/office/powerpoint/2010/main" val="1287389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In between meetings Activities have ad hoc meetings and use WhatsApp</a:t>
            </a:r>
          </a:p>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18</a:t>
            </a:fld>
            <a:endParaRPr lang="en-US"/>
          </a:p>
        </p:txBody>
      </p:sp>
    </p:spTree>
    <p:extLst>
      <p:ext uri="{BB962C8B-B14F-4D97-AF65-F5344CB8AC3E}">
        <p14:creationId xmlns:p14="http://schemas.microsoft.com/office/powerpoint/2010/main" val="3172065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19</a:t>
            </a:fld>
            <a:endParaRPr lang="en-US"/>
          </a:p>
        </p:txBody>
      </p:sp>
    </p:spTree>
    <p:extLst>
      <p:ext uri="{BB962C8B-B14F-4D97-AF65-F5344CB8AC3E}">
        <p14:creationId xmlns:p14="http://schemas.microsoft.com/office/powerpoint/2010/main" val="273603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to take a moment to acknowledge our evaluation staff.  </a:t>
            </a:r>
          </a:p>
          <a:p>
            <a:endParaRPr lang="en-US" dirty="0"/>
          </a:p>
          <a:p>
            <a:r>
              <a:rPr lang="en-US" dirty="0"/>
              <a:t>Emmanuel Adegbe will also be speaking for the presentation today and then other staff will join for discussion, questions, etc.</a:t>
            </a:r>
          </a:p>
        </p:txBody>
      </p:sp>
      <p:sp>
        <p:nvSpPr>
          <p:cNvPr id="4" name="Slide Number Placeholder 3"/>
          <p:cNvSpPr>
            <a:spLocks noGrp="1"/>
          </p:cNvSpPr>
          <p:nvPr>
            <p:ph type="sldNum" sz="quarter" idx="5"/>
          </p:nvPr>
        </p:nvSpPr>
        <p:spPr/>
        <p:txBody>
          <a:bodyPr/>
          <a:lstStyle/>
          <a:p>
            <a:fld id="{D594951A-C821-40A5-B369-1334C448680D}" type="slidenum">
              <a:rPr lang="en-US" smtClean="0"/>
              <a:t>2</a:t>
            </a:fld>
            <a:endParaRPr lang="en-US"/>
          </a:p>
        </p:txBody>
      </p:sp>
    </p:spTree>
    <p:extLst>
      <p:ext uri="{BB962C8B-B14F-4D97-AF65-F5344CB8AC3E}">
        <p14:creationId xmlns:p14="http://schemas.microsoft.com/office/powerpoint/2010/main" val="8930169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A national Activity respondent said they would like USAID to encourage other development partners to sign onto USAID MOUs so that the State can be accountable to one common and transparent platform.</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Mission respondent: </a:t>
            </a:r>
            <a:r>
              <a:rPr lang="en-US" sz="1800">
                <a:solidFill>
                  <a:srgbClr val="264E59"/>
                </a:solidFill>
                <a:effectLst/>
                <a:latin typeface="Arial Narrow" panose="020B0606020202030204" pitchFamily="34" charset="0"/>
                <a:ea typeface="Times New Roman" panose="02020603050405020304" pitchFamily="18" charset="0"/>
                <a:cs typeface="Times New Roman" panose="02020603050405020304" pitchFamily="18" charset="0"/>
              </a:rPr>
              <a:t>the different development partners in a State can have different mandates that can make it challenging for each to make the technical or programmatic changes that they would like, such as harmonizing SBC messages. They explained that it is counterproductive when different donors in the same State are looking at similar behaviors but communicating slightly different messages to the same audience. As a result, they felt coordination with other development partners needs to be a priority.</a:t>
            </a:r>
            <a:endParaRPr lang="en-US" sz="1800">
              <a:effectLst/>
              <a:latin typeface="Calisto MT" panose="02040603050505030304" pitchFamily="18" charset="0"/>
              <a:ea typeface="Chaparral Pro"/>
              <a:cs typeface="Chaparral Pro"/>
            </a:endParaRP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20</a:t>
            </a:fld>
            <a:endParaRPr lang="en-US"/>
          </a:p>
        </p:txBody>
      </p:sp>
    </p:spTree>
    <p:extLst>
      <p:ext uri="{BB962C8B-B14F-4D97-AF65-F5344CB8AC3E}">
        <p14:creationId xmlns:p14="http://schemas.microsoft.com/office/powerpoint/2010/main" val="2559799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21</a:t>
            </a:fld>
            <a:endParaRPr lang="en-US"/>
          </a:p>
        </p:txBody>
      </p:sp>
    </p:spTree>
    <p:extLst>
      <p:ext uri="{BB962C8B-B14F-4D97-AF65-F5344CB8AC3E}">
        <p14:creationId xmlns:p14="http://schemas.microsoft.com/office/powerpoint/2010/main" val="337535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600"/>
              </a:spcAft>
            </a:pPr>
            <a:r>
              <a:rPr lang="en-US" sz="1200">
                <a:solidFill>
                  <a:schemeClr val="tx1">
                    <a:lumMod val="85000"/>
                    <a:lumOff val="15000"/>
                  </a:schemeClr>
                </a:solidFill>
                <a:ea typeface="+mn-ea"/>
              </a:rPr>
              <a:t>Another theme was having a fuzzy definition of coordination.  For example, a national Activity respondent stated there are no clear boundaries for IP coordination and felt that USAID defining the approach more fully would be helpful.</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22</a:t>
            </a:fld>
            <a:endParaRPr lang="en-US"/>
          </a:p>
        </p:txBody>
      </p:sp>
    </p:spTree>
    <p:extLst>
      <p:ext uri="{BB962C8B-B14F-4D97-AF65-F5344CB8AC3E}">
        <p14:creationId xmlns:p14="http://schemas.microsoft.com/office/powerpoint/2010/main" val="22158400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second set of main themes that emerged were System-level factors.</a:t>
            </a:r>
          </a:p>
        </p:txBody>
      </p:sp>
      <p:sp>
        <p:nvSpPr>
          <p:cNvPr id="4" name="Slide Number Placeholder 3"/>
          <p:cNvSpPr>
            <a:spLocks noGrp="1"/>
          </p:cNvSpPr>
          <p:nvPr>
            <p:ph type="sldNum" sz="quarter" idx="5"/>
          </p:nvPr>
        </p:nvSpPr>
        <p:spPr/>
        <p:txBody>
          <a:bodyPr/>
          <a:lstStyle/>
          <a:p>
            <a:fld id="{D594951A-C821-40A5-B369-1334C448680D}" type="slidenum">
              <a:rPr lang="en-US" smtClean="0"/>
              <a:t>23</a:t>
            </a:fld>
            <a:endParaRPr lang="en-US"/>
          </a:p>
        </p:txBody>
      </p:sp>
    </p:spTree>
    <p:extLst>
      <p:ext uri="{BB962C8B-B14F-4D97-AF65-F5344CB8AC3E}">
        <p14:creationId xmlns:p14="http://schemas.microsoft.com/office/powerpoint/2010/main" val="752115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5"/>
          </p:nvPr>
        </p:nvSpPr>
        <p:spPr/>
        <p:txBody>
          <a:bodyPr/>
          <a:lstStyle/>
          <a:p>
            <a:fld id="{E47A372E-3A9C-4592-A4AB-BFCB501E424E}" type="slidenum">
              <a:rPr lang="en-US" smtClean="0"/>
              <a:t>24</a:t>
            </a:fld>
            <a:endParaRPr lang="en-US"/>
          </a:p>
        </p:txBody>
      </p:sp>
    </p:spTree>
    <p:extLst>
      <p:ext uri="{BB962C8B-B14F-4D97-AF65-F5344CB8AC3E}">
        <p14:creationId xmlns:p14="http://schemas.microsoft.com/office/powerpoint/2010/main" val="3324663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r>
              <a:rPr lang="en-US"/>
              <a:t>Another example of how mandates constrain coordination</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25</a:t>
            </a:fld>
            <a:endParaRPr lang="en-US"/>
          </a:p>
        </p:txBody>
      </p:sp>
    </p:spTree>
    <p:extLst>
      <p:ext uri="{BB962C8B-B14F-4D97-AF65-F5344CB8AC3E}">
        <p14:creationId xmlns:p14="http://schemas.microsoft.com/office/powerpoint/2010/main" val="1329227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An Activity coming in with just a malaria program may have wider acceptance than one coming with malaria and family planning. </a:t>
            </a:r>
          </a:p>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26</a:t>
            </a:fld>
            <a:endParaRPr lang="en-US"/>
          </a:p>
        </p:txBody>
      </p:sp>
    </p:spTree>
    <p:extLst>
      <p:ext uri="{BB962C8B-B14F-4D97-AF65-F5344CB8AC3E}">
        <p14:creationId xmlns:p14="http://schemas.microsoft.com/office/powerpoint/2010/main" val="36339706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27</a:t>
            </a:fld>
            <a:endParaRPr lang="en-US"/>
          </a:p>
        </p:txBody>
      </p:sp>
    </p:spTree>
    <p:extLst>
      <p:ext uri="{BB962C8B-B14F-4D97-AF65-F5344CB8AC3E}">
        <p14:creationId xmlns:p14="http://schemas.microsoft.com/office/powerpoint/2010/main" val="41976141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No routine system for demand-side data as there is for service delivery data in the DHIS2. </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28</a:t>
            </a:fld>
            <a:endParaRPr lang="en-US"/>
          </a:p>
        </p:txBody>
      </p:sp>
    </p:spTree>
    <p:extLst>
      <p:ext uri="{BB962C8B-B14F-4D97-AF65-F5344CB8AC3E}">
        <p14:creationId xmlns:p14="http://schemas.microsoft.com/office/powerpoint/2010/main" val="31623118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29</a:t>
            </a:fld>
            <a:endParaRPr lang="en-US"/>
          </a:p>
        </p:txBody>
      </p:sp>
    </p:spTree>
    <p:extLst>
      <p:ext uri="{BB962C8B-B14F-4D97-AF65-F5344CB8AC3E}">
        <p14:creationId xmlns:p14="http://schemas.microsoft.com/office/powerpoint/2010/main" val="3549640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We have an hour and a half set aside for today and we will have a good amount of time after the presentation for discussion and questions.</a:t>
            </a:r>
          </a:p>
          <a:p>
            <a:endParaRPr lang="en-US" dirty="0"/>
          </a:p>
          <a:p>
            <a:r>
              <a:rPr lang="en-US" dirty="0"/>
              <a:t>I will give a brief overview of the evaluation and then specifically the process monitoring methods.  Then Emmanuel will take us through the results. And I will come back in for conclusions and notes on next steps.  Then our whole team will contribute to the discussion.</a:t>
            </a:r>
          </a:p>
          <a:p>
            <a:endParaRPr lang="en-US" dirty="0"/>
          </a:p>
          <a:p>
            <a:endParaRPr lang="en-US" dirty="0"/>
          </a:p>
        </p:txBody>
      </p:sp>
      <p:sp>
        <p:nvSpPr>
          <p:cNvPr id="4" name="Slide Number Placeholder 3"/>
          <p:cNvSpPr>
            <a:spLocks noGrp="1"/>
          </p:cNvSpPr>
          <p:nvPr>
            <p:ph type="sldNum" sz="quarter" idx="5"/>
          </p:nvPr>
        </p:nvSpPr>
        <p:spPr/>
        <p:txBody>
          <a:bodyPr/>
          <a:lstStyle/>
          <a:p>
            <a:fld id="{D594951A-C821-40A5-B369-1334C448680D}" type="slidenum">
              <a:rPr lang="en-US" smtClean="0"/>
              <a:t>3</a:t>
            </a:fld>
            <a:endParaRPr lang="en-US"/>
          </a:p>
        </p:txBody>
      </p:sp>
    </p:spTree>
    <p:extLst>
      <p:ext uri="{BB962C8B-B14F-4D97-AF65-F5344CB8AC3E}">
        <p14:creationId xmlns:p14="http://schemas.microsoft.com/office/powerpoint/2010/main" val="26944730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30</a:t>
            </a:fld>
            <a:endParaRPr lang="en-US"/>
          </a:p>
        </p:txBody>
      </p:sp>
    </p:spTree>
    <p:extLst>
      <p:ext uri="{BB962C8B-B14F-4D97-AF65-F5344CB8AC3E}">
        <p14:creationId xmlns:p14="http://schemas.microsoft.com/office/powerpoint/2010/main" val="15470230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800">
                <a:solidFill>
                  <a:srgbClr val="000000"/>
                </a:solidFill>
                <a:effectLst/>
                <a:latin typeface="Calisto MT" panose="02040603050505030304" pitchFamily="18" charset="0"/>
                <a:ea typeface="Times New Roman" panose="02020603050405020304" pitchFamily="18" charset="0"/>
                <a:cs typeface="Chaparral Pro"/>
              </a:rPr>
              <a:t>State respondents appreciated the </a:t>
            </a:r>
            <a:r>
              <a:rPr lang="en-US" sz="1800">
                <a:effectLst/>
                <a:latin typeface="Calisto MT" panose="02040603050505030304" pitchFamily="18" charset="0"/>
                <a:ea typeface="Chaparral Pro"/>
                <a:cs typeface="Chaparral Pro"/>
              </a:rPr>
              <a:t>Activities</a:t>
            </a:r>
            <a:r>
              <a:rPr lang="en-US" sz="1800">
                <a:solidFill>
                  <a:srgbClr val="000000"/>
                </a:solidFill>
                <a:effectLst/>
                <a:latin typeface="Calisto MT" panose="02040603050505030304" pitchFamily="18" charset="0"/>
                <a:ea typeface="Times New Roman" panose="02020603050405020304" pitchFamily="18" charset="0"/>
                <a:cs typeface="Chaparral Pro"/>
              </a:rPr>
              <a:t>’ technical assistance and inclusiveness (all major stakeholders invited). </a:t>
            </a:r>
          </a:p>
          <a:p>
            <a:pPr marL="0" indent="0">
              <a:buFont typeface="Arial" panose="020B0604020202020204" pitchFamily="34" charset="0"/>
              <a:buNone/>
            </a:pPr>
            <a:endParaRPr lang="en-US" sz="1800">
              <a:solidFill>
                <a:srgbClr val="000000"/>
              </a:solidFill>
              <a:effectLst/>
              <a:latin typeface="Calisto MT" panose="02040603050505030304" pitchFamily="18" charset="0"/>
              <a:ea typeface="Times New Roman" panose="02020603050405020304" pitchFamily="18" charset="0"/>
              <a:cs typeface="Chaparral Pro"/>
            </a:endParaRPr>
          </a:p>
          <a:p>
            <a:pPr marL="0" indent="0">
              <a:buFont typeface="Arial" panose="020B0604020202020204" pitchFamily="34" charset="0"/>
              <a:buNone/>
            </a:pPr>
            <a:r>
              <a:rPr lang="en-US" sz="1800">
                <a:solidFill>
                  <a:srgbClr val="000000"/>
                </a:solidFill>
                <a:effectLst/>
                <a:latin typeface="Calisto MT" panose="02040603050505030304" pitchFamily="18" charset="0"/>
                <a:ea typeface="Times New Roman" panose="02020603050405020304" pitchFamily="18" charset="0"/>
                <a:cs typeface="Chaparral Pro"/>
              </a:rPr>
              <a:t>The </a:t>
            </a:r>
            <a:r>
              <a:rPr lang="en-US" sz="1800">
                <a:effectLst/>
                <a:latin typeface="Calisto MT" panose="02040603050505030304" pitchFamily="18" charset="0"/>
                <a:ea typeface="Chaparral Pro"/>
                <a:cs typeface="Chaparral Pro"/>
              </a:rPr>
              <a:t>Activities</a:t>
            </a:r>
            <a:r>
              <a:rPr lang="en-US" sz="1800">
                <a:solidFill>
                  <a:srgbClr val="000000"/>
                </a:solidFill>
                <a:effectLst/>
                <a:latin typeface="Calisto MT" panose="02040603050505030304" pitchFamily="18" charset="0"/>
                <a:ea typeface="Times New Roman" panose="02020603050405020304" pitchFamily="18" charset="0"/>
                <a:cs typeface="Chaparral Pro"/>
              </a:rPr>
              <a:t> praised the State for its leadership, participation, and enthusiasm.</a:t>
            </a:r>
          </a:p>
          <a:p>
            <a:pPr marL="0" indent="0">
              <a:buFont typeface="Arial" panose="020B0604020202020204" pitchFamily="34" charset="0"/>
              <a:buNone/>
            </a:pPr>
            <a:endParaRPr lang="en-US" sz="1800">
              <a:solidFill>
                <a:srgbClr val="000000"/>
              </a:solidFill>
              <a:effectLst/>
              <a:latin typeface="Calisto MT" panose="02040603050505030304" pitchFamily="18" charset="0"/>
              <a:ea typeface="Times New Roman" panose="02020603050405020304" pitchFamily="18" charset="0"/>
              <a:cs typeface="Chaparral Pro"/>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a:solidFill>
                  <a:srgbClr val="000000"/>
                </a:solidFill>
                <a:effectLst/>
                <a:latin typeface="Calisto MT" panose="02040603050505030304" pitchFamily="18" charset="0"/>
                <a:ea typeface="Times New Roman" panose="02020603050405020304" pitchFamily="18" charset="0"/>
                <a:cs typeface="Chaparral Pro"/>
              </a:rPr>
              <a:t>An Activity respondent noted that State program officers' assistants were not invited and their participation was missed. Some key State officials also did not attend.</a:t>
            </a:r>
            <a:endParaRPr lang="en-US" sz="1800">
              <a:effectLst/>
              <a:latin typeface="Calisto MT" panose="02040603050505030304" pitchFamily="18" charset="0"/>
              <a:ea typeface="Chaparral Pro"/>
              <a:cs typeface="Chaparral Pro"/>
            </a:endParaRPr>
          </a:p>
          <a:p>
            <a:pPr marL="0" indent="0">
              <a:buFont typeface="Arial" panose="020B0604020202020204" pitchFamily="34" charset="0"/>
              <a:buNone/>
            </a:pPr>
            <a:endParaRPr lang="en-US" sz="1800">
              <a:solidFill>
                <a:srgbClr val="000000"/>
              </a:solidFill>
              <a:effectLst/>
              <a:latin typeface="Calisto MT" panose="02040603050505030304" pitchFamily="18" charset="0"/>
              <a:ea typeface="Times New Roman" panose="02020603050405020304" pitchFamily="18" charset="0"/>
              <a:cs typeface="Chaparral Pro"/>
            </a:endParaRPr>
          </a:p>
          <a:p>
            <a:pPr marL="0" indent="0">
              <a:buFont typeface="Arial" panose="020B0604020202020204" pitchFamily="34" charset="0"/>
              <a:buNone/>
            </a:pPr>
            <a:endParaRPr lang="en-US" sz="1800">
              <a:solidFill>
                <a:srgbClr val="000000"/>
              </a:solidFill>
              <a:effectLst/>
              <a:latin typeface="Calisto MT" panose="02040603050505030304" pitchFamily="18" charset="0"/>
              <a:ea typeface="Chaparral Pro"/>
              <a:cs typeface="Chaparral Pro"/>
            </a:endParaRPr>
          </a:p>
          <a:p>
            <a:pPr marL="0" indent="0">
              <a:buFont typeface="Arial" panose="020B0604020202020204" pitchFamily="34" charset="0"/>
              <a:buNone/>
            </a:pPr>
            <a:endParaRPr lang="en-US" sz="1800">
              <a:effectLst/>
              <a:latin typeface="Calisto MT" panose="02040603050505030304" pitchFamily="18" charset="0"/>
              <a:ea typeface="Chaparral Pro"/>
              <a:cs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Calisto MT" panose="02040603050505030304" pitchFamily="18" charset="0"/>
              <a:ea typeface="Chaparral Pro"/>
              <a:cs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a typeface="Chaparral Pro"/>
            </a:endParaRP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31</a:t>
            </a:fld>
            <a:endParaRPr lang="en-US"/>
          </a:p>
        </p:txBody>
      </p:sp>
    </p:spTree>
    <p:extLst>
      <p:ext uri="{BB962C8B-B14F-4D97-AF65-F5344CB8AC3E}">
        <p14:creationId xmlns:p14="http://schemas.microsoft.com/office/powerpoint/2010/main" val="2336208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32</a:t>
            </a:fld>
            <a:endParaRPr lang="en-US"/>
          </a:p>
        </p:txBody>
      </p:sp>
    </p:spTree>
    <p:extLst>
      <p:ext uri="{BB962C8B-B14F-4D97-AF65-F5344CB8AC3E}">
        <p14:creationId xmlns:p14="http://schemas.microsoft.com/office/powerpoint/2010/main" val="9561794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solidFill>
                  <a:srgbClr val="000000"/>
                </a:solidFill>
                <a:effectLst/>
                <a:ea typeface="Times New Roman" panose="02020603050405020304" pitchFamily="18" charset="0"/>
              </a:rPr>
              <a:t>However, one </a:t>
            </a:r>
            <a:r>
              <a:rPr lang="en-US" sz="1200">
                <a:effectLst/>
                <a:ea typeface="Chaparral Pro"/>
              </a:rPr>
              <a:t>State respondent in Ebonyi reported that the Activities “preach” about sustainability and ownership and through frequent messaging, government workers were coming to understand it.</a:t>
            </a:r>
            <a:r>
              <a:rPr lang="en-US" sz="1200">
                <a:solidFill>
                  <a:srgbClr val="000000"/>
                </a:solidFill>
                <a:effectLst/>
                <a:ea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a:solidFill>
                <a:srgbClr val="000000"/>
              </a:solidFill>
              <a:effectLst/>
              <a:ea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33</a:t>
            </a:fld>
            <a:endParaRPr lang="en-US"/>
          </a:p>
        </p:txBody>
      </p:sp>
    </p:spTree>
    <p:extLst>
      <p:ext uri="{BB962C8B-B14F-4D97-AF65-F5344CB8AC3E}">
        <p14:creationId xmlns:p14="http://schemas.microsoft.com/office/powerpoint/2010/main" val="811454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a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ea typeface="Chaparral Pro"/>
              </a:rPr>
              <a:t>A Mission respondent noted that the IPs come from different organizations and operational challenges occur when organizations apply different policies, for example if one has a transport allowance for certain kinds of events and another does not.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a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ea typeface="Chaparral Pro"/>
              </a:rPr>
              <a:t>Donors are having conversations about travel allowances and DSAs—how to align them among IPs.</a:t>
            </a: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a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000000"/>
                </a:solidFill>
                <a:effectLst/>
                <a:ea typeface="Times New Roman" panose="02020603050405020304" pitchFamily="18" charset="0"/>
              </a:rPr>
              <a:t>We understand that, since we did this research, this situation may have changed. Our next round of data collection in early 2022 will get updated information.</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a typeface="Chaparral Pro"/>
            </a:endParaRP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34</a:t>
            </a:fld>
            <a:endParaRPr lang="en-US"/>
          </a:p>
        </p:txBody>
      </p:sp>
    </p:spTree>
    <p:extLst>
      <p:ext uri="{BB962C8B-B14F-4D97-AF65-F5344CB8AC3E}">
        <p14:creationId xmlns:p14="http://schemas.microsoft.com/office/powerpoint/2010/main" val="31566163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35</a:t>
            </a:fld>
            <a:endParaRPr lang="en-US"/>
          </a:p>
        </p:txBody>
      </p:sp>
    </p:spTree>
    <p:extLst>
      <p:ext uri="{BB962C8B-B14F-4D97-AF65-F5344CB8AC3E}">
        <p14:creationId xmlns:p14="http://schemas.microsoft.com/office/powerpoint/2010/main" val="30719502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36</a:t>
            </a:fld>
            <a:endParaRPr lang="en-US"/>
          </a:p>
        </p:txBody>
      </p:sp>
    </p:spTree>
    <p:extLst>
      <p:ext uri="{BB962C8B-B14F-4D97-AF65-F5344CB8AC3E}">
        <p14:creationId xmlns:p14="http://schemas.microsoft.com/office/powerpoint/2010/main" val="25571385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ts val="1300"/>
              </a:lnSpc>
              <a:spcBef>
                <a:spcPts val="0"/>
              </a:spcBef>
              <a:spcAft>
                <a:spcPts val="0"/>
              </a:spcAft>
              <a:buFont typeface="Symbol" panose="05050102010706020507" pitchFamily="18" charset="2"/>
              <a:buChar char=""/>
            </a:pPr>
            <a:r>
              <a:rPr lang="en-US" sz="1800">
                <a:solidFill>
                  <a:srgbClr val="000000"/>
                </a:solidFill>
                <a:effectLst/>
                <a:latin typeface="Calisto MT" panose="02040603050505030304" pitchFamily="18" charset="0"/>
                <a:ea typeface="Times New Roman" panose="02020603050405020304" pitchFamily="18" charset="0"/>
                <a:cs typeface="Chaparral Pro"/>
              </a:rPr>
              <a:t>Improved capacity of providers and State officials (improved case management, improved use of data for logistics management, improved planning capacity at State and LGA levels, development of a pool of trained State staff who can roll out training).</a:t>
            </a:r>
            <a:endParaRPr lang="en-US" sz="1800">
              <a:effectLst/>
              <a:latin typeface="Calisto MT" panose="02040603050505030304" pitchFamily="18" charset="0"/>
              <a:ea typeface="Chaparral Pro"/>
              <a:cs typeface="Chaparral Pro"/>
            </a:endParaRPr>
          </a:p>
        </p:txBody>
      </p:sp>
      <p:sp>
        <p:nvSpPr>
          <p:cNvPr id="4" name="Slide Number Placeholder 3"/>
          <p:cNvSpPr>
            <a:spLocks noGrp="1"/>
          </p:cNvSpPr>
          <p:nvPr>
            <p:ph type="sldNum" sz="quarter" idx="5"/>
          </p:nvPr>
        </p:nvSpPr>
        <p:spPr/>
        <p:txBody>
          <a:bodyPr/>
          <a:lstStyle/>
          <a:p>
            <a:fld id="{D594951A-C821-40A5-B369-1334C448680D}" type="slidenum">
              <a:rPr lang="en-US" smtClean="0"/>
              <a:t>37</a:t>
            </a:fld>
            <a:endParaRPr lang="en-US"/>
          </a:p>
        </p:txBody>
      </p:sp>
    </p:spTree>
    <p:extLst>
      <p:ext uri="{BB962C8B-B14F-4D97-AF65-F5344CB8AC3E}">
        <p14:creationId xmlns:p14="http://schemas.microsoft.com/office/powerpoint/2010/main" val="39946545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ts val="1300"/>
              </a:lnSpc>
              <a:spcBef>
                <a:spcPts val="0"/>
              </a:spcBef>
              <a:spcAft>
                <a:spcPts val="0"/>
              </a:spcAft>
              <a:buFont typeface="Symbol" panose="05050102010706020507" pitchFamily="18" charset="2"/>
              <a:buChar char=""/>
            </a:pPr>
            <a:r>
              <a:rPr lang="en-US" sz="1200">
                <a:solidFill>
                  <a:srgbClr val="000000"/>
                </a:solidFill>
                <a:effectLst/>
                <a:latin typeface="Calisto MT" panose="02040603050505030304" pitchFamily="18" charset="0"/>
                <a:ea typeface="Times New Roman" panose="02020603050405020304" pitchFamily="18" charset="0"/>
                <a:cs typeface="Chaparral Pro"/>
              </a:rPr>
              <a:t>Implementation of directly observed therapy for IPTp at health facilities.</a:t>
            </a:r>
            <a:endParaRPr lang="en-US" sz="1200">
              <a:solidFill>
                <a:schemeClr val="tx1"/>
              </a:solidFill>
              <a:effectLst/>
              <a:latin typeface="Calisto MT" panose="02040603050505030304" pitchFamily="18" charset="0"/>
              <a:ea typeface="Times New Roman" panose="02020603050405020304" pitchFamily="18" charset="0"/>
              <a:cs typeface="Chaparral Pro"/>
            </a:endParaRPr>
          </a:p>
          <a:p>
            <a:pPr marL="342900" marR="0" lvl="0" indent="-342900">
              <a:lnSpc>
                <a:spcPts val="1300"/>
              </a:lnSpc>
              <a:spcBef>
                <a:spcPts val="0"/>
              </a:spcBef>
              <a:spcAft>
                <a:spcPts val="0"/>
              </a:spcAft>
              <a:buFont typeface="Symbol" panose="05050102010706020507" pitchFamily="18" charset="2"/>
              <a:buChar char=""/>
            </a:pPr>
            <a:r>
              <a:rPr lang="en-US" sz="1200">
                <a:solidFill>
                  <a:srgbClr val="000000"/>
                </a:solidFill>
                <a:effectLst/>
                <a:latin typeface="Chaparral Pro"/>
                <a:ea typeface="Times New Roman" panose="02020603050405020304" pitchFamily="18" charset="0"/>
                <a:cs typeface="Chaparral Pro"/>
              </a:rPr>
              <a:t>New pool of trained supervisors for malaria case management</a:t>
            </a:r>
            <a:endParaRPr lang="en-US"/>
          </a:p>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38</a:t>
            </a:fld>
            <a:endParaRPr lang="en-US"/>
          </a:p>
        </p:txBody>
      </p:sp>
    </p:spTree>
    <p:extLst>
      <p:ext uri="{BB962C8B-B14F-4D97-AF65-F5344CB8AC3E}">
        <p14:creationId xmlns:p14="http://schemas.microsoft.com/office/powerpoint/2010/main" val="21225126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39</a:t>
            </a:fld>
            <a:endParaRPr lang="en-US"/>
          </a:p>
        </p:txBody>
      </p:sp>
    </p:spTree>
    <p:extLst>
      <p:ext uri="{BB962C8B-B14F-4D97-AF65-F5344CB8AC3E}">
        <p14:creationId xmlns:p14="http://schemas.microsoft.com/office/powerpoint/2010/main" val="1992017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getting into the design, I want to note that we will be using the word “activity”  today to refer to a project implemented by USAID implementing partners.</a:t>
            </a:r>
          </a:p>
          <a:p>
            <a:endParaRPr lang="en-US" dirty="0"/>
          </a:p>
          <a:p>
            <a:endParaRPr lang="en-US" dirty="0"/>
          </a:p>
          <a:p>
            <a:r>
              <a:rPr lang="en-US" dirty="0"/>
              <a:t>.</a:t>
            </a:r>
          </a:p>
          <a:p>
            <a:endParaRPr lang="en-US" dirty="0"/>
          </a:p>
          <a:p>
            <a:r>
              <a:rPr lang="en-US" dirty="0"/>
              <a:t>So, (read slide)…</a:t>
            </a:r>
          </a:p>
          <a:p>
            <a:endParaRPr lang="en-US" dirty="0"/>
          </a:p>
          <a:p>
            <a:r>
              <a:rPr lang="en-US" dirty="0"/>
              <a:t>The four activities are…</a:t>
            </a:r>
          </a:p>
        </p:txBody>
      </p:sp>
      <p:sp>
        <p:nvSpPr>
          <p:cNvPr id="4" name="Slide Number Placeholder 3"/>
          <p:cNvSpPr>
            <a:spLocks noGrp="1"/>
          </p:cNvSpPr>
          <p:nvPr>
            <p:ph type="sldNum" sz="quarter" idx="5"/>
          </p:nvPr>
        </p:nvSpPr>
        <p:spPr/>
        <p:txBody>
          <a:bodyPr/>
          <a:lstStyle/>
          <a:p>
            <a:fld id="{E47A372E-3A9C-4592-A4AB-BFCB501E424E}" type="slidenum">
              <a:rPr lang="en-US" smtClean="0"/>
              <a:t>4</a:t>
            </a:fld>
            <a:endParaRPr lang="en-US"/>
          </a:p>
        </p:txBody>
      </p:sp>
    </p:spTree>
    <p:extLst>
      <p:ext uri="{BB962C8B-B14F-4D97-AF65-F5344CB8AC3E}">
        <p14:creationId xmlns:p14="http://schemas.microsoft.com/office/powerpoint/2010/main" val="2359871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41</a:t>
            </a:fld>
            <a:endParaRPr lang="en-US"/>
          </a:p>
        </p:txBody>
      </p:sp>
    </p:spTree>
    <p:extLst>
      <p:ext uri="{BB962C8B-B14F-4D97-AF65-F5344CB8AC3E}">
        <p14:creationId xmlns:p14="http://schemas.microsoft.com/office/powerpoint/2010/main" val="14325930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0" i="0">
              <a:solidFill>
                <a:srgbClr val="000000"/>
              </a:solidFill>
              <a:effectLst/>
              <a:latin typeface="Times New Roman" panose="02020603050405020304" pitchFamily="18" charset="0"/>
            </a:endParaRPr>
          </a:p>
          <a:p>
            <a:endParaRPr lang="en-US" sz="1800" b="0" i="0">
              <a:solidFill>
                <a:srgbClr val="000000"/>
              </a:solidFill>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594951A-C821-40A5-B369-1334C448680D}" type="slidenum">
              <a:rPr lang="en-US" smtClean="0"/>
              <a:t>42</a:t>
            </a:fld>
            <a:endParaRPr lang="en-US"/>
          </a:p>
        </p:txBody>
      </p:sp>
    </p:spTree>
    <p:extLst>
      <p:ext uri="{BB962C8B-B14F-4D97-AF65-F5344CB8AC3E}">
        <p14:creationId xmlns:p14="http://schemas.microsoft.com/office/powerpoint/2010/main" val="20091394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43</a:t>
            </a:fld>
            <a:endParaRPr lang="en-US"/>
          </a:p>
        </p:txBody>
      </p:sp>
    </p:spTree>
    <p:extLst>
      <p:ext uri="{BB962C8B-B14F-4D97-AF65-F5344CB8AC3E}">
        <p14:creationId xmlns:p14="http://schemas.microsoft.com/office/powerpoint/2010/main" val="379318134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44</a:t>
            </a:fld>
            <a:endParaRPr lang="en-US"/>
          </a:p>
        </p:txBody>
      </p:sp>
    </p:spTree>
    <p:extLst>
      <p:ext uri="{BB962C8B-B14F-4D97-AF65-F5344CB8AC3E}">
        <p14:creationId xmlns:p14="http://schemas.microsoft.com/office/powerpoint/2010/main" val="3015407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slide we define what we mean by an integrated approach and a disease-focused approach in the context of this evaluation, based on the original SOW document developed by USAID. </a:t>
            </a:r>
          </a:p>
          <a:p>
            <a:endParaRPr lang="en-US" dirty="0"/>
          </a:p>
          <a:p>
            <a:r>
              <a:rPr lang="en-US" dirty="0"/>
              <a:t>{Read from slide}</a:t>
            </a:r>
          </a:p>
          <a:p>
            <a:endParaRPr lang="en-US" dirty="0"/>
          </a:p>
          <a:p>
            <a:r>
              <a:rPr lang="en-US" dirty="0"/>
              <a:t>In Ebonyi, you have the integrated approach.</a:t>
            </a:r>
          </a:p>
          <a:p>
            <a:endParaRPr lang="en-US" dirty="0"/>
          </a:p>
        </p:txBody>
      </p:sp>
      <p:sp>
        <p:nvSpPr>
          <p:cNvPr id="4" name="Slide Number Placeholder 3"/>
          <p:cNvSpPr>
            <a:spLocks noGrp="1"/>
          </p:cNvSpPr>
          <p:nvPr>
            <p:ph type="sldNum" sz="quarter" idx="5"/>
          </p:nvPr>
        </p:nvSpPr>
        <p:spPr/>
        <p:txBody>
          <a:bodyPr/>
          <a:lstStyle/>
          <a:p>
            <a:fld id="{E47A372E-3A9C-4592-A4AB-BFCB501E424E}" type="slidenum">
              <a:rPr lang="en-US" smtClean="0"/>
              <a:t>5</a:t>
            </a:fld>
            <a:endParaRPr lang="en-US"/>
          </a:p>
        </p:txBody>
      </p:sp>
    </p:spTree>
    <p:extLst>
      <p:ext uri="{BB962C8B-B14F-4D97-AF65-F5344CB8AC3E}">
        <p14:creationId xmlns:p14="http://schemas.microsoft.com/office/powerpoint/2010/main" val="2991729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evaluation has many different components and while we are focusing today on the process monitoring, we wanted to list out all the components so that you can see the context of the process monitoring.</a:t>
            </a:r>
          </a:p>
          <a:p>
            <a:endParaRPr lang="en-US" dirty="0"/>
          </a:p>
        </p:txBody>
      </p:sp>
      <p:sp>
        <p:nvSpPr>
          <p:cNvPr id="4" name="Slide Number Placeholder 3"/>
          <p:cNvSpPr>
            <a:spLocks noGrp="1"/>
          </p:cNvSpPr>
          <p:nvPr>
            <p:ph type="sldNum" sz="quarter" idx="5"/>
          </p:nvPr>
        </p:nvSpPr>
        <p:spPr/>
        <p:txBody>
          <a:bodyPr/>
          <a:lstStyle/>
          <a:p>
            <a:fld id="{E47A372E-3A9C-4592-A4AB-BFCB501E424E}" type="slidenum">
              <a:rPr lang="en-US" smtClean="0"/>
              <a:t>6</a:t>
            </a:fld>
            <a:endParaRPr lang="en-US"/>
          </a:p>
        </p:txBody>
      </p:sp>
    </p:spTree>
    <p:extLst>
      <p:ext uri="{BB962C8B-B14F-4D97-AF65-F5344CB8AC3E}">
        <p14:creationId xmlns:p14="http://schemas.microsoft.com/office/powerpoint/2010/main" val="3399801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7</a:t>
            </a:fld>
            <a:endParaRPr lang="en-US"/>
          </a:p>
        </p:txBody>
      </p:sp>
    </p:spTree>
    <p:extLst>
      <p:ext uri="{BB962C8B-B14F-4D97-AF65-F5344CB8AC3E}">
        <p14:creationId xmlns:p14="http://schemas.microsoft.com/office/powerpoint/2010/main" val="2003674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purpose of the process monitoring is two-fold:</a:t>
            </a:r>
          </a:p>
          <a:p>
            <a:endParaRPr lang="en-US"/>
          </a:p>
          <a:p>
            <a:r>
              <a:rPr lang="en-US"/>
              <a:t>(read) </a:t>
            </a:r>
          </a:p>
          <a:p>
            <a:endParaRPr lang="en-US"/>
          </a:p>
          <a:p>
            <a:r>
              <a:rPr lang="en-US"/>
              <a:t>At this stage we are mostly addressing this second objective.</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8</a:t>
            </a:fld>
            <a:endParaRPr lang="en-US"/>
          </a:p>
        </p:txBody>
      </p:sp>
    </p:spTree>
    <p:extLst>
      <p:ext uri="{BB962C8B-B14F-4D97-AF65-F5344CB8AC3E}">
        <p14:creationId xmlns:p14="http://schemas.microsoft.com/office/powerpoint/2010/main" val="3919436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The evaluation has more questions than those on this slide, but we focus on these today as they apply to the process monitoring.</a:t>
            </a:r>
          </a:p>
          <a:p>
            <a:endParaRPr lang="en-US" dirty="0"/>
          </a:p>
          <a:p>
            <a:endParaRPr lang="en-US" dirty="0"/>
          </a:p>
        </p:txBody>
      </p:sp>
      <p:sp>
        <p:nvSpPr>
          <p:cNvPr id="4" name="Slide Number Placeholder 3"/>
          <p:cNvSpPr>
            <a:spLocks noGrp="1"/>
          </p:cNvSpPr>
          <p:nvPr>
            <p:ph type="sldNum" sz="quarter" idx="5"/>
          </p:nvPr>
        </p:nvSpPr>
        <p:spPr/>
        <p:txBody>
          <a:bodyPr/>
          <a:lstStyle/>
          <a:p>
            <a:fld id="{E47A372E-3A9C-4592-A4AB-BFCB501E424E}" type="slidenum">
              <a:rPr lang="en-US" smtClean="0"/>
              <a:t>9</a:t>
            </a:fld>
            <a:endParaRPr lang="en-US"/>
          </a:p>
        </p:txBody>
      </p:sp>
    </p:spTree>
    <p:extLst>
      <p:ext uri="{BB962C8B-B14F-4D97-AF65-F5344CB8AC3E}">
        <p14:creationId xmlns:p14="http://schemas.microsoft.com/office/powerpoint/2010/main" val="358730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2911974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813133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1421784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spTree>
    <p:extLst>
      <p:ext uri="{BB962C8B-B14F-4D97-AF65-F5344CB8AC3E}">
        <p14:creationId xmlns:p14="http://schemas.microsoft.com/office/powerpoint/2010/main" val="3051839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2" name="Picture 1" descr="A picture containing icon&#10;&#10;Description automatically generated">
            <a:extLst>
              <a:ext uri="{FF2B5EF4-FFF2-40B4-BE49-F238E27FC236}">
                <a16:creationId xmlns:a16="http://schemas.microsoft.com/office/drawing/2014/main" id="{CCBFB2CF-8C16-40AE-B2C7-C9F7AD922E96}"/>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7540" r="6298"/>
          <a:stretch/>
        </p:blipFill>
        <p:spPr>
          <a:xfrm>
            <a:off x="-1" y="0"/>
            <a:ext cx="9144001" cy="6858000"/>
          </a:xfrm>
          <a:prstGeom prst="rect">
            <a:avLst/>
          </a:prstGeom>
        </p:spPr>
      </p:pic>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spTree>
    <p:extLst>
      <p:ext uri="{BB962C8B-B14F-4D97-AF65-F5344CB8AC3E}">
        <p14:creationId xmlns:p14="http://schemas.microsoft.com/office/powerpoint/2010/main" val="2955797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5122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42846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D97AB7-CD57-4758-B926-F1D4AE9BA1D7}"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49362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D97AB7-CD57-4758-B926-F1D4AE9BA1D7}" type="datetimeFigureOut">
              <a:rPr lang="en-US" smtClean="0"/>
              <a:t>11/16/2022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478574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D97AB7-CD57-4758-B926-F1D4AE9BA1D7}" type="datetimeFigureOut">
              <a:rPr lang="en-US" smtClean="0"/>
              <a:t>11/16/2022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66342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97AB7-CD57-4758-B926-F1D4AE9BA1D7}" type="datetimeFigureOut">
              <a:rPr lang="en-US" smtClean="0"/>
              <a:t>11/16/2022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1463553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D97AB7-CD57-4758-B926-F1D4AE9BA1D7}"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27195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D97AB7-CD57-4758-B926-F1D4AE9BA1D7}"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254214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97AB7-CD57-4758-B926-F1D4AE9BA1D7}" type="datetimeFigureOut">
              <a:rPr lang="en-US" smtClean="0"/>
              <a:t>11/16/2022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400B6-482C-47B2-BD9E-6E04E0E8B0FE}" type="slidenum">
              <a:rPr lang="en-US" smtClean="0"/>
              <a:t>‹#›</a:t>
            </a:fld>
            <a:endParaRPr lang="en-US"/>
          </a:p>
        </p:txBody>
      </p:sp>
    </p:spTree>
    <p:extLst>
      <p:ext uri="{BB962C8B-B14F-4D97-AF65-F5344CB8AC3E}">
        <p14:creationId xmlns:p14="http://schemas.microsoft.com/office/powerpoint/2010/main" val="3777128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tiff"/></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9.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1.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17.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4.xml"/><Relationship Id="rId1" Type="http://schemas.openxmlformats.org/officeDocument/2006/relationships/slideLayout" Target="../slideLayouts/slideLayout12.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5.xml"/><Relationship Id="rId1" Type="http://schemas.openxmlformats.org/officeDocument/2006/relationships/slideLayout" Target="../slideLayouts/slideLayout12.xml"/><Relationship Id="rId4" Type="http://schemas.openxmlformats.org/officeDocument/2006/relationships/image" Target="../media/image23.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7.xml"/><Relationship Id="rId1" Type="http://schemas.openxmlformats.org/officeDocument/2006/relationships/slideLayout" Target="../slideLayouts/slideLayout12.xml"/><Relationship Id="rId4" Type="http://schemas.openxmlformats.org/officeDocument/2006/relationships/image" Target="../media/image25.svg"/></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8.xml"/><Relationship Id="rId1" Type="http://schemas.openxmlformats.org/officeDocument/2006/relationships/slideLayout" Target="../slideLayouts/slideLayout12.xml"/><Relationship Id="rId4" Type="http://schemas.openxmlformats.org/officeDocument/2006/relationships/image" Target="../media/image27.svg"/></Relationships>
</file>

<file path=ppt/slides/_rels/slide2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9.xml"/><Relationship Id="rId1" Type="http://schemas.openxmlformats.org/officeDocument/2006/relationships/slideLayout" Target="../slideLayouts/slideLayout12.xml"/><Relationship Id="rId4" Type="http://schemas.openxmlformats.org/officeDocument/2006/relationships/image" Target="../media/image29.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1.xml"/><Relationship Id="rId1" Type="http://schemas.openxmlformats.org/officeDocument/2006/relationships/slideLayout" Target="../slideLayouts/slideLayout12.xml"/><Relationship Id="rId4" Type="http://schemas.openxmlformats.org/officeDocument/2006/relationships/image" Target="../media/image31.sv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3.xml"/><Relationship Id="rId1" Type="http://schemas.openxmlformats.org/officeDocument/2006/relationships/slideLayout" Target="../slideLayouts/slideLayout12.xml"/><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slides/_rels/slide3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4.xml"/><Relationship Id="rId1" Type="http://schemas.openxmlformats.org/officeDocument/2006/relationships/slideLayout" Target="../slideLayouts/slideLayout12.xml"/><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slides/_rels/slide3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5.xml"/><Relationship Id="rId1" Type="http://schemas.openxmlformats.org/officeDocument/2006/relationships/slideLayout" Target="../slideLayouts/slideLayout12.xml"/><Relationship Id="rId4" Type="http://schemas.openxmlformats.org/officeDocument/2006/relationships/image" Target="../media/image37.sv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38.xml"/><Relationship Id="rId1" Type="http://schemas.openxmlformats.org/officeDocument/2006/relationships/slideLayout" Target="../slideLayouts/slideLayout12.xml"/><Relationship Id="rId4" Type="http://schemas.openxmlformats.org/officeDocument/2006/relationships/image" Target="../media/image39.sv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41.xml"/><Relationship Id="rId1" Type="http://schemas.openxmlformats.org/officeDocument/2006/relationships/slideLayout" Target="../slideLayouts/slideLayout12.xml"/><Relationship Id="rId4" Type="http://schemas.openxmlformats.org/officeDocument/2006/relationships/image" Target="../media/image41.sv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dataforimpactproject.org/" TargetMode="External"/><Relationship Id="rId1" Type="http://schemas.openxmlformats.org/officeDocument/2006/relationships/slideLayout" Target="../slideLayouts/slideLayout7.xml"/><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242FD14A-4E67-41C2-8A57-C27EC659A9E8}"/>
              </a:ext>
              <a:ext uri="{C183D7F6-B498-43B3-948B-1728B52AA6E4}">
                <adec:decorative xmlns:adec="http://schemas.microsoft.com/office/drawing/2017/decorative" val="1"/>
              </a:ext>
            </a:extLst>
          </p:cNvPr>
          <p:cNvCxnSpPr>
            <a:cxnSpLocks/>
          </p:cNvCxnSpPr>
          <p:nvPr/>
        </p:nvCxnSpPr>
        <p:spPr>
          <a:xfrm>
            <a:off x="4778874" y="4379078"/>
            <a:ext cx="43196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774478E-513F-4775-8DA3-13F013D75054}"/>
              </a:ext>
              <a:ext uri="{C183D7F6-B498-43B3-948B-1728B52AA6E4}">
                <adec:decorative xmlns:adec="http://schemas.microsoft.com/office/drawing/2017/decorative" val="1"/>
              </a:ext>
            </a:extLst>
          </p:cNvPr>
          <p:cNvCxnSpPr>
            <a:cxnSpLocks/>
          </p:cNvCxnSpPr>
          <p:nvPr/>
        </p:nvCxnSpPr>
        <p:spPr>
          <a:xfrm>
            <a:off x="45480" y="4375846"/>
            <a:ext cx="43196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tle 16">
            <a:extLst>
              <a:ext uri="{FF2B5EF4-FFF2-40B4-BE49-F238E27FC236}">
                <a16:creationId xmlns:a16="http://schemas.microsoft.com/office/drawing/2014/main" id="{94C4BCC7-0AD1-4255-9AB9-6F3073AE072C}"/>
              </a:ext>
            </a:extLst>
          </p:cNvPr>
          <p:cNvSpPr txBox="1">
            <a:spLocks noGrp="1"/>
          </p:cNvSpPr>
          <p:nvPr>
            <p:ph type="title" idx="4294967295"/>
          </p:nvPr>
        </p:nvSpPr>
        <p:spPr>
          <a:xfrm>
            <a:off x="888442" y="924753"/>
            <a:ext cx="7463790" cy="323165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469C7D"/>
                </a:solidFill>
                <a:effectLst/>
                <a:uLnTx/>
                <a:uFillTx/>
                <a:latin typeface="Franklin Gothic Medium" panose="020B0603020102020204" pitchFamily="34" charset="0"/>
                <a:ea typeface="+mn-ea"/>
                <a:cs typeface="+mn-cs"/>
              </a:rPr>
              <a:t>Nigeria Health, Population, and Nutrition (HPN)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469C7D"/>
                </a:solidFill>
                <a:effectLst/>
                <a:uLnTx/>
                <a:uFillTx/>
                <a:latin typeface="Franklin Gothic Medium" panose="020B0603020102020204" pitchFamily="34" charset="0"/>
                <a:ea typeface="+mn-ea"/>
                <a:cs typeface="+mn-cs"/>
              </a:rPr>
              <a:t>Multi-Activity Evaluation: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DF810F"/>
                </a:solidFill>
                <a:effectLst/>
                <a:uLnTx/>
                <a:uFillTx/>
                <a:latin typeface="Franklin Gothic Medium" panose="020B0603020102020204" pitchFamily="34" charset="0"/>
                <a:ea typeface="+mn-ea"/>
                <a:cs typeface="+mn-cs"/>
              </a:rPr>
              <a:t>Ebonyi Process Monitoring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DF810F"/>
                </a:solidFill>
                <a:effectLst/>
                <a:uLnTx/>
                <a:uFillTx/>
                <a:latin typeface="Franklin Gothic Medium" panose="020B0603020102020204" pitchFamily="34" charset="0"/>
                <a:ea typeface="+mn-ea"/>
                <a:cs typeface="+mn-cs"/>
              </a:rPr>
              <a:t>Results Validation</a:t>
            </a:r>
          </a:p>
        </p:txBody>
      </p:sp>
      <p:sp>
        <p:nvSpPr>
          <p:cNvPr id="27" name="Text Placeholder 4">
            <a:extLst>
              <a:ext uri="{FF2B5EF4-FFF2-40B4-BE49-F238E27FC236}">
                <a16:creationId xmlns:a16="http://schemas.microsoft.com/office/drawing/2014/main" id="{361D5EF9-B10A-43D2-8486-B6816CD7CDED}"/>
              </a:ext>
            </a:extLst>
          </p:cNvPr>
          <p:cNvSpPr txBox="1">
            <a:spLocks/>
          </p:cNvSpPr>
          <p:nvPr/>
        </p:nvSpPr>
        <p:spPr>
          <a:xfrm>
            <a:off x="898186" y="5065699"/>
            <a:ext cx="6248891" cy="772822"/>
          </a:xfrm>
          <a:prstGeom prst="rect">
            <a:avLst/>
          </a:prstGeom>
        </p:spPr>
        <p:txBody>
          <a:bodyPr lIns="91440" tIns="45720" rIns="91440" bIns="45720" anchor="t"/>
          <a:lstStyle>
            <a:lvl1pPr marL="0" marR="0" indent="0" algn="l" defTabSz="914400" rtl="0" eaLnBrk="1" fontAlgn="auto" latinLnBrk="0" hangingPunct="1">
              <a:lnSpc>
                <a:spcPct val="100000"/>
              </a:lnSpc>
              <a:spcBef>
                <a:spcPts val="0"/>
              </a:spcBef>
              <a:spcAft>
                <a:spcPts val="0"/>
              </a:spcAft>
              <a:buClrTx/>
              <a:buSzTx/>
              <a:buFontTx/>
              <a:buNone/>
              <a:tabLst/>
              <a:defRPr sz="1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Century Gothic" charset="0"/>
                <a:ea typeface="Arial" panose="020B0604020202020204" pitchFamily="34" charset="0"/>
                <a:cs typeface="Century Gothic"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Century Gothic" charset="0"/>
                <a:ea typeface="Arial" panose="020B0604020202020204" pitchFamily="34" charset="0"/>
                <a:cs typeface="Century Gothic" charset="0"/>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Century Gothic" charset="0"/>
                <a:ea typeface="Arial" panose="020B0604020202020204" pitchFamily="34" charset="0"/>
                <a:cs typeface="Century 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rial"/>
                <a:cs typeface="Arial"/>
              </a:rPr>
              <a:t>December 2021</a:t>
            </a:r>
          </a:p>
        </p:txBody>
      </p:sp>
      <p:pic>
        <p:nvPicPr>
          <p:cNvPr id="14" name="Picture 13" descr="USAID logo">
            <a:extLst>
              <a:ext uri="{FF2B5EF4-FFF2-40B4-BE49-F238E27FC236}">
                <a16:creationId xmlns:a16="http://schemas.microsoft.com/office/drawing/2014/main" id="{DDCF7B28-0513-4BDB-8D25-75B1A67E542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6455391" y="5722433"/>
            <a:ext cx="1092977" cy="934030"/>
          </a:xfrm>
          <a:prstGeom prst="rect">
            <a:avLst/>
          </a:prstGeom>
          <a:ln>
            <a:noFill/>
          </a:ln>
          <a:extLst>
            <a:ext uri="{53640926-AAD7-44D8-BBD7-CCE9431645EC}">
              <a14:shadowObscured xmlns:a14="http://schemas.microsoft.com/office/drawing/2010/main"/>
            </a:ext>
          </a:extLst>
        </p:spPr>
      </p:pic>
      <p:pic>
        <p:nvPicPr>
          <p:cNvPr id="16" name="Picture 15" descr="Data for Impact logo">
            <a:extLst>
              <a:ext uri="{FF2B5EF4-FFF2-40B4-BE49-F238E27FC236}">
                <a16:creationId xmlns:a16="http://schemas.microsoft.com/office/drawing/2014/main" id="{23FAA22D-E805-4F2D-A786-C4AB84EDE4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7749013" y="6088594"/>
            <a:ext cx="957133" cy="388101"/>
          </a:xfrm>
          <a:prstGeom prst="rect">
            <a:avLst/>
          </a:prstGeom>
          <a:ln>
            <a:noFill/>
          </a:ln>
          <a:extLst>
            <a:ext uri="{53640926-AAD7-44D8-BBD7-CCE9431645EC}">
              <a14:shadowObscured xmlns:a14="http://schemas.microsoft.com/office/drawing/2010/main"/>
            </a:ext>
          </a:extLst>
        </p:spPr>
      </p:pic>
      <p:sp>
        <p:nvSpPr>
          <p:cNvPr id="26" name="Text Placeholder 2">
            <a:extLst>
              <a:ext uri="{FF2B5EF4-FFF2-40B4-BE49-F238E27FC236}">
                <a16:creationId xmlns:a16="http://schemas.microsoft.com/office/drawing/2014/main" id="{FF84A852-ED7D-429D-8E7A-A708CBBD7419}"/>
              </a:ext>
              <a:ext uri="{C183D7F6-B498-43B3-948B-1728B52AA6E4}">
                <adec:decorative xmlns:adec="http://schemas.microsoft.com/office/drawing/2017/decorative" val="1"/>
              </a:ext>
            </a:extLst>
          </p:cNvPr>
          <p:cNvSpPr txBox="1">
            <a:spLocks/>
          </p:cNvSpPr>
          <p:nvPr/>
        </p:nvSpPr>
        <p:spPr>
          <a:xfrm>
            <a:off x="622958" y="4711601"/>
            <a:ext cx="8283834" cy="1236725"/>
          </a:xfrm>
          <a:prstGeom prst="rect">
            <a:avLst/>
          </a:prstGeom>
        </p:spPr>
        <p:txBody>
          <a:bodyPr vert="horz" lIns="91440" tIns="45720" rIns="91440" bIns="45720" rtlCol="0" anchor="ctr"/>
          <a:lstStyle>
            <a:defPPr>
              <a:defRPr lang="en-US"/>
            </a:defPPr>
            <a:lvl1pPr marL="0" algn="ctr" defTabSz="457200" rtl="0" eaLnBrk="1" latinLnBrk="0" hangingPunct="1">
              <a:defRPr sz="3400" kern="12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endParaRPr lang="en-US" sz="2600" b="1"/>
          </a:p>
        </p:txBody>
      </p:sp>
      <p:grpSp>
        <p:nvGrpSpPr>
          <p:cNvPr id="2" name="Group 1">
            <a:extLst>
              <a:ext uri="{FF2B5EF4-FFF2-40B4-BE49-F238E27FC236}">
                <a16:creationId xmlns:a16="http://schemas.microsoft.com/office/drawing/2014/main" id="{1D10CE03-5540-42F1-9DA0-0C720C97A862}"/>
              </a:ext>
              <a:ext uri="{C183D7F6-B498-43B3-948B-1728B52AA6E4}">
                <adec:decorative xmlns:adec="http://schemas.microsoft.com/office/drawing/2017/decorative" val="1"/>
              </a:ext>
            </a:extLst>
          </p:cNvPr>
          <p:cNvGrpSpPr/>
          <p:nvPr/>
        </p:nvGrpSpPr>
        <p:grpSpPr>
          <a:xfrm>
            <a:off x="4321268" y="4168628"/>
            <a:ext cx="473466" cy="453897"/>
            <a:chOff x="8176581" y="406764"/>
            <a:chExt cx="538212" cy="515967"/>
          </a:xfrm>
        </p:grpSpPr>
        <p:sp>
          <p:nvSpPr>
            <p:cNvPr id="5" name="Rectangle 4">
              <a:extLst>
                <a:ext uri="{FF2B5EF4-FFF2-40B4-BE49-F238E27FC236}">
                  <a16:creationId xmlns:a16="http://schemas.microsoft.com/office/drawing/2014/main" id="{08FD9EE5-AF22-41F1-BAE6-ACF3C01C324E}"/>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0" name="Oval 9">
              <a:extLst>
                <a:ext uri="{FF2B5EF4-FFF2-40B4-BE49-F238E27FC236}">
                  <a16:creationId xmlns:a16="http://schemas.microsoft.com/office/drawing/2014/main" id="{FFA39121-3B34-477F-82F2-222ECD2A21CB}"/>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18456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Round 1</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630654" y="1642684"/>
            <a:ext cx="6635109" cy="3409936"/>
          </a:xfrm>
        </p:spPr>
        <p:txBody>
          <a:bodyPr anchor="t">
            <a:noAutofit/>
          </a:bodyPr>
          <a:lstStyle/>
          <a:p>
            <a:pPr marL="0" indent="0">
              <a:lnSpc>
                <a:spcPts val="2600"/>
              </a:lnSpc>
              <a:spcBef>
                <a:spcPts val="500"/>
              </a:spcBef>
              <a:buSzPct val="90000"/>
              <a:buNone/>
            </a:pPr>
            <a:r>
              <a:rPr lang="en-US" sz="2400" b="1">
                <a:latin typeface="Arial"/>
                <a:cs typeface="Arial"/>
              </a:rPr>
              <a:t>Round 1 of process monitoring occurred from January–April 2021 and focused on:</a:t>
            </a:r>
          </a:p>
          <a:p>
            <a:pPr marL="0" indent="0">
              <a:lnSpc>
                <a:spcPts val="2600"/>
              </a:lnSpc>
              <a:spcBef>
                <a:spcPts val="500"/>
              </a:spcBef>
              <a:buNone/>
            </a:pPr>
            <a:endParaRPr lang="en-US" sz="2400" b="1">
              <a:latin typeface="Arial"/>
              <a:cs typeface="Arial"/>
            </a:endParaRPr>
          </a:p>
          <a:p>
            <a:pPr>
              <a:lnSpc>
                <a:spcPts val="2600"/>
              </a:lnSpc>
              <a:spcBef>
                <a:spcPts val="600"/>
              </a:spcBef>
              <a:spcAft>
                <a:spcPts val="600"/>
              </a:spcAft>
              <a:buSzPct val="90000"/>
            </a:pPr>
            <a:r>
              <a:rPr lang="en-US" sz="2400">
                <a:latin typeface="Arial"/>
                <a:cs typeface="Arial"/>
              </a:rPr>
              <a:t>Coordination among Activities and the State </a:t>
            </a:r>
            <a:endParaRPr lang="en-US" sz="2400"/>
          </a:p>
          <a:p>
            <a:pPr>
              <a:lnSpc>
                <a:spcPts val="2600"/>
              </a:lnSpc>
              <a:spcBef>
                <a:spcPts val="600"/>
              </a:spcBef>
              <a:spcAft>
                <a:spcPts val="600"/>
              </a:spcAft>
              <a:buSzPct val="90000"/>
            </a:pPr>
            <a:r>
              <a:rPr lang="en-US" sz="2400">
                <a:latin typeface="Arial"/>
                <a:cs typeface="Arial"/>
              </a:rPr>
              <a:t>Work planning </a:t>
            </a:r>
            <a:endParaRPr lang="en-US" sz="2400"/>
          </a:p>
          <a:p>
            <a:pPr>
              <a:lnSpc>
                <a:spcPts val="2600"/>
              </a:lnSpc>
              <a:spcBef>
                <a:spcPts val="600"/>
              </a:spcBef>
              <a:spcAft>
                <a:spcPts val="600"/>
              </a:spcAft>
              <a:buSzPct val="90000"/>
            </a:pPr>
            <a:r>
              <a:rPr lang="en-US" sz="2400">
                <a:latin typeface="Arial"/>
                <a:cs typeface="Arial"/>
              </a:rPr>
              <a:t>Factors that facilitated and hindered coordination and implementation</a:t>
            </a:r>
          </a:p>
          <a:p>
            <a:pPr marL="0" indent="0">
              <a:spcBef>
                <a:spcPts val="500"/>
              </a:spcBef>
              <a:buNone/>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0EF88B60-2759-49C5-9E6A-3E7F7A2698F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42029" y="3925617"/>
            <a:ext cx="2254005" cy="2254005"/>
          </a:xfrm>
          <a:prstGeom prst="rect">
            <a:avLst/>
          </a:prstGeom>
        </p:spPr>
      </p:pic>
    </p:spTree>
    <p:extLst>
      <p:ext uri="{BB962C8B-B14F-4D97-AF65-F5344CB8AC3E}">
        <p14:creationId xmlns:p14="http://schemas.microsoft.com/office/powerpoint/2010/main" val="1770710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Methods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46266" y="1642684"/>
            <a:ext cx="7802088" cy="5215316"/>
          </a:xfrm>
        </p:spPr>
        <p:txBody>
          <a:bodyPr anchor="t">
            <a:noAutofit/>
          </a:bodyPr>
          <a:lstStyle/>
          <a:p>
            <a:pPr>
              <a:lnSpc>
                <a:spcPts val="2600"/>
              </a:lnSpc>
              <a:spcBef>
                <a:spcPts val="600"/>
              </a:spcBef>
              <a:spcAft>
                <a:spcPts val="600"/>
              </a:spcAft>
              <a:buSzPct val="90000"/>
            </a:pPr>
            <a:r>
              <a:rPr lang="en-US" sz="2400" dirty="0">
                <a:latin typeface="Arial"/>
                <a:cs typeface="Arial"/>
              </a:rPr>
              <a:t>Interview guides informed by Activities’ MEL plans, result areas, and portfolio-level theory of change</a:t>
            </a:r>
          </a:p>
          <a:p>
            <a:pPr>
              <a:lnSpc>
                <a:spcPts val="2600"/>
              </a:lnSpc>
              <a:spcBef>
                <a:spcPts val="600"/>
              </a:spcBef>
              <a:spcAft>
                <a:spcPts val="600"/>
              </a:spcAft>
              <a:buSzPct val="90000"/>
            </a:pPr>
            <a:r>
              <a:rPr lang="en-US" sz="2400" dirty="0">
                <a:latin typeface="Arial"/>
                <a:cs typeface="Arial"/>
              </a:rPr>
              <a:t>Selection of respondents was based on relevance of roles and engagement to objectives of evaluation:</a:t>
            </a:r>
          </a:p>
          <a:p>
            <a:pPr lvl="1">
              <a:lnSpc>
                <a:spcPts val="2600"/>
              </a:lnSpc>
              <a:spcBef>
                <a:spcPts val="600"/>
              </a:spcBef>
              <a:spcAft>
                <a:spcPts val="600"/>
              </a:spcAft>
              <a:buSzPct val="90000"/>
              <a:buFont typeface="Courier New" panose="02070309020205020404" pitchFamily="49" charset="0"/>
              <a:buChar char="o"/>
            </a:pPr>
            <a:r>
              <a:rPr lang="en-US" dirty="0">
                <a:latin typeface="Arial"/>
                <a:cs typeface="Arial"/>
              </a:rPr>
              <a:t>In each state, two respondents from each Activity and two State respondents per Activity</a:t>
            </a:r>
          </a:p>
          <a:p>
            <a:pPr lvl="1">
              <a:lnSpc>
                <a:spcPts val="2600"/>
              </a:lnSpc>
              <a:spcBef>
                <a:spcPts val="600"/>
              </a:spcBef>
              <a:spcAft>
                <a:spcPts val="600"/>
              </a:spcAft>
              <a:buSzPct val="90000"/>
              <a:buFont typeface="Courier New" panose="02070309020205020404" pitchFamily="49" charset="0"/>
              <a:buChar char="o"/>
            </a:pPr>
            <a:r>
              <a:rPr lang="en-US" dirty="0">
                <a:latin typeface="Arial"/>
                <a:cs typeface="Arial"/>
              </a:rPr>
              <a:t>At national level, one senior Activity staff member and one Mission staff member per Activity</a:t>
            </a:r>
          </a:p>
          <a:p>
            <a:pPr>
              <a:lnSpc>
                <a:spcPts val="2600"/>
              </a:lnSpc>
              <a:spcBef>
                <a:spcPts val="600"/>
              </a:spcBef>
              <a:spcAft>
                <a:spcPts val="600"/>
              </a:spcAft>
              <a:buSzPct val="90000"/>
            </a:pPr>
            <a:r>
              <a:rPr lang="en-US" sz="2400" dirty="0">
                <a:latin typeface="Arial"/>
                <a:cs typeface="Arial"/>
              </a:rPr>
              <a:t>Matrix used to analyze results and facilitate analysis across respondents and to sort data by themes </a:t>
            </a:r>
          </a:p>
          <a:p>
            <a:pPr>
              <a:lnSpc>
                <a:spcPts val="2600"/>
              </a:lnSpc>
              <a:spcBef>
                <a:spcPts val="600"/>
              </a:spcBef>
              <a:spcAft>
                <a:spcPts val="600"/>
              </a:spcAft>
              <a:buSzPct val="90000"/>
            </a:pPr>
            <a:r>
              <a:rPr lang="en-US" sz="2400" dirty="0">
                <a:latin typeface="Arial"/>
                <a:cs typeface="Arial"/>
              </a:rPr>
              <a:t>Note: Results are based on respondents’ perceptions</a:t>
            </a:r>
            <a:endParaRPr lang="en-US" sz="2400" dirty="0"/>
          </a:p>
          <a:p>
            <a:pPr marL="0" indent="0">
              <a:spcBef>
                <a:spcPts val="500"/>
              </a:spcBef>
              <a:buNone/>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spTree>
    <p:extLst>
      <p:ext uri="{BB962C8B-B14F-4D97-AF65-F5344CB8AC3E}">
        <p14:creationId xmlns:p14="http://schemas.microsoft.com/office/powerpoint/2010/main" val="2594156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Sample: Ebonyi</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0322" y="2123688"/>
            <a:ext cx="5845966" cy="3409936"/>
          </a:xfrm>
        </p:spPr>
        <p:txBody>
          <a:bodyPr anchor="t">
            <a:noAutofit/>
          </a:bodyPr>
          <a:lstStyle/>
          <a:p>
            <a:pPr marL="0" indent="0">
              <a:lnSpc>
                <a:spcPts val="2600"/>
              </a:lnSpc>
              <a:spcBef>
                <a:spcPts val="600"/>
              </a:spcBef>
              <a:buSzPct val="90000"/>
              <a:buNone/>
            </a:pPr>
            <a:r>
              <a:rPr lang="en-US" sz="2400">
                <a:latin typeface="Arial"/>
                <a:cs typeface="Arial"/>
              </a:rPr>
              <a:t>24 interviews were conducted with 17 men and 7 women:</a:t>
            </a:r>
          </a:p>
          <a:p>
            <a:pPr>
              <a:lnSpc>
                <a:spcPts val="2600"/>
              </a:lnSpc>
              <a:spcBef>
                <a:spcPts val="600"/>
              </a:spcBef>
              <a:spcAft>
                <a:spcPts val="600"/>
              </a:spcAft>
              <a:buSzPct val="90000"/>
            </a:pPr>
            <a:r>
              <a:rPr lang="en-US" sz="2400">
                <a:latin typeface="Arial"/>
                <a:cs typeface="Arial"/>
              </a:rPr>
              <a:t>8 with state-level Activity staff</a:t>
            </a:r>
          </a:p>
          <a:p>
            <a:pPr>
              <a:lnSpc>
                <a:spcPts val="2600"/>
              </a:lnSpc>
              <a:spcBef>
                <a:spcPts val="600"/>
              </a:spcBef>
              <a:spcAft>
                <a:spcPts val="600"/>
              </a:spcAft>
              <a:buSzPct val="90000"/>
            </a:pPr>
            <a:r>
              <a:rPr lang="en-US" sz="2400">
                <a:latin typeface="Arial"/>
                <a:cs typeface="Arial"/>
              </a:rPr>
              <a:t>8 with State staff</a:t>
            </a:r>
          </a:p>
          <a:p>
            <a:pPr>
              <a:lnSpc>
                <a:spcPts val="2600"/>
              </a:lnSpc>
              <a:spcBef>
                <a:spcPts val="600"/>
              </a:spcBef>
              <a:spcAft>
                <a:spcPts val="600"/>
              </a:spcAft>
              <a:buSzPct val="90000"/>
            </a:pPr>
            <a:r>
              <a:rPr lang="en-US" sz="2400">
                <a:latin typeface="Arial"/>
                <a:cs typeface="Arial"/>
              </a:rPr>
              <a:t>4 with national-level Activity staff</a:t>
            </a:r>
          </a:p>
          <a:p>
            <a:pPr>
              <a:lnSpc>
                <a:spcPts val="2600"/>
              </a:lnSpc>
              <a:spcBef>
                <a:spcPts val="600"/>
              </a:spcBef>
              <a:spcAft>
                <a:spcPts val="600"/>
              </a:spcAft>
              <a:buSzPct val="90000"/>
            </a:pPr>
            <a:r>
              <a:rPr lang="en-US" sz="2400">
                <a:latin typeface="Arial"/>
                <a:cs typeface="Arial"/>
              </a:rPr>
              <a:t>4 with Mission staff</a:t>
            </a:r>
          </a:p>
          <a:p>
            <a:pPr marL="0" indent="0">
              <a:spcBef>
                <a:spcPts val="500"/>
              </a:spcBef>
              <a:buNone/>
            </a:pPr>
            <a:endParaRPr lang="en-US" sz="2100"/>
          </a:p>
          <a:p>
            <a:pPr marL="0" indent="0">
              <a:spcBef>
                <a:spcPts val="500"/>
              </a:spcBef>
              <a:buNone/>
            </a:pPr>
            <a:endParaRPr lang="en-US" sz="2100"/>
          </a:p>
          <a:p>
            <a:pPr marL="514350" indent="-514350">
              <a:spcBef>
                <a:spcPts val="500"/>
              </a:spcBef>
              <a:buFont typeface="+mj-lt"/>
              <a:buAutoNum type="arabicPeriod"/>
            </a:pPr>
            <a:endParaRPr lang="en-US" sz="2100"/>
          </a:p>
          <a:p>
            <a:pPr marL="0" indent="0">
              <a:spcBef>
                <a:spcPts val="500"/>
              </a:spcBef>
              <a:buNone/>
            </a:pPr>
            <a:endParaRPr lang="en-US" sz="2100"/>
          </a:p>
        </p:txBody>
      </p:sp>
      <p:pic>
        <p:nvPicPr>
          <p:cNvPr id="7" name="Graphic 6">
            <a:extLst>
              <a:ext uri="{FF2B5EF4-FFF2-40B4-BE49-F238E27FC236}">
                <a16:creationId xmlns:a16="http://schemas.microsoft.com/office/drawing/2014/main" id="{43BA106E-AE81-4062-9CA0-3B02A97E6A3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07956" y="2092177"/>
            <a:ext cx="2680037" cy="2680037"/>
          </a:xfrm>
          <a:prstGeom prst="rect">
            <a:avLst/>
          </a:prstGeom>
        </p:spPr>
      </p:pic>
    </p:spTree>
    <p:extLst>
      <p:ext uri="{BB962C8B-B14F-4D97-AF65-F5344CB8AC3E}">
        <p14:creationId xmlns:p14="http://schemas.microsoft.com/office/powerpoint/2010/main" val="685356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3003283" y="3087510"/>
            <a:ext cx="4803597" cy="283211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4000" b="0" i="0" u="none" strike="noStrike" kern="1200" cap="none" spc="0" normalizeH="0" baseline="0" noProof="0" dirty="0">
                <a:ln>
                  <a:noFill/>
                </a:ln>
                <a:solidFill>
                  <a:srgbClr val="469C7D"/>
                </a:solidFill>
                <a:effectLst/>
                <a:uLnTx/>
                <a:uFillTx/>
                <a:latin typeface="Franklin Gothic Medium" panose="020B0603020102020204" pitchFamily="34" charset="0"/>
                <a:ea typeface="Calibri" panose="020F0502020204030204" pitchFamily="34" charset="0"/>
                <a:cs typeface="Times New Roman" panose="02020603050405020304" pitchFamily="18" charset="0"/>
              </a:rPr>
              <a:t>Results</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36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36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5126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515125" y="1153572"/>
            <a:ext cx="2400300" cy="44611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600"/>
              </a:spcAft>
              <a:buClrTx/>
              <a:buSzTx/>
              <a:buFont typeface="Arial" panose="020B0604020202020204" pitchFamily="34" charset="0"/>
              <a:buNone/>
              <a:tabLst/>
              <a:defRPr/>
            </a:pPr>
            <a:r>
              <a:rPr kumimoji="0" lang="en-US" sz="4400" b="0" i="0" u="none" strike="noStrike" kern="1200" cap="none" spc="0" normalizeH="0" baseline="0" noProof="0" dirty="0">
                <a:ln>
                  <a:noFill/>
                </a:ln>
                <a:solidFill>
                  <a:srgbClr val="FFFFFF"/>
                </a:solidFill>
                <a:effectLst/>
                <a:uLnTx/>
                <a:uFillTx/>
                <a:latin typeface="Franklin Gothic Book" panose="020B0503020102020204" pitchFamily="34" charset="0"/>
                <a:ea typeface="+mj-ea"/>
                <a:cs typeface="+mj-cs"/>
              </a:rPr>
              <a:t>COVID-19</a:t>
            </a:r>
          </a:p>
        </p:txBody>
      </p:sp>
      <p:sp>
        <p:nvSpPr>
          <p:cNvPr id="29"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327094" y="936434"/>
            <a:ext cx="5188255" cy="5240529"/>
          </a:xfrm>
        </p:spPr>
        <p:txBody>
          <a:bodyPr vert="horz" lIns="91440" tIns="45720" rIns="91440" bIns="45720" rtlCol="0" anchor="ctr">
            <a:noAutofit/>
          </a:bodyPr>
          <a:lstStyle/>
          <a:p>
            <a:pPr>
              <a:spcBef>
                <a:spcPts val="600"/>
              </a:spcBef>
              <a:spcAft>
                <a:spcPts val="600"/>
              </a:spcAft>
              <a:buSzPct val="90000"/>
            </a:pPr>
            <a:endParaRPr lang="en-US" sz="2200">
              <a:ea typeface="+mn-ea"/>
            </a:endParaRPr>
          </a:p>
          <a:p>
            <a:pPr>
              <a:lnSpc>
                <a:spcPct val="110000"/>
              </a:lnSpc>
              <a:spcBef>
                <a:spcPts val="600"/>
              </a:spcBef>
              <a:spcAft>
                <a:spcPts val="600"/>
              </a:spcAft>
              <a:buSzPct val="90000"/>
            </a:pPr>
            <a:endParaRPr lang="en-US" sz="2000">
              <a:ea typeface="+mn-ea"/>
            </a:endParaRPr>
          </a:p>
          <a:p>
            <a:pPr marL="0" indent="0">
              <a:lnSpc>
                <a:spcPct val="100000"/>
              </a:lnSpc>
              <a:spcBef>
                <a:spcPts val="600"/>
              </a:spcBef>
              <a:spcAft>
                <a:spcPts val="600"/>
              </a:spcAft>
              <a:buSzPct val="90000"/>
              <a:buNone/>
            </a:pPr>
            <a:r>
              <a:rPr lang="en-US" sz="2400">
                <a:latin typeface="Arial"/>
                <a:ea typeface="+mn-ea"/>
                <a:cs typeface="Arial"/>
              </a:rPr>
              <a:t>Study examined coordination and collaboration during extraordinary times (COVID-19):</a:t>
            </a:r>
            <a:endParaRPr lang="en-US" sz="2400">
              <a:ea typeface="+mn-ea"/>
            </a:endParaRPr>
          </a:p>
          <a:p>
            <a:pPr marL="514350" lvl="1" indent="-285750">
              <a:lnSpc>
                <a:spcPct val="100000"/>
              </a:lnSpc>
              <a:spcBef>
                <a:spcPts val="600"/>
              </a:spcBef>
              <a:buSzPct val="90000"/>
              <a:buFont typeface="Courier New" panose="02070309020205020404" pitchFamily="49" charset="0"/>
              <a:buChar char="o"/>
            </a:pPr>
            <a:r>
              <a:rPr lang="en-US" sz="2000">
                <a:latin typeface="Arial"/>
                <a:ea typeface="+mn-ea"/>
                <a:cs typeface="Arial"/>
              </a:rPr>
              <a:t>Many coordination and planning meetings had to be conducted virtually and internet connectivity was problematic.</a:t>
            </a:r>
          </a:p>
          <a:p>
            <a:pPr marL="514350" lvl="1" indent="-285750">
              <a:lnSpc>
                <a:spcPct val="100000"/>
              </a:lnSpc>
              <a:spcBef>
                <a:spcPts val="600"/>
              </a:spcBef>
              <a:buSzPct val="90000"/>
              <a:buFont typeface="Courier New" panose="02070309020205020404" pitchFamily="49" charset="0"/>
              <a:buChar char="o"/>
            </a:pPr>
            <a:r>
              <a:rPr lang="en-US" sz="2000">
                <a:latin typeface="Arial"/>
                <a:ea typeface="+mn-ea"/>
                <a:cs typeface="Arial"/>
              </a:rPr>
              <a:t>Hindered implementation. </a:t>
            </a:r>
          </a:p>
          <a:p>
            <a:pPr marL="514350" lvl="1" indent="-285750">
              <a:lnSpc>
                <a:spcPct val="100000"/>
              </a:lnSpc>
              <a:spcBef>
                <a:spcPts val="600"/>
              </a:spcBef>
              <a:buSzPct val="90000"/>
              <a:buFont typeface="Courier New" panose="02070309020205020404" pitchFamily="49" charset="0"/>
              <a:buChar char="o"/>
            </a:pPr>
            <a:r>
              <a:rPr lang="en-US" sz="2000"/>
              <a:t>Effect of COVID-19 may have impacted BA-N more that other IPs due to community-based nature of their work. </a:t>
            </a:r>
          </a:p>
          <a:p>
            <a:pPr marL="228600" lvl="1" indent="0">
              <a:lnSpc>
                <a:spcPct val="100000"/>
              </a:lnSpc>
              <a:spcBef>
                <a:spcPts val="600"/>
              </a:spcBef>
              <a:buSzPct val="90000"/>
              <a:buNone/>
            </a:pPr>
            <a:r>
              <a:rPr lang="en-US" sz="2000">
                <a:latin typeface="Arial"/>
                <a:ea typeface="+mn-ea"/>
                <a:cs typeface="Arial"/>
              </a:rPr>
              <a:t> </a:t>
            </a:r>
          </a:p>
          <a:p>
            <a:pPr marL="0" indent="0">
              <a:spcBef>
                <a:spcPts val="600"/>
              </a:spcBef>
              <a:spcAft>
                <a:spcPts val="600"/>
              </a:spcAft>
              <a:buNone/>
            </a:pPr>
            <a:endParaRPr lang="en-US" sz="2200">
              <a:ea typeface="+mn-ea"/>
            </a:endParaRPr>
          </a:p>
          <a:p>
            <a:pPr marL="0">
              <a:spcBef>
                <a:spcPts val="600"/>
              </a:spcBef>
              <a:spcAft>
                <a:spcPts val="600"/>
              </a:spcAft>
            </a:pPr>
            <a:endParaRPr lang="en-US" sz="2000">
              <a:ea typeface="+mn-ea"/>
            </a:endParaRPr>
          </a:p>
          <a:p>
            <a:pPr marL="514350">
              <a:spcBef>
                <a:spcPts val="600"/>
              </a:spcBef>
              <a:spcAft>
                <a:spcPts val="600"/>
              </a:spcAft>
            </a:pPr>
            <a:endParaRPr lang="en-US" sz="2000">
              <a:ea typeface="+mn-ea"/>
            </a:endParaRPr>
          </a:p>
          <a:p>
            <a:pPr marL="0">
              <a:spcBef>
                <a:spcPts val="600"/>
              </a:spcBef>
              <a:spcAft>
                <a:spcPts val="600"/>
              </a:spcAft>
            </a:pPr>
            <a:endParaRPr lang="en-US" sz="2000">
              <a:ea typeface="+mn-ea"/>
            </a:endParaRPr>
          </a:p>
        </p:txBody>
      </p:sp>
    </p:spTree>
    <p:extLst>
      <p:ext uri="{BB962C8B-B14F-4D97-AF65-F5344CB8AC3E}">
        <p14:creationId xmlns:p14="http://schemas.microsoft.com/office/powerpoint/2010/main" val="62856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95060"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How did the four Activities and the State coordinate?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srgbClr val="F2A13E"/>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srgbClr val="69BC9E"/>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pic>
        <p:nvPicPr>
          <p:cNvPr id="4" name="Graphic 3">
            <a:extLst>
              <a:ext uri="{FF2B5EF4-FFF2-40B4-BE49-F238E27FC236}">
                <a16:creationId xmlns:a16="http://schemas.microsoft.com/office/drawing/2014/main" id="{7FF90AE5-5ACA-4989-9D4B-E4A98FF06EB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53818" y="1255822"/>
            <a:ext cx="1639605" cy="1639605"/>
          </a:xfrm>
          <a:prstGeom prst="rect">
            <a:avLst/>
          </a:prstGeom>
        </p:spPr>
      </p:pic>
      <p:sp>
        <p:nvSpPr>
          <p:cNvPr id="3" name="Freeform: Shape 2">
            <a:extLst>
              <a:ext uri="{FF2B5EF4-FFF2-40B4-BE49-F238E27FC236}">
                <a16:creationId xmlns:a16="http://schemas.microsoft.com/office/drawing/2014/main" id="{1931FB4F-852E-88A4-5528-629C8C31D156}"/>
              </a:ext>
            </a:extLst>
          </p:cNvPr>
          <p:cNvSpPr/>
          <p:nvPr/>
        </p:nvSpPr>
        <p:spPr>
          <a:xfrm>
            <a:off x="530084" y="2281965"/>
            <a:ext cx="7631290" cy="1160640"/>
          </a:xfrm>
          <a:custGeom>
            <a:avLst/>
            <a:gdLst>
              <a:gd name="connsiteX0" fmla="*/ 0 w 7631290"/>
              <a:gd name="connsiteY0" fmla="*/ 193444 h 1160640"/>
              <a:gd name="connsiteX1" fmla="*/ 193444 w 7631290"/>
              <a:gd name="connsiteY1" fmla="*/ 0 h 1160640"/>
              <a:gd name="connsiteX2" fmla="*/ 7437846 w 7631290"/>
              <a:gd name="connsiteY2" fmla="*/ 0 h 1160640"/>
              <a:gd name="connsiteX3" fmla="*/ 7631290 w 7631290"/>
              <a:gd name="connsiteY3" fmla="*/ 193444 h 1160640"/>
              <a:gd name="connsiteX4" fmla="*/ 7631290 w 7631290"/>
              <a:gd name="connsiteY4" fmla="*/ 967196 h 1160640"/>
              <a:gd name="connsiteX5" fmla="*/ 7437846 w 7631290"/>
              <a:gd name="connsiteY5" fmla="*/ 1160640 h 1160640"/>
              <a:gd name="connsiteX6" fmla="*/ 193444 w 7631290"/>
              <a:gd name="connsiteY6" fmla="*/ 1160640 h 1160640"/>
              <a:gd name="connsiteX7" fmla="*/ 0 w 7631290"/>
              <a:gd name="connsiteY7" fmla="*/ 967196 h 1160640"/>
              <a:gd name="connsiteX8" fmla="*/ 0 w 7631290"/>
              <a:gd name="connsiteY8" fmla="*/ 193444 h 116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1290" h="1160640">
                <a:moveTo>
                  <a:pt x="0" y="193444"/>
                </a:moveTo>
                <a:cubicBezTo>
                  <a:pt x="0" y="86608"/>
                  <a:pt x="86608" y="0"/>
                  <a:pt x="193444" y="0"/>
                </a:cubicBezTo>
                <a:lnTo>
                  <a:pt x="7437846" y="0"/>
                </a:lnTo>
                <a:cubicBezTo>
                  <a:pt x="7544682" y="0"/>
                  <a:pt x="7631290" y="86608"/>
                  <a:pt x="7631290" y="193444"/>
                </a:cubicBezTo>
                <a:lnTo>
                  <a:pt x="7631290" y="967196"/>
                </a:lnTo>
                <a:cubicBezTo>
                  <a:pt x="7631290" y="1074032"/>
                  <a:pt x="7544682" y="1160640"/>
                  <a:pt x="7437846" y="1160640"/>
                </a:cubicBezTo>
                <a:lnTo>
                  <a:pt x="193444" y="1160640"/>
                </a:lnTo>
                <a:cubicBezTo>
                  <a:pt x="86608" y="1160640"/>
                  <a:pt x="0" y="1074032"/>
                  <a:pt x="0" y="967196"/>
                </a:cubicBezTo>
                <a:lnTo>
                  <a:pt x="0" y="193444"/>
                </a:lnTo>
                <a:close/>
              </a:path>
            </a:pathLst>
          </a:custGeom>
          <a:solidFill>
            <a:schemeClr val="accent6">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0478" tIns="140478" rIns="140478" bIns="140478" numCol="1" spcCol="1270" anchor="ctr" anchorCtr="0">
            <a:noAutofit/>
          </a:bodyPr>
          <a:lstStyle/>
          <a:p>
            <a:pPr marL="0" lvl="0" indent="0" algn="l" defTabSz="977900" rtl="0">
              <a:lnSpc>
                <a:spcPct val="90000"/>
              </a:lnSpc>
              <a:spcBef>
                <a:spcPct val="0"/>
              </a:spcBef>
              <a:spcAft>
                <a:spcPct val="35000"/>
              </a:spcAft>
              <a:buNone/>
            </a:pPr>
            <a:r>
              <a:rPr lang="en-US" sz="2200" kern="1200" dirty="0">
                <a:solidFill>
                  <a:schemeClr val="tx1"/>
                </a:solidFill>
                <a:latin typeface="Arial"/>
                <a:cs typeface="Arial"/>
              </a:rPr>
              <a:t>Significant coordination among Activities and with the State (e.g., Activity monthly coordination meetings; quarterly meetings with the State; Activity support of State TWGs).</a:t>
            </a:r>
          </a:p>
        </p:txBody>
      </p:sp>
      <p:sp>
        <p:nvSpPr>
          <p:cNvPr id="7" name="Freeform: Shape 6">
            <a:extLst>
              <a:ext uri="{FF2B5EF4-FFF2-40B4-BE49-F238E27FC236}">
                <a16:creationId xmlns:a16="http://schemas.microsoft.com/office/drawing/2014/main" id="{7C295889-F2DF-157E-D882-79889818275F}"/>
              </a:ext>
            </a:extLst>
          </p:cNvPr>
          <p:cNvSpPr/>
          <p:nvPr/>
        </p:nvSpPr>
        <p:spPr>
          <a:xfrm>
            <a:off x="530084" y="3635237"/>
            <a:ext cx="7631290" cy="1160640"/>
          </a:xfrm>
          <a:custGeom>
            <a:avLst/>
            <a:gdLst>
              <a:gd name="connsiteX0" fmla="*/ 0 w 7631290"/>
              <a:gd name="connsiteY0" fmla="*/ 193444 h 1160640"/>
              <a:gd name="connsiteX1" fmla="*/ 193444 w 7631290"/>
              <a:gd name="connsiteY1" fmla="*/ 0 h 1160640"/>
              <a:gd name="connsiteX2" fmla="*/ 7437846 w 7631290"/>
              <a:gd name="connsiteY2" fmla="*/ 0 h 1160640"/>
              <a:gd name="connsiteX3" fmla="*/ 7631290 w 7631290"/>
              <a:gd name="connsiteY3" fmla="*/ 193444 h 1160640"/>
              <a:gd name="connsiteX4" fmla="*/ 7631290 w 7631290"/>
              <a:gd name="connsiteY4" fmla="*/ 967196 h 1160640"/>
              <a:gd name="connsiteX5" fmla="*/ 7437846 w 7631290"/>
              <a:gd name="connsiteY5" fmla="*/ 1160640 h 1160640"/>
              <a:gd name="connsiteX6" fmla="*/ 193444 w 7631290"/>
              <a:gd name="connsiteY6" fmla="*/ 1160640 h 1160640"/>
              <a:gd name="connsiteX7" fmla="*/ 0 w 7631290"/>
              <a:gd name="connsiteY7" fmla="*/ 967196 h 1160640"/>
              <a:gd name="connsiteX8" fmla="*/ 0 w 7631290"/>
              <a:gd name="connsiteY8" fmla="*/ 193444 h 116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1290" h="1160640">
                <a:moveTo>
                  <a:pt x="0" y="193444"/>
                </a:moveTo>
                <a:cubicBezTo>
                  <a:pt x="0" y="86608"/>
                  <a:pt x="86608" y="0"/>
                  <a:pt x="193444" y="0"/>
                </a:cubicBezTo>
                <a:lnTo>
                  <a:pt x="7437846" y="0"/>
                </a:lnTo>
                <a:cubicBezTo>
                  <a:pt x="7544682" y="0"/>
                  <a:pt x="7631290" y="86608"/>
                  <a:pt x="7631290" y="193444"/>
                </a:cubicBezTo>
                <a:lnTo>
                  <a:pt x="7631290" y="967196"/>
                </a:lnTo>
                <a:cubicBezTo>
                  <a:pt x="7631290" y="1074032"/>
                  <a:pt x="7544682" y="1160640"/>
                  <a:pt x="7437846" y="1160640"/>
                </a:cubicBezTo>
                <a:lnTo>
                  <a:pt x="193444" y="1160640"/>
                </a:lnTo>
                <a:cubicBezTo>
                  <a:pt x="86608" y="1160640"/>
                  <a:pt x="0" y="1074032"/>
                  <a:pt x="0" y="967196"/>
                </a:cubicBezTo>
                <a:lnTo>
                  <a:pt x="0" y="193444"/>
                </a:lnTo>
                <a:close/>
              </a:path>
            </a:pathLst>
          </a:custGeom>
          <a:solidFill>
            <a:schemeClr val="accent5">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0478" tIns="140478" rIns="140478" bIns="140478" numCol="1" spcCol="1270" anchor="ctr" anchorCtr="0">
            <a:noAutofit/>
          </a:bodyPr>
          <a:lstStyle/>
          <a:p>
            <a:pPr marL="0" lvl="0" indent="0" algn="l" defTabSz="977900" rtl="0">
              <a:lnSpc>
                <a:spcPct val="90000"/>
              </a:lnSpc>
              <a:spcBef>
                <a:spcPct val="0"/>
              </a:spcBef>
              <a:spcAft>
                <a:spcPct val="35000"/>
              </a:spcAft>
              <a:buNone/>
            </a:pPr>
            <a:r>
              <a:rPr lang="en-US" sz="2200" kern="1200" dirty="0">
                <a:solidFill>
                  <a:schemeClr val="tx1"/>
                </a:solidFill>
                <a:latin typeface="Arial" panose="020B0604020202020204" pitchFamily="34" charset="0"/>
                <a:cs typeface="Arial" panose="020B0604020202020204" pitchFamily="34" charset="0"/>
              </a:rPr>
              <a:t>Coordination meetings with the State allowed the State to provide input and to recommend ways to solve challenges.</a:t>
            </a:r>
          </a:p>
        </p:txBody>
      </p:sp>
      <p:sp>
        <p:nvSpPr>
          <p:cNvPr id="5" name="Freeform: Shape 4">
            <a:extLst>
              <a:ext uri="{FF2B5EF4-FFF2-40B4-BE49-F238E27FC236}">
                <a16:creationId xmlns:a16="http://schemas.microsoft.com/office/drawing/2014/main" id="{3312AA58-7129-F75C-3B3F-C84E046DD30F}"/>
              </a:ext>
            </a:extLst>
          </p:cNvPr>
          <p:cNvSpPr/>
          <p:nvPr/>
        </p:nvSpPr>
        <p:spPr>
          <a:xfrm>
            <a:off x="530084" y="4955054"/>
            <a:ext cx="7631290" cy="1160640"/>
          </a:xfrm>
          <a:custGeom>
            <a:avLst/>
            <a:gdLst>
              <a:gd name="connsiteX0" fmla="*/ 0 w 7631290"/>
              <a:gd name="connsiteY0" fmla="*/ 193444 h 1160640"/>
              <a:gd name="connsiteX1" fmla="*/ 193444 w 7631290"/>
              <a:gd name="connsiteY1" fmla="*/ 0 h 1160640"/>
              <a:gd name="connsiteX2" fmla="*/ 7437846 w 7631290"/>
              <a:gd name="connsiteY2" fmla="*/ 0 h 1160640"/>
              <a:gd name="connsiteX3" fmla="*/ 7631290 w 7631290"/>
              <a:gd name="connsiteY3" fmla="*/ 193444 h 1160640"/>
              <a:gd name="connsiteX4" fmla="*/ 7631290 w 7631290"/>
              <a:gd name="connsiteY4" fmla="*/ 967196 h 1160640"/>
              <a:gd name="connsiteX5" fmla="*/ 7437846 w 7631290"/>
              <a:gd name="connsiteY5" fmla="*/ 1160640 h 1160640"/>
              <a:gd name="connsiteX6" fmla="*/ 193444 w 7631290"/>
              <a:gd name="connsiteY6" fmla="*/ 1160640 h 1160640"/>
              <a:gd name="connsiteX7" fmla="*/ 0 w 7631290"/>
              <a:gd name="connsiteY7" fmla="*/ 967196 h 1160640"/>
              <a:gd name="connsiteX8" fmla="*/ 0 w 7631290"/>
              <a:gd name="connsiteY8" fmla="*/ 193444 h 116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1290" h="1160640">
                <a:moveTo>
                  <a:pt x="0" y="193444"/>
                </a:moveTo>
                <a:cubicBezTo>
                  <a:pt x="0" y="86608"/>
                  <a:pt x="86608" y="0"/>
                  <a:pt x="193444" y="0"/>
                </a:cubicBezTo>
                <a:lnTo>
                  <a:pt x="7437846" y="0"/>
                </a:lnTo>
                <a:cubicBezTo>
                  <a:pt x="7544682" y="0"/>
                  <a:pt x="7631290" y="86608"/>
                  <a:pt x="7631290" y="193444"/>
                </a:cubicBezTo>
                <a:lnTo>
                  <a:pt x="7631290" y="967196"/>
                </a:lnTo>
                <a:cubicBezTo>
                  <a:pt x="7631290" y="1074032"/>
                  <a:pt x="7544682" y="1160640"/>
                  <a:pt x="7437846" y="1160640"/>
                </a:cubicBezTo>
                <a:lnTo>
                  <a:pt x="193444" y="1160640"/>
                </a:lnTo>
                <a:cubicBezTo>
                  <a:pt x="86608" y="1160640"/>
                  <a:pt x="0" y="1074032"/>
                  <a:pt x="0" y="967196"/>
                </a:cubicBezTo>
                <a:lnTo>
                  <a:pt x="0" y="193444"/>
                </a:lnTo>
                <a:close/>
              </a:path>
            </a:pathLst>
          </a:cu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0478" tIns="140478" rIns="140478" bIns="140478"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latin typeface="Arial"/>
                <a:cs typeface="Arial"/>
              </a:rPr>
              <a:t>At the national level, Activities and Mission technical staff participate in national level TWGs and other coordination forums.</a:t>
            </a:r>
          </a:p>
        </p:txBody>
      </p:sp>
    </p:spTree>
    <p:extLst>
      <p:ext uri="{BB962C8B-B14F-4D97-AF65-F5344CB8AC3E}">
        <p14:creationId xmlns:p14="http://schemas.microsoft.com/office/powerpoint/2010/main" val="453094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797416" y="424517"/>
            <a:ext cx="5889384" cy="42899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Coordination Structures and Processes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Mandates </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Coordination support from the Mission</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Monthly Activity coordination meetings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Co-location of offices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Coordination with other development partners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Activity work and implementation planning</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Fuzzy definition of coordination </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34642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23596" y="971725"/>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Mandates and Mission Support</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30727" y="1597756"/>
            <a:ext cx="7909888" cy="5075605"/>
          </a:xfrm>
        </p:spPr>
        <p:txBody>
          <a:bodyPr anchor="t">
            <a:noAutofit/>
          </a:bodyPr>
          <a:lstStyle/>
          <a:p>
            <a:pPr marL="0" indent="0">
              <a:spcBef>
                <a:spcPts val="500"/>
              </a:spcBef>
              <a:buNone/>
            </a:pPr>
            <a:r>
              <a:rPr lang="en-US" sz="2400" dirty="0">
                <a:solidFill>
                  <a:srgbClr val="DF810F"/>
                </a:solidFill>
                <a:latin typeface="Arial"/>
                <a:cs typeface="Arial"/>
              </a:rPr>
              <a:t>Mandates:</a:t>
            </a:r>
          </a:p>
          <a:p>
            <a:pPr>
              <a:spcBef>
                <a:spcPts val="500"/>
              </a:spcBef>
            </a:pPr>
            <a:r>
              <a:rPr lang="en-US" sz="2400" dirty="0">
                <a:latin typeface="Arial"/>
                <a:cs typeface="Arial"/>
              </a:rPr>
              <a:t>Activities’ result areas are tied together; coordination affects each Activity’s performance.</a:t>
            </a:r>
          </a:p>
          <a:p>
            <a:pPr>
              <a:spcBef>
                <a:spcPts val="500"/>
              </a:spcBef>
            </a:pPr>
            <a:r>
              <a:rPr lang="en-US" sz="2400" dirty="0">
                <a:latin typeface="Arial"/>
                <a:cs typeface="Arial"/>
              </a:rPr>
              <a:t>At the same time, each Activity has an individual mandate (service delivery, demand creation, commodity security) that they must balance with mandate to coordinate.</a:t>
            </a:r>
          </a:p>
          <a:p>
            <a:pPr marL="0" indent="0">
              <a:spcBef>
                <a:spcPts val="600"/>
              </a:spcBef>
              <a:spcAft>
                <a:spcPts val="600"/>
              </a:spcAft>
              <a:buNone/>
            </a:pPr>
            <a:r>
              <a:rPr lang="en-US" sz="2400" dirty="0">
                <a:solidFill>
                  <a:srgbClr val="DF810F"/>
                </a:solidFill>
                <a:latin typeface="Arial"/>
                <a:cs typeface="Arial"/>
              </a:rPr>
              <a:t>Mission support:</a:t>
            </a:r>
          </a:p>
          <a:p>
            <a:pPr>
              <a:spcBef>
                <a:spcPts val="600"/>
              </a:spcBef>
              <a:spcAft>
                <a:spcPts val="600"/>
              </a:spcAft>
            </a:pPr>
            <a:r>
              <a:rPr lang="en-US" sz="2400" dirty="0">
                <a:latin typeface="Arial"/>
                <a:cs typeface="Arial"/>
              </a:rPr>
              <a:t>At the national level, Activities work to resolve coordination issues before they are raised by the Mission. Mission gets involved:</a:t>
            </a:r>
          </a:p>
          <a:p>
            <a:pPr lvl="1">
              <a:spcBef>
                <a:spcPts val="600"/>
              </a:spcBef>
              <a:spcAft>
                <a:spcPts val="600"/>
              </a:spcAft>
            </a:pPr>
            <a:r>
              <a:rPr lang="en-US" sz="2000" dirty="0">
                <a:latin typeface="Arial"/>
                <a:cs typeface="Arial"/>
              </a:rPr>
              <a:t>To add value to the process or if an issue is lingering.</a:t>
            </a:r>
          </a:p>
          <a:p>
            <a:pPr lvl="1">
              <a:spcBef>
                <a:spcPts val="600"/>
              </a:spcBef>
              <a:spcAft>
                <a:spcPts val="600"/>
              </a:spcAft>
            </a:pPr>
            <a:r>
              <a:rPr lang="en-US" sz="2000" dirty="0">
                <a:latin typeface="Arial"/>
                <a:cs typeface="Arial"/>
              </a:rPr>
              <a:t>When Activities have challenges coordinating with the State.</a:t>
            </a:r>
          </a:p>
          <a:p>
            <a:pPr>
              <a:spcBef>
                <a:spcPts val="500"/>
              </a:spcBef>
            </a:pPr>
            <a:endParaRPr lang="en-US" sz="2400" dirty="0"/>
          </a:p>
          <a:p>
            <a:pPr marL="0" indent="0">
              <a:spcBef>
                <a:spcPts val="500"/>
              </a:spcBef>
              <a:buNone/>
            </a:pPr>
            <a:endParaRPr lang="en-US" sz="2400" dirty="0"/>
          </a:p>
          <a:p>
            <a:pPr>
              <a:spcBef>
                <a:spcPts val="500"/>
              </a:spcBef>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pic>
        <p:nvPicPr>
          <p:cNvPr id="7" name="Graphic 6">
            <a:extLst>
              <a:ext uri="{FF2B5EF4-FFF2-40B4-BE49-F238E27FC236}">
                <a16:creationId xmlns:a16="http://schemas.microsoft.com/office/drawing/2014/main" id="{920654B4-B7E0-40DC-8D89-2AF369A75B1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59794" y="2392803"/>
            <a:ext cx="1467487" cy="1467487"/>
          </a:xfrm>
          <a:prstGeom prst="rect">
            <a:avLst/>
          </a:prstGeom>
        </p:spPr>
      </p:pic>
      <p:pic>
        <p:nvPicPr>
          <p:cNvPr id="79" name="Graphic 78">
            <a:extLst>
              <a:ext uri="{FF2B5EF4-FFF2-40B4-BE49-F238E27FC236}">
                <a16:creationId xmlns:a16="http://schemas.microsoft.com/office/drawing/2014/main" id="{169FB432-509F-432C-AE3C-9774064C5A33}"/>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59793" y="4655336"/>
            <a:ext cx="1467488" cy="1467488"/>
          </a:xfrm>
          <a:prstGeom prst="rect">
            <a:avLst/>
          </a:prstGeom>
        </p:spPr>
      </p:pic>
    </p:spTree>
    <p:extLst>
      <p:ext uri="{BB962C8B-B14F-4D97-AF65-F5344CB8AC3E}">
        <p14:creationId xmlns:p14="http://schemas.microsoft.com/office/powerpoint/2010/main" val="2529599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60692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Monthly Activity Coordination Meetings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2" y="1947960"/>
            <a:ext cx="3696690" cy="4995623"/>
          </a:xfrm>
        </p:spPr>
        <p:txBody>
          <a:bodyPr anchor="t">
            <a:noAutofit/>
          </a:bodyPr>
          <a:lstStyle/>
          <a:p>
            <a:pPr marL="0" indent="0">
              <a:spcBef>
                <a:spcPts val="500"/>
              </a:spcBef>
              <a:buNone/>
            </a:pPr>
            <a:r>
              <a:rPr lang="en-US" sz="2400" dirty="0">
                <a:solidFill>
                  <a:srgbClr val="DF810F"/>
                </a:solidFill>
              </a:rPr>
              <a:t>Facilitate </a:t>
            </a:r>
            <a:br>
              <a:rPr lang="en-US" sz="2400" dirty="0">
                <a:solidFill>
                  <a:srgbClr val="DF810F"/>
                </a:solidFill>
              </a:rPr>
            </a:br>
            <a:r>
              <a:rPr lang="en-US" sz="2400" dirty="0">
                <a:solidFill>
                  <a:srgbClr val="DF810F"/>
                </a:solidFill>
              </a:rPr>
              <a:t>coordination:</a:t>
            </a:r>
          </a:p>
          <a:p>
            <a:pPr>
              <a:spcBef>
                <a:spcPts val="500"/>
              </a:spcBef>
            </a:pPr>
            <a:endParaRPr lang="en-US" sz="2400" dirty="0"/>
          </a:p>
          <a:p>
            <a:pPr>
              <a:spcBef>
                <a:spcPts val="500"/>
              </a:spcBef>
            </a:pPr>
            <a:endParaRPr lang="en-US" sz="2400" dirty="0"/>
          </a:p>
          <a:p>
            <a:pPr>
              <a:spcBef>
                <a:spcPts val="500"/>
              </a:spcBef>
            </a:pPr>
            <a:endParaRPr lang="en-US" sz="2400" dirty="0"/>
          </a:p>
          <a:p>
            <a:pPr marL="0" indent="0">
              <a:spcBef>
                <a:spcPts val="500"/>
              </a:spcBef>
              <a:buNone/>
            </a:pPr>
            <a:endParaRPr lang="en-US" sz="2400" dirty="0"/>
          </a:p>
          <a:p>
            <a:pPr marL="0" indent="0">
              <a:spcBef>
                <a:spcPts val="500"/>
              </a:spcBef>
              <a:buNone/>
            </a:pPr>
            <a:endParaRPr lang="en-US" sz="2400" dirty="0"/>
          </a:p>
          <a:p>
            <a:pPr marL="0" indent="0">
              <a:spcBef>
                <a:spcPts val="500"/>
              </a:spcBef>
              <a:buNone/>
            </a:pPr>
            <a:r>
              <a:rPr lang="en-US" sz="2400" dirty="0">
                <a:solidFill>
                  <a:srgbClr val="DF810F"/>
                </a:solidFill>
              </a:rPr>
              <a:t>Challenges:</a:t>
            </a:r>
          </a:p>
          <a:p>
            <a:pPr marL="0" indent="0">
              <a:spcBef>
                <a:spcPts val="500"/>
              </a:spcBef>
              <a:buNone/>
            </a:pPr>
            <a:endParaRPr lang="en-US" sz="2400" dirty="0"/>
          </a:p>
        </p:txBody>
      </p:sp>
      <p:sp>
        <p:nvSpPr>
          <p:cNvPr id="7" name="TextBox 6">
            <a:extLst>
              <a:ext uri="{FF2B5EF4-FFF2-40B4-BE49-F238E27FC236}">
                <a16:creationId xmlns:a16="http://schemas.microsoft.com/office/drawing/2014/main" id="{117386F5-1D9B-46C8-B3A7-55D90309953B}"/>
              </a:ext>
            </a:extLst>
          </p:cNvPr>
          <p:cNvSpPr txBox="1"/>
          <p:nvPr/>
        </p:nvSpPr>
        <p:spPr>
          <a:xfrm>
            <a:off x="2789499" y="1863260"/>
            <a:ext cx="6140369" cy="2131353"/>
          </a:xfrm>
          <a:prstGeom prst="rect">
            <a:avLst/>
          </a:prstGeom>
          <a:noFill/>
        </p:spPr>
        <p:txBody>
          <a:bodyPr wrap="square" lIns="91440" tIns="45720" rIns="91440" bIns="45720" anchor="t">
            <a:spAutoFit/>
          </a:bodyPr>
          <a:lstStyle/>
          <a:p>
            <a:pPr marL="342900" indent="-342900">
              <a:spcBef>
                <a:spcPts val="500"/>
              </a:spcBef>
              <a:buFont typeface="Arial" panose="020B0604020202020204" pitchFamily="34" charset="0"/>
              <a:buChar char="•"/>
            </a:pPr>
            <a:r>
              <a:rPr lang="en-US" sz="2000" dirty="0">
                <a:latin typeface="Arial"/>
                <a:cs typeface="Arial"/>
              </a:rPr>
              <a:t>Share and address challenges from field</a:t>
            </a:r>
          </a:p>
          <a:p>
            <a:pPr marL="342900" indent="-342900">
              <a:spcBef>
                <a:spcPts val="500"/>
              </a:spcBef>
              <a:buFont typeface="Arial" panose="020B0604020202020204" pitchFamily="34" charset="0"/>
              <a:buChar char="•"/>
            </a:pPr>
            <a:r>
              <a:rPr lang="en-US" sz="2000" dirty="0">
                <a:latin typeface="Arial"/>
                <a:cs typeface="Arial"/>
              </a:rPr>
              <a:t>Share implementation plans to avoid </a:t>
            </a:r>
            <a:r>
              <a:rPr lang="en-US" sz="2000" dirty="0">
                <a:solidFill>
                  <a:srgbClr val="469C7D"/>
                </a:solidFill>
                <a:latin typeface="Arial"/>
                <a:cs typeface="Arial"/>
              </a:rPr>
              <a:t>“clash of activities,”</a:t>
            </a:r>
            <a:r>
              <a:rPr lang="en-US" sz="2000" dirty="0">
                <a:solidFill>
                  <a:srgbClr val="44BCDC"/>
                </a:solidFill>
                <a:latin typeface="Arial"/>
                <a:cs typeface="Arial"/>
              </a:rPr>
              <a:t> </a:t>
            </a:r>
            <a:r>
              <a:rPr lang="en-US" sz="2000" dirty="0">
                <a:latin typeface="Arial"/>
                <a:cs typeface="Arial"/>
              </a:rPr>
              <a:t>leverage resources, and avoid duplication</a:t>
            </a:r>
          </a:p>
          <a:p>
            <a:pPr marL="342900" indent="-342900">
              <a:spcBef>
                <a:spcPts val="500"/>
              </a:spcBef>
              <a:buFont typeface="Arial" panose="020B0604020202020204" pitchFamily="34" charset="0"/>
              <a:buChar char="•"/>
            </a:pPr>
            <a:r>
              <a:rPr lang="en-US" sz="2000" dirty="0">
                <a:latin typeface="Arial"/>
                <a:cs typeface="Arial"/>
              </a:rPr>
              <a:t>Ensure unified message presented to the State</a:t>
            </a:r>
          </a:p>
          <a:p>
            <a:pPr marL="342900" indent="-342900">
              <a:spcBef>
                <a:spcPts val="500"/>
              </a:spcBef>
              <a:buFont typeface="Arial" panose="020B0604020202020204" pitchFamily="34" charset="0"/>
              <a:buChar char="•"/>
            </a:pPr>
            <a:r>
              <a:rPr lang="en-US" sz="2000" dirty="0">
                <a:latin typeface="Arial"/>
                <a:cs typeface="Arial"/>
              </a:rPr>
              <a:t>Coordinate agendas for advocacy</a:t>
            </a:r>
          </a:p>
        </p:txBody>
      </p:sp>
      <p:sp>
        <p:nvSpPr>
          <p:cNvPr id="10" name="TextBox 9">
            <a:extLst>
              <a:ext uri="{FF2B5EF4-FFF2-40B4-BE49-F238E27FC236}">
                <a16:creationId xmlns:a16="http://schemas.microsoft.com/office/drawing/2014/main" id="{7BA141FD-B388-4B34-AFDC-E74002F381BB}"/>
              </a:ext>
            </a:extLst>
          </p:cNvPr>
          <p:cNvSpPr txBox="1"/>
          <p:nvPr/>
        </p:nvSpPr>
        <p:spPr>
          <a:xfrm>
            <a:off x="2789499" y="4542942"/>
            <a:ext cx="6029698" cy="1759456"/>
          </a:xfrm>
          <a:prstGeom prst="rect">
            <a:avLst/>
          </a:prstGeom>
          <a:noFill/>
        </p:spPr>
        <p:txBody>
          <a:bodyPr wrap="square" lIns="91440" tIns="45720" rIns="91440" bIns="45720" anchor="t">
            <a:spAutoFit/>
          </a:bodyPr>
          <a:lstStyle/>
          <a:p>
            <a:pPr marL="285750" indent="-285750">
              <a:spcBef>
                <a:spcPts val="500"/>
              </a:spcBef>
              <a:buFont typeface="Arial" panose="020B0604020202020204" pitchFamily="34" charset="0"/>
              <a:buChar char="•"/>
            </a:pPr>
            <a:r>
              <a:rPr lang="en-US" sz="2000" dirty="0">
                <a:latin typeface="Arial"/>
                <a:cs typeface="Arial"/>
              </a:rPr>
              <a:t>In Ebonyi, occasional clash of activities due to competing priorities and need to report on monthly/quarterly achievements </a:t>
            </a:r>
            <a:endParaRPr lang="en-US" sz="2000" dirty="0">
              <a:latin typeface="Arial" panose="020B0604020202020204" pitchFamily="34" charset="0"/>
              <a:cs typeface="Arial" panose="020B0604020202020204" pitchFamily="34" charset="0"/>
            </a:endParaRPr>
          </a:p>
          <a:p>
            <a:pPr marL="0" indent="0">
              <a:spcBef>
                <a:spcPts val="500"/>
              </a:spcBef>
              <a:buNone/>
            </a:pPr>
            <a:endParaRPr lang="en-US" sz="2000" dirty="0">
              <a:latin typeface="Arial" panose="020B0604020202020204" pitchFamily="34" charset="0"/>
              <a:cs typeface="Arial" panose="020B0604020202020204" pitchFamily="34" charset="0"/>
            </a:endParaRPr>
          </a:p>
          <a:p>
            <a:pPr marL="514350" indent="-514350">
              <a:spcBef>
                <a:spcPts val="500"/>
              </a:spcBef>
              <a:buFont typeface="+mj-lt"/>
              <a:buAutoNum type="arabicPeriod"/>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7426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84110" y="834652"/>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Co-location of Offices</a:t>
            </a:r>
          </a:p>
        </p:txBody>
      </p:sp>
      <p:pic>
        <p:nvPicPr>
          <p:cNvPr id="4" name="Graphic 3">
            <a:extLst>
              <a:ext uri="{FF2B5EF4-FFF2-40B4-BE49-F238E27FC236}">
                <a16:creationId xmlns:a16="http://schemas.microsoft.com/office/drawing/2014/main" id="{A9DFD9FC-9F78-4139-9E98-4F235ACC5E4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24201" y="3836622"/>
            <a:ext cx="2400472" cy="2400472"/>
          </a:xfrm>
          <a:prstGeom prst="rect">
            <a:avLst/>
          </a:prstGeom>
        </p:spPr>
      </p:pic>
      <p:sp>
        <p:nvSpPr>
          <p:cNvPr id="3" name="TextBox 2">
            <a:extLst>
              <a:ext uri="{FF2B5EF4-FFF2-40B4-BE49-F238E27FC236}">
                <a16:creationId xmlns:a16="http://schemas.microsoft.com/office/drawing/2014/main" id="{82BD146A-78B4-4689-877A-5B5A63FF11B9}"/>
              </a:ext>
            </a:extLst>
          </p:cNvPr>
          <p:cNvSpPr txBox="1"/>
          <p:nvPr/>
        </p:nvSpPr>
        <p:spPr>
          <a:xfrm>
            <a:off x="484110" y="2036845"/>
            <a:ext cx="7778827" cy="1938992"/>
          </a:xfrm>
          <a:prstGeom prst="rect">
            <a:avLst/>
          </a:prstGeom>
          <a:noFill/>
        </p:spPr>
        <p:txBody>
          <a:bodyPr wrap="square" lIns="91440" tIns="45720" rIns="91440" bIns="45720" rtlCol="0" anchor="t">
            <a:spAutoFit/>
          </a:bodyPr>
          <a:lstStyle/>
          <a:p>
            <a:pPr marL="342900" indent="-342900">
              <a:spcAft>
                <a:spcPts val="1200"/>
              </a:spcAft>
              <a:buFont typeface="Arial" panose="020B0604020202020204" pitchFamily="34" charset="0"/>
              <a:buChar char="•"/>
            </a:pPr>
            <a:r>
              <a:rPr lang="en-US" sz="2200" dirty="0">
                <a:latin typeface="Arial"/>
                <a:cs typeface="Arial"/>
              </a:rPr>
              <a:t>Ebonyi Activity offices are co-located with the State</a:t>
            </a:r>
          </a:p>
          <a:p>
            <a:pPr marL="342900" indent="-342900">
              <a:buFont typeface="Arial" panose="020B0604020202020204" pitchFamily="34" charset="0"/>
              <a:buChar char="•"/>
            </a:pPr>
            <a:r>
              <a:rPr lang="en-US" sz="2200" dirty="0">
                <a:latin typeface="Arial"/>
                <a:cs typeface="Arial"/>
              </a:rPr>
              <a:t>Facilitated communication, improved coordination, and helped build relationships between key State and Activity staff</a:t>
            </a:r>
          </a:p>
          <a:p>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4194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7D39036-FAE8-4B73-AF1E-D1C256F0662A}"/>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Evaluation staff</a:t>
            </a:r>
          </a:p>
        </p:txBody>
      </p:sp>
      <p:sp>
        <p:nvSpPr>
          <p:cNvPr id="2" name="Text Placeholder 1">
            <a:extLst>
              <a:ext uri="{FF2B5EF4-FFF2-40B4-BE49-F238E27FC236}">
                <a16:creationId xmlns:a16="http://schemas.microsoft.com/office/drawing/2014/main" id="{4546225F-26CB-4FDF-AC75-8050CBD18733}"/>
              </a:ext>
            </a:extLst>
          </p:cNvPr>
          <p:cNvSpPr>
            <a:spLocks noGrp="1"/>
          </p:cNvSpPr>
          <p:nvPr>
            <p:ph type="body" sz="quarter" idx="13"/>
          </p:nvPr>
        </p:nvSpPr>
        <p:spPr>
          <a:xfrm>
            <a:off x="406898" y="2268536"/>
            <a:ext cx="8292485" cy="3879046"/>
          </a:xfrm>
        </p:spPr>
        <p:txBody>
          <a:bodyPr vert="horz" lIns="91440" tIns="45720" rIns="91440" bIns="45720" rtlCol="0" anchor="t">
            <a:normAutofit fontScale="77500" lnSpcReduction="20000"/>
          </a:bodyPr>
          <a:lstStyle/>
          <a:p>
            <a:pPr algn="l" rtl="0" fontAlgn="base">
              <a:spcAft>
                <a:spcPts val="1200"/>
              </a:spcAft>
              <a:buClr>
                <a:srgbClr val="DF810F"/>
              </a:buClr>
              <a:buFont typeface="Wingdings" panose="05000000000000000000" pitchFamily="2" charset="2"/>
              <a:buChar char="Ø"/>
            </a:pPr>
            <a:r>
              <a:rPr lang="en-US" sz="2800" dirty="0">
                <a:latin typeface="Arial"/>
                <a:cs typeface="Arial"/>
              </a:rPr>
              <a:t>Siân Curtis, PhD, Principal Investigator and Activity Lead​</a:t>
            </a:r>
          </a:p>
          <a:p>
            <a:pPr algn="l" rtl="0" fontAlgn="base">
              <a:spcAft>
                <a:spcPts val="1200"/>
              </a:spcAft>
              <a:buClr>
                <a:srgbClr val="DF810F"/>
              </a:buClr>
              <a:buFont typeface="Wingdings" panose="05000000000000000000" pitchFamily="2" charset="2"/>
              <a:buChar char="Ø"/>
            </a:pPr>
            <a:r>
              <a:rPr lang="en-US" sz="2800" dirty="0">
                <a:latin typeface="Arial"/>
                <a:cs typeface="Arial"/>
              </a:rPr>
              <a:t>Jessica Fehringer, PhD, Co-Investigator and Qualitative Lead​</a:t>
            </a:r>
          </a:p>
          <a:p>
            <a:pPr algn="l" rtl="0" fontAlgn="base">
              <a:spcAft>
                <a:spcPts val="1200"/>
              </a:spcAft>
              <a:buClr>
                <a:srgbClr val="DF810F"/>
              </a:buClr>
              <a:buFont typeface="Wingdings" panose="05000000000000000000" pitchFamily="2" charset="2"/>
              <a:buChar char="Ø"/>
            </a:pPr>
            <a:r>
              <a:rPr lang="en-US" sz="2800" dirty="0">
                <a:latin typeface="Arial"/>
                <a:cs typeface="Arial"/>
              </a:rPr>
              <a:t>Kristen Brugh, PhD, Co-Investigator and Quantitative Lead​</a:t>
            </a:r>
          </a:p>
          <a:p>
            <a:pPr algn="l" rtl="0" fontAlgn="base">
              <a:spcAft>
                <a:spcPts val="1200"/>
              </a:spcAft>
              <a:buClr>
                <a:srgbClr val="DF810F"/>
              </a:buClr>
              <a:buFont typeface="Wingdings" panose="05000000000000000000" pitchFamily="2" charset="2"/>
              <a:buChar char="Ø"/>
            </a:pPr>
            <a:r>
              <a:rPr lang="en-US" sz="2800" dirty="0">
                <a:latin typeface="Arial"/>
                <a:cs typeface="Arial"/>
              </a:rPr>
              <a:t>Emmanuel </a:t>
            </a:r>
            <a:r>
              <a:rPr lang="en-US" sz="2800" dirty="0" err="1">
                <a:latin typeface="Arial"/>
                <a:cs typeface="Arial"/>
              </a:rPr>
              <a:t>Adegbe</a:t>
            </a:r>
            <a:r>
              <a:rPr lang="en-US" sz="2800" dirty="0">
                <a:latin typeface="Arial"/>
                <a:cs typeface="Arial"/>
              </a:rPr>
              <a:t>, MBBS, PhD, Nigeria Co-Investigator ​</a:t>
            </a:r>
          </a:p>
          <a:p>
            <a:pPr algn="l" rtl="0" fontAlgn="base">
              <a:spcAft>
                <a:spcPts val="1200"/>
              </a:spcAft>
              <a:buClr>
                <a:srgbClr val="DF810F"/>
              </a:buClr>
              <a:buFont typeface="Wingdings" panose="05000000000000000000" pitchFamily="2" charset="2"/>
              <a:buChar char="Ø"/>
            </a:pPr>
            <a:r>
              <a:rPr lang="en-US" sz="2800" dirty="0">
                <a:latin typeface="Arial"/>
                <a:cs typeface="Arial"/>
              </a:rPr>
              <a:t>Patrick </a:t>
            </a:r>
            <a:r>
              <a:rPr lang="en-US" sz="2800" dirty="0" err="1">
                <a:latin typeface="Arial"/>
                <a:cs typeface="Arial"/>
              </a:rPr>
              <a:t>Iyiwose</a:t>
            </a:r>
            <a:r>
              <a:rPr lang="en-US" sz="2800" dirty="0">
                <a:latin typeface="Arial"/>
                <a:cs typeface="Arial"/>
              </a:rPr>
              <a:t>, MSc, Evaluation Assistant​</a:t>
            </a:r>
          </a:p>
          <a:p>
            <a:pPr algn="l" rtl="0" fontAlgn="base">
              <a:spcAft>
                <a:spcPts val="1200"/>
              </a:spcAft>
              <a:buClr>
                <a:srgbClr val="DF810F"/>
              </a:buClr>
              <a:buFont typeface="Wingdings" panose="05000000000000000000" pitchFamily="2" charset="2"/>
              <a:buChar char="Ø"/>
            </a:pPr>
            <a:r>
              <a:rPr lang="en-US" sz="2800" dirty="0" err="1">
                <a:latin typeface="Arial"/>
                <a:cs typeface="Arial"/>
              </a:rPr>
              <a:t>Milissa</a:t>
            </a:r>
            <a:r>
              <a:rPr lang="en-US" sz="2800" dirty="0">
                <a:latin typeface="Arial"/>
                <a:cs typeface="Arial"/>
              </a:rPr>
              <a:t> Markiewicz, Project Manager and Research Associate​</a:t>
            </a:r>
          </a:p>
          <a:p>
            <a:pPr fontAlgn="base">
              <a:spcAft>
                <a:spcPts val="1200"/>
              </a:spcAft>
              <a:buClr>
                <a:srgbClr val="DF810F"/>
              </a:buClr>
              <a:buFont typeface="Wingdings" panose="05000000000000000000" pitchFamily="2" charset="2"/>
              <a:buChar char="Ø"/>
            </a:pPr>
            <a:r>
              <a:rPr lang="en-US" sz="2800" dirty="0">
                <a:latin typeface="Arial"/>
                <a:cs typeface="Arial"/>
              </a:rPr>
              <a:t>Local research partner: Data Research and Mapping Consult</a:t>
            </a:r>
            <a:r>
              <a:rPr lang="en-US" dirty="0">
                <a:latin typeface="Arial"/>
                <a:cs typeface="Arial"/>
              </a:rPr>
              <a:t> </a:t>
            </a:r>
            <a:br>
              <a:rPr lang="en-US" dirty="0">
                <a:latin typeface="Arial"/>
                <a:cs typeface="Arial"/>
              </a:rPr>
            </a:br>
            <a:r>
              <a:rPr lang="en-US" sz="2800" dirty="0">
                <a:latin typeface="Arial"/>
                <a:cs typeface="Arial"/>
              </a:rPr>
              <a:t>(DRMC)</a:t>
            </a:r>
            <a:endParaRPr lang="en-US" dirty="0"/>
          </a:p>
          <a:p>
            <a:endParaRPr lang="en-US" dirty="0"/>
          </a:p>
        </p:txBody>
      </p:sp>
    </p:spTree>
    <p:extLst>
      <p:ext uri="{BB962C8B-B14F-4D97-AF65-F5344CB8AC3E}">
        <p14:creationId xmlns:p14="http://schemas.microsoft.com/office/powerpoint/2010/main" val="2909726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077874"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Coordination with Other Development Partners </a:t>
            </a:r>
            <a:endParaRPr kumimoji="0" lang="en-US" sz="30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3451" y="1641762"/>
            <a:ext cx="8077874" cy="3409936"/>
          </a:xfrm>
        </p:spPr>
        <p:txBody>
          <a:bodyPr anchor="t">
            <a:noAutofit/>
          </a:bodyPr>
          <a:lstStyle/>
          <a:p>
            <a:pPr>
              <a:spcBef>
                <a:spcPts val="600"/>
              </a:spcBef>
              <a:spcAft>
                <a:spcPts val="600"/>
              </a:spcAft>
            </a:pPr>
            <a:r>
              <a:rPr lang="en-US" sz="2400"/>
              <a:t>Through TWGs and other forums, Activities coordinate with other partners; gain insight into what others are doing to avoid duplication and address gaps.</a:t>
            </a:r>
          </a:p>
          <a:p>
            <a:pPr>
              <a:spcBef>
                <a:spcPts val="600"/>
              </a:spcBef>
              <a:spcAft>
                <a:spcPts val="600"/>
              </a:spcAft>
            </a:pPr>
            <a:r>
              <a:rPr lang="en-US" sz="2400"/>
              <a:t>Different mandates of other partners can make coordination a challenge.</a:t>
            </a:r>
          </a:p>
          <a:p>
            <a:pPr>
              <a:spcBef>
                <a:spcPts val="600"/>
              </a:spcBef>
              <a:spcAft>
                <a:spcPts val="600"/>
              </a:spcAft>
            </a:pPr>
            <a:r>
              <a:rPr lang="en-US" sz="2400"/>
              <a:t>National Activity respondent reported desire for USAID to encourage other development partners to sign onto USAID MOUs so that the State can be accountable to one common and transparent platform.</a:t>
            </a:r>
          </a:p>
          <a:p>
            <a:pPr marL="0" indent="0">
              <a:spcBef>
                <a:spcPts val="600"/>
              </a:spcBef>
              <a:spcAft>
                <a:spcPts val="600"/>
              </a:spcAft>
              <a:buNone/>
            </a:pPr>
            <a:endParaRPr lang="en-US" sz="2400"/>
          </a:p>
          <a:p>
            <a:pPr>
              <a:spcBef>
                <a:spcPts val="600"/>
              </a:spcBef>
              <a:spcAft>
                <a:spcPts val="600"/>
              </a:spcAft>
            </a:pPr>
            <a:endParaRPr lang="en-US" sz="2400"/>
          </a:p>
          <a:p>
            <a:pPr marL="0" indent="0">
              <a:spcBef>
                <a:spcPts val="600"/>
              </a:spcBef>
              <a:spcAft>
                <a:spcPts val="600"/>
              </a:spcAft>
              <a:buNone/>
            </a:pPr>
            <a:endParaRPr lang="en-US" sz="2400"/>
          </a:p>
          <a:p>
            <a:pPr marL="514350" indent="-514350">
              <a:spcBef>
                <a:spcPts val="600"/>
              </a:spcBef>
              <a:spcAft>
                <a:spcPts val="600"/>
              </a:spcAft>
              <a:buFont typeface="+mj-lt"/>
              <a:buAutoNum type="arabicPeriod"/>
            </a:pPr>
            <a:endParaRPr lang="en-US" sz="2400"/>
          </a:p>
          <a:p>
            <a:pPr marL="0" indent="0">
              <a:spcBef>
                <a:spcPts val="600"/>
              </a:spcBef>
              <a:spcAft>
                <a:spcPts val="600"/>
              </a:spcAft>
              <a:buNone/>
            </a:pPr>
            <a:endParaRPr lang="en-US" sz="2400"/>
          </a:p>
        </p:txBody>
      </p:sp>
    </p:spTree>
    <p:extLst>
      <p:ext uri="{BB962C8B-B14F-4D97-AF65-F5344CB8AC3E}">
        <p14:creationId xmlns:p14="http://schemas.microsoft.com/office/powerpoint/2010/main" val="4261853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1" y="805470"/>
            <a:ext cx="8375153"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Activity Work and Implementation Planning</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52345" y="1753110"/>
            <a:ext cx="8184985" cy="4216951"/>
          </a:xfrm>
        </p:spPr>
        <p:txBody>
          <a:bodyPr anchor="t">
            <a:noAutofit/>
          </a:bodyPr>
          <a:lstStyle/>
          <a:p>
            <a:pPr>
              <a:spcBef>
                <a:spcPts val="600"/>
              </a:spcBef>
              <a:spcAft>
                <a:spcPts val="600"/>
              </a:spcAft>
            </a:pPr>
            <a:r>
              <a:rPr lang="en-US" sz="2100" dirty="0">
                <a:latin typeface="Arial"/>
                <a:cs typeface="Arial"/>
              </a:rPr>
              <a:t>Activities shared their final workplans with each other and State.</a:t>
            </a:r>
          </a:p>
          <a:p>
            <a:pPr>
              <a:spcBef>
                <a:spcPts val="600"/>
              </a:spcBef>
              <a:spcAft>
                <a:spcPts val="600"/>
              </a:spcAft>
            </a:pPr>
            <a:r>
              <a:rPr lang="en-US" sz="2100" dirty="0">
                <a:latin typeface="Arial"/>
                <a:cs typeface="Arial"/>
              </a:rPr>
              <a:t>In Ebonyi, both IHP and PMI-S shared drafts of their annual workplan with the State for feedback and this led to greater ownership by the State.</a:t>
            </a:r>
          </a:p>
          <a:p>
            <a:pPr>
              <a:spcBef>
                <a:spcPts val="600"/>
              </a:spcBef>
              <a:spcAft>
                <a:spcPts val="600"/>
              </a:spcAft>
            </a:pPr>
            <a:r>
              <a:rPr lang="en-US" sz="2100" dirty="0">
                <a:latin typeface="Arial"/>
                <a:cs typeface="Arial"/>
              </a:rPr>
              <a:t>Activities also engage in monthly and quarterly implementation planning and States have more involvement in these plans; this also leads to greater ownership by the State.</a:t>
            </a:r>
          </a:p>
          <a:p>
            <a:pPr>
              <a:spcBef>
                <a:spcPts val="600"/>
              </a:spcBef>
              <a:spcAft>
                <a:spcPts val="600"/>
              </a:spcAft>
            </a:pPr>
            <a:endParaRPr lang="en-US" sz="2100" dirty="0">
              <a:solidFill>
                <a:srgbClr val="0563C1"/>
              </a:solidFill>
              <a:effectLst/>
              <a:ea typeface="Times New Roman" panose="02020603050405020304" pitchFamily="18" charset="0"/>
            </a:endParaRPr>
          </a:p>
          <a:p>
            <a:pPr marL="0" indent="0">
              <a:spcBef>
                <a:spcPts val="500"/>
              </a:spcBef>
              <a:buNone/>
            </a:pPr>
            <a:endParaRPr lang="en-US" sz="2100" dirty="0"/>
          </a:p>
          <a:p>
            <a:pPr marL="0" indent="0">
              <a:spcBef>
                <a:spcPts val="500"/>
              </a:spcBef>
              <a:buNone/>
            </a:pPr>
            <a:endParaRPr lang="en-US" sz="2100" dirty="0"/>
          </a:p>
          <a:p>
            <a:pPr marL="514350" indent="-514350">
              <a:spcBef>
                <a:spcPts val="500"/>
              </a:spcBef>
              <a:buFont typeface="+mj-lt"/>
              <a:buAutoNum type="arabicPeriod"/>
            </a:pPr>
            <a:endParaRPr lang="en-US" sz="2100" dirty="0"/>
          </a:p>
          <a:p>
            <a:pPr marL="0" indent="0">
              <a:spcBef>
                <a:spcPts val="500"/>
              </a:spcBef>
              <a:buNone/>
            </a:pPr>
            <a:endParaRPr lang="en-US" sz="2100" dirty="0"/>
          </a:p>
        </p:txBody>
      </p:sp>
      <p:sp>
        <p:nvSpPr>
          <p:cNvPr id="3" name="TextBox 2">
            <a:extLst>
              <a:ext uri="{FF2B5EF4-FFF2-40B4-BE49-F238E27FC236}">
                <a16:creationId xmlns:a16="http://schemas.microsoft.com/office/drawing/2014/main" id="{8DF1D196-976E-4F43-AE21-B832AA627384}"/>
              </a:ext>
            </a:extLst>
          </p:cNvPr>
          <p:cNvSpPr txBox="1"/>
          <p:nvPr/>
        </p:nvSpPr>
        <p:spPr>
          <a:xfrm>
            <a:off x="618477" y="4257240"/>
            <a:ext cx="8009140" cy="2246769"/>
          </a:xfrm>
          <a:prstGeom prst="rect">
            <a:avLst/>
          </a:prstGeom>
          <a:solidFill>
            <a:srgbClr val="76CEE6"/>
          </a:solidFill>
        </p:spPr>
        <p:txBody>
          <a:bodyPr wrap="square" rtlCol="0">
            <a:spAutoFit/>
          </a:bodyPr>
          <a:lstStyle/>
          <a:p>
            <a:r>
              <a:rPr lang="en-US" sz="2000" i="1" dirty="0">
                <a:latin typeface="Arial" panose="020B0604020202020204" pitchFamily="34" charset="0"/>
                <a:cs typeface="Arial" panose="020B0604020202020204" pitchFamily="34" charset="0"/>
              </a:rPr>
              <a:t>“We are part of that [IHP’s] workplan. The level of involvement of the Agency in the planning process is commendable.”</a:t>
            </a:r>
          </a:p>
          <a:p>
            <a:endParaRPr lang="en-US" sz="2000" i="1" dirty="0">
              <a:latin typeface="Arial" panose="020B0604020202020204" pitchFamily="34" charset="0"/>
              <a:cs typeface="Arial" panose="020B0604020202020204" pitchFamily="34" charset="0"/>
            </a:endParaRPr>
          </a:p>
          <a:p>
            <a:r>
              <a:rPr lang="en-US" sz="2000" i="1" dirty="0">
                <a:latin typeface="Arial" panose="020B0604020202020204" pitchFamily="34" charset="0"/>
                <a:cs typeface="Arial" panose="020B0604020202020204" pitchFamily="34" charset="0"/>
              </a:rPr>
              <a:t>“There was transparency in the PMI workplan development process as key government program officers were involved.”</a:t>
            </a:r>
          </a:p>
          <a:p>
            <a:endParaRPr lang="en-US" sz="2000" i="1" dirty="0">
              <a:latin typeface="Arial" panose="020B0604020202020204" pitchFamily="34" charset="0"/>
              <a:cs typeface="Arial" panose="020B0604020202020204" pitchFamily="34" charset="0"/>
            </a:endParaRPr>
          </a:p>
          <a:p>
            <a:r>
              <a:rPr lang="en-US" sz="2000" i="1" dirty="0">
                <a:latin typeface="Arial" panose="020B0604020202020204" pitchFamily="34" charset="0"/>
                <a:cs typeface="Arial" panose="020B0604020202020204" pitchFamily="34" charset="0"/>
              </a:rPr>
              <a:t>-Ebonyi State respondents</a:t>
            </a:r>
            <a:endParaRPr lang="en-US" sz="2000" dirty="0"/>
          </a:p>
        </p:txBody>
      </p:sp>
    </p:spTree>
    <p:extLst>
      <p:ext uri="{BB962C8B-B14F-4D97-AF65-F5344CB8AC3E}">
        <p14:creationId xmlns:p14="http://schemas.microsoft.com/office/powerpoint/2010/main" val="2252063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12">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9144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852777" y="548640"/>
            <a:ext cx="7157553" cy="11887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srgbClr val="469C7D"/>
                </a:solidFill>
                <a:effectLst/>
                <a:uLnTx/>
                <a:uFillTx/>
                <a:latin typeface="Franklin Gothic Medium"/>
                <a:ea typeface="+mj-ea"/>
                <a:cs typeface="+mj-cs"/>
              </a:rPr>
              <a:t>Fuzzy Definition of Coordination</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1002535" y="2431765"/>
            <a:ext cx="7370283" cy="3320031"/>
          </a:xfrm>
        </p:spPr>
        <p:txBody>
          <a:bodyPr vert="horz" lIns="91440" tIns="45720" rIns="91440" bIns="45720" rtlCol="0" anchor="ctr">
            <a:normAutofit/>
          </a:bodyPr>
          <a:lstStyle/>
          <a:p>
            <a:pPr marL="0" indent="0">
              <a:spcBef>
                <a:spcPts val="600"/>
              </a:spcBef>
              <a:spcAft>
                <a:spcPts val="600"/>
              </a:spcAft>
              <a:buNone/>
            </a:pPr>
            <a:r>
              <a:rPr lang="en-US" sz="3200" dirty="0">
                <a:solidFill>
                  <a:schemeClr val="tx1">
                    <a:lumMod val="85000"/>
                    <a:lumOff val="15000"/>
                  </a:schemeClr>
                </a:solidFill>
                <a:ea typeface="+mn-ea"/>
              </a:rPr>
              <a:t>Unclear: </a:t>
            </a:r>
          </a:p>
          <a:p>
            <a:pPr lvl="1">
              <a:spcBef>
                <a:spcPts val="600"/>
              </a:spcBef>
              <a:spcAft>
                <a:spcPts val="600"/>
              </a:spcAft>
            </a:pPr>
            <a:r>
              <a:rPr lang="en-US" sz="2800" dirty="0">
                <a:solidFill>
                  <a:schemeClr val="tx1">
                    <a:lumMod val="85000"/>
                    <a:lumOff val="15000"/>
                  </a:schemeClr>
                </a:solidFill>
                <a:ea typeface="+mn-ea"/>
              </a:rPr>
              <a:t>Boundaries for Activity coordination</a:t>
            </a:r>
          </a:p>
          <a:p>
            <a:pPr lvl="1">
              <a:spcBef>
                <a:spcPts val="600"/>
              </a:spcBef>
              <a:spcAft>
                <a:spcPts val="600"/>
              </a:spcAft>
            </a:pPr>
            <a:r>
              <a:rPr lang="en-US" sz="2800" dirty="0">
                <a:solidFill>
                  <a:schemeClr val="tx1">
                    <a:lumMod val="85000"/>
                    <a:lumOff val="15000"/>
                  </a:schemeClr>
                </a:solidFill>
                <a:ea typeface="+mn-ea"/>
              </a:rPr>
              <a:t>Responsibilities of individual Activities when implementing some joint activities</a:t>
            </a:r>
          </a:p>
          <a:p>
            <a:pPr>
              <a:spcBef>
                <a:spcPts val="600"/>
              </a:spcBef>
              <a:spcAft>
                <a:spcPts val="600"/>
              </a:spcAft>
            </a:pPr>
            <a:endParaRPr lang="en-US" sz="2400" dirty="0">
              <a:solidFill>
                <a:schemeClr val="tx1">
                  <a:lumMod val="85000"/>
                  <a:lumOff val="15000"/>
                </a:schemeClr>
              </a:solidFill>
              <a:ea typeface="+mn-ea"/>
            </a:endParaRPr>
          </a:p>
          <a:p>
            <a:pPr>
              <a:spcBef>
                <a:spcPts val="500"/>
              </a:spcBef>
            </a:pPr>
            <a:endParaRPr lang="en-US" sz="1700" dirty="0">
              <a:solidFill>
                <a:schemeClr val="tx1">
                  <a:lumMod val="85000"/>
                  <a:lumOff val="15000"/>
                </a:schemeClr>
              </a:solidFill>
              <a:latin typeface="+mn-lt"/>
              <a:ea typeface="+mn-ea"/>
              <a:cs typeface="+mn-cs"/>
            </a:endParaRPr>
          </a:p>
          <a:p>
            <a:pPr marL="0">
              <a:spcBef>
                <a:spcPts val="500"/>
              </a:spcBef>
            </a:pPr>
            <a:endParaRPr lang="en-US" sz="1700" dirty="0">
              <a:solidFill>
                <a:schemeClr val="tx1">
                  <a:lumMod val="85000"/>
                  <a:lumOff val="15000"/>
                </a:schemeClr>
              </a:solidFill>
              <a:latin typeface="+mn-lt"/>
              <a:ea typeface="+mn-ea"/>
              <a:cs typeface="+mn-cs"/>
            </a:endParaRPr>
          </a:p>
          <a:p>
            <a:pPr marL="514350">
              <a:spcBef>
                <a:spcPts val="500"/>
              </a:spcBef>
            </a:pPr>
            <a:endParaRPr lang="en-US" sz="1700" dirty="0">
              <a:solidFill>
                <a:schemeClr val="tx1">
                  <a:lumMod val="85000"/>
                  <a:lumOff val="15000"/>
                </a:schemeClr>
              </a:solidFill>
              <a:latin typeface="+mn-lt"/>
              <a:ea typeface="+mn-ea"/>
              <a:cs typeface="+mn-cs"/>
            </a:endParaRPr>
          </a:p>
          <a:p>
            <a:pPr marL="0">
              <a:spcBef>
                <a:spcPts val="500"/>
              </a:spcBef>
            </a:pPr>
            <a:endParaRPr lang="en-US" sz="1700" dirty="0">
              <a:solidFill>
                <a:schemeClr val="tx1">
                  <a:lumMod val="85000"/>
                  <a:lumOff val="15000"/>
                </a:schemeClr>
              </a:solidFill>
              <a:latin typeface="+mn-lt"/>
              <a:ea typeface="+mn-ea"/>
              <a:cs typeface="+mn-cs"/>
            </a:endParaRPr>
          </a:p>
        </p:txBody>
      </p:sp>
      <p:sp>
        <p:nvSpPr>
          <p:cNvPr id="15" name="Freeform: Shape 14">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8439" y="5970896"/>
            <a:ext cx="7475562"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33B4705B-9E72-4ADC-A38F-E4B98C689AE1}"/>
              </a:ext>
              <a:ext uri="{C183D7F6-B498-43B3-948B-1728B52AA6E4}">
                <adec:decorative xmlns:adec="http://schemas.microsoft.com/office/drawing/2017/decorative" val="1"/>
              </a:ext>
            </a:extLst>
          </p:cNvPr>
          <p:cNvCxnSpPr>
            <a:cxnSpLocks/>
          </p:cNvCxnSpPr>
          <p:nvPr/>
        </p:nvCxnSpPr>
        <p:spPr>
          <a:xfrm>
            <a:off x="0" y="451692"/>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0F31F8AA-3BDC-4E68-80DB-73D7BF8CE939}"/>
              </a:ext>
              <a:ext uri="{C183D7F6-B498-43B3-948B-1728B52AA6E4}">
                <adec:decorative xmlns:adec="http://schemas.microsoft.com/office/drawing/2017/decorative" val="1"/>
              </a:ext>
            </a:extLst>
          </p:cNvPr>
          <p:cNvGrpSpPr/>
          <p:nvPr/>
        </p:nvGrpSpPr>
        <p:grpSpPr>
          <a:xfrm>
            <a:off x="4098534" y="224743"/>
            <a:ext cx="473466" cy="453897"/>
            <a:chOff x="8176581" y="406764"/>
            <a:chExt cx="538212" cy="515967"/>
          </a:xfrm>
        </p:grpSpPr>
        <p:sp>
          <p:nvSpPr>
            <p:cNvPr id="14" name="Rectangle 13">
              <a:extLst>
                <a:ext uri="{FF2B5EF4-FFF2-40B4-BE49-F238E27FC236}">
                  <a16:creationId xmlns:a16="http://schemas.microsoft.com/office/drawing/2014/main" id="{881643A0-9D94-4181-90C0-C6C0027BE2BE}"/>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6" name="Oval 15">
              <a:extLst>
                <a:ext uri="{FF2B5EF4-FFF2-40B4-BE49-F238E27FC236}">
                  <a16:creationId xmlns:a16="http://schemas.microsoft.com/office/drawing/2014/main" id="{8AED6E32-3BE9-437C-9408-8C417F5BD3F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8975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59785"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734198" y="1432251"/>
            <a:ext cx="5645937" cy="42899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System-Level Factors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Different Activity mechanisms and timelines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Challenges with integrated versus disease-focused programming</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Fragmentation of government offices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Limited availability of demand-side data</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Transfer of health workers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4085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93019"/>
            <a:ext cx="795912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Different Activity Mechanisms and Timelines</a:t>
            </a:r>
          </a:p>
        </p:txBody>
      </p:sp>
      <p:sp>
        <p:nvSpPr>
          <p:cNvPr id="3" name="Rectangle: Rounded Corners 2">
            <a:extLst>
              <a:ext uri="{FF2B5EF4-FFF2-40B4-BE49-F238E27FC236}">
                <a16:creationId xmlns:a16="http://schemas.microsoft.com/office/drawing/2014/main" id="{C5D65A71-836C-7283-21A5-E258DC02211C}"/>
              </a:ext>
              <a:ext uri="{C183D7F6-B498-43B3-948B-1728B52AA6E4}">
                <adec:decorative xmlns:adec="http://schemas.microsoft.com/office/drawing/2017/decorative" val="1"/>
              </a:ext>
            </a:extLst>
          </p:cNvPr>
          <p:cNvSpPr/>
          <p:nvPr/>
        </p:nvSpPr>
        <p:spPr>
          <a:xfrm>
            <a:off x="283096" y="2088213"/>
            <a:ext cx="8359975" cy="1719651"/>
          </a:xfrm>
          <a:prstGeom prst="roundRect">
            <a:avLst>
              <a:gd name="adj" fmla="val 10000"/>
            </a:avLst>
          </a:prstGeom>
          <a:solidFill>
            <a:srgbClr val="E5E8F3"/>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4" name="Rectangle 3">
            <a:extLst>
              <a:ext uri="{FF2B5EF4-FFF2-40B4-BE49-F238E27FC236}">
                <a16:creationId xmlns:a16="http://schemas.microsoft.com/office/drawing/2014/main" id="{E1AF8639-EF3B-4728-7E12-38D034957523}"/>
              </a:ext>
              <a:ext uri="{C183D7F6-B498-43B3-948B-1728B52AA6E4}">
                <adec:decorative xmlns:adec="http://schemas.microsoft.com/office/drawing/2017/decorative" val="1"/>
              </a:ext>
            </a:extLst>
          </p:cNvPr>
          <p:cNvSpPr/>
          <p:nvPr/>
        </p:nvSpPr>
        <p:spPr>
          <a:xfrm>
            <a:off x="803290" y="2475135"/>
            <a:ext cx="945808" cy="945808"/>
          </a:xfrm>
          <a:prstGeom prst="rect">
            <a:avLst/>
          </a:prstGeom>
          <a:blipFill>
            <a:blip r:embed="rId3">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 name="Freeform: Shape 4">
            <a:extLst>
              <a:ext uri="{FF2B5EF4-FFF2-40B4-BE49-F238E27FC236}">
                <a16:creationId xmlns:a16="http://schemas.microsoft.com/office/drawing/2014/main" id="{446AF9C6-85DD-93F0-12E1-1F46F8F7B22B}"/>
              </a:ext>
            </a:extLst>
          </p:cNvPr>
          <p:cNvSpPr/>
          <p:nvPr/>
        </p:nvSpPr>
        <p:spPr>
          <a:xfrm>
            <a:off x="2269292" y="2088213"/>
            <a:ext cx="6373778" cy="1719651"/>
          </a:xfrm>
          <a:custGeom>
            <a:avLst/>
            <a:gdLst>
              <a:gd name="connsiteX0" fmla="*/ 0 w 6373778"/>
              <a:gd name="connsiteY0" fmla="*/ 0 h 1719651"/>
              <a:gd name="connsiteX1" fmla="*/ 6373778 w 6373778"/>
              <a:gd name="connsiteY1" fmla="*/ 0 h 1719651"/>
              <a:gd name="connsiteX2" fmla="*/ 6373778 w 6373778"/>
              <a:gd name="connsiteY2" fmla="*/ 1719651 h 1719651"/>
              <a:gd name="connsiteX3" fmla="*/ 0 w 6373778"/>
              <a:gd name="connsiteY3" fmla="*/ 1719651 h 1719651"/>
              <a:gd name="connsiteX4" fmla="*/ 0 w 6373778"/>
              <a:gd name="connsiteY4" fmla="*/ 0 h 1719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73778" h="1719651">
                <a:moveTo>
                  <a:pt x="0" y="0"/>
                </a:moveTo>
                <a:lnTo>
                  <a:pt x="6373778" y="0"/>
                </a:lnTo>
                <a:lnTo>
                  <a:pt x="6373778" y="1719651"/>
                </a:lnTo>
                <a:lnTo>
                  <a:pt x="0" y="171965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1996" tIns="181996" rIns="181996" bIns="181996"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rial"/>
                <a:cs typeface="Arial"/>
              </a:rPr>
              <a:t>Different mechanisms of Activities are a challenge because some have more flexibility; can shift things around to achieve a result while others cannot.</a:t>
            </a:r>
          </a:p>
        </p:txBody>
      </p:sp>
      <p:sp>
        <p:nvSpPr>
          <p:cNvPr id="7" name="Rectangle: Rounded Corners 6">
            <a:extLst>
              <a:ext uri="{FF2B5EF4-FFF2-40B4-BE49-F238E27FC236}">
                <a16:creationId xmlns:a16="http://schemas.microsoft.com/office/drawing/2014/main" id="{B6220FE7-5E65-772E-4C28-180375E18972}"/>
              </a:ext>
              <a:ext uri="{C183D7F6-B498-43B3-948B-1728B52AA6E4}">
                <adec:decorative xmlns:adec="http://schemas.microsoft.com/office/drawing/2017/decorative" val="1"/>
              </a:ext>
            </a:extLst>
          </p:cNvPr>
          <p:cNvSpPr/>
          <p:nvPr/>
        </p:nvSpPr>
        <p:spPr>
          <a:xfrm>
            <a:off x="283096" y="4237777"/>
            <a:ext cx="8359975" cy="1719651"/>
          </a:xfrm>
          <a:prstGeom prst="roundRect">
            <a:avLst>
              <a:gd name="adj" fmla="val 10000"/>
            </a:avLst>
          </a:prstGeom>
          <a:solidFill>
            <a:srgbClr val="E5E8F3"/>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8" name="Rectangle 7">
            <a:extLst>
              <a:ext uri="{FF2B5EF4-FFF2-40B4-BE49-F238E27FC236}">
                <a16:creationId xmlns:a16="http://schemas.microsoft.com/office/drawing/2014/main" id="{98B926C2-E6EC-8B83-1485-98270FD62083}"/>
              </a:ext>
              <a:ext uri="{C183D7F6-B498-43B3-948B-1728B52AA6E4}">
                <adec:decorative xmlns:adec="http://schemas.microsoft.com/office/drawing/2017/decorative" val="1"/>
              </a:ext>
            </a:extLst>
          </p:cNvPr>
          <p:cNvSpPr/>
          <p:nvPr/>
        </p:nvSpPr>
        <p:spPr>
          <a:xfrm>
            <a:off x="803290" y="4624698"/>
            <a:ext cx="945808" cy="945808"/>
          </a:xfrm>
          <a:prstGeom prst="rect">
            <a:avLst/>
          </a:prstGeom>
          <a:blipFill>
            <a:blip r:embed="rId5">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Freeform: Shape 8">
            <a:extLst>
              <a:ext uri="{FF2B5EF4-FFF2-40B4-BE49-F238E27FC236}">
                <a16:creationId xmlns:a16="http://schemas.microsoft.com/office/drawing/2014/main" id="{F06B7A90-D7DB-880E-7478-A2CF203C5DFD}"/>
              </a:ext>
              <a:ext uri="{C183D7F6-B498-43B3-948B-1728B52AA6E4}">
                <adec:decorative xmlns:adec="http://schemas.microsoft.com/office/drawing/2017/decorative" val="0"/>
              </a:ext>
            </a:extLst>
          </p:cNvPr>
          <p:cNvSpPr/>
          <p:nvPr/>
        </p:nvSpPr>
        <p:spPr>
          <a:xfrm>
            <a:off x="2269292" y="4237777"/>
            <a:ext cx="6373778" cy="1719651"/>
          </a:xfrm>
          <a:custGeom>
            <a:avLst/>
            <a:gdLst>
              <a:gd name="connsiteX0" fmla="*/ 0 w 6373778"/>
              <a:gd name="connsiteY0" fmla="*/ 0 h 1719651"/>
              <a:gd name="connsiteX1" fmla="*/ 6373778 w 6373778"/>
              <a:gd name="connsiteY1" fmla="*/ 0 h 1719651"/>
              <a:gd name="connsiteX2" fmla="*/ 6373778 w 6373778"/>
              <a:gd name="connsiteY2" fmla="*/ 1719651 h 1719651"/>
              <a:gd name="connsiteX3" fmla="*/ 0 w 6373778"/>
              <a:gd name="connsiteY3" fmla="*/ 1719651 h 1719651"/>
              <a:gd name="connsiteX4" fmla="*/ 0 w 6373778"/>
              <a:gd name="connsiteY4" fmla="*/ 0 h 1719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73778" h="1719651">
                <a:moveTo>
                  <a:pt x="0" y="0"/>
                </a:moveTo>
                <a:lnTo>
                  <a:pt x="6373778" y="0"/>
                </a:lnTo>
                <a:lnTo>
                  <a:pt x="6373778" y="1719651"/>
                </a:lnTo>
                <a:lnTo>
                  <a:pt x="0" y="171965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1996" tIns="181996" rIns="181996" bIns="181996" numCol="1" spcCol="1270" anchor="ctr" anchorCtr="0">
            <a:noAutofit/>
          </a:bodyPr>
          <a:lstStyle/>
          <a:p>
            <a:pPr marL="0" lvl="0" indent="0" algn="l" defTabSz="889000">
              <a:lnSpc>
                <a:spcPct val="100000"/>
              </a:lnSpc>
              <a:spcBef>
                <a:spcPct val="0"/>
              </a:spcBef>
              <a:spcAft>
                <a:spcPct val="35000"/>
              </a:spcAft>
              <a:buNone/>
            </a:pPr>
            <a:r>
              <a:rPr lang="en-US" sz="2000" kern="1200">
                <a:latin typeface="Arial"/>
                <a:cs typeface="Arial"/>
              </a:rPr>
              <a:t>Different timelines of Activities create challenges because one activity may be in the very early stages of implementation while another is closing.</a:t>
            </a:r>
          </a:p>
        </p:txBody>
      </p:sp>
    </p:spTree>
    <p:extLst>
      <p:ext uri="{BB962C8B-B14F-4D97-AF65-F5344CB8AC3E}">
        <p14:creationId xmlns:p14="http://schemas.microsoft.com/office/powerpoint/2010/main" val="2350152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62263"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Challenges with Integrated Versus Disease-Focused Programming (1)</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0680" y="1978066"/>
            <a:ext cx="7639373" cy="4880098"/>
          </a:xfrm>
        </p:spPr>
        <p:txBody>
          <a:bodyPr anchor="t">
            <a:noAutofit/>
          </a:bodyPr>
          <a:lstStyle/>
          <a:p>
            <a:pPr marL="0" indent="0">
              <a:spcBef>
                <a:spcPts val="600"/>
              </a:spcBef>
              <a:spcAft>
                <a:spcPts val="600"/>
              </a:spcAft>
              <a:buNone/>
            </a:pPr>
            <a:r>
              <a:rPr lang="en-US" sz="2400" dirty="0">
                <a:latin typeface="Arial"/>
                <a:cs typeface="Arial"/>
              </a:rPr>
              <a:t>Integrated programming:</a:t>
            </a:r>
          </a:p>
          <a:p>
            <a:pPr>
              <a:spcBef>
                <a:spcPts val="600"/>
              </a:spcBef>
              <a:spcAft>
                <a:spcPts val="600"/>
              </a:spcAft>
            </a:pPr>
            <a:r>
              <a:rPr lang="en-US" sz="2400" dirty="0">
                <a:latin typeface="Arial"/>
                <a:cs typeface="Arial"/>
              </a:rPr>
              <a:t>Some IHP facilities might not be prioritized by PSM.</a:t>
            </a:r>
          </a:p>
          <a:p>
            <a:pPr lvl="1">
              <a:spcBef>
                <a:spcPts val="600"/>
              </a:spcBef>
              <a:spcAft>
                <a:spcPts val="600"/>
              </a:spcAft>
            </a:pPr>
            <a:r>
              <a:rPr lang="en-US" sz="2000" dirty="0">
                <a:latin typeface="Arial"/>
                <a:cs typeface="Arial"/>
              </a:rPr>
              <a:t>Under PSM’s malaria task order, commodities are provided to high malaria volume facilities. IHP operates in one PHC per ward, which is not necessarily a high-volume malaria facility. </a:t>
            </a:r>
            <a:endParaRPr lang="en-US" sz="2000" dirty="0"/>
          </a:p>
          <a:p>
            <a:pPr>
              <a:spcBef>
                <a:spcPts val="600"/>
              </a:spcBef>
              <a:spcAft>
                <a:spcPts val="600"/>
              </a:spcAft>
            </a:pPr>
            <a:r>
              <a:rPr lang="en-US" sz="2400" dirty="0">
                <a:latin typeface="Arial"/>
                <a:cs typeface="Arial"/>
              </a:rPr>
              <a:t>State had a say in the facilities selected by IHP based on multiple criteria, and may not be highest volume facilities</a:t>
            </a:r>
          </a:p>
          <a:p>
            <a:pPr>
              <a:spcBef>
                <a:spcPts val="600"/>
              </a:spcBef>
              <a:spcAft>
                <a:spcPts val="600"/>
              </a:spcAft>
            </a:pPr>
            <a:r>
              <a:rPr lang="en-US" sz="2400" dirty="0">
                <a:latin typeface="Arial"/>
                <a:cs typeface="Arial"/>
              </a:rPr>
              <a:t>With malaria, selection of facilities is based on malaria case volume.</a:t>
            </a:r>
          </a:p>
          <a:p>
            <a:pPr marL="0" indent="0">
              <a:spcBef>
                <a:spcPts val="500"/>
              </a:spcBef>
              <a:buNone/>
            </a:pPr>
            <a:endParaRPr lang="en-US" sz="2100" dirty="0"/>
          </a:p>
          <a:p>
            <a:pPr>
              <a:spcBef>
                <a:spcPts val="500"/>
              </a:spcBef>
            </a:pPr>
            <a:endParaRPr lang="en-US" sz="2100" dirty="0"/>
          </a:p>
          <a:p>
            <a:pPr marL="0" indent="0">
              <a:spcBef>
                <a:spcPts val="500"/>
              </a:spcBef>
              <a:buNone/>
            </a:pPr>
            <a:endParaRPr lang="en-US" sz="2100" dirty="0"/>
          </a:p>
          <a:p>
            <a:pPr marL="514350" indent="-514350">
              <a:spcBef>
                <a:spcPts val="500"/>
              </a:spcBef>
              <a:buFont typeface="+mj-lt"/>
              <a:buAutoNum type="arabicPeriod"/>
            </a:pPr>
            <a:endParaRPr lang="en-US" sz="2100" dirty="0"/>
          </a:p>
          <a:p>
            <a:pPr marL="0" indent="0">
              <a:spcBef>
                <a:spcPts val="500"/>
              </a:spcBef>
              <a:buNone/>
            </a:pPr>
            <a:endParaRPr lang="en-US" sz="2100" dirty="0"/>
          </a:p>
        </p:txBody>
      </p:sp>
      <p:pic>
        <p:nvPicPr>
          <p:cNvPr id="4" name="Graphic 3">
            <a:extLst>
              <a:ext uri="{FF2B5EF4-FFF2-40B4-BE49-F238E27FC236}">
                <a16:creationId xmlns:a16="http://schemas.microsoft.com/office/drawing/2014/main" id="{79798A66-115D-46D3-9396-1D88F7A9F98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59259" y="4903069"/>
            <a:ext cx="1654061" cy="1654061"/>
          </a:xfrm>
          <a:prstGeom prst="rect">
            <a:avLst/>
          </a:prstGeom>
        </p:spPr>
      </p:pic>
    </p:spTree>
    <p:extLst>
      <p:ext uri="{BB962C8B-B14F-4D97-AF65-F5344CB8AC3E}">
        <p14:creationId xmlns:p14="http://schemas.microsoft.com/office/powerpoint/2010/main" val="20421064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62263"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Challenges with Integrated Versus Disease-Focused Programming (2)</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3" y="1870324"/>
            <a:ext cx="5313974" cy="3409936"/>
          </a:xfrm>
        </p:spPr>
        <p:txBody>
          <a:bodyPr anchor="t">
            <a:noAutofit/>
          </a:bodyPr>
          <a:lstStyle/>
          <a:p>
            <a:pPr marL="0" indent="0">
              <a:spcBef>
                <a:spcPts val="600"/>
              </a:spcBef>
              <a:spcAft>
                <a:spcPts val="600"/>
              </a:spcAft>
              <a:buNone/>
            </a:pPr>
            <a:r>
              <a:rPr lang="en-US" sz="2400">
                <a:latin typeface="Arial"/>
                <a:cs typeface="Arial"/>
              </a:rPr>
              <a:t>Integrated programming (cont.):</a:t>
            </a:r>
          </a:p>
          <a:p>
            <a:pPr>
              <a:spcBef>
                <a:spcPts val="600"/>
              </a:spcBef>
              <a:spcAft>
                <a:spcPts val="600"/>
              </a:spcAft>
            </a:pPr>
            <a:r>
              <a:rPr lang="en-US" sz="2400">
                <a:latin typeface="Arial"/>
                <a:cs typeface="Arial"/>
              </a:rPr>
              <a:t>Politics of malaria-only program vs. integrated including family planning</a:t>
            </a:r>
            <a:br>
              <a:rPr lang="en-US" sz="2400">
                <a:latin typeface="Arial"/>
                <a:cs typeface="Arial"/>
              </a:rPr>
            </a:br>
            <a:endParaRPr lang="en-US" sz="2400">
              <a:latin typeface="Arial"/>
              <a:cs typeface="Arial"/>
            </a:endParaRPr>
          </a:p>
          <a:p>
            <a:pPr marL="0" indent="0">
              <a:spcBef>
                <a:spcPts val="600"/>
              </a:spcBef>
              <a:spcAft>
                <a:spcPts val="600"/>
              </a:spcAft>
              <a:buNone/>
            </a:pPr>
            <a:r>
              <a:rPr lang="en-US" sz="2400">
                <a:latin typeface="Arial"/>
                <a:cs typeface="Arial"/>
              </a:rPr>
              <a:t>Disease-focused programming:</a:t>
            </a:r>
          </a:p>
          <a:p>
            <a:pPr>
              <a:spcBef>
                <a:spcPts val="600"/>
              </a:spcBef>
              <a:spcAft>
                <a:spcPts val="600"/>
              </a:spcAft>
            </a:pPr>
            <a:r>
              <a:rPr lang="en-US" sz="2400">
                <a:latin typeface="Arial"/>
                <a:cs typeface="Arial"/>
              </a:rPr>
              <a:t>Cost of delivering commodities is higher because only specific commodities are distributed, and other necessary commodities must be managed by other means.</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sp>
        <p:nvSpPr>
          <p:cNvPr id="3" name="TextBox 2">
            <a:extLst>
              <a:ext uri="{FF2B5EF4-FFF2-40B4-BE49-F238E27FC236}">
                <a16:creationId xmlns:a16="http://schemas.microsoft.com/office/drawing/2014/main" id="{5C4C8863-C4B2-4693-A5AB-52C87AC7484C}"/>
              </a:ext>
            </a:extLst>
          </p:cNvPr>
          <p:cNvSpPr txBox="1"/>
          <p:nvPr/>
        </p:nvSpPr>
        <p:spPr>
          <a:xfrm>
            <a:off x="5887232" y="1951672"/>
            <a:ext cx="2821295" cy="2954655"/>
          </a:xfrm>
          <a:prstGeom prst="rect">
            <a:avLst/>
          </a:prstGeom>
          <a:solidFill>
            <a:srgbClr val="76CEE6"/>
          </a:solidFill>
        </p:spPr>
        <p:txBody>
          <a:bodyPr wrap="square" rtlCol="0">
            <a:spAutoFit/>
          </a:bodyPr>
          <a:lstStyle/>
          <a:p>
            <a:r>
              <a:rPr lang="en-US" sz="2400" i="1" dirty="0">
                <a:latin typeface="Arial" panose="020B0604020202020204" pitchFamily="34" charset="0"/>
                <a:cs typeface="Arial" panose="020B0604020202020204" pitchFamily="34" charset="0"/>
              </a:rPr>
              <a:t>“Family planning doesn’t get the same acceptance that a mosquito net does.” 	</a:t>
            </a:r>
          </a:p>
          <a:p>
            <a:r>
              <a:rPr lang="en-US" sz="2400" i="1" dirty="0">
                <a:latin typeface="Arial" panose="020B0604020202020204" pitchFamily="34" charset="0"/>
                <a:cs typeface="Arial" panose="020B0604020202020204" pitchFamily="34" charset="0"/>
              </a:rPr>
              <a:t>-Mission</a:t>
            </a:r>
            <a:br>
              <a:rPr lang="en-US" sz="2400" i="1" dirty="0">
                <a:latin typeface="Arial" panose="020B0604020202020204" pitchFamily="34" charset="0"/>
                <a:cs typeface="Arial" panose="020B0604020202020204" pitchFamily="34" charset="0"/>
              </a:rPr>
            </a:br>
            <a:r>
              <a:rPr lang="en-US" sz="2400" i="1" dirty="0">
                <a:latin typeface="Arial" panose="020B0604020202020204" pitchFamily="34" charset="0"/>
                <a:cs typeface="Arial" panose="020B0604020202020204" pitchFamily="34" charset="0"/>
              </a:rPr>
              <a:t> respondent</a:t>
            </a:r>
          </a:p>
          <a:p>
            <a:endParaRPr lang="en-US" dirty="0">
              <a:solidFill>
                <a:schemeClr val="bg1"/>
              </a:solidFill>
            </a:endParaRPr>
          </a:p>
        </p:txBody>
      </p:sp>
    </p:spTree>
    <p:extLst>
      <p:ext uri="{BB962C8B-B14F-4D97-AF65-F5344CB8AC3E}">
        <p14:creationId xmlns:p14="http://schemas.microsoft.com/office/powerpoint/2010/main" val="2622124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7639749"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Fragmentation of Government Offices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16720" y="1773316"/>
            <a:ext cx="7758501" cy="1998584"/>
          </a:xfrm>
        </p:spPr>
        <p:txBody>
          <a:bodyPr anchor="t">
            <a:noAutofit/>
          </a:bodyPr>
          <a:lstStyle/>
          <a:p>
            <a:pPr>
              <a:spcBef>
                <a:spcPts val="600"/>
              </a:spcBef>
              <a:spcAft>
                <a:spcPts val="600"/>
              </a:spcAft>
            </a:pPr>
            <a:r>
              <a:rPr lang="en-US" sz="2400">
                <a:latin typeface="Arial"/>
                <a:cs typeface="Arial"/>
              </a:rPr>
              <a:t>Hypothesis that fragmentation of government offices could create a challenge for integrated programs</a:t>
            </a:r>
          </a:p>
          <a:p>
            <a:pPr>
              <a:spcBef>
                <a:spcPts val="600"/>
              </a:spcBef>
              <a:spcAft>
                <a:spcPts val="600"/>
              </a:spcAft>
            </a:pPr>
            <a:r>
              <a:rPr lang="en-US" sz="2400"/>
              <a:t>However, </a:t>
            </a:r>
            <a:r>
              <a:rPr lang="en-US" sz="2400" b="1"/>
              <a:t>not</a:t>
            </a:r>
            <a:r>
              <a:rPr lang="en-US" sz="2400"/>
              <a:t> raised as an issue in Ebonyi by either Activity or State respondents</a:t>
            </a:r>
          </a:p>
          <a:p>
            <a:pPr marL="0" indent="0">
              <a:spcBef>
                <a:spcPts val="500"/>
              </a:spcBef>
              <a:buNone/>
            </a:pPr>
            <a:endParaRPr lang="en-US" sz="2400"/>
          </a:p>
          <a:p>
            <a:pPr>
              <a:spcBef>
                <a:spcPts val="500"/>
              </a:spcBef>
            </a:pPr>
            <a:endParaRPr lang="en-US" sz="2400"/>
          </a:p>
          <a:p>
            <a:pPr marL="0" indent="0">
              <a:spcBef>
                <a:spcPts val="500"/>
              </a:spcBef>
              <a:buNone/>
            </a:pPr>
            <a:endParaRPr lang="en-US" sz="2400"/>
          </a:p>
          <a:p>
            <a:pPr marL="0" indent="0">
              <a:spcBef>
                <a:spcPts val="500"/>
              </a:spcBef>
              <a:buNone/>
            </a:pPr>
            <a:endParaRPr lang="en-US" sz="2400"/>
          </a:p>
          <a:p>
            <a:pPr marL="0" indent="0">
              <a:spcBef>
                <a:spcPts val="500"/>
              </a:spcBef>
              <a:buNone/>
            </a:pPr>
            <a:endParaRPr lang="en-US" sz="2400"/>
          </a:p>
        </p:txBody>
      </p:sp>
      <p:pic>
        <p:nvPicPr>
          <p:cNvPr id="13" name="Graphic 12">
            <a:extLst>
              <a:ext uri="{FF2B5EF4-FFF2-40B4-BE49-F238E27FC236}">
                <a16:creationId xmlns:a16="http://schemas.microsoft.com/office/drawing/2014/main" id="{B0C7C3A5-8CE3-48EF-9960-53E767D6E2C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00212" y="4968432"/>
            <a:ext cx="914400" cy="914400"/>
          </a:xfrm>
          <a:prstGeom prst="rect">
            <a:avLst/>
          </a:prstGeom>
        </p:spPr>
      </p:pic>
      <p:pic>
        <p:nvPicPr>
          <p:cNvPr id="15" name="Graphic 14">
            <a:extLst>
              <a:ext uri="{FF2B5EF4-FFF2-40B4-BE49-F238E27FC236}">
                <a16:creationId xmlns:a16="http://schemas.microsoft.com/office/drawing/2014/main" id="{5369B9F6-0C68-4183-99B2-3283911A565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25563" y="4968432"/>
            <a:ext cx="914400" cy="914400"/>
          </a:xfrm>
          <a:prstGeom prst="rect">
            <a:avLst/>
          </a:prstGeom>
        </p:spPr>
      </p:pic>
      <p:pic>
        <p:nvPicPr>
          <p:cNvPr id="16" name="Graphic 15">
            <a:extLst>
              <a:ext uri="{FF2B5EF4-FFF2-40B4-BE49-F238E27FC236}">
                <a16:creationId xmlns:a16="http://schemas.microsoft.com/office/drawing/2014/main" id="{015319A7-94A4-4DFF-BAFA-97DBA50FF3A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50913" y="4968432"/>
            <a:ext cx="914400" cy="914400"/>
          </a:xfrm>
          <a:prstGeom prst="rect">
            <a:avLst/>
          </a:prstGeom>
        </p:spPr>
      </p:pic>
      <p:sp>
        <p:nvSpPr>
          <p:cNvPr id="9" name="TextBox 8">
            <a:extLst>
              <a:ext uri="{FF2B5EF4-FFF2-40B4-BE49-F238E27FC236}">
                <a16:creationId xmlns:a16="http://schemas.microsoft.com/office/drawing/2014/main" id="{9AC48FCB-6242-47A7-A6F2-C519C613BE2F}"/>
              </a:ext>
            </a:extLst>
          </p:cNvPr>
          <p:cNvSpPr txBox="1"/>
          <p:nvPr/>
        </p:nvSpPr>
        <p:spPr>
          <a:xfrm>
            <a:off x="781832" y="3771900"/>
            <a:ext cx="2821295" cy="2585323"/>
          </a:xfrm>
          <a:prstGeom prst="rect">
            <a:avLst/>
          </a:prstGeom>
          <a:solidFill>
            <a:srgbClr val="76CEE6"/>
          </a:solidFill>
        </p:spPr>
        <p:txBody>
          <a:bodyPr wrap="square" rtlCol="0">
            <a:spAutoFit/>
          </a:bodyPr>
          <a:lstStyle/>
          <a:p>
            <a:r>
              <a:rPr lang="en-US" sz="2400" i="1">
                <a:latin typeface="Arial" panose="020B0604020202020204" pitchFamily="34" charset="0"/>
                <a:cs typeface="Arial" panose="020B0604020202020204" pitchFamily="34" charset="0"/>
              </a:rPr>
              <a:t>“</a:t>
            </a:r>
            <a:r>
              <a:rPr lang="en-US" sz="2400" i="1">
                <a:effectLst/>
                <a:latin typeface="Arial" panose="020B0604020202020204" pitchFamily="34" charset="0"/>
                <a:ea typeface="Chaparral Pro"/>
                <a:cs typeface="Arial" panose="020B0604020202020204" pitchFamily="34" charset="0"/>
              </a:rPr>
              <a:t>They take the time to meet, interact, and coordinate.”</a:t>
            </a:r>
            <a:r>
              <a:rPr lang="en-US" sz="2400" i="1">
                <a:latin typeface="Arial" panose="020B0604020202020204" pitchFamily="34" charset="0"/>
                <a:cs typeface="Arial" panose="020B0604020202020204" pitchFamily="34" charset="0"/>
              </a:rPr>
              <a:t> 	</a:t>
            </a:r>
          </a:p>
          <a:p>
            <a:r>
              <a:rPr lang="en-US" sz="2400" i="1">
                <a:latin typeface="Arial" panose="020B0604020202020204" pitchFamily="34" charset="0"/>
                <a:cs typeface="Arial" panose="020B0604020202020204" pitchFamily="34" charset="0"/>
              </a:rPr>
              <a:t>-Ebonyi State respondent</a:t>
            </a:r>
          </a:p>
          <a:p>
            <a:endParaRPr lang="en-US">
              <a:solidFill>
                <a:schemeClr val="bg1"/>
              </a:solidFill>
            </a:endParaRPr>
          </a:p>
        </p:txBody>
      </p:sp>
    </p:spTree>
    <p:extLst>
      <p:ext uri="{BB962C8B-B14F-4D97-AF65-F5344CB8AC3E}">
        <p14:creationId xmlns:p14="http://schemas.microsoft.com/office/powerpoint/2010/main" val="23604905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7413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Limited Availability of Demand-Side Data</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16719" y="1784202"/>
            <a:ext cx="8077874" cy="3409936"/>
          </a:xfrm>
        </p:spPr>
        <p:txBody>
          <a:bodyPr anchor="t">
            <a:noAutofit/>
          </a:bodyPr>
          <a:lstStyle/>
          <a:p>
            <a:pPr>
              <a:spcBef>
                <a:spcPts val="600"/>
              </a:spcBef>
              <a:spcAft>
                <a:spcPts val="600"/>
              </a:spcAft>
            </a:pPr>
            <a:r>
              <a:rPr lang="en-US" sz="2400">
                <a:latin typeface="Arial"/>
                <a:cs typeface="Arial"/>
              </a:rPr>
              <a:t>There is no routine information system for demand-side data like DHIS2 for service-level data.</a:t>
            </a:r>
          </a:p>
          <a:p>
            <a:pPr>
              <a:spcBef>
                <a:spcPts val="600"/>
              </a:spcBef>
              <a:spcAft>
                <a:spcPts val="600"/>
              </a:spcAft>
            </a:pPr>
            <a:r>
              <a:rPr lang="en-US" sz="2400">
                <a:latin typeface="Arial"/>
                <a:cs typeface="Arial"/>
              </a:rPr>
              <a:t>BA-N interprets their own monitoring data and shares it with other Activities to inform decision making.</a:t>
            </a:r>
          </a:p>
          <a:p>
            <a:pPr>
              <a:spcBef>
                <a:spcPts val="600"/>
              </a:spcBef>
              <a:spcAft>
                <a:spcPts val="600"/>
              </a:spcAft>
            </a:pPr>
            <a:r>
              <a:rPr lang="en-US" sz="2400">
                <a:latin typeface="Arial"/>
                <a:cs typeface="Arial"/>
              </a:rPr>
              <a:t>However, BA-N’s data may not be sufficient for other Activities in some cases (e.g., forecasting commodities).</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964E5F49-EE15-4870-B8A1-CE109A68B6F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32467" y="4105566"/>
            <a:ext cx="2177143" cy="2177143"/>
          </a:xfrm>
          <a:prstGeom prst="rect">
            <a:avLst/>
          </a:prstGeom>
        </p:spPr>
      </p:pic>
    </p:spTree>
    <p:extLst>
      <p:ext uri="{BB962C8B-B14F-4D97-AF65-F5344CB8AC3E}">
        <p14:creationId xmlns:p14="http://schemas.microsoft.com/office/powerpoint/2010/main" val="22251282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Transfer of Health Workers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2" y="1969255"/>
            <a:ext cx="5203371" cy="3409936"/>
          </a:xfrm>
        </p:spPr>
        <p:txBody>
          <a:bodyPr anchor="t">
            <a:noAutofit/>
          </a:bodyPr>
          <a:lstStyle/>
          <a:p>
            <a:pPr marL="0" indent="0">
              <a:spcBef>
                <a:spcPts val="500"/>
              </a:spcBef>
              <a:buNone/>
            </a:pPr>
            <a:r>
              <a:rPr lang="en-US" dirty="0"/>
              <a:t>Transfer of health workers hindered implementation as new staff needed to be trained.</a:t>
            </a:r>
          </a:p>
          <a:p>
            <a:pPr>
              <a:spcBef>
                <a:spcPts val="500"/>
              </a:spcBef>
            </a:pPr>
            <a:endParaRPr lang="en-US" dirty="0"/>
          </a:p>
          <a:p>
            <a:pPr marL="0" indent="0">
              <a:spcBef>
                <a:spcPts val="500"/>
              </a:spcBef>
              <a:buNone/>
            </a:pPr>
            <a:endParaRPr lang="en-US" dirty="0"/>
          </a:p>
          <a:p>
            <a:pPr marL="514350" indent="-514350">
              <a:spcBef>
                <a:spcPts val="500"/>
              </a:spcBef>
              <a:buFont typeface="+mj-lt"/>
              <a:buAutoNum type="arabicPeriod"/>
            </a:pPr>
            <a:endParaRPr lang="en-US" dirty="0"/>
          </a:p>
          <a:p>
            <a:pPr marL="0" indent="0">
              <a:spcBef>
                <a:spcPts val="500"/>
              </a:spcBef>
              <a:buNone/>
            </a:pPr>
            <a:endParaRPr lang="en-US" dirty="0"/>
          </a:p>
        </p:txBody>
      </p:sp>
      <p:pic>
        <p:nvPicPr>
          <p:cNvPr id="7" name="Graphic 6">
            <a:extLst>
              <a:ext uri="{FF2B5EF4-FFF2-40B4-BE49-F238E27FC236}">
                <a16:creationId xmlns:a16="http://schemas.microsoft.com/office/drawing/2014/main" id="{C9D76FED-CCF2-44D4-BD26-67F1D2F0801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66734" y="1672007"/>
            <a:ext cx="2002216" cy="2002216"/>
          </a:xfrm>
          <a:prstGeom prst="rect">
            <a:avLst/>
          </a:prstGeom>
        </p:spPr>
      </p:pic>
    </p:spTree>
    <p:extLst>
      <p:ext uri="{BB962C8B-B14F-4D97-AF65-F5344CB8AC3E}">
        <p14:creationId xmlns:p14="http://schemas.microsoft.com/office/powerpoint/2010/main" val="207171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815749" y="1063420"/>
            <a:ext cx="5675155" cy="624560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Agenda</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panose="020B0604020202020204" pitchFamily="34" charset="0"/>
              <a:ea typeface="Franklin Gothic Medium" panose="020B0603020102020204" pitchFamily="34" charset="0"/>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Evaluation overview</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Process monitoring</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Results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Conclusion</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Next steps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Discussion</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914400" marR="0" lvl="1" indent="-457200" algn="l" defTabSz="4572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chemeClr val="tx1"/>
              </a:solidFill>
              <a:effectLst/>
              <a:uLnTx/>
              <a:uFillTx/>
              <a:latin typeface="+mn-lt"/>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867543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772726" y="1149712"/>
            <a:ext cx="5645937" cy="42899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Factors Related to Su</a:t>
            </a:r>
            <a:r>
              <a:rPr kumimoji="0" lang="en-US" sz="32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Times New Roman"/>
              </a:rPr>
              <a:t>stainability</a:t>
            </a:r>
            <a:endParaRPr kumimoji="0" lang="en-US" sz="3200" b="1"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Times New Roman"/>
            </a:endParaRP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Support for State Annual Operational Plan (AOP) process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Joint advocacy</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Ownership by the State</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Daily subsistence allowances (DSAs) and travel allowances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Issues with coverage</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0916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7881214"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Support for State AOP Process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33063" y="1914826"/>
            <a:ext cx="8077874" cy="3819324"/>
          </a:xfrm>
        </p:spPr>
        <p:txBody>
          <a:bodyPr anchor="t">
            <a:noAutofit/>
          </a:bodyPr>
          <a:lstStyle/>
          <a:p>
            <a:pPr>
              <a:spcBef>
                <a:spcPts val="600"/>
              </a:spcBef>
              <a:spcAft>
                <a:spcPts val="600"/>
              </a:spcAft>
            </a:pPr>
            <a:r>
              <a:rPr lang="en-US" sz="2400">
                <a:effectLst/>
                <a:ea typeface="Chaparral Pro"/>
              </a:rPr>
              <a:t>Activity workplans are incorporated into State AOP</a:t>
            </a:r>
          </a:p>
          <a:p>
            <a:pPr>
              <a:spcBef>
                <a:spcPts val="600"/>
              </a:spcBef>
              <a:spcAft>
                <a:spcPts val="600"/>
              </a:spcAft>
            </a:pPr>
            <a:r>
              <a:rPr lang="en-US" sz="2400">
                <a:effectLst/>
                <a:ea typeface="Chaparral Pro"/>
              </a:rPr>
              <a:t>Activities assisted the State with harmonization of various AOPs related to malaria, RMNCH, nutrition, SBC, commodities, etc. </a:t>
            </a:r>
          </a:p>
          <a:p>
            <a:pPr>
              <a:spcBef>
                <a:spcPts val="600"/>
              </a:spcBef>
              <a:spcAft>
                <a:spcPts val="600"/>
              </a:spcAft>
            </a:pPr>
            <a:r>
              <a:rPr lang="en-US" sz="2400">
                <a:effectLst/>
                <a:ea typeface="Chaparral Pro"/>
              </a:rPr>
              <a:t>Activity respondent felt development of harmonized State AOP stimulated better collaboration among different health units of the State</a:t>
            </a:r>
            <a:endParaRPr lang="en-US" sz="2400">
              <a:ea typeface="Chaparral Pro"/>
            </a:endParaRPr>
          </a:p>
          <a:p>
            <a:pPr>
              <a:spcBef>
                <a:spcPts val="600"/>
              </a:spcBef>
              <a:spcAft>
                <a:spcPts val="600"/>
              </a:spcAft>
            </a:pPr>
            <a:r>
              <a:rPr lang="en-US" sz="2400">
                <a:latin typeface="Arial"/>
                <a:cs typeface="Arial"/>
              </a:rPr>
              <a:t>Challenge: </a:t>
            </a:r>
            <a:r>
              <a:rPr lang="en-US" sz="2400">
                <a:solidFill>
                  <a:srgbClr val="000000"/>
                </a:solidFill>
                <a:effectLst/>
                <a:latin typeface="Arial"/>
                <a:ea typeface="Times New Roman" panose="02020603050405020304" pitchFamily="18" charset="0"/>
                <a:cs typeface="Arial"/>
              </a:rPr>
              <a:t>Time for developing harmonized AOP was limited and people coming </a:t>
            </a:r>
            <a:r>
              <a:rPr lang="en-US" sz="2400">
                <a:solidFill>
                  <a:srgbClr val="000000"/>
                </a:solidFill>
                <a:latin typeface="Arial"/>
                <a:ea typeface="Times New Roman" panose="02020603050405020304" pitchFamily="18" charset="0"/>
                <a:cs typeface="Arial"/>
              </a:rPr>
              <a:t>late and/or leaving</a:t>
            </a:r>
            <a:r>
              <a:rPr lang="en-US" sz="2400">
                <a:solidFill>
                  <a:srgbClr val="000000"/>
                </a:solidFill>
                <a:effectLst/>
                <a:latin typeface="Arial"/>
                <a:ea typeface="Times New Roman" panose="02020603050405020304" pitchFamily="18" charset="0"/>
                <a:cs typeface="Arial"/>
              </a:rPr>
              <a:t> early was a distraction</a:t>
            </a:r>
            <a:endParaRPr lang="en-US" sz="2400">
              <a:effectLst/>
              <a:ea typeface="Chaparral Pro"/>
            </a:endParaRPr>
          </a:p>
          <a:p>
            <a:pPr marL="0" indent="0">
              <a:spcBef>
                <a:spcPts val="500"/>
              </a:spcBef>
              <a:buNone/>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2AB3A5EC-DC0A-471B-9A7D-2DF8C09FBC6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71657" y="326886"/>
            <a:ext cx="1315798" cy="1315798"/>
          </a:xfrm>
          <a:prstGeom prst="rect">
            <a:avLst/>
          </a:prstGeom>
        </p:spPr>
      </p:pic>
    </p:spTree>
    <p:extLst>
      <p:ext uri="{BB962C8B-B14F-4D97-AF65-F5344CB8AC3E}">
        <p14:creationId xmlns:p14="http://schemas.microsoft.com/office/powerpoint/2010/main" val="21654428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Ownership by the State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1" y="1762812"/>
            <a:ext cx="8196899" cy="4067971"/>
          </a:xfrm>
        </p:spPr>
        <p:txBody>
          <a:bodyPr anchor="t">
            <a:noAutofit/>
          </a:bodyPr>
          <a:lstStyle/>
          <a:p>
            <a:pPr>
              <a:spcBef>
                <a:spcPts val="0"/>
              </a:spcBef>
              <a:spcAft>
                <a:spcPts val="800"/>
              </a:spcAft>
            </a:pPr>
            <a:r>
              <a:rPr lang="en-US" sz="2400">
                <a:solidFill>
                  <a:srgbClr val="000000"/>
                </a:solidFill>
                <a:effectLst/>
                <a:ea typeface="Times New Roman" panose="02020603050405020304" pitchFamily="18" charset="0"/>
              </a:rPr>
              <a:t>Ownership by the State, where </a:t>
            </a:r>
            <a:r>
              <a:rPr lang="en-US" sz="2400">
                <a:solidFill>
                  <a:srgbClr val="000000"/>
                </a:solidFill>
                <a:ea typeface="Times New Roman" panose="02020603050405020304" pitchFamily="18" charset="0"/>
              </a:rPr>
              <a:t>it </a:t>
            </a:r>
            <a:r>
              <a:rPr lang="en-US" sz="2400">
                <a:solidFill>
                  <a:srgbClr val="000000"/>
                </a:solidFill>
                <a:effectLst/>
                <a:ea typeface="Times New Roman" panose="02020603050405020304" pitchFamily="18" charset="0"/>
              </a:rPr>
              <a:t>exists, facilitates implementation.</a:t>
            </a:r>
          </a:p>
          <a:p>
            <a:pPr>
              <a:spcBef>
                <a:spcPts val="0"/>
              </a:spcBef>
              <a:spcAft>
                <a:spcPts val="800"/>
              </a:spcAft>
            </a:pPr>
            <a:endParaRPr lang="en-US" sz="2400">
              <a:solidFill>
                <a:srgbClr val="000000"/>
              </a:solidFill>
              <a:ea typeface="Times New Roman" panose="02020603050405020304" pitchFamily="18" charset="0"/>
            </a:endParaRPr>
          </a:p>
          <a:p>
            <a:pPr>
              <a:spcBef>
                <a:spcPts val="0"/>
              </a:spcBef>
              <a:spcAft>
                <a:spcPts val="800"/>
              </a:spcAft>
            </a:pPr>
            <a:endParaRPr lang="en-US" sz="2400">
              <a:solidFill>
                <a:srgbClr val="000000"/>
              </a:solidFill>
              <a:effectLst/>
              <a:ea typeface="Times New Roman" panose="02020603050405020304" pitchFamily="18" charset="0"/>
            </a:endParaRPr>
          </a:p>
          <a:p>
            <a:pPr>
              <a:spcBef>
                <a:spcPts val="0"/>
              </a:spcBef>
              <a:spcAft>
                <a:spcPts val="800"/>
              </a:spcAft>
            </a:pPr>
            <a:endParaRPr lang="en-US" sz="2400">
              <a:solidFill>
                <a:srgbClr val="000000"/>
              </a:solidFill>
              <a:ea typeface="Times New Roman" panose="02020603050405020304" pitchFamily="18" charset="0"/>
            </a:endParaRPr>
          </a:p>
          <a:p>
            <a:pPr marL="0" indent="0">
              <a:spcBef>
                <a:spcPts val="0"/>
              </a:spcBef>
              <a:spcAft>
                <a:spcPts val="800"/>
              </a:spcAft>
              <a:buNone/>
            </a:pPr>
            <a:r>
              <a:rPr lang="en-US" sz="2400">
                <a:solidFill>
                  <a:srgbClr val="000000"/>
                </a:solidFill>
                <a:effectLst/>
                <a:ea typeface="Times New Roman" panose="02020603050405020304" pitchFamily="18" charset="0"/>
              </a:rPr>
              <a:t> </a:t>
            </a:r>
          </a:p>
          <a:p>
            <a:pPr>
              <a:spcBef>
                <a:spcPts val="0"/>
              </a:spcBef>
              <a:spcAft>
                <a:spcPts val="800"/>
              </a:spcAft>
            </a:pPr>
            <a:r>
              <a:rPr lang="en-US" sz="2400"/>
              <a:t>Both State and Activity respondents reported that lack of human resources </a:t>
            </a:r>
            <a:r>
              <a:rPr lang="en-US" sz="2400">
                <a:effectLst/>
                <a:ea typeface="Chaparral Pro"/>
              </a:rPr>
              <a:t>for health (HRH), lack of State funding, and late release of State funds </a:t>
            </a:r>
            <a:r>
              <a:rPr lang="en-US" sz="2400">
                <a:ea typeface="Chaparral Pro"/>
              </a:rPr>
              <a:t>were challenges</a:t>
            </a:r>
            <a:r>
              <a:rPr lang="en-US" sz="2400">
                <a:effectLst/>
                <a:ea typeface="Chaparral Pro"/>
              </a:rPr>
              <a:t>.</a:t>
            </a:r>
            <a:endParaRPr lang="en-US" sz="2400">
              <a:effectLst/>
              <a:latin typeface="Calisto MT" panose="02040603050505030304" pitchFamily="18" charset="0"/>
              <a:ea typeface="Chaparral Pro"/>
              <a:cs typeface="Chaparral Pro"/>
            </a:endParaRPr>
          </a:p>
          <a:p>
            <a:pPr marL="0" indent="0">
              <a:spcBef>
                <a:spcPts val="0"/>
              </a:spcBef>
              <a:spcAft>
                <a:spcPts val="800"/>
              </a:spcAft>
              <a:buNone/>
            </a:pPr>
            <a:endParaRPr lang="en-US" sz="2400"/>
          </a:p>
          <a:p>
            <a:pPr marL="0" indent="0">
              <a:spcBef>
                <a:spcPts val="500"/>
              </a:spcBef>
              <a:buNone/>
            </a:pPr>
            <a:endParaRPr lang="en-US" sz="2400"/>
          </a:p>
        </p:txBody>
      </p:sp>
      <p:sp>
        <p:nvSpPr>
          <p:cNvPr id="4" name="TextBox 3">
            <a:extLst>
              <a:ext uri="{FF2B5EF4-FFF2-40B4-BE49-F238E27FC236}">
                <a16:creationId xmlns:a16="http://schemas.microsoft.com/office/drawing/2014/main" id="{D00470CB-F7E3-451D-BBD2-07A2FF5EC016}"/>
              </a:ext>
            </a:extLst>
          </p:cNvPr>
          <p:cNvSpPr txBox="1"/>
          <p:nvPr/>
        </p:nvSpPr>
        <p:spPr>
          <a:xfrm>
            <a:off x="646802" y="2634882"/>
            <a:ext cx="7850395" cy="1302921"/>
          </a:xfrm>
          <a:prstGeom prst="rect">
            <a:avLst/>
          </a:prstGeom>
          <a:solidFill>
            <a:srgbClr val="76CEE6"/>
          </a:solidFill>
        </p:spPr>
        <p:txBody>
          <a:bodyPr wrap="square" rtlCol="0">
            <a:spAutoFit/>
          </a:bodyPr>
          <a:lstStyle/>
          <a:p>
            <a:pPr>
              <a:spcBef>
                <a:spcPts val="0"/>
              </a:spcBef>
              <a:spcAft>
                <a:spcPts val="800"/>
              </a:spcAft>
            </a:pPr>
            <a:r>
              <a:rPr lang="en-US" sz="2400" i="1" dirty="0">
                <a:effectLst/>
                <a:latin typeface="Arial" panose="020B0604020202020204" pitchFamily="34" charset="0"/>
                <a:ea typeface="Times New Roman" panose="02020603050405020304" pitchFamily="18" charset="0"/>
                <a:cs typeface="Arial" panose="020B0604020202020204" pitchFamily="34" charset="0"/>
              </a:rPr>
              <a:t>“[The Activities] encourage us and we are at the driver's seat.”</a:t>
            </a:r>
          </a:p>
          <a:p>
            <a:r>
              <a:rPr lang="en-US" sz="2400" i="1" dirty="0">
                <a:latin typeface="Arial" panose="020B0604020202020204" pitchFamily="34" charset="0"/>
                <a:cs typeface="Arial" panose="020B0604020202020204" pitchFamily="34" charset="0"/>
              </a:rPr>
              <a:t>-Ebonyi State  respondent</a:t>
            </a:r>
          </a:p>
        </p:txBody>
      </p:sp>
    </p:spTree>
    <p:extLst>
      <p:ext uri="{BB962C8B-B14F-4D97-AF65-F5344CB8AC3E}">
        <p14:creationId xmlns:p14="http://schemas.microsoft.com/office/powerpoint/2010/main" val="27680470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DSAs and Travel Allowances (1)</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1" y="1703587"/>
            <a:ext cx="8375153" cy="4188100"/>
          </a:xfrm>
          <a:ln>
            <a:noFill/>
          </a:ln>
        </p:spPr>
        <p:txBody>
          <a:bodyPr anchor="t">
            <a:noAutofit/>
          </a:bodyPr>
          <a:lstStyle/>
          <a:p>
            <a:pPr>
              <a:spcBef>
                <a:spcPts val="600"/>
              </a:spcBef>
              <a:spcAft>
                <a:spcPts val="600"/>
              </a:spcAft>
            </a:pPr>
            <a:r>
              <a:rPr lang="en-US" sz="2400" dirty="0">
                <a:latin typeface="Arial"/>
                <a:ea typeface="Chaparral Pro"/>
                <a:cs typeface="Arial"/>
              </a:rPr>
              <a:t>In</a:t>
            </a:r>
            <a:r>
              <a:rPr lang="en-US" sz="2400" dirty="0">
                <a:effectLst/>
                <a:latin typeface="Arial"/>
                <a:ea typeface="Chaparral Pro"/>
                <a:cs typeface="Arial"/>
              </a:rPr>
              <a:t> </a:t>
            </a:r>
            <a:r>
              <a:rPr lang="en-US" sz="2400" dirty="0">
                <a:latin typeface="Arial"/>
                <a:ea typeface="Chaparral Pro"/>
                <a:cs typeface="Arial"/>
              </a:rPr>
              <a:t>the spirit</a:t>
            </a:r>
            <a:r>
              <a:rPr lang="en-US" sz="2400" dirty="0">
                <a:effectLst/>
                <a:latin typeface="Arial"/>
                <a:ea typeface="Chaparral Pro"/>
                <a:cs typeface="Arial"/>
              </a:rPr>
              <a:t> of sustainability, some Activities did not give transport allowances for people </a:t>
            </a:r>
            <a:r>
              <a:rPr lang="en-US" sz="2400" dirty="0">
                <a:solidFill>
                  <a:srgbClr val="000000"/>
                </a:solidFill>
                <a:effectLst/>
                <a:latin typeface="Arial"/>
                <a:ea typeface="Times New Roman" panose="02020603050405020304" pitchFamily="18" charset="0"/>
                <a:cs typeface="Arial"/>
              </a:rPr>
              <a:t>who travelled less than 50 km for AOP planning process.</a:t>
            </a:r>
          </a:p>
          <a:p>
            <a:pPr>
              <a:spcBef>
                <a:spcPts val="600"/>
              </a:spcBef>
              <a:spcAft>
                <a:spcPts val="600"/>
              </a:spcAft>
            </a:pPr>
            <a:r>
              <a:rPr lang="en-US" sz="2400" dirty="0">
                <a:solidFill>
                  <a:srgbClr val="000000"/>
                </a:solidFill>
                <a:latin typeface="Arial"/>
                <a:cs typeface="Arial"/>
              </a:rPr>
              <a:t>However, State respondents noted Activity messaging on sustainability related to allowances was effective.</a:t>
            </a:r>
            <a:endParaRPr lang="en-US" sz="2400" dirty="0"/>
          </a:p>
          <a:p>
            <a:pPr marL="0" indent="0">
              <a:spcBef>
                <a:spcPts val="500"/>
              </a:spcBef>
              <a:buNone/>
            </a:pPr>
            <a:endParaRPr lang="en-US" sz="2400" dirty="0"/>
          </a:p>
        </p:txBody>
      </p:sp>
      <p:pic>
        <p:nvPicPr>
          <p:cNvPr id="4" name="Graphic 3">
            <a:extLst>
              <a:ext uri="{FF2B5EF4-FFF2-40B4-BE49-F238E27FC236}">
                <a16:creationId xmlns:a16="http://schemas.microsoft.com/office/drawing/2014/main" id="{9005C0AC-B369-4837-9075-92A72A4E395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56816" y="2003387"/>
            <a:ext cx="1761628" cy="1761628"/>
          </a:xfrm>
          <a:prstGeom prst="rect">
            <a:avLst/>
          </a:prstGeom>
        </p:spPr>
      </p:pic>
      <p:pic>
        <p:nvPicPr>
          <p:cNvPr id="5" name="Graphic 4">
            <a:extLst>
              <a:ext uri="{FF2B5EF4-FFF2-40B4-BE49-F238E27FC236}">
                <a16:creationId xmlns:a16="http://schemas.microsoft.com/office/drawing/2014/main" id="{8F66B0D4-CA6A-4722-B791-7CDCF8BF7209}"/>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956816" y="3867478"/>
            <a:ext cx="1589826" cy="1589826"/>
          </a:xfrm>
          <a:prstGeom prst="rect">
            <a:avLst/>
          </a:prstGeom>
        </p:spPr>
      </p:pic>
      <p:sp>
        <p:nvSpPr>
          <p:cNvPr id="3" name="TextBox 2">
            <a:extLst>
              <a:ext uri="{FF2B5EF4-FFF2-40B4-BE49-F238E27FC236}">
                <a16:creationId xmlns:a16="http://schemas.microsoft.com/office/drawing/2014/main" id="{A1FB53B8-214F-43D1-9E7F-5C341F91F43A}"/>
              </a:ext>
            </a:extLst>
          </p:cNvPr>
          <p:cNvSpPr txBox="1"/>
          <p:nvPr/>
        </p:nvSpPr>
        <p:spPr>
          <a:xfrm>
            <a:off x="676497" y="3829036"/>
            <a:ext cx="8134127" cy="2062103"/>
          </a:xfrm>
          <a:prstGeom prst="rect">
            <a:avLst/>
          </a:prstGeom>
          <a:solidFill>
            <a:srgbClr val="76CEE6"/>
          </a:solidFill>
        </p:spPr>
        <p:txBody>
          <a:bodyPr wrap="square" rtlCol="0">
            <a:spAutoFit/>
          </a:bodyPr>
          <a:lstStyle/>
          <a:p>
            <a:r>
              <a:rPr lang="en-US" sz="2000" i="1" dirty="0">
                <a:effectLst/>
                <a:latin typeface="Arial" panose="020B0604020202020204" pitchFamily="34" charset="0"/>
                <a:ea typeface="Times New Roman" panose="02020603050405020304" pitchFamily="18" charset="0"/>
                <a:cs typeface="Arial" panose="020B0604020202020204" pitchFamily="34" charset="0"/>
              </a:rPr>
              <a:t>“</a:t>
            </a:r>
            <a:r>
              <a:rPr lang="en-US" sz="2200" i="1" dirty="0">
                <a:effectLst/>
                <a:latin typeface="Arial" panose="020B0604020202020204" pitchFamily="34" charset="0"/>
                <a:ea typeface="Times New Roman" panose="02020603050405020304" pitchFamily="18" charset="0"/>
                <a:cs typeface="Arial" panose="020B0604020202020204" pitchFamily="34" charset="0"/>
              </a:rPr>
              <a:t>By the time you finish listening to them, you have to give a thought to what they are saying. Was a bitter pill to swallow. But the way they approach [us] and their attitude and willingness to assist [helps].” </a:t>
            </a:r>
            <a:r>
              <a:rPr lang="en-US" sz="2200" i="1" dirty="0">
                <a:effectLst/>
                <a:latin typeface="Arial" panose="020B0604020202020204" pitchFamily="34" charset="0"/>
                <a:ea typeface="Calibri" panose="020F0502020204030204" pitchFamily="34" charset="0"/>
                <a:cs typeface="Arial" panose="020B0604020202020204" pitchFamily="34" charset="0"/>
              </a:rPr>
              <a:t> </a:t>
            </a:r>
          </a:p>
          <a:p>
            <a:r>
              <a:rPr lang="en-US" sz="2200" i="1" dirty="0">
                <a:latin typeface="Arial" panose="020B0604020202020204" pitchFamily="34" charset="0"/>
                <a:ea typeface="Chaparral Pro"/>
                <a:cs typeface="Arial" panose="020B0604020202020204" pitchFamily="34" charset="0"/>
              </a:rPr>
              <a:t>-Ebonyi State respondent</a:t>
            </a:r>
            <a:endParaRPr lang="en-US" sz="2200" i="1" dirty="0">
              <a:effectLst/>
              <a:latin typeface="Arial" panose="020B0604020202020204" pitchFamily="34" charset="0"/>
              <a:ea typeface="Chaparral Pro"/>
              <a:cs typeface="Arial" panose="020B0604020202020204" pitchFamily="34" charset="0"/>
            </a:endParaRPr>
          </a:p>
          <a:p>
            <a:endParaRPr lang="en-US" dirty="0"/>
          </a:p>
        </p:txBody>
      </p:sp>
    </p:spTree>
    <p:extLst>
      <p:ext uri="{BB962C8B-B14F-4D97-AF65-F5344CB8AC3E}">
        <p14:creationId xmlns:p14="http://schemas.microsoft.com/office/powerpoint/2010/main" val="2585771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DSAs and Travel Allowances (2)</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1" y="1782384"/>
            <a:ext cx="6414507" cy="4794686"/>
          </a:xfrm>
        </p:spPr>
        <p:txBody>
          <a:bodyPr anchor="t">
            <a:noAutofit/>
          </a:bodyPr>
          <a:lstStyle/>
          <a:p>
            <a:pPr>
              <a:spcBef>
                <a:spcPts val="600"/>
              </a:spcBef>
              <a:spcAft>
                <a:spcPts val="600"/>
              </a:spcAft>
            </a:pPr>
            <a:r>
              <a:rPr lang="en-US">
                <a:latin typeface="Arial"/>
                <a:ea typeface="Chaparral Pro"/>
                <a:cs typeface="Arial"/>
              </a:rPr>
              <a:t>Operational challenges occur when organizations apply different policies. </a:t>
            </a:r>
          </a:p>
          <a:p>
            <a:pPr>
              <a:spcBef>
                <a:spcPts val="600"/>
              </a:spcBef>
              <a:spcAft>
                <a:spcPts val="600"/>
              </a:spcAft>
            </a:pPr>
            <a:r>
              <a:rPr lang="en-US">
                <a:latin typeface="Arial"/>
                <a:ea typeface="Chaparral Pro"/>
                <a:cs typeface="Arial"/>
              </a:rPr>
              <a:t>Donors trying to align procedures among </a:t>
            </a:r>
            <a:r>
              <a:rPr lang="en-US">
                <a:effectLst/>
                <a:latin typeface="Arial"/>
                <a:ea typeface="Chaparral Pro"/>
                <a:cs typeface="Arial"/>
              </a:rPr>
              <a:t>Activities</a:t>
            </a:r>
            <a:endParaRPr lang="en-US">
              <a:effectLst/>
              <a:ea typeface="Chaparral Pro"/>
            </a:endParaRPr>
          </a:p>
          <a:p>
            <a:pPr marL="0" indent="0">
              <a:spcBef>
                <a:spcPts val="0"/>
              </a:spcBef>
              <a:spcAft>
                <a:spcPts val="800"/>
              </a:spcAft>
              <a:buNone/>
            </a:pPr>
            <a:endParaRPr lang="en-US">
              <a:effectLst/>
              <a:ea typeface="Chaparral Pro"/>
            </a:endParaRPr>
          </a:p>
          <a:p>
            <a:pPr>
              <a:spcBef>
                <a:spcPts val="0"/>
              </a:spcBef>
              <a:spcAft>
                <a:spcPts val="800"/>
              </a:spcAft>
            </a:pPr>
            <a:endParaRPr lang="en-US">
              <a:effectLst/>
              <a:ea typeface="Chaparral Pro"/>
            </a:endParaRPr>
          </a:p>
          <a:p>
            <a:pPr>
              <a:spcBef>
                <a:spcPts val="0"/>
              </a:spcBef>
              <a:spcAft>
                <a:spcPts val="800"/>
              </a:spcAft>
            </a:pPr>
            <a:endParaRPr lang="en-US"/>
          </a:p>
          <a:p>
            <a:pPr marL="0" indent="0">
              <a:spcBef>
                <a:spcPts val="500"/>
              </a:spcBef>
              <a:buNone/>
            </a:pPr>
            <a:endParaRPr lang="en-US"/>
          </a:p>
        </p:txBody>
      </p:sp>
      <p:pic>
        <p:nvPicPr>
          <p:cNvPr id="4" name="Graphic 3">
            <a:extLst>
              <a:ext uri="{FF2B5EF4-FFF2-40B4-BE49-F238E27FC236}">
                <a16:creationId xmlns:a16="http://schemas.microsoft.com/office/drawing/2014/main" id="{74292882-F347-4A01-A80C-638B0F93E60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95523" y="1782384"/>
            <a:ext cx="1582898" cy="1582898"/>
          </a:xfrm>
          <a:prstGeom prst="rect">
            <a:avLst/>
          </a:prstGeom>
        </p:spPr>
      </p:pic>
      <p:pic>
        <p:nvPicPr>
          <p:cNvPr id="7" name="Graphic 6">
            <a:extLst>
              <a:ext uri="{FF2B5EF4-FFF2-40B4-BE49-F238E27FC236}">
                <a16:creationId xmlns:a16="http://schemas.microsoft.com/office/drawing/2014/main" id="{3C795346-2079-41E8-A2ED-00E5972BDC92}"/>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572000" y="4197350"/>
            <a:ext cx="1589826" cy="1589826"/>
          </a:xfrm>
          <a:prstGeom prst="rect">
            <a:avLst/>
          </a:prstGeom>
        </p:spPr>
      </p:pic>
    </p:spTree>
    <p:extLst>
      <p:ext uri="{BB962C8B-B14F-4D97-AF65-F5344CB8AC3E}">
        <p14:creationId xmlns:p14="http://schemas.microsoft.com/office/powerpoint/2010/main" val="1054601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Issues with Coverage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216855" y="1636777"/>
            <a:ext cx="5248622" cy="3409936"/>
          </a:xfrm>
        </p:spPr>
        <p:txBody>
          <a:bodyPr anchor="t">
            <a:noAutofit/>
          </a:bodyPr>
          <a:lstStyle/>
          <a:p>
            <a:pPr marL="0" indent="0">
              <a:spcBef>
                <a:spcPts val="500"/>
              </a:spcBef>
              <a:buNone/>
            </a:pPr>
            <a:r>
              <a:rPr lang="en-US" sz="2400">
                <a:solidFill>
                  <a:srgbClr val="000000"/>
                </a:solidFill>
                <a:effectLst/>
                <a:latin typeface="Arial"/>
                <a:ea typeface="Times New Roman" panose="02020603050405020304" pitchFamily="18" charset="0"/>
                <a:cs typeface="Arial"/>
              </a:rPr>
              <a:t>State respondents reported issues with limited implementation coverage (number of PHCs, number </a:t>
            </a:r>
            <a:r>
              <a:rPr lang="en-US" sz="2400">
                <a:solidFill>
                  <a:srgbClr val="000000"/>
                </a:solidFill>
                <a:latin typeface="Arial"/>
                <a:ea typeface="Times New Roman" panose="02020603050405020304" pitchFamily="18" charset="0"/>
                <a:cs typeface="Arial"/>
              </a:rPr>
              <a:t>of wards) </a:t>
            </a:r>
            <a:r>
              <a:rPr lang="en-US" sz="2400">
                <a:solidFill>
                  <a:srgbClr val="000000"/>
                </a:solidFill>
                <a:effectLst/>
                <a:latin typeface="Arial"/>
                <a:ea typeface="Times New Roman" panose="02020603050405020304" pitchFamily="18" charset="0"/>
                <a:cs typeface="Arial"/>
              </a:rPr>
              <a:t>which could impact the Activities</a:t>
            </a:r>
            <a:r>
              <a:rPr lang="en-US" sz="2400">
                <a:solidFill>
                  <a:srgbClr val="000000"/>
                </a:solidFill>
                <a:latin typeface="Arial"/>
                <a:ea typeface="Times New Roman" panose="02020603050405020304" pitchFamily="18" charset="0"/>
                <a:cs typeface="Arial"/>
              </a:rPr>
              <a:t>'</a:t>
            </a:r>
            <a:r>
              <a:rPr lang="en-US" sz="2400">
                <a:solidFill>
                  <a:srgbClr val="000000"/>
                </a:solidFill>
                <a:effectLst/>
                <a:latin typeface="Arial"/>
                <a:ea typeface="Times New Roman" panose="02020603050405020304" pitchFamily="18" charset="0"/>
                <a:cs typeface="Arial"/>
              </a:rPr>
              <a:t> ability to have broader impact.</a:t>
            </a:r>
            <a:endParaRPr lang="en-US" sz="2400">
              <a:effectLst/>
              <a:latin typeface="Arial"/>
              <a:ea typeface="Chaparral Pro"/>
              <a:cs typeface="Arial"/>
            </a:endParaRPr>
          </a:p>
          <a:p>
            <a:pPr marL="0" indent="0">
              <a:spcBef>
                <a:spcPts val="500"/>
              </a:spcBef>
              <a:buNone/>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9" name="Graphic 8">
            <a:extLst>
              <a:ext uri="{FF2B5EF4-FFF2-40B4-BE49-F238E27FC236}">
                <a16:creationId xmlns:a16="http://schemas.microsoft.com/office/drawing/2014/main" id="{CBCDE4EC-B695-4661-BF45-B7AD1D9797B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5472" y="1642684"/>
            <a:ext cx="2489363" cy="2489363"/>
          </a:xfrm>
          <a:prstGeom prst="rect">
            <a:avLst/>
          </a:prstGeom>
        </p:spPr>
      </p:pic>
    </p:spTree>
    <p:extLst>
      <p:ext uri="{BB962C8B-B14F-4D97-AF65-F5344CB8AC3E}">
        <p14:creationId xmlns:p14="http://schemas.microsoft.com/office/powerpoint/2010/main" val="3165199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901031" y="2807160"/>
            <a:ext cx="4453016" cy="14015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Implementation Successes</a:t>
            </a:r>
          </a:p>
          <a:p>
            <a:pPr marL="0" marR="0" lvl="0" indent="0" algn="l" defTabSz="914400" rtl="0" eaLnBrk="1" fontAlgn="auto" latinLnBrk="0" hangingPunct="1">
              <a:lnSpc>
                <a:spcPct val="100000"/>
              </a:lnSpc>
              <a:spcBef>
                <a:spcPts val="0"/>
              </a:spcBef>
              <a:spcAft>
                <a:spcPts val="1800"/>
              </a:spcAft>
              <a:buClrTx/>
              <a:buSzTx/>
              <a:buFontTx/>
              <a:buNone/>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25316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24A1E3-67F8-42A4-944C-CC0F8242798B}"/>
              </a:ext>
            </a:extLst>
          </p:cNvPr>
          <p:cNvSpPr>
            <a:spLocks noGrp="1"/>
          </p:cNvSpPr>
          <p:nvPr>
            <p:ph type="title" idx="4294967295"/>
          </p:nvPr>
        </p:nvSpPr>
        <p:spPr>
          <a:xfrm>
            <a:off x="603250" y="812800"/>
            <a:ext cx="6829425" cy="8366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Implementation Successes Reported by the State (1)</a:t>
            </a:r>
          </a:p>
        </p:txBody>
      </p:sp>
      <p:sp>
        <p:nvSpPr>
          <p:cNvPr id="2" name="Text Placeholder 1">
            <a:extLst>
              <a:ext uri="{FF2B5EF4-FFF2-40B4-BE49-F238E27FC236}">
                <a16:creationId xmlns:a16="http://schemas.microsoft.com/office/drawing/2014/main" id="{DCC75E25-F235-4453-8D19-6C7C829173A9}"/>
              </a:ext>
            </a:extLst>
          </p:cNvPr>
          <p:cNvSpPr>
            <a:spLocks noGrp="1"/>
          </p:cNvSpPr>
          <p:nvPr>
            <p:ph type="body" sz="quarter" idx="13"/>
          </p:nvPr>
        </p:nvSpPr>
        <p:spPr>
          <a:xfrm>
            <a:off x="406898" y="1879600"/>
            <a:ext cx="4616039" cy="4318000"/>
          </a:xfrm>
        </p:spPr>
        <p:txBody>
          <a:bodyPr vert="horz" lIns="91440" tIns="45720" rIns="91440" bIns="45720" rtlCol="0" anchor="t">
            <a:noAutofit/>
          </a:bodyPr>
          <a:lstStyle/>
          <a:p>
            <a:pPr>
              <a:spcBef>
                <a:spcPts val="600"/>
              </a:spcBef>
              <a:spcAft>
                <a:spcPts val="600"/>
              </a:spcAft>
            </a:pPr>
            <a:r>
              <a:rPr lang="en-US" sz="2400">
                <a:latin typeface="Arial"/>
                <a:cs typeface="Arial"/>
              </a:rPr>
              <a:t>Perceived improvement in commodity availability and management</a:t>
            </a:r>
          </a:p>
          <a:p>
            <a:pPr>
              <a:spcBef>
                <a:spcPts val="600"/>
              </a:spcBef>
              <a:spcAft>
                <a:spcPts val="600"/>
              </a:spcAft>
            </a:pPr>
            <a:r>
              <a:rPr lang="en-US" sz="2400">
                <a:latin typeface="Arial"/>
                <a:cs typeface="Arial"/>
              </a:rPr>
              <a:t>Perceived improvement in capacity of providers and State officials</a:t>
            </a:r>
          </a:p>
          <a:p>
            <a:pPr>
              <a:spcBef>
                <a:spcPts val="600"/>
              </a:spcBef>
              <a:spcAft>
                <a:spcPts val="600"/>
              </a:spcAft>
            </a:pPr>
            <a:r>
              <a:rPr lang="en-US" sz="2400"/>
              <a:t>Increase in DHIS2 reporting rates</a:t>
            </a:r>
          </a:p>
          <a:p>
            <a:pPr>
              <a:spcBef>
                <a:spcPts val="600"/>
              </a:spcBef>
              <a:spcAft>
                <a:spcPts val="600"/>
              </a:spcAft>
            </a:pPr>
            <a:r>
              <a:rPr lang="en-US" sz="2400">
                <a:latin typeface="Arial"/>
                <a:cs typeface="Arial"/>
              </a:rPr>
              <a:t>Introduction of WDC validation meetings and data triangulation</a:t>
            </a:r>
          </a:p>
          <a:p>
            <a:endParaRPr lang="en-US" sz="2400"/>
          </a:p>
          <a:p>
            <a:pPr marL="0" indent="0">
              <a:buNone/>
            </a:pPr>
            <a:endParaRPr lang="en-US" sz="2400"/>
          </a:p>
          <a:p>
            <a:pPr marL="0" indent="0">
              <a:buNone/>
            </a:pPr>
            <a:endParaRPr lang="en-US" sz="2400"/>
          </a:p>
          <a:p>
            <a:pPr marL="0" indent="0">
              <a:buNone/>
            </a:pPr>
            <a:endParaRPr lang="en-US" sz="2400"/>
          </a:p>
        </p:txBody>
      </p:sp>
      <p:sp>
        <p:nvSpPr>
          <p:cNvPr id="4" name="TextBox 3">
            <a:extLst>
              <a:ext uri="{FF2B5EF4-FFF2-40B4-BE49-F238E27FC236}">
                <a16:creationId xmlns:a16="http://schemas.microsoft.com/office/drawing/2014/main" id="{3164AC14-0ACA-4ACB-99C7-2A5AD7153898}"/>
              </a:ext>
            </a:extLst>
          </p:cNvPr>
          <p:cNvSpPr txBox="1"/>
          <p:nvPr/>
        </p:nvSpPr>
        <p:spPr>
          <a:xfrm>
            <a:off x="5298651" y="1765617"/>
            <a:ext cx="3438451" cy="4431983"/>
          </a:xfrm>
          <a:prstGeom prst="rect">
            <a:avLst/>
          </a:prstGeom>
          <a:solidFill>
            <a:srgbClr val="76CEE6"/>
          </a:solidFill>
        </p:spPr>
        <p:txBody>
          <a:bodyPr wrap="square" rtlCol="0">
            <a:spAutoFit/>
          </a:bodyPr>
          <a:lstStyle/>
          <a:p>
            <a:pPr marL="0" indent="0">
              <a:lnSpc>
                <a:spcPct val="120000"/>
              </a:lnSpc>
              <a:buNone/>
            </a:pPr>
            <a:r>
              <a:rPr lang="en-US" sz="2000" i="1">
                <a:effectLst/>
                <a:latin typeface="Arial" panose="020B0604020202020204" pitchFamily="34" charset="0"/>
                <a:ea typeface="Times New Roman" panose="02020603050405020304" pitchFamily="18" charset="0"/>
                <a:cs typeface="Arial" panose="020B0604020202020204" pitchFamily="34" charset="0"/>
              </a:rPr>
              <a:t>“[The Activities] hold their hands together and try to achieve something together.” </a:t>
            </a:r>
            <a:r>
              <a:rPr lang="en-US" sz="2000" i="1">
                <a:effectLst/>
                <a:latin typeface="Arial" panose="020B0604020202020204" pitchFamily="34" charset="0"/>
                <a:ea typeface="Chaparral Pro"/>
                <a:cs typeface="Arial" panose="020B0604020202020204" pitchFamily="34" charset="0"/>
              </a:rPr>
              <a:t> </a:t>
            </a:r>
          </a:p>
          <a:p>
            <a:pPr marL="0" indent="0">
              <a:lnSpc>
                <a:spcPct val="120000"/>
              </a:lnSpc>
              <a:buNone/>
            </a:pPr>
            <a:endParaRPr lang="en-US" sz="2000" i="1">
              <a:effectLst/>
              <a:latin typeface="Arial" panose="020B0604020202020204" pitchFamily="34" charset="0"/>
              <a:ea typeface="Chaparral Pro"/>
              <a:cs typeface="Arial" panose="020B0604020202020204" pitchFamily="34" charset="0"/>
            </a:endParaRPr>
          </a:p>
          <a:p>
            <a:pPr marL="0" indent="0">
              <a:lnSpc>
                <a:spcPct val="120000"/>
              </a:lnSpc>
              <a:buNone/>
            </a:pPr>
            <a:r>
              <a:rPr lang="en-US" sz="2000" i="1">
                <a:effectLst/>
                <a:latin typeface="Arial" panose="020B0604020202020204" pitchFamily="34" charset="0"/>
                <a:ea typeface="Chaparral Pro"/>
                <a:cs typeface="Arial" panose="020B0604020202020204" pitchFamily="34" charset="0"/>
              </a:rPr>
              <a:t>“The four IPs [Activities] in the State work like sisters. One can't hold activities without involving the others.” </a:t>
            </a:r>
          </a:p>
          <a:p>
            <a:pPr marL="0" indent="0">
              <a:lnSpc>
                <a:spcPct val="120000"/>
              </a:lnSpc>
              <a:buNone/>
            </a:pPr>
            <a:endParaRPr lang="en-US" sz="2000" i="1">
              <a:latin typeface="Arial" panose="020B0604020202020204" pitchFamily="34" charset="0"/>
              <a:ea typeface="Chaparral Pro"/>
              <a:cs typeface="Arial" panose="020B0604020202020204" pitchFamily="34" charset="0"/>
            </a:endParaRPr>
          </a:p>
          <a:p>
            <a:pPr marL="0" indent="0">
              <a:lnSpc>
                <a:spcPct val="120000"/>
              </a:lnSpc>
              <a:buNone/>
            </a:pPr>
            <a:r>
              <a:rPr lang="en-US" sz="2000" i="1">
                <a:effectLst/>
                <a:latin typeface="Arial" panose="020B0604020202020204" pitchFamily="34" charset="0"/>
                <a:ea typeface="Chaparral Pro"/>
                <a:cs typeface="Arial" panose="020B0604020202020204" pitchFamily="34" charset="0"/>
              </a:rPr>
              <a:t>-State respondents, 	Ebonyi</a:t>
            </a:r>
          </a:p>
          <a:p>
            <a:endParaRPr lang="en-US"/>
          </a:p>
        </p:txBody>
      </p:sp>
    </p:spTree>
    <p:extLst>
      <p:ext uri="{BB962C8B-B14F-4D97-AF65-F5344CB8AC3E}">
        <p14:creationId xmlns:p14="http://schemas.microsoft.com/office/powerpoint/2010/main" val="31867353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24A1E3-67F8-42A4-944C-CC0F8242798B}"/>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Implementation Successes Reported by the State (2)</a:t>
            </a:r>
          </a:p>
        </p:txBody>
      </p:sp>
      <p:sp>
        <p:nvSpPr>
          <p:cNvPr id="2" name="Text Placeholder 1">
            <a:extLst>
              <a:ext uri="{FF2B5EF4-FFF2-40B4-BE49-F238E27FC236}">
                <a16:creationId xmlns:a16="http://schemas.microsoft.com/office/drawing/2014/main" id="{DCC75E25-F235-4453-8D19-6C7C829173A9}"/>
              </a:ext>
            </a:extLst>
          </p:cNvPr>
          <p:cNvSpPr>
            <a:spLocks noGrp="1"/>
          </p:cNvSpPr>
          <p:nvPr>
            <p:ph type="body" sz="quarter" idx="13"/>
          </p:nvPr>
        </p:nvSpPr>
        <p:spPr>
          <a:xfrm>
            <a:off x="406898" y="2008569"/>
            <a:ext cx="8292485" cy="3118602"/>
          </a:xfrm>
        </p:spPr>
        <p:txBody>
          <a:bodyPr vert="horz" lIns="91440" tIns="45720" rIns="91440" bIns="45720" rtlCol="0" anchor="t">
            <a:noAutofit/>
          </a:bodyPr>
          <a:lstStyle/>
          <a:p>
            <a:pPr>
              <a:spcBef>
                <a:spcPts val="600"/>
              </a:spcBef>
              <a:spcAft>
                <a:spcPts val="600"/>
              </a:spcAft>
            </a:pPr>
            <a:r>
              <a:rPr lang="en-US" sz="2400">
                <a:latin typeface="Arial"/>
                <a:cs typeface="Arial"/>
              </a:rPr>
              <a:t>Activity support for AOP process</a:t>
            </a:r>
          </a:p>
          <a:p>
            <a:pPr>
              <a:lnSpc>
                <a:spcPct val="100000"/>
              </a:lnSpc>
            </a:pPr>
            <a:r>
              <a:rPr lang="en-US" sz="2400"/>
              <a:t>Implementation of directly observed therapy for IPTp in health facilities</a:t>
            </a:r>
          </a:p>
          <a:p>
            <a:r>
              <a:rPr lang="en-US" sz="2400">
                <a:solidFill>
                  <a:srgbClr val="000000"/>
                </a:solidFill>
                <a:effectLst/>
                <a:ea typeface="Times New Roman" panose="02020603050405020304" pitchFamily="18" charset="0"/>
              </a:rPr>
              <a:t>New pool of trained supervisors for malaria case management</a:t>
            </a:r>
            <a:endParaRPr lang="en-US" sz="2400"/>
          </a:p>
          <a:p>
            <a:pPr marL="0" indent="0">
              <a:lnSpc>
                <a:spcPct val="100000"/>
              </a:lnSpc>
              <a:buNone/>
            </a:pPr>
            <a:endParaRPr lang="en-US" sz="2400"/>
          </a:p>
          <a:p>
            <a:pPr marL="0" indent="0">
              <a:lnSpc>
                <a:spcPct val="100000"/>
              </a:lnSpc>
              <a:buNone/>
            </a:pPr>
            <a:endParaRPr lang="en-US" sz="2400"/>
          </a:p>
          <a:p>
            <a:pPr marL="0" indent="0">
              <a:lnSpc>
                <a:spcPct val="100000"/>
              </a:lnSpc>
              <a:buNone/>
            </a:pPr>
            <a:endParaRPr lang="en-US" sz="2400"/>
          </a:p>
          <a:p>
            <a:pPr marL="0" indent="0">
              <a:lnSpc>
                <a:spcPct val="100000"/>
              </a:lnSpc>
              <a:buNone/>
            </a:pPr>
            <a:endParaRPr lang="en-US" sz="2400"/>
          </a:p>
        </p:txBody>
      </p:sp>
      <p:pic>
        <p:nvPicPr>
          <p:cNvPr id="5" name="Graphic 4">
            <a:extLst>
              <a:ext uri="{FF2B5EF4-FFF2-40B4-BE49-F238E27FC236}">
                <a16:creationId xmlns:a16="http://schemas.microsoft.com/office/drawing/2014/main" id="{CB002ED9-3FF5-4D45-8AF1-A72DB6DE736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82072" y="4042951"/>
            <a:ext cx="1872839" cy="1872839"/>
          </a:xfrm>
          <a:prstGeom prst="rect">
            <a:avLst/>
          </a:prstGeom>
        </p:spPr>
      </p:pic>
    </p:spTree>
    <p:extLst>
      <p:ext uri="{BB962C8B-B14F-4D97-AF65-F5344CB8AC3E}">
        <p14:creationId xmlns:p14="http://schemas.microsoft.com/office/powerpoint/2010/main" val="7686020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952402" y="3115384"/>
            <a:ext cx="4453016" cy="14015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Conclusions</a:t>
            </a:r>
          </a:p>
          <a:p>
            <a:pPr marL="0" marR="0" lvl="0" indent="0" algn="l" defTabSz="914400" rtl="0" eaLnBrk="1" fontAlgn="auto" latinLnBrk="0" hangingPunct="1">
              <a:lnSpc>
                <a:spcPct val="100000"/>
              </a:lnSpc>
              <a:spcBef>
                <a:spcPts val="0"/>
              </a:spcBef>
              <a:spcAft>
                <a:spcPts val="1800"/>
              </a:spcAft>
              <a:buClrTx/>
              <a:buSzTx/>
              <a:buFontTx/>
              <a:buNone/>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063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0783E9-FDD3-4615-9228-D78E6127E40D}"/>
              </a:ext>
            </a:extLst>
          </p:cNvPr>
          <p:cNvSpPr txBox="1">
            <a:spLocks noGrp="1"/>
          </p:cNvSpPr>
          <p:nvPr>
            <p:ph type="title" idx="4294967295"/>
          </p:nvPr>
        </p:nvSpPr>
        <p:spPr>
          <a:xfrm>
            <a:off x="685137" y="743368"/>
            <a:ext cx="7773726" cy="95410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469C7D"/>
                </a:solidFill>
                <a:effectLst/>
                <a:uLnTx/>
                <a:uFillTx/>
                <a:latin typeface="Franklin Gothic Medium" panose="020B0603020102020204" pitchFamily="34" charset="0"/>
                <a:ea typeface="+mn-ea"/>
                <a:cs typeface="+mn-cs"/>
              </a:rPr>
              <a:t>Nigeria Health, Population, and Nutrition (HPN)  Multi-Activity Evaluation</a:t>
            </a:r>
            <a:endParaRPr kumimoji="0" lang="en-US" sz="2800" b="0" i="0" u="none" strike="noStrike" kern="1200" cap="none" spc="0" normalizeH="0" baseline="0" noProof="0" dirty="0">
              <a:ln>
                <a:noFill/>
              </a:ln>
              <a:solidFill>
                <a:srgbClr val="469C7D"/>
              </a:solidFill>
              <a:effectLst/>
              <a:uLnTx/>
              <a:uFillTx/>
              <a:latin typeface="+mn-lt"/>
              <a:ea typeface="+mn-ea"/>
              <a:cs typeface="+mn-cs"/>
            </a:endParaRP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691661" y="1875020"/>
            <a:ext cx="8077874" cy="4239612"/>
          </a:xfrm>
        </p:spPr>
        <p:txBody>
          <a:bodyPr anchor="t">
            <a:noAutofit/>
          </a:bodyPr>
          <a:lstStyle/>
          <a:p>
            <a:pPr marL="0" indent="0">
              <a:lnSpc>
                <a:spcPts val="2800"/>
              </a:lnSpc>
              <a:buNone/>
            </a:pPr>
            <a:r>
              <a:rPr lang="en-US" sz="2200" b="0" i="0">
                <a:solidFill>
                  <a:srgbClr val="000000"/>
                </a:solidFill>
                <a:effectLst/>
                <a:latin typeface="Arial"/>
                <a:cs typeface="Arial"/>
              </a:rPr>
              <a:t>Data for Impact (D4I) is conducting an outcome evaluation of four USAID/Nigeria HPN Activities with a focus on comparing the strengths and challenges of an integrated health programming approach with a disease-focused approach (malaria):</a:t>
            </a:r>
            <a:endParaRPr lang="en-US" sz="2200">
              <a:solidFill>
                <a:srgbClr val="000000"/>
              </a:solidFill>
              <a:latin typeface="Arial"/>
              <a:cs typeface="Arial"/>
            </a:endParaRPr>
          </a:p>
          <a:p>
            <a:pPr marL="515620" indent="-287020">
              <a:lnSpc>
                <a:spcPts val="2800"/>
              </a:lnSpc>
              <a:buClr>
                <a:srgbClr val="F2A13E"/>
              </a:buClr>
            </a:pPr>
            <a:r>
              <a:rPr lang="en-US" sz="2200">
                <a:effectLst/>
                <a:latin typeface="Arial"/>
                <a:ea typeface="Lustria"/>
                <a:cs typeface="Arial"/>
              </a:rPr>
              <a:t>Integrated Health Project (IHP)</a:t>
            </a:r>
          </a:p>
          <a:p>
            <a:pPr marL="515620" indent="-287020">
              <a:lnSpc>
                <a:spcPts val="2800"/>
              </a:lnSpc>
              <a:buClr>
                <a:srgbClr val="F2A13E"/>
              </a:buClr>
            </a:pPr>
            <a:r>
              <a:rPr lang="en-US" sz="2200">
                <a:effectLst/>
                <a:latin typeface="Arial"/>
                <a:ea typeface="Lustria"/>
                <a:cs typeface="Arial"/>
              </a:rPr>
              <a:t>President’s Malaria Initiative for States (PMI-S)</a:t>
            </a:r>
          </a:p>
          <a:p>
            <a:pPr marL="515620" indent="-287020">
              <a:lnSpc>
                <a:spcPts val="2800"/>
              </a:lnSpc>
              <a:buClr>
                <a:srgbClr val="F2A13E"/>
              </a:buClr>
            </a:pPr>
            <a:r>
              <a:rPr lang="en-US" sz="2200">
                <a:effectLst/>
                <a:latin typeface="Arial"/>
                <a:ea typeface="Lustria"/>
                <a:cs typeface="Arial"/>
              </a:rPr>
              <a:t>Breakthrough ACTION-Nigeria (BA-N)</a:t>
            </a:r>
          </a:p>
          <a:p>
            <a:pPr marL="515620" indent="-287020">
              <a:lnSpc>
                <a:spcPts val="2800"/>
              </a:lnSpc>
              <a:buClr>
                <a:srgbClr val="F2A13E"/>
              </a:buClr>
            </a:pPr>
            <a:r>
              <a:rPr lang="en-US" sz="2200">
                <a:effectLst/>
                <a:latin typeface="Arial"/>
                <a:ea typeface="Lustria"/>
                <a:cs typeface="Arial"/>
              </a:rPr>
              <a:t>Global Health Supply Chain Program – Procurement and Supply Management (PSM)</a:t>
            </a:r>
            <a:endParaRPr lang="en-US" sz="2200">
              <a:latin typeface="Arial"/>
              <a:cs typeface="Arial"/>
            </a:endParaRPr>
          </a:p>
          <a:p>
            <a:pPr>
              <a:spcBef>
                <a:spcPts val="500"/>
              </a:spcBef>
            </a:pPr>
            <a:endParaRPr lang="en-US" sz="2100"/>
          </a:p>
          <a:p>
            <a:pPr>
              <a:spcBef>
                <a:spcPts val="500"/>
              </a:spcBef>
            </a:pPr>
            <a:endParaRPr lang="en-US" sz="2100"/>
          </a:p>
          <a:p>
            <a:pPr marL="0" indent="0">
              <a:spcBef>
                <a:spcPts val="500"/>
              </a:spcBef>
              <a:buNone/>
            </a:pPr>
            <a:endParaRPr lang="en-US" sz="2100"/>
          </a:p>
          <a:p>
            <a:pPr marL="514350" indent="-514350">
              <a:spcBef>
                <a:spcPts val="500"/>
              </a:spcBef>
              <a:buFont typeface="+mj-lt"/>
              <a:buAutoNum type="arabicPeriod"/>
            </a:pPr>
            <a:endParaRPr lang="en-US" sz="2100"/>
          </a:p>
          <a:p>
            <a:pPr marL="0" indent="0">
              <a:spcBef>
                <a:spcPts val="500"/>
              </a:spcBef>
              <a:buNone/>
            </a:pPr>
            <a:endParaRPr lang="en-US" sz="2100"/>
          </a:p>
        </p:txBody>
      </p:sp>
      <p:sp>
        <p:nvSpPr>
          <p:cNvPr id="6" name="Text Placeholder 2">
            <a:extLst>
              <a:ext uri="{FF2B5EF4-FFF2-40B4-BE49-F238E27FC236}">
                <a16:creationId xmlns:a16="http://schemas.microsoft.com/office/drawing/2014/main" id="{8BEA2A35-DB1D-4E28-9345-2D269823C07B}"/>
              </a:ext>
              <a:ext uri="{C183D7F6-B498-43B3-948B-1728B52AA6E4}">
                <adec:decorative xmlns:adec="http://schemas.microsoft.com/office/drawing/2017/decorative" val="1"/>
              </a:ext>
            </a:extLst>
          </p:cNvPr>
          <p:cNvSpPr txBox="1">
            <a:spLocks/>
          </p:cNvSpPr>
          <p:nvPr/>
        </p:nvSpPr>
        <p:spPr>
          <a:xfrm>
            <a:off x="435472" y="805470"/>
            <a:ext cx="6830291" cy="83721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p>
        </p:txBody>
      </p:sp>
      <p:sp>
        <p:nvSpPr>
          <p:cNvPr id="8" name="TextBox 7">
            <a:extLst>
              <a:ext uri="{FF2B5EF4-FFF2-40B4-BE49-F238E27FC236}">
                <a16:creationId xmlns:a16="http://schemas.microsoft.com/office/drawing/2014/main" id="{D196290B-D6DF-425C-A49C-DB2D54019B4B}"/>
              </a:ext>
              <a:ext uri="{C183D7F6-B498-43B3-948B-1728B52AA6E4}">
                <adec:decorative xmlns:adec="http://schemas.microsoft.com/office/drawing/2017/decorative" val="1"/>
              </a:ext>
            </a:extLst>
          </p:cNvPr>
          <p:cNvSpPr txBox="1"/>
          <p:nvPr/>
        </p:nvSpPr>
        <p:spPr>
          <a:xfrm>
            <a:off x="815766" y="6052530"/>
            <a:ext cx="6743205" cy="425758"/>
          </a:xfrm>
          <a:prstGeom prst="rect">
            <a:avLst/>
          </a:prstGeom>
          <a:noFill/>
        </p:spPr>
        <p:txBody>
          <a:bodyPr wrap="square" rtlCol="0">
            <a:spAutoFit/>
          </a:bodyPr>
          <a:lstStyle/>
          <a:p>
            <a:pPr>
              <a:lnSpc>
                <a:spcPts val="2600"/>
              </a:lnSpc>
              <a:buSzPct val="90000"/>
            </a:pPr>
            <a:endParaRPr lang="en-US"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30966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1A9FA05-3C2B-41F7-B499-A6A9BA667EE0}"/>
              </a:ext>
            </a:extLst>
          </p:cNvPr>
          <p:cNvSpPr>
            <a:spLocks noGrp="1"/>
          </p:cNvSpPr>
          <p:nvPr>
            <p:ph type="title" idx="4294967295"/>
          </p:nvPr>
        </p:nvSpPr>
        <p:spPr>
          <a:xfrm>
            <a:off x="406400" y="728663"/>
            <a:ext cx="6831013" cy="6549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Conclusion</a:t>
            </a:r>
            <a:r>
              <a:rPr kumimoji="0" lang="en-US" sz="3600" b="0" i="0" u="none" strike="noStrike" kern="1200" cap="none" spc="0" normalizeH="0" baseline="0" noProof="0" dirty="0">
                <a:ln>
                  <a:noFill/>
                </a:ln>
                <a:solidFill>
                  <a:srgbClr val="69BC9E"/>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 </a:t>
            </a:r>
          </a:p>
        </p:txBody>
      </p:sp>
      <p:sp>
        <p:nvSpPr>
          <p:cNvPr id="2" name="Text Placeholder 1">
            <a:extLst>
              <a:ext uri="{FF2B5EF4-FFF2-40B4-BE49-F238E27FC236}">
                <a16:creationId xmlns:a16="http://schemas.microsoft.com/office/drawing/2014/main" id="{B48894EE-16F4-4CA1-992C-F9C51DD3BDC1}"/>
              </a:ext>
            </a:extLst>
          </p:cNvPr>
          <p:cNvSpPr>
            <a:spLocks noGrp="1"/>
          </p:cNvSpPr>
          <p:nvPr>
            <p:ph type="body" sz="quarter" idx="13"/>
          </p:nvPr>
        </p:nvSpPr>
        <p:spPr>
          <a:xfrm>
            <a:off x="425757" y="1383632"/>
            <a:ext cx="8292485" cy="5030344"/>
          </a:xfrm>
        </p:spPr>
        <p:txBody>
          <a:bodyPr vert="horz" lIns="91440" tIns="45720" rIns="91440" bIns="45720" rtlCol="0" anchor="t">
            <a:noAutofit/>
          </a:bodyPr>
          <a:lstStyle/>
          <a:p>
            <a:pPr>
              <a:lnSpc>
                <a:spcPct val="110000"/>
              </a:lnSpc>
              <a:spcBef>
                <a:spcPts val="600"/>
              </a:spcBef>
              <a:spcAft>
                <a:spcPts val="600"/>
              </a:spcAft>
            </a:pPr>
            <a:r>
              <a:rPr lang="en-US" sz="2200" dirty="0">
                <a:latin typeface="Arial"/>
                <a:ea typeface="Chaparral Pro"/>
                <a:cs typeface="Arial"/>
              </a:rPr>
              <a:t>C</a:t>
            </a:r>
            <a:r>
              <a:rPr lang="en-US" sz="2200" dirty="0">
                <a:effectLst/>
                <a:latin typeface="Arial"/>
                <a:ea typeface="Chaparral Pro"/>
                <a:cs typeface="Arial"/>
              </a:rPr>
              <a:t>oordination among the Activities and with the State is working well, especially given the number and complexity of relationships, but competing priorities and time are common constraints.</a:t>
            </a:r>
            <a:r>
              <a:rPr lang="en-US" sz="2200" dirty="0">
                <a:latin typeface="Arial"/>
                <a:ea typeface="Chaparral Pro"/>
                <a:cs typeface="Arial"/>
              </a:rPr>
              <a:t> </a:t>
            </a:r>
            <a:endParaRPr lang="en-US" sz="2200" dirty="0">
              <a:effectLst/>
              <a:ea typeface="Chaparral Pro"/>
            </a:endParaRPr>
          </a:p>
          <a:p>
            <a:pPr>
              <a:lnSpc>
                <a:spcPct val="110000"/>
              </a:lnSpc>
              <a:spcBef>
                <a:spcPts val="600"/>
              </a:spcBef>
              <a:spcAft>
                <a:spcPts val="600"/>
              </a:spcAft>
            </a:pPr>
            <a:r>
              <a:rPr lang="en-US" sz="2200" dirty="0">
                <a:effectLst/>
                <a:latin typeface="Arial"/>
                <a:ea typeface="Chaparral Pro"/>
                <a:cs typeface="Arial"/>
              </a:rPr>
              <a:t>Many of the themes emerging from the first round of process monitoring were similar across the three states, despite their different programming approaches and the presence of a different combination of Activities in each state.</a:t>
            </a:r>
            <a:r>
              <a:rPr lang="en-US" sz="2200" dirty="0">
                <a:latin typeface="Arial"/>
                <a:ea typeface="Chaparral Pro"/>
                <a:cs typeface="Arial"/>
              </a:rPr>
              <a:t> </a:t>
            </a:r>
          </a:p>
          <a:p>
            <a:pPr>
              <a:lnSpc>
                <a:spcPct val="100000"/>
              </a:lnSpc>
              <a:spcBef>
                <a:spcPts val="600"/>
              </a:spcBef>
              <a:spcAft>
                <a:spcPts val="600"/>
              </a:spcAft>
            </a:pPr>
            <a:r>
              <a:rPr lang="en-US" sz="2200" dirty="0">
                <a:effectLst/>
                <a:latin typeface="Arial"/>
                <a:ea typeface="Chaparral Pro"/>
                <a:cs typeface="Arial"/>
              </a:rPr>
              <a:t>Lack of State funds and human resources are common constraints to increased State leadership.</a:t>
            </a:r>
            <a:r>
              <a:rPr lang="en-US" sz="2200" dirty="0">
                <a:latin typeface="Arial"/>
                <a:ea typeface="Chaparral Pro"/>
                <a:cs typeface="Arial"/>
              </a:rPr>
              <a:t> </a:t>
            </a:r>
            <a:endParaRPr lang="en-US" sz="2200" dirty="0">
              <a:effectLst/>
              <a:ea typeface="Chaparral Pro"/>
            </a:endParaRPr>
          </a:p>
          <a:p>
            <a:pPr>
              <a:lnSpc>
                <a:spcPct val="100000"/>
              </a:lnSpc>
              <a:spcBef>
                <a:spcPts val="600"/>
              </a:spcBef>
              <a:spcAft>
                <a:spcPts val="600"/>
              </a:spcAft>
            </a:pPr>
            <a:r>
              <a:rPr lang="en-US" sz="2200" dirty="0">
                <a:effectLst/>
                <a:latin typeface="Arial"/>
                <a:ea typeface="Chaparral Pro"/>
                <a:cs typeface="Arial"/>
              </a:rPr>
              <a:t>Despite this, Ebonyi State respondents pointed to many successes achieved by the </a:t>
            </a:r>
            <a:r>
              <a:rPr lang="en-US" sz="2200" dirty="0">
                <a:latin typeface="Arial"/>
                <a:cs typeface="Arial"/>
              </a:rPr>
              <a:t>Activities</a:t>
            </a:r>
            <a:r>
              <a:rPr lang="en-US" sz="2200" dirty="0">
                <a:effectLst/>
                <a:latin typeface="Arial"/>
                <a:ea typeface="Chaparral Pro"/>
                <a:cs typeface="Arial"/>
              </a:rPr>
              <a:t> and offered high praise of their work.</a:t>
            </a:r>
            <a:endParaRPr lang="en-US" sz="2200" dirty="0">
              <a:cs typeface="Arial"/>
            </a:endParaRPr>
          </a:p>
          <a:p>
            <a:pPr>
              <a:lnSpc>
                <a:spcPct val="110000"/>
              </a:lnSpc>
              <a:spcBef>
                <a:spcPts val="600"/>
              </a:spcBef>
              <a:spcAft>
                <a:spcPts val="600"/>
              </a:spcAft>
            </a:pPr>
            <a:endParaRPr lang="en-US" sz="2000" dirty="0">
              <a:ea typeface="Chaparral Pro"/>
            </a:endParaRPr>
          </a:p>
          <a:p>
            <a:endParaRPr lang="en-US" dirty="0"/>
          </a:p>
        </p:txBody>
      </p:sp>
    </p:spTree>
    <p:extLst>
      <p:ext uri="{BB962C8B-B14F-4D97-AF65-F5344CB8AC3E}">
        <p14:creationId xmlns:p14="http://schemas.microsoft.com/office/powerpoint/2010/main" val="41793732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949158" y="3129940"/>
            <a:ext cx="4453016" cy="10128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Next steps</a:t>
            </a:r>
          </a:p>
          <a:p>
            <a:pPr marL="0" marR="0" lvl="0" indent="0" algn="l" defTabSz="914400" rtl="0" eaLnBrk="1" fontAlgn="auto" latinLnBrk="0" hangingPunct="1">
              <a:lnSpc>
                <a:spcPct val="100000"/>
              </a:lnSpc>
              <a:spcBef>
                <a:spcPts val="0"/>
              </a:spcBef>
              <a:spcAft>
                <a:spcPts val="1800"/>
              </a:spcAft>
              <a:buClrTx/>
              <a:buSzTx/>
              <a:buFontTx/>
              <a:buNone/>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47630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467CA5F-2F16-43AF-8256-C83C522F816C}"/>
              </a:ext>
            </a:extLst>
          </p:cNvPr>
          <p:cNvSpPr>
            <a:spLocks noGrp="1"/>
          </p:cNvSpPr>
          <p:nvPr>
            <p:ph type="title" idx="4294967295"/>
          </p:nvPr>
        </p:nvSpPr>
        <p:spPr>
          <a:xfrm>
            <a:off x="908050" y="823913"/>
            <a:ext cx="6829425"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Next Steps</a:t>
            </a:r>
          </a:p>
        </p:txBody>
      </p:sp>
      <p:sp>
        <p:nvSpPr>
          <p:cNvPr id="2" name="Text Placeholder 1">
            <a:extLst>
              <a:ext uri="{FF2B5EF4-FFF2-40B4-BE49-F238E27FC236}">
                <a16:creationId xmlns:a16="http://schemas.microsoft.com/office/drawing/2014/main" id="{64426032-5691-4EAD-BB5A-09BB69FB5B52}"/>
              </a:ext>
            </a:extLst>
          </p:cNvPr>
          <p:cNvSpPr>
            <a:spLocks noGrp="1"/>
          </p:cNvSpPr>
          <p:nvPr>
            <p:ph type="body" sz="quarter" idx="13"/>
          </p:nvPr>
        </p:nvSpPr>
        <p:spPr>
          <a:xfrm>
            <a:off x="3278663" y="1661384"/>
            <a:ext cx="5549454" cy="4822543"/>
          </a:xfrm>
        </p:spPr>
        <p:txBody>
          <a:bodyPr>
            <a:normAutofit lnSpcReduction="10000"/>
          </a:bodyPr>
          <a:lstStyle/>
          <a:p>
            <a:pPr lvl="1">
              <a:lnSpc>
                <a:spcPct val="100000"/>
              </a:lnSpc>
              <a:spcBef>
                <a:spcPts val="600"/>
              </a:spcBef>
              <a:spcAft>
                <a:spcPts val="600"/>
              </a:spcAft>
            </a:pPr>
            <a:r>
              <a:rPr lang="en-US" sz="2600"/>
              <a:t>Process monitoring</a:t>
            </a:r>
          </a:p>
          <a:p>
            <a:pPr lvl="2">
              <a:lnSpc>
                <a:spcPct val="100000"/>
              </a:lnSpc>
              <a:spcBef>
                <a:spcPts val="600"/>
              </a:spcBef>
              <a:spcAft>
                <a:spcPts val="600"/>
              </a:spcAft>
            </a:pPr>
            <a:r>
              <a:rPr lang="en-US" sz="2200"/>
              <a:t>Second round of process monitoring in early 2022</a:t>
            </a:r>
          </a:p>
          <a:p>
            <a:pPr lvl="3">
              <a:lnSpc>
                <a:spcPct val="100000"/>
              </a:lnSpc>
              <a:spcBef>
                <a:spcPts val="600"/>
              </a:spcBef>
              <a:spcAft>
                <a:spcPts val="600"/>
              </a:spcAft>
            </a:pPr>
            <a:r>
              <a:rPr lang="en-US" sz="2000"/>
              <a:t>Focus on sustainability</a:t>
            </a:r>
          </a:p>
          <a:p>
            <a:pPr lvl="2">
              <a:lnSpc>
                <a:spcPct val="100000"/>
              </a:lnSpc>
              <a:spcBef>
                <a:spcPts val="600"/>
              </a:spcBef>
              <a:spcAft>
                <a:spcPts val="600"/>
              </a:spcAft>
            </a:pPr>
            <a:r>
              <a:rPr lang="en-US" sz="2200"/>
              <a:t>Clarify issues raised in first round, as needed</a:t>
            </a:r>
          </a:p>
          <a:p>
            <a:pPr lvl="2">
              <a:lnSpc>
                <a:spcPct val="100000"/>
              </a:lnSpc>
              <a:spcBef>
                <a:spcPts val="600"/>
              </a:spcBef>
              <a:spcAft>
                <a:spcPts val="600"/>
              </a:spcAft>
            </a:pPr>
            <a:r>
              <a:rPr lang="en-US" sz="2200"/>
              <a:t>Fewer interviews </a:t>
            </a:r>
          </a:p>
          <a:p>
            <a:pPr lvl="3">
              <a:lnSpc>
                <a:spcPct val="100000"/>
              </a:lnSpc>
              <a:spcBef>
                <a:spcPts val="600"/>
              </a:spcBef>
              <a:spcAft>
                <a:spcPts val="600"/>
              </a:spcAft>
            </a:pPr>
            <a:r>
              <a:rPr lang="en-US" sz="2000"/>
              <a:t>We heard themes repeated early in process</a:t>
            </a:r>
          </a:p>
          <a:p>
            <a:pPr lvl="1">
              <a:lnSpc>
                <a:spcPct val="100000"/>
              </a:lnSpc>
              <a:spcBef>
                <a:spcPts val="600"/>
              </a:spcBef>
              <a:spcAft>
                <a:spcPts val="600"/>
              </a:spcAft>
            </a:pPr>
            <a:r>
              <a:rPr lang="en-US" sz="2600"/>
              <a:t>HFA/provider interview results in early 2022</a:t>
            </a:r>
          </a:p>
          <a:p>
            <a:pPr marL="457200" lvl="1" indent="0">
              <a:buNone/>
            </a:pPr>
            <a:endParaRPr lang="en-US"/>
          </a:p>
        </p:txBody>
      </p:sp>
      <p:pic>
        <p:nvPicPr>
          <p:cNvPr id="5" name="Graphic 4">
            <a:extLst>
              <a:ext uri="{FF2B5EF4-FFF2-40B4-BE49-F238E27FC236}">
                <a16:creationId xmlns:a16="http://schemas.microsoft.com/office/drawing/2014/main" id="{4401141C-2645-4F47-AB1A-CFA149187F5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607" y="2351314"/>
            <a:ext cx="2471055" cy="2471055"/>
          </a:xfrm>
          <a:prstGeom prst="rect">
            <a:avLst/>
          </a:prstGeom>
        </p:spPr>
      </p:pic>
    </p:spTree>
    <p:extLst>
      <p:ext uri="{BB962C8B-B14F-4D97-AF65-F5344CB8AC3E}">
        <p14:creationId xmlns:p14="http://schemas.microsoft.com/office/powerpoint/2010/main" val="9142629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4D28C17-5C14-41E4-8687-399DE23A79F7}"/>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Discussion/Feedback</a:t>
            </a:r>
          </a:p>
        </p:txBody>
      </p:sp>
      <p:sp>
        <p:nvSpPr>
          <p:cNvPr id="2" name="Text Placeholder 1">
            <a:extLst>
              <a:ext uri="{FF2B5EF4-FFF2-40B4-BE49-F238E27FC236}">
                <a16:creationId xmlns:a16="http://schemas.microsoft.com/office/drawing/2014/main" id="{F25F65A5-D0C3-4E99-A2E2-F141436E0084}"/>
              </a:ext>
            </a:extLst>
          </p:cNvPr>
          <p:cNvSpPr>
            <a:spLocks noGrp="1"/>
          </p:cNvSpPr>
          <p:nvPr>
            <p:ph type="body" sz="quarter" idx="13"/>
          </p:nvPr>
        </p:nvSpPr>
        <p:spPr>
          <a:xfrm>
            <a:off x="406400" y="2021889"/>
            <a:ext cx="8292485" cy="4107212"/>
          </a:xfrm>
        </p:spPr>
        <p:txBody>
          <a:bodyPr>
            <a:normAutofit/>
          </a:bodyPr>
          <a:lstStyle/>
          <a:p>
            <a:r>
              <a:rPr lang="en-US" sz="3200" dirty="0"/>
              <a:t>Questions?</a:t>
            </a:r>
          </a:p>
          <a:p>
            <a:endParaRPr lang="en-US" sz="3200" dirty="0"/>
          </a:p>
          <a:p>
            <a:r>
              <a:rPr lang="en-US" sz="3200" dirty="0"/>
              <a:t>Do these results fit with your experience?</a:t>
            </a:r>
          </a:p>
          <a:p>
            <a:pPr marL="0" indent="0">
              <a:buNone/>
            </a:pPr>
            <a:endParaRPr lang="en-US" sz="3200" dirty="0"/>
          </a:p>
          <a:p>
            <a:r>
              <a:rPr lang="en-US" sz="3200" dirty="0"/>
              <a:t>What was surprising, if anything?</a:t>
            </a:r>
          </a:p>
          <a:p>
            <a:endParaRPr lang="en-US" sz="3200" dirty="0"/>
          </a:p>
          <a:p>
            <a:r>
              <a:rPr lang="en-US" sz="3200" dirty="0"/>
              <a:t>Anything to expand on/explain further?</a:t>
            </a:r>
          </a:p>
        </p:txBody>
      </p:sp>
    </p:spTree>
    <p:extLst>
      <p:ext uri="{BB962C8B-B14F-4D97-AF65-F5344CB8AC3E}">
        <p14:creationId xmlns:p14="http://schemas.microsoft.com/office/powerpoint/2010/main" val="19302038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title" idx="4294967295"/>
          </p:nvPr>
        </p:nvSpPr>
        <p:spPr>
          <a:xfrm>
            <a:off x="0" y="0"/>
            <a:ext cx="9144000" cy="6858000"/>
          </a:xfrm>
          <a:prstGeom prst="rect">
            <a:avLst/>
          </a:prstGeom>
          <a:noFill/>
          <a:ln>
            <a:noFill/>
            <a:prstDash/>
          </a:ln>
          <a:effectLst/>
        </p:spPr>
        <p:txBody>
          <a:bodyPr rot="0" spcFirstLastPara="0" vertOverflow="overflow" horzOverflow="overflow" vert="horz" wrap="square" lIns="91440" tIns="1005840" rIns="91440" bIns="45720" numCol="1" spcCol="0" rtlCol="0" fromWordArt="0" anchor="ctr" anchorCtr="1" forceAA="0" compatLnSpc="1">
            <a:prstTxWarp prst="textNoShape">
              <a:avLst/>
            </a:prstTxWarp>
            <a:noAutofit/>
          </a:bodyPr>
          <a:lstStyle/>
          <a:p>
            <a:pPr marL="0" marR="0" lvl="0"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8800" b="0" i="0" u="none" strike="noStrike" kern="1200" cap="none" spc="0" normalizeH="0" baseline="0" noProof="0" dirty="0">
                <a:ln>
                  <a:noFill/>
                </a:ln>
                <a:solidFill>
                  <a:schemeClr val="bg1"/>
                </a:solidFill>
                <a:effectLst/>
                <a:uLnTx/>
                <a:uFillTx/>
                <a:latin typeface="Franklin Gothic Book" panose="020B0503020102020204" pitchFamily="34" charset="0"/>
                <a:ea typeface="+mn-ea"/>
                <a:cs typeface="+mn-cs"/>
              </a:rPr>
              <a:t>Thank you.</a:t>
            </a:r>
          </a:p>
        </p:txBody>
      </p:sp>
    </p:spTree>
    <p:extLst>
      <p:ext uri="{BB962C8B-B14F-4D97-AF65-F5344CB8AC3E}">
        <p14:creationId xmlns:p14="http://schemas.microsoft.com/office/powerpoint/2010/main" val="227851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8FD9EE5-AF22-41F1-BAE6-ACF3C01C324E}"/>
              </a:ext>
              <a:ext uri="{C183D7F6-B498-43B3-948B-1728B52AA6E4}">
                <adec:decorative xmlns:adec="http://schemas.microsoft.com/office/drawing/2017/decorative" val="1"/>
              </a:ext>
            </a:extLst>
          </p:cNvPr>
          <p:cNvSpPr/>
          <p:nvPr/>
        </p:nvSpPr>
        <p:spPr>
          <a:xfrm>
            <a:off x="1079229" y="890853"/>
            <a:ext cx="628726" cy="634111"/>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FA39121-3B34-477F-82F2-222ECD2A21CB}"/>
              </a:ext>
              <a:ext uri="{C183D7F6-B498-43B3-948B-1728B52AA6E4}">
                <adec:decorative xmlns:adec="http://schemas.microsoft.com/office/drawing/2017/decorative" val="1"/>
              </a:ext>
            </a:extLst>
          </p:cNvPr>
          <p:cNvSpPr/>
          <p:nvPr/>
        </p:nvSpPr>
        <p:spPr>
          <a:xfrm>
            <a:off x="1110195" y="919063"/>
            <a:ext cx="566917" cy="568286"/>
          </a:xfrm>
          <a:prstGeom prst="ellipse">
            <a:avLst/>
          </a:prstGeom>
          <a:solidFill>
            <a:srgbClr val="69BC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337CCD23-5953-4231-BB58-6F59C2BF4876}"/>
              </a:ext>
              <a:ext uri="{C183D7F6-B498-43B3-948B-1728B52AA6E4}">
                <adec:decorative xmlns:adec="http://schemas.microsoft.com/office/drawing/2017/decorative" val="1"/>
              </a:ext>
            </a:extLst>
          </p:cNvPr>
          <p:cNvCxnSpPr>
            <a:cxnSpLocks/>
            <a:stCxn id="5" idx="0"/>
          </p:cNvCxnSpPr>
          <p:nvPr/>
        </p:nvCxnSpPr>
        <p:spPr>
          <a:xfrm flipV="1">
            <a:off x="1393592" y="0"/>
            <a:ext cx="0" cy="89085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D736816-07AD-45EF-BD10-94522BAC57A0}"/>
              </a:ext>
            </a:extLst>
          </p:cNvPr>
          <p:cNvSpPr>
            <a:spLocks noGrp="1"/>
          </p:cNvSpPr>
          <p:nvPr>
            <p:ph type="title" idx="4294967295"/>
          </p:nvPr>
        </p:nvSpPr>
        <p:spPr>
          <a:xfrm>
            <a:off x="837872" y="2613958"/>
            <a:ext cx="7356407" cy="269048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27000" marR="0" lvl="0" indent="0" algn="l" defTabSz="914400" rtl="0" eaLnBrk="1" fontAlgn="auto" latinLnBrk="0" hangingPunct="1">
              <a:lnSpc>
                <a:spcPts val="2200"/>
              </a:lnSpc>
              <a:spcBef>
                <a:spcPts val="0"/>
              </a:spcBef>
              <a:spcAft>
                <a:spcPts val="600"/>
              </a:spcAft>
              <a:buClrTx/>
              <a:buSzTx/>
              <a:buFontTx/>
              <a:buNone/>
              <a:tabLst/>
              <a:defRPr/>
            </a:pPr>
            <a:r>
              <a:rPr kumimoji="0" lang="en-US" sz="18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marR="0" lvl="0" indent="0" algn="l" defTabSz="914400" rtl="0" eaLnBrk="1" fontAlgn="auto" latinLnBrk="0" hangingPunct="1">
              <a:lnSpc>
                <a:spcPts val="22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469C7D"/>
                </a:solidFill>
                <a:effectLst/>
                <a:uLnTx/>
                <a:uFillTx/>
                <a:latin typeface="Arial" panose="020B0604020202020204" pitchFamily="34" charset="0"/>
                <a:ea typeface="+mn-ea"/>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kumimoji="0" lang="en-US" sz="1800" b="1" i="0" u="none" strike="noStrike" kern="0" cap="none" spc="0" normalizeH="0" baseline="0" noProof="0" dirty="0">
              <a:ln>
                <a:noFill/>
              </a:ln>
              <a:solidFill>
                <a:srgbClr val="469C7D"/>
              </a:solidFill>
              <a:effectLst/>
              <a:uLnTx/>
              <a:uFillTx/>
              <a:latin typeface="Arial" panose="020B0604020202020204" pitchFamily="34" charset="0"/>
              <a:ea typeface="+mn-ea"/>
              <a:cs typeface="Arial" panose="020B0604020202020204" pitchFamily="34" charset="0"/>
              <a:sym typeface="Cabin"/>
            </a:endParaRPr>
          </a:p>
        </p:txBody>
      </p:sp>
      <p:pic>
        <p:nvPicPr>
          <p:cNvPr id="3" name="Picture 2">
            <a:extLst>
              <a:ext uri="{FF2B5EF4-FFF2-40B4-BE49-F238E27FC236}">
                <a16:creationId xmlns:a16="http://schemas.microsoft.com/office/drawing/2014/main" id="{CF8A692F-4309-47A6-D100-E806C218F7D8}"/>
              </a:ext>
              <a:ext uri="{C183D7F6-B498-43B3-948B-1728B52AA6E4}">
                <adec:decorative xmlns:adec="http://schemas.microsoft.com/office/drawing/2017/decorative" val="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6455391" y="5722433"/>
            <a:ext cx="1092977" cy="934030"/>
          </a:xfrm>
          <a:prstGeom prst="rect">
            <a:avLst/>
          </a:prstGeom>
          <a:ln>
            <a:noFill/>
          </a:ln>
          <a:extLst>
            <a:ext uri="{53640926-AAD7-44D8-BBD7-CCE9431645EC}">
              <a14:shadowObscured xmlns:a14="http://schemas.microsoft.com/office/drawing/2010/main"/>
            </a:ext>
          </a:extLst>
        </p:spPr>
      </p:pic>
      <p:pic>
        <p:nvPicPr>
          <p:cNvPr id="4" name="Picture 3">
            <a:extLst>
              <a:ext uri="{FF2B5EF4-FFF2-40B4-BE49-F238E27FC236}">
                <a16:creationId xmlns:a16="http://schemas.microsoft.com/office/drawing/2014/main" id="{CF4F08C4-CA13-022C-354E-098C2E3F0DEE}"/>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7749013" y="6088594"/>
            <a:ext cx="957133" cy="38810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71442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nvPr>
        </p:nvSpPr>
        <p:spPr>
          <a:xfrm>
            <a:off x="522288" y="1082675"/>
            <a:ext cx="7974012"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What do we mean by an integrated approach and a disease-focused approach?</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97878" y="2180879"/>
            <a:ext cx="7823844" cy="3828035"/>
          </a:xfrm>
        </p:spPr>
        <p:txBody>
          <a:bodyPr anchor="t">
            <a:normAutofit/>
          </a:bodyPr>
          <a:lstStyle/>
          <a:p>
            <a:pPr>
              <a:buClr>
                <a:srgbClr val="F2A13E"/>
              </a:buClr>
            </a:pPr>
            <a:r>
              <a:rPr lang="en-US" sz="2400" dirty="0">
                <a:effectLst/>
                <a:latin typeface="Arial"/>
                <a:ea typeface="Calibri" panose="020F0502020204030204" pitchFamily="34" charset="0"/>
                <a:cs typeface="Arial"/>
              </a:rPr>
              <a:t>An </a:t>
            </a:r>
            <a:r>
              <a:rPr lang="en-US" sz="2400" b="1" dirty="0">
                <a:solidFill>
                  <a:srgbClr val="469C7D"/>
                </a:solidFill>
                <a:effectLst/>
                <a:latin typeface="Arial"/>
                <a:ea typeface="Calibri" panose="020F0502020204030204" pitchFamily="34" charset="0"/>
                <a:cs typeface="Arial"/>
              </a:rPr>
              <a:t>integrated approach </a:t>
            </a:r>
            <a:r>
              <a:rPr lang="en-US" sz="2400" dirty="0">
                <a:effectLst/>
                <a:latin typeface="Arial"/>
                <a:ea typeface="Calibri" panose="020F0502020204030204" pitchFamily="34" charset="0"/>
                <a:cs typeface="Arial"/>
              </a:rPr>
              <a:t>implements a fully integrated set of RMNCH and malaria interventions as well as health system strengthening interventions (IHP</a:t>
            </a:r>
            <a:r>
              <a:rPr lang="en-US" sz="2400" dirty="0">
                <a:latin typeface="Arial"/>
                <a:ea typeface="Calibri" panose="020F0502020204030204" pitchFamily="34" charset="0"/>
                <a:cs typeface="Arial"/>
              </a:rPr>
              <a:t>).</a:t>
            </a:r>
            <a:endParaRPr lang="en-US" sz="2400" dirty="0">
              <a:effectLst/>
              <a:latin typeface="Arial"/>
              <a:ea typeface="Calibri" panose="020F0502020204030204" pitchFamily="34" charset="0"/>
              <a:cs typeface="Arial"/>
            </a:endParaRPr>
          </a:p>
          <a:p>
            <a:pPr>
              <a:buClr>
                <a:srgbClr val="F2A13E"/>
              </a:buClr>
            </a:pPr>
            <a:r>
              <a:rPr lang="en-US" sz="2400" dirty="0">
                <a:effectLst/>
                <a:latin typeface="Arial"/>
                <a:ea typeface="Calibri" panose="020F0502020204030204" pitchFamily="34" charset="0"/>
                <a:cs typeface="Arial"/>
              </a:rPr>
              <a:t>In a </a:t>
            </a:r>
            <a:r>
              <a:rPr lang="en-US" sz="2400" b="1" dirty="0">
                <a:solidFill>
                  <a:srgbClr val="469C7D"/>
                </a:solidFill>
                <a:effectLst/>
                <a:latin typeface="Arial"/>
                <a:ea typeface="Calibri" panose="020F0502020204030204" pitchFamily="34" charset="0"/>
                <a:cs typeface="Arial"/>
              </a:rPr>
              <a:t>disease-focused approach</a:t>
            </a:r>
            <a:r>
              <a:rPr lang="en-US" sz="2400" dirty="0">
                <a:latin typeface="Arial"/>
                <a:ea typeface="Calibri" panose="020F0502020204030204" pitchFamily="34" charset="0"/>
                <a:cs typeface="Arial"/>
              </a:rPr>
              <a:t>,</a:t>
            </a:r>
            <a:r>
              <a:rPr lang="en-US" sz="2400" b="1" dirty="0">
                <a:solidFill>
                  <a:srgbClr val="69BC9E"/>
                </a:solidFill>
                <a:latin typeface="Arial"/>
                <a:ea typeface="Calibri" panose="020F0502020204030204" pitchFamily="34" charset="0"/>
                <a:cs typeface="Arial"/>
              </a:rPr>
              <a:t>  </a:t>
            </a:r>
            <a:r>
              <a:rPr lang="en-US" sz="2400" dirty="0">
                <a:latin typeface="Arial"/>
                <a:ea typeface="Calibri" panose="020F0502020204030204" pitchFamily="34" charset="0"/>
                <a:cs typeface="Arial"/>
              </a:rPr>
              <a:t>addresses</a:t>
            </a:r>
            <a:r>
              <a:rPr lang="en-US" sz="2400" dirty="0">
                <a:effectLst/>
                <a:latin typeface="Arial"/>
                <a:ea typeface="Calibri" panose="020F0502020204030204" pitchFamily="34" charset="0"/>
                <a:cs typeface="Arial"/>
              </a:rPr>
              <a:t> one health area only and</a:t>
            </a:r>
            <a:r>
              <a:rPr lang="en-US" sz="2400" dirty="0">
                <a:latin typeface="Arial"/>
                <a:ea typeface="Calibri" panose="020F0502020204030204" pitchFamily="34" charset="0"/>
                <a:cs typeface="Arial"/>
              </a:rPr>
              <a:t>, </a:t>
            </a:r>
            <a:r>
              <a:rPr lang="en-US" sz="2400" dirty="0">
                <a:effectLst/>
                <a:latin typeface="Arial"/>
                <a:ea typeface="Calibri" panose="020F0502020204030204" pitchFamily="34" charset="0"/>
                <a:cs typeface="Arial"/>
              </a:rPr>
              <a:t>in this </a:t>
            </a:r>
            <a:r>
              <a:rPr lang="en-US" sz="2400" dirty="0">
                <a:latin typeface="Arial"/>
                <a:ea typeface="Calibri" panose="020F0502020204030204" pitchFamily="34" charset="0"/>
                <a:cs typeface="Arial"/>
              </a:rPr>
              <a:t>case,</a:t>
            </a:r>
            <a:r>
              <a:rPr lang="en-US" sz="2400" dirty="0">
                <a:effectLst/>
                <a:latin typeface="Arial"/>
                <a:ea typeface="Calibri" panose="020F0502020204030204" pitchFamily="34" charset="0"/>
                <a:cs typeface="Arial"/>
              </a:rPr>
              <a:t> the focus is on malaria (PMI-S</a:t>
            </a:r>
            <a:r>
              <a:rPr lang="en-US" sz="2400" dirty="0">
                <a:latin typeface="Arial"/>
                <a:ea typeface="Calibri" panose="020F0502020204030204" pitchFamily="34" charset="0"/>
                <a:cs typeface="Arial"/>
              </a:rPr>
              <a:t>).</a:t>
            </a:r>
            <a:endParaRPr lang="en-US" sz="2400" dirty="0">
              <a:effectLst/>
              <a:latin typeface="Arial"/>
              <a:ea typeface="Calibri" panose="020F0502020204030204" pitchFamily="34" charset="0"/>
              <a:cs typeface="Arial"/>
            </a:endParaRPr>
          </a:p>
          <a:p>
            <a:pPr>
              <a:buClr>
                <a:srgbClr val="F2A13E"/>
              </a:buClr>
            </a:pPr>
            <a:r>
              <a:rPr lang="en-US" sz="2400" dirty="0">
                <a:effectLst/>
                <a:latin typeface="Arial"/>
                <a:ea typeface="Calibri" panose="020F0502020204030204" pitchFamily="34" charset="0"/>
                <a:cs typeface="Arial"/>
              </a:rPr>
              <a:t>Both models also include demand creation (BA-N) and commodity procurement and distribution interventions (PSM</a:t>
            </a:r>
            <a:r>
              <a:rPr lang="en-US" sz="2400" dirty="0">
                <a:latin typeface="Arial"/>
                <a:ea typeface="Calibri" panose="020F0502020204030204" pitchFamily="34" charset="0"/>
                <a:cs typeface="Arial"/>
              </a:rPr>
              <a:t>).</a:t>
            </a:r>
            <a:endParaRPr lang="en-US" sz="2400" dirty="0">
              <a:effectLst/>
              <a:latin typeface="Arial"/>
              <a:ea typeface="Calibri" panose="020F0502020204030204" pitchFamily="34" charset="0"/>
              <a:cs typeface="Arial"/>
            </a:endParaRPr>
          </a:p>
        </p:txBody>
      </p:sp>
    </p:spTree>
    <p:extLst>
      <p:ext uri="{BB962C8B-B14F-4D97-AF65-F5344CB8AC3E}">
        <p14:creationId xmlns:p14="http://schemas.microsoft.com/office/powerpoint/2010/main" val="270213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nvPr>
        </p:nvSpPr>
        <p:spPr>
          <a:xfrm>
            <a:off x="522288" y="738188"/>
            <a:ext cx="7974012"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Evaluation Components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88150" y="1577018"/>
            <a:ext cx="7823844" cy="4227615"/>
          </a:xfrm>
        </p:spPr>
        <p:txBody>
          <a:bodyPr anchor="t">
            <a:normAutofit/>
          </a:bodyPr>
          <a:lstStyle/>
          <a:p>
            <a:r>
              <a:rPr lang="en-US" sz="2400" dirty="0">
                <a:effectLst/>
                <a:latin typeface="Arial"/>
                <a:ea typeface="Calibri" panose="020F0502020204030204" pitchFamily="34" charset="0"/>
                <a:cs typeface="Arial"/>
              </a:rPr>
              <a:t>Quantitative</a:t>
            </a:r>
            <a:r>
              <a:rPr lang="en-US" sz="2400" dirty="0">
                <a:latin typeface="Arial"/>
                <a:ea typeface="Calibri" panose="020F0502020204030204" pitchFamily="34" charset="0"/>
                <a:cs typeface="Arial"/>
              </a:rPr>
              <a:t>: Health facility assessment and provider interviews (baseline and </a:t>
            </a:r>
            <a:r>
              <a:rPr lang="en-US" sz="2400" dirty="0" err="1">
                <a:latin typeface="Arial"/>
                <a:ea typeface="Calibri" panose="020F0502020204030204" pitchFamily="34" charset="0"/>
                <a:cs typeface="Arial"/>
              </a:rPr>
              <a:t>endline</a:t>
            </a:r>
            <a:r>
              <a:rPr lang="en-US" sz="2400" dirty="0">
                <a:latin typeface="Arial"/>
                <a:ea typeface="Calibri" panose="020F0502020204030204" pitchFamily="34" charset="0"/>
                <a:cs typeface="Arial"/>
              </a:rPr>
              <a:t>)</a:t>
            </a:r>
          </a:p>
          <a:p>
            <a:r>
              <a:rPr lang="en-US" sz="2400" dirty="0">
                <a:latin typeface="Arial"/>
                <a:ea typeface="Calibri" panose="020F0502020204030204" pitchFamily="34" charset="0"/>
                <a:cs typeface="Arial"/>
              </a:rPr>
              <a:t>DHIS2 data analysis (annual)</a:t>
            </a:r>
          </a:p>
          <a:p>
            <a:r>
              <a:rPr lang="en-US" sz="2400" dirty="0">
                <a:latin typeface="Arial"/>
                <a:ea typeface="Calibri" panose="020F0502020204030204" pitchFamily="34" charset="0"/>
                <a:cs typeface="Arial"/>
              </a:rPr>
              <a:t>Costing component (annual data collection)</a:t>
            </a:r>
          </a:p>
          <a:p>
            <a:r>
              <a:rPr lang="en-US" sz="2400" b="1" dirty="0">
                <a:solidFill>
                  <a:srgbClr val="469C7D"/>
                </a:solidFill>
                <a:latin typeface="Arial"/>
                <a:ea typeface="Calibri" panose="020F0502020204030204" pitchFamily="34" charset="0"/>
                <a:cs typeface="Arial"/>
              </a:rPr>
              <a:t>Process monitoring (annual)</a:t>
            </a:r>
          </a:p>
          <a:p>
            <a:r>
              <a:rPr lang="en-US" sz="2400" dirty="0">
                <a:latin typeface="Arial"/>
                <a:ea typeface="Calibri" panose="020F0502020204030204" pitchFamily="34" charset="0"/>
                <a:cs typeface="Arial"/>
              </a:rPr>
              <a:t>Organizational network analysis (midline and </a:t>
            </a:r>
            <a:r>
              <a:rPr lang="en-US" sz="2400" dirty="0" err="1">
                <a:latin typeface="Arial"/>
                <a:ea typeface="Calibri" panose="020F0502020204030204" pitchFamily="34" charset="0"/>
                <a:cs typeface="Arial"/>
              </a:rPr>
              <a:t>endline</a:t>
            </a:r>
            <a:r>
              <a:rPr lang="en-US" sz="2400" dirty="0">
                <a:latin typeface="Arial"/>
                <a:ea typeface="Calibri" panose="020F0502020204030204" pitchFamily="34" charset="0"/>
                <a:cs typeface="Arial"/>
              </a:rPr>
              <a:t>)</a:t>
            </a:r>
          </a:p>
          <a:p>
            <a:r>
              <a:rPr lang="en-US" sz="2400" dirty="0">
                <a:latin typeface="Arial"/>
                <a:ea typeface="Calibri" panose="020F0502020204030204" pitchFamily="34" charset="0"/>
                <a:cs typeface="Arial"/>
              </a:rPr>
              <a:t>Qualitative component with women in communities, Ward and Facility Development Committees, and health facility in-charges (midline and </a:t>
            </a:r>
            <a:r>
              <a:rPr lang="en-US" sz="2400" dirty="0" err="1">
                <a:latin typeface="Arial"/>
                <a:ea typeface="Calibri" panose="020F0502020204030204" pitchFamily="34" charset="0"/>
                <a:cs typeface="Arial"/>
              </a:rPr>
              <a:t>endline</a:t>
            </a:r>
            <a:r>
              <a:rPr lang="en-US" sz="2400" dirty="0">
                <a:latin typeface="Arial"/>
                <a:ea typeface="Calibri" panose="020F0502020204030204" pitchFamily="34" charset="0"/>
                <a:cs typeface="Arial"/>
              </a:rPr>
              <a:t>)</a:t>
            </a:r>
          </a:p>
          <a:p>
            <a:r>
              <a:rPr lang="en-US" sz="2400" dirty="0">
                <a:latin typeface="Arial"/>
                <a:ea typeface="Calibri" panose="020F0502020204030204" pitchFamily="34" charset="0"/>
                <a:cs typeface="Arial"/>
              </a:rPr>
              <a:t>Most significant change method workshop (midline)</a:t>
            </a:r>
          </a:p>
          <a:p>
            <a:endParaRPr lang="en-US" sz="2400" dirty="0">
              <a:ea typeface="Calibri" panose="020F0502020204030204" pitchFamily="34" charset="0"/>
            </a:endParaRPr>
          </a:p>
          <a:p>
            <a:pPr marL="0" indent="0">
              <a:buNone/>
            </a:pPr>
            <a:endParaRPr lang="en-US" sz="2400" dirty="0">
              <a:ea typeface="Calibri" panose="020F0502020204030204" pitchFamily="34" charset="0"/>
            </a:endParaRPr>
          </a:p>
          <a:p>
            <a:pPr marL="0" indent="0">
              <a:buNone/>
            </a:pPr>
            <a:endParaRPr lang="en-US" sz="2400" dirty="0">
              <a:effectLst/>
              <a:ea typeface="Calibri" panose="020F0502020204030204" pitchFamily="34" charset="0"/>
            </a:endParaRPr>
          </a:p>
        </p:txBody>
      </p:sp>
    </p:spTree>
    <p:extLst>
      <p:ext uri="{BB962C8B-B14F-4D97-AF65-F5344CB8AC3E}">
        <p14:creationId xmlns:p14="http://schemas.microsoft.com/office/powerpoint/2010/main" val="3892439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3029458" y="2126497"/>
            <a:ext cx="4453016" cy="301975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Process Monitoring</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Purpose</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Methods</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Sample</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3271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531996" y="762477"/>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Purpose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33062" y="1481853"/>
            <a:ext cx="8078942" cy="4883321"/>
          </a:xfrm>
        </p:spPr>
        <p:txBody>
          <a:bodyPr anchor="t">
            <a:noAutofit/>
          </a:bodyPr>
          <a:lstStyle/>
          <a:p>
            <a:pPr>
              <a:lnSpc>
                <a:spcPts val="2600"/>
              </a:lnSpc>
              <a:spcBef>
                <a:spcPts val="600"/>
              </a:spcBef>
              <a:spcAft>
                <a:spcPts val="600"/>
              </a:spcAft>
            </a:pPr>
            <a:r>
              <a:rPr lang="en-US" sz="2400"/>
              <a:t>Help answer evaluation questions, monitor implementation of activities, provide contextual information</a:t>
            </a:r>
          </a:p>
          <a:p>
            <a:pPr>
              <a:lnSpc>
                <a:spcPts val="2600"/>
              </a:lnSpc>
              <a:spcBef>
                <a:spcPts val="600"/>
              </a:spcBef>
              <a:spcAft>
                <a:spcPts val="600"/>
              </a:spcAft>
            </a:pPr>
            <a:r>
              <a:rPr lang="en-US" sz="2400"/>
              <a:t>Explore validity of critical coordination and implementation assumptions identified during development of portfolio-level theory of change</a:t>
            </a:r>
          </a:p>
          <a:p>
            <a:pPr>
              <a:lnSpc>
                <a:spcPts val="2600"/>
              </a:lnSpc>
              <a:spcBef>
                <a:spcPts val="600"/>
              </a:spcBef>
              <a:spcAft>
                <a:spcPts val="600"/>
              </a:spcAft>
            </a:pPr>
            <a:r>
              <a:rPr lang="en-US" sz="2400"/>
              <a:t>Three case study states:</a:t>
            </a:r>
          </a:p>
          <a:p>
            <a:pPr lvl="1">
              <a:lnSpc>
                <a:spcPts val="2600"/>
              </a:lnSpc>
              <a:spcBef>
                <a:spcPts val="600"/>
              </a:spcBef>
              <a:buFont typeface="Courier New" panose="02070309020205020404" pitchFamily="49" charset="0"/>
              <a:buChar char="o"/>
            </a:pPr>
            <a:r>
              <a:rPr lang="en-US"/>
              <a:t>Ebonyi – Integrated approach with IHP (RMNCH), PMI-S (malaria), BA-N, PSM</a:t>
            </a:r>
          </a:p>
          <a:p>
            <a:pPr lvl="1">
              <a:lnSpc>
                <a:spcPts val="2600"/>
              </a:lnSpc>
              <a:spcBef>
                <a:spcPts val="600"/>
              </a:spcBef>
              <a:buFont typeface="Courier New" panose="02070309020205020404" pitchFamily="49" charset="0"/>
              <a:buChar char="o"/>
            </a:pPr>
            <a:r>
              <a:rPr lang="en-US"/>
              <a:t>Kebbi – Integrated approach with IHP (malaria and RMNCH), BA-N, PSM </a:t>
            </a:r>
          </a:p>
          <a:p>
            <a:pPr lvl="1">
              <a:lnSpc>
                <a:spcPts val="2600"/>
              </a:lnSpc>
              <a:spcBef>
                <a:spcPts val="600"/>
              </a:spcBef>
              <a:buFont typeface="Courier New" panose="02070309020205020404" pitchFamily="49" charset="0"/>
              <a:buChar char="o"/>
            </a:pPr>
            <a:r>
              <a:rPr lang="en-US"/>
              <a:t>Zamfara – Disease-focused approach with PMI-S (malaria), BA-N, PSM</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spTree>
    <p:extLst>
      <p:ext uri="{BB962C8B-B14F-4D97-AF65-F5344CB8AC3E}">
        <p14:creationId xmlns:p14="http://schemas.microsoft.com/office/powerpoint/2010/main" val="1138666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E1666BA4-D1AE-4AD9-8574-023D932089B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5764" y="4906430"/>
            <a:ext cx="1774708" cy="1774708"/>
          </a:xfrm>
          <a:prstGeom prst="rect">
            <a:avLst/>
          </a:prstGeom>
        </p:spPr>
      </p:pic>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Evaluation questions: Process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7047" y="1719300"/>
            <a:ext cx="7628380" cy="3409936"/>
          </a:xfrm>
        </p:spPr>
        <p:txBody>
          <a:bodyPr anchor="t">
            <a:noAutofit/>
          </a:bodyPr>
          <a:lstStyle/>
          <a:p>
            <a:pPr marL="0" indent="0">
              <a:lnSpc>
                <a:spcPts val="2600"/>
              </a:lnSpc>
              <a:spcBef>
                <a:spcPts val="500"/>
              </a:spcBef>
              <a:spcAft>
                <a:spcPts val="1200"/>
              </a:spcAft>
              <a:buSzPct val="90000"/>
              <a:buNone/>
            </a:pPr>
            <a:r>
              <a:rPr lang="en-US" sz="2200" dirty="0">
                <a:latin typeface="Arial"/>
                <a:cs typeface="Arial"/>
              </a:rPr>
              <a:t>How, and to what extent, did the four Activities and the government collaborate and coordinate to achieve desired health and service delivery outcomes?</a:t>
            </a:r>
            <a:endParaRPr lang="en-US" dirty="0">
              <a:latin typeface="Arial"/>
              <a:cs typeface="Arial"/>
            </a:endParaRPr>
          </a:p>
          <a:p>
            <a:pPr marL="971550" lvl="1" indent="-396875">
              <a:buSzPct val="90000"/>
            </a:pPr>
            <a:r>
              <a:rPr lang="en-US" sz="2000" dirty="0">
                <a:latin typeface="Arial"/>
                <a:cs typeface="Arial"/>
              </a:rPr>
              <a:t>What factors facilitated or hindered collaboration </a:t>
            </a:r>
            <a:br>
              <a:rPr lang="en-US" sz="2000" dirty="0"/>
            </a:br>
            <a:r>
              <a:rPr lang="en-US" sz="2000" dirty="0">
                <a:latin typeface="Arial"/>
                <a:cs typeface="Arial"/>
              </a:rPr>
              <a:t>and coordination?</a:t>
            </a:r>
            <a:endParaRPr lang="en-US" sz="2000" dirty="0"/>
          </a:p>
          <a:p>
            <a:pPr marL="971550" lvl="1" indent="-396875">
              <a:buSzPct val="90000"/>
            </a:pPr>
            <a:r>
              <a:rPr lang="en-US" sz="2000" dirty="0">
                <a:latin typeface="Arial"/>
                <a:cs typeface="Arial"/>
              </a:rPr>
              <a:t>What are the most critical coordination/ collaboration points?</a:t>
            </a:r>
            <a:endParaRPr lang="en-US" sz="2000" dirty="0"/>
          </a:p>
          <a:p>
            <a:pPr marL="0" indent="0">
              <a:lnSpc>
                <a:spcPts val="2600"/>
              </a:lnSpc>
              <a:spcBef>
                <a:spcPts val="1200"/>
              </a:spcBef>
              <a:buSzPct val="90000"/>
              <a:buNone/>
            </a:pPr>
            <a:r>
              <a:rPr lang="en-US" sz="2200" dirty="0">
                <a:latin typeface="Arial"/>
                <a:cs typeface="Arial"/>
              </a:rPr>
              <a:t>What factors facilitated or hindered implementation among the four activities in LGAs/states where an integrated (IHP) approach was implemented, a disease-focused (PMI-S) approach was implemented, or a combination of the two?</a:t>
            </a:r>
          </a:p>
          <a:p>
            <a:pPr marL="0" indent="0">
              <a:spcBef>
                <a:spcPts val="500"/>
              </a:spcBef>
              <a:buNone/>
            </a:pPr>
            <a:endParaRPr lang="en-US" sz="2100" dirty="0"/>
          </a:p>
          <a:p>
            <a:pPr marL="0" indent="0">
              <a:spcBef>
                <a:spcPts val="500"/>
              </a:spcBef>
              <a:buNone/>
            </a:pPr>
            <a:endParaRPr lang="en-US" sz="2100" dirty="0"/>
          </a:p>
          <a:p>
            <a:pPr marL="514350" indent="-514350">
              <a:spcBef>
                <a:spcPts val="500"/>
              </a:spcBef>
              <a:buFont typeface="+mj-lt"/>
              <a:buAutoNum type="arabicPeriod"/>
            </a:pPr>
            <a:endParaRPr lang="en-US" sz="2100" dirty="0"/>
          </a:p>
          <a:p>
            <a:pPr marL="0" indent="0">
              <a:spcBef>
                <a:spcPts val="500"/>
              </a:spcBef>
              <a:buNone/>
            </a:pPr>
            <a:endParaRPr lang="en-US" sz="2100" dirty="0"/>
          </a:p>
        </p:txBody>
      </p:sp>
    </p:spTree>
    <p:extLst>
      <p:ext uri="{BB962C8B-B14F-4D97-AF65-F5344CB8AC3E}">
        <p14:creationId xmlns:p14="http://schemas.microsoft.com/office/powerpoint/2010/main" val="41458190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70FC4CD9-0568-4D74-B3D6-0F545464AD6A}">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ecd4bcd-196e-45f0-9487-40b61984338d">
      <Terms xmlns="http://schemas.microsoft.com/office/infopath/2007/PartnerControls"/>
    </lcf76f155ced4ddcb4097134ff3c332f>
    <TaxCatchAll xmlns="da5460a6-bbc2-4b3b-ab74-0656f9ce9569" xsi:nil="true"/>
    <TaxKeywordTaxHTField xmlns="da5460a6-bbc2-4b3b-ab74-0656f9ce9569">
      <Terms xmlns="http://schemas.microsoft.com/office/infopath/2007/PartnerControls"/>
    </TaxKeywordTaxHTField>
    <date xmlns="7ecd4bcd-196e-45f0-9487-40b61984338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7F1A79FFC5B9469933385D15F6111E" ma:contentTypeVersion="24" ma:contentTypeDescription="Create a new document." ma:contentTypeScope="" ma:versionID="51107024a16577ae20bf81eac3c781c0">
  <xsd:schema xmlns:xsd="http://www.w3.org/2001/XMLSchema" xmlns:xs="http://www.w3.org/2001/XMLSchema" xmlns:p="http://schemas.microsoft.com/office/2006/metadata/properties" xmlns:ns2="da5460a6-bbc2-4b3b-ab74-0656f9ce9569" xmlns:ns3="7ecd4bcd-196e-45f0-9487-40b61984338d" targetNamespace="http://schemas.microsoft.com/office/2006/metadata/properties" ma:root="true" ma:fieldsID="549512964315ea78cd7a323bd0e10407" ns2:_="" ns3:_="">
    <xsd:import namespace="da5460a6-bbc2-4b3b-ab74-0656f9ce9569"/>
    <xsd:import namespace="7ecd4bcd-196e-45f0-9487-40b61984338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date" minOccurs="0"/>
                <xsd:element ref="ns3:lcf76f155ced4ddcb4097134ff3c332f" minOccurs="0"/>
                <xsd:element ref="ns2:TaxCatchAll" minOccurs="0"/>
                <xsd:element ref="ns2: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element name="TaxKeywordTaxHTField" ma:index="26" nillable="true" ma:taxonomy="true" ma:internalName="TaxKeywordTaxHTField" ma:taxonomyFieldName="TaxKeyword" ma:displayName="Enterprise Keywords" ma:fieldId="{23f27201-bee3-471e-b2e7-b64fd8b7ca38}" ma:taxonomyMulti="true" ma:sspId="33fdc6da-32ca-4a2b-983e-32d6a4a8ae6b"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ecd4bcd-196e-45f0-9487-40b61984338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date" ma:index="21" nillable="true" ma:displayName="date" ma:format="DateOnly" ma:internalName="date">
      <xsd:simpleType>
        <xsd:restriction base="dms:DateTim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97618C-39C1-426F-AB6B-EEFDD1F37CEB}">
  <ds:schemaRefs>
    <ds:schemaRef ds:uri="4406265c-6b85-40af-a0bf-224770b16f68"/>
    <ds:schemaRef ds:uri="fe3baf77-6198-4842-adc2-40f0425d6f8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7ecd4bcd-196e-45f0-9487-40b61984338d"/>
    <ds:schemaRef ds:uri="da5460a6-bbc2-4b3b-ab74-0656f9ce9569"/>
  </ds:schemaRefs>
</ds:datastoreItem>
</file>

<file path=customXml/itemProps2.xml><?xml version="1.0" encoding="utf-8"?>
<ds:datastoreItem xmlns:ds="http://schemas.openxmlformats.org/officeDocument/2006/customXml" ds:itemID="{7FB2B62E-21BE-4EF3-9210-D79E9155DE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5460a6-bbc2-4b3b-ab74-0656f9ce9569"/>
    <ds:schemaRef ds:uri="7ecd4bcd-196e-45f0-9487-40b6198433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F29EA7-05DA-4A4A-88F2-145949DF63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85</TotalTime>
  <Words>3501</Words>
  <Application>Microsoft Office PowerPoint</Application>
  <PresentationFormat>On-screen Show (4:3)</PresentationFormat>
  <Paragraphs>443</Paragraphs>
  <Slides>45</Slides>
  <Notes>43</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45</vt:i4>
      </vt:variant>
    </vt:vector>
  </HeadingPairs>
  <TitlesOfParts>
    <vt:vector size="60" baseType="lpstr">
      <vt:lpstr>Arial</vt:lpstr>
      <vt:lpstr>Arial Narrow</vt:lpstr>
      <vt:lpstr>Calibri</vt:lpstr>
      <vt:lpstr>Calibri Light</vt:lpstr>
      <vt:lpstr>Calisto MT</vt:lpstr>
      <vt:lpstr>Century Gothic</vt:lpstr>
      <vt:lpstr>Chaparral Pro</vt:lpstr>
      <vt:lpstr>Courier New</vt:lpstr>
      <vt:lpstr>Franklin Gothic Book</vt:lpstr>
      <vt:lpstr>Franklin Gothic Medium</vt:lpstr>
      <vt:lpstr>Futura LT Pro Book</vt:lpstr>
      <vt:lpstr>Symbol</vt:lpstr>
      <vt:lpstr>Times New Roman</vt:lpstr>
      <vt:lpstr>Wingdings</vt:lpstr>
      <vt:lpstr>Office Theme</vt:lpstr>
      <vt:lpstr>Nigeria Health, Population, and Nutrition (HPN)  Multi-Activity Evaluation: Ebonyi Process Monitoring  Results Validation</vt:lpstr>
      <vt:lpstr>Evaluation staff</vt:lpstr>
      <vt:lpstr>Agenda  Evaluation overview Process monitoring Results Conclusion Next steps Discussion  </vt:lpstr>
      <vt:lpstr>Nigeria Health, Population, and Nutrition (HPN)  Multi-Activity Evaluation</vt:lpstr>
      <vt:lpstr>What do we mean by an integrated approach and a disease-focused approach?</vt:lpstr>
      <vt:lpstr>Evaluation Components</vt:lpstr>
      <vt:lpstr>Process Monitoring Purpose Methods Sample </vt:lpstr>
      <vt:lpstr>Purpose</vt:lpstr>
      <vt:lpstr>Evaluation questions: Process</vt:lpstr>
      <vt:lpstr>Round 1</vt:lpstr>
      <vt:lpstr>Methods</vt:lpstr>
      <vt:lpstr>Sample: Ebonyi</vt:lpstr>
      <vt:lpstr>Results  </vt:lpstr>
      <vt:lpstr>COVID-19</vt:lpstr>
      <vt:lpstr>How did the four Activities and the State coordinate?  </vt:lpstr>
      <vt:lpstr>Coordination Structures and Processes Mandates  Coordination support from the Mission Monthly Activity coordination meetings Co-location of offices Coordination with other development partners Activity work and implementation planning Fuzzy definition of coordination     </vt:lpstr>
      <vt:lpstr> Mandates and Mission Support</vt:lpstr>
      <vt:lpstr>Monthly Activity Coordination Meetings</vt:lpstr>
      <vt:lpstr>Co-location of Offices</vt:lpstr>
      <vt:lpstr>Coordination with Other Development Partners </vt:lpstr>
      <vt:lpstr>Activity Work and Implementation Planning</vt:lpstr>
      <vt:lpstr>Fuzzy Definition of Coordination</vt:lpstr>
      <vt:lpstr>System-Level Factors Different Activity mechanisms and timelines Challenges with integrated versus disease-focused programming Fragmentation of government offices Limited availability of demand-side data Transfer of health workers     </vt:lpstr>
      <vt:lpstr>Different Activity Mechanisms and Timelines</vt:lpstr>
      <vt:lpstr>Challenges with Integrated Versus Disease-Focused Programming (1)</vt:lpstr>
      <vt:lpstr>Challenges with Integrated Versus Disease-Focused Programming (2)</vt:lpstr>
      <vt:lpstr>Fragmentation of Government Offices</vt:lpstr>
      <vt:lpstr>Limited Availability of Demand-Side Data</vt:lpstr>
      <vt:lpstr> Transfer of Health Workers</vt:lpstr>
      <vt:lpstr>Factors Related to Sustainability Support for State Annual Operational Plan (AOP) process Joint advocacy Ownership by the State Daily subsistence allowances (DSAs) and travel allowances Issues with coverage      </vt:lpstr>
      <vt:lpstr>Support for State AOP Process</vt:lpstr>
      <vt:lpstr>Ownership by the State</vt:lpstr>
      <vt:lpstr>DSAs and Travel Allowances (1)</vt:lpstr>
      <vt:lpstr>DSAs and Travel Allowances (2)</vt:lpstr>
      <vt:lpstr>Issues with Coverage</vt:lpstr>
      <vt:lpstr>Implementation Successes </vt:lpstr>
      <vt:lpstr>Implementation Successes Reported by the State (1)</vt:lpstr>
      <vt:lpstr>Implementation Successes Reported by the State (2)</vt:lpstr>
      <vt:lpstr>Conclusions </vt:lpstr>
      <vt:lpstr>Conclusion </vt:lpstr>
      <vt:lpstr>Next steps </vt:lpstr>
      <vt:lpstr>Next Steps</vt:lpstr>
      <vt:lpstr>Discussion/Feedback</vt:lpstr>
      <vt:lpstr>Thank you.</vt:lpstr>
      <vt:lpstr>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 www.data4impactproject.org</vt:lpstr>
    </vt:vector>
  </TitlesOfParts>
  <Company>Data for Impact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Nigeria Health, Population, and Nutrition (HPN) Multi-Activity Evaluation</dc:title>
  <dc:subject>Health, Population, and Nutrition</dc:subject>
  <dc:creator>Frazier, Will</dc:creator>
  <cp:lastModifiedBy>Wilkes, Becky</cp:lastModifiedBy>
  <cp:revision>2</cp:revision>
  <dcterms:created xsi:type="dcterms:W3CDTF">2018-10-26T20:55:28Z</dcterms:created>
  <dcterms:modified xsi:type="dcterms:W3CDTF">2022-11-16T14:44:05Z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0x010100BF7F1A79FFC5B9469933385D15F6111E</vt:lpwstr>
  </property>
  <property fmtid="{D5CDD505-2E9C-101B-9397-08002B2CF9AE}" pid="3" name="TaxKeyword">
    <vt:lpwstr/>
  </property>
  <property fmtid="{D5CDD505-2E9C-101B-9397-08002B2CF9AE}" pid="4" name="MediaServiceImageTags">
    <vt:lpwstr/>
  </property>
</Properties>
</file>