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heme/themeOverride1.xml" ContentType="application/vnd.openxmlformats-officedocument.themeOverr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73" r:id="rId5"/>
  </p:sldMasterIdLst>
  <p:notesMasterIdLst>
    <p:notesMasterId r:id="rId217"/>
  </p:notesMasterIdLst>
  <p:sldIdLst>
    <p:sldId id="276" r:id="rId6"/>
    <p:sldId id="886" r:id="rId7"/>
    <p:sldId id="2407" r:id="rId8"/>
    <p:sldId id="2639" r:id="rId9"/>
    <p:sldId id="2673" r:id="rId10"/>
    <p:sldId id="2400" r:id="rId11"/>
    <p:sldId id="2402" r:id="rId12"/>
    <p:sldId id="2706" r:id="rId13"/>
    <p:sldId id="2403" r:id="rId14"/>
    <p:sldId id="2404" r:id="rId15"/>
    <p:sldId id="2640" r:id="rId16"/>
    <p:sldId id="2440" r:id="rId17"/>
    <p:sldId id="2441" r:id="rId18"/>
    <p:sldId id="2442" r:id="rId19"/>
    <p:sldId id="2426" r:id="rId20"/>
    <p:sldId id="2411" r:id="rId21"/>
    <p:sldId id="2688" r:id="rId22"/>
    <p:sldId id="2745" r:id="rId23"/>
    <p:sldId id="2418" r:id="rId24"/>
    <p:sldId id="2419" r:id="rId25"/>
    <p:sldId id="2420" r:id="rId26"/>
    <p:sldId id="2693" r:id="rId27"/>
    <p:sldId id="2437" r:id="rId28"/>
    <p:sldId id="2568" r:id="rId29"/>
    <p:sldId id="2694" r:id="rId30"/>
    <p:sldId id="2643" r:id="rId31"/>
    <p:sldId id="2416" r:id="rId32"/>
    <p:sldId id="2695" r:id="rId33"/>
    <p:sldId id="2476" r:id="rId34"/>
    <p:sldId id="2445" r:id="rId35"/>
    <p:sldId id="2446" r:id="rId36"/>
    <p:sldId id="2447" r:id="rId37"/>
    <p:sldId id="2708" r:id="rId38"/>
    <p:sldId id="2449" r:id="rId39"/>
    <p:sldId id="2705" r:id="rId40"/>
    <p:sldId id="2696" r:id="rId41"/>
    <p:sldId id="2451" r:id="rId42"/>
    <p:sldId id="2697" r:id="rId43"/>
    <p:sldId id="2699" r:id="rId44"/>
    <p:sldId id="2700" r:id="rId45"/>
    <p:sldId id="2453" r:id="rId46"/>
    <p:sldId id="2607" r:id="rId47"/>
    <p:sldId id="2454" r:id="rId48"/>
    <p:sldId id="2475" r:id="rId49"/>
    <p:sldId id="2409" r:id="rId50"/>
    <p:sldId id="2410" r:id="rId51"/>
    <p:sldId id="2438" r:id="rId52"/>
    <p:sldId id="2709" r:id="rId53"/>
    <p:sldId id="2636" r:id="rId54"/>
    <p:sldId id="2641" r:id="rId55"/>
    <p:sldId id="2698" r:id="rId56"/>
    <p:sldId id="2427" r:id="rId57"/>
    <p:sldId id="2436" r:id="rId58"/>
    <p:sldId id="2428" r:id="rId59"/>
    <p:sldId id="2429" r:id="rId60"/>
    <p:sldId id="2430" r:id="rId61"/>
    <p:sldId id="2431" r:id="rId62"/>
    <p:sldId id="2432" r:id="rId63"/>
    <p:sldId id="2433" r:id="rId64"/>
    <p:sldId id="2434" r:id="rId65"/>
    <p:sldId id="2435" r:id="rId66"/>
    <p:sldId id="2642" r:id="rId67"/>
    <p:sldId id="2477" r:id="rId68"/>
    <p:sldId id="2594" r:id="rId69"/>
    <p:sldId id="2595" r:id="rId70"/>
    <p:sldId id="2596" r:id="rId71"/>
    <p:sldId id="2644" r:id="rId72"/>
    <p:sldId id="2597" r:id="rId73"/>
    <p:sldId id="2599" r:id="rId74"/>
    <p:sldId id="2741" r:id="rId75"/>
    <p:sldId id="2600" r:id="rId76"/>
    <p:sldId id="2740" r:id="rId77"/>
    <p:sldId id="2603" r:id="rId78"/>
    <p:sldId id="2645" r:id="rId79"/>
    <p:sldId id="2525" r:id="rId80"/>
    <p:sldId id="2604" r:id="rId81"/>
    <p:sldId id="2605" r:id="rId82"/>
    <p:sldId id="2606" r:id="rId83"/>
    <p:sldId id="2510" r:id="rId84"/>
    <p:sldId id="2496" r:id="rId85"/>
    <p:sldId id="2497" r:id="rId86"/>
    <p:sldId id="2498" r:id="rId87"/>
    <p:sldId id="2710" r:id="rId88"/>
    <p:sldId id="2598" r:id="rId89"/>
    <p:sldId id="2499" r:id="rId90"/>
    <p:sldId id="2500" r:id="rId91"/>
    <p:sldId id="2501" r:id="rId92"/>
    <p:sldId id="2502" r:id="rId93"/>
    <p:sldId id="2503" r:id="rId94"/>
    <p:sldId id="2504" r:id="rId95"/>
    <p:sldId id="2505" r:id="rId96"/>
    <p:sldId id="2506" r:id="rId97"/>
    <p:sldId id="2507" r:id="rId98"/>
    <p:sldId id="2747" r:id="rId99"/>
    <p:sldId id="2748" r:id="rId100"/>
    <p:sldId id="2646" r:id="rId101"/>
    <p:sldId id="2493" r:id="rId102"/>
    <p:sldId id="2479" r:id="rId103"/>
    <p:sldId id="2480" r:id="rId104"/>
    <p:sldId id="2481" r:id="rId105"/>
    <p:sldId id="2711" r:id="rId106"/>
    <p:sldId id="2482" r:id="rId107"/>
    <p:sldId id="2685" r:id="rId108"/>
    <p:sldId id="2690" r:id="rId109"/>
    <p:sldId id="2686" r:id="rId110"/>
    <p:sldId id="2486" r:id="rId111"/>
    <p:sldId id="2485" r:id="rId112"/>
    <p:sldId id="2488" r:id="rId113"/>
    <p:sldId id="2492" r:id="rId114"/>
    <p:sldId id="2489" r:id="rId115"/>
    <p:sldId id="2703" r:id="rId116"/>
    <p:sldId id="2490" r:id="rId117"/>
    <p:sldId id="2483" r:id="rId118"/>
    <p:sldId id="2513" r:id="rId119"/>
    <p:sldId id="2514" r:id="rId120"/>
    <p:sldId id="2515" r:id="rId121"/>
    <p:sldId id="2712" r:id="rId122"/>
    <p:sldId id="2509" r:id="rId123"/>
    <p:sldId id="2704" r:id="rId124"/>
    <p:sldId id="2713" r:id="rId125"/>
    <p:sldId id="2536" r:id="rId126"/>
    <p:sldId id="2537" r:id="rId127"/>
    <p:sldId id="2538" r:id="rId128"/>
    <p:sldId id="2714" r:id="rId129"/>
    <p:sldId id="2524" r:id="rId130"/>
    <p:sldId id="2723" r:id="rId131"/>
    <p:sldId id="2637" r:id="rId132"/>
    <p:sldId id="2647" r:id="rId133"/>
    <p:sldId id="2592" r:id="rId134"/>
    <p:sldId id="2570" r:id="rId135"/>
    <p:sldId id="2571" r:id="rId136"/>
    <p:sldId id="2715" r:id="rId137"/>
    <p:sldId id="2556" r:id="rId138"/>
    <p:sldId id="2724" r:id="rId139"/>
    <p:sldId id="2648" r:id="rId140"/>
    <p:sldId id="2384" r:id="rId141"/>
    <p:sldId id="2557" r:id="rId142"/>
    <p:sldId id="2649" r:id="rId143"/>
    <p:sldId id="2590" r:id="rId144"/>
    <p:sldId id="2573" r:id="rId145"/>
    <p:sldId id="2574" r:id="rId146"/>
    <p:sldId id="2716" r:id="rId147"/>
    <p:sldId id="2558" r:id="rId148"/>
    <p:sldId id="2725" r:id="rId149"/>
    <p:sldId id="2651" r:id="rId150"/>
    <p:sldId id="2653" r:id="rId151"/>
    <p:sldId id="2589" r:id="rId152"/>
    <p:sldId id="2582" r:id="rId153"/>
    <p:sldId id="2583" r:id="rId154"/>
    <p:sldId id="2717" r:id="rId155"/>
    <p:sldId id="2559" r:id="rId156"/>
    <p:sldId id="2726" r:id="rId157"/>
    <p:sldId id="2655" r:id="rId158"/>
    <p:sldId id="2586" r:id="rId159"/>
    <p:sldId id="2587" r:id="rId160"/>
    <p:sldId id="2560" r:id="rId161"/>
    <p:sldId id="2561" r:id="rId162"/>
    <p:sldId id="2656" r:id="rId163"/>
    <p:sldId id="2657" r:id="rId164"/>
    <p:sldId id="2660" r:id="rId165"/>
    <p:sldId id="2661" r:id="rId166"/>
    <p:sldId id="2658" r:id="rId167"/>
    <p:sldId id="2563" r:id="rId168"/>
    <p:sldId id="2459" r:id="rId169"/>
    <p:sldId id="2460" r:id="rId170"/>
    <p:sldId id="2461" r:id="rId171"/>
    <p:sldId id="2718" r:id="rId172"/>
    <p:sldId id="2462" r:id="rId173"/>
    <p:sldId id="2463" r:id="rId174"/>
    <p:sldId id="2464" r:id="rId175"/>
    <p:sldId id="2467" r:id="rId176"/>
    <p:sldId id="2468" r:id="rId177"/>
    <p:sldId id="2465" r:id="rId178"/>
    <p:sldId id="2466" r:id="rId179"/>
    <p:sldId id="2469" r:id="rId180"/>
    <p:sldId id="2470" r:id="rId181"/>
    <p:sldId id="2474" r:id="rId182"/>
    <p:sldId id="2550" r:id="rId183"/>
    <p:sldId id="2551" r:id="rId184"/>
    <p:sldId id="2719" r:id="rId185"/>
    <p:sldId id="2554" r:id="rId186"/>
    <p:sldId id="2727" r:id="rId187"/>
    <p:sldId id="2664" r:id="rId188"/>
    <p:sldId id="2555" r:id="rId189"/>
    <p:sldId id="2665" r:id="rId190"/>
    <p:sldId id="2666" r:id="rId191"/>
    <p:sldId id="2388" r:id="rId192"/>
    <p:sldId id="2667" r:id="rId193"/>
    <p:sldId id="429" r:id="rId194"/>
    <p:sldId id="2752" r:id="rId195"/>
    <p:sldId id="2750" r:id="rId196"/>
    <p:sldId id="2591" r:id="rId197"/>
    <p:sldId id="2578" r:id="rId198"/>
    <p:sldId id="2579" r:id="rId199"/>
    <p:sldId id="2720" r:id="rId200"/>
    <p:sldId id="2562" r:id="rId201"/>
    <p:sldId id="2728" r:id="rId202"/>
    <p:sldId id="2671" r:id="rId203"/>
    <p:sldId id="2672" r:id="rId204"/>
    <p:sldId id="2588" r:id="rId205"/>
    <p:sldId id="2730" r:id="rId206"/>
    <p:sldId id="2743" r:id="rId207"/>
    <p:sldId id="2737" r:id="rId208"/>
    <p:sldId id="2732" r:id="rId209"/>
    <p:sldId id="2733" r:id="rId210"/>
    <p:sldId id="2734" r:id="rId211"/>
    <p:sldId id="2731" r:id="rId212"/>
    <p:sldId id="2735" r:id="rId213"/>
    <p:sldId id="2742" r:id="rId214"/>
    <p:sldId id="2522" r:id="rId215"/>
    <p:sldId id="2535" r:id="rId2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ssion 1" id="{1314AB91-1000-4AAF-A952-EF53D0BA4199}">
          <p14:sldIdLst>
            <p14:sldId id="276"/>
            <p14:sldId id="886"/>
            <p14:sldId id="2407"/>
            <p14:sldId id="2639"/>
            <p14:sldId id="2673"/>
            <p14:sldId id="2400"/>
            <p14:sldId id="2402"/>
            <p14:sldId id="2706"/>
            <p14:sldId id="2403"/>
            <p14:sldId id="2404"/>
            <p14:sldId id="2640"/>
          </p14:sldIdLst>
        </p14:section>
        <p14:section name="Session 2" id="{22564E5E-2DA5-4BCE-918F-E564CDC8160D}">
          <p14:sldIdLst>
            <p14:sldId id="2440"/>
            <p14:sldId id="2441"/>
            <p14:sldId id="2442"/>
            <p14:sldId id="2426"/>
            <p14:sldId id="2411"/>
            <p14:sldId id="2688"/>
            <p14:sldId id="2745"/>
            <p14:sldId id="2418"/>
            <p14:sldId id="2419"/>
            <p14:sldId id="2420"/>
            <p14:sldId id="2693"/>
            <p14:sldId id="2437"/>
            <p14:sldId id="2568"/>
            <p14:sldId id="2694"/>
            <p14:sldId id="2643"/>
            <p14:sldId id="2416"/>
            <p14:sldId id="2695"/>
            <p14:sldId id="2476"/>
          </p14:sldIdLst>
        </p14:section>
        <p14:section name="Session 3" id="{B612AC95-629A-44CD-84D9-471B8A509D1A}">
          <p14:sldIdLst>
            <p14:sldId id="2445"/>
            <p14:sldId id="2446"/>
            <p14:sldId id="2447"/>
            <p14:sldId id="2708"/>
            <p14:sldId id="2449"/>
            <p14:sldId id="2705"/>
            <p14:sldId id="2696"/>
            <p14:sldId id="2451"/>
            <p14:sldId id="2697"/>
            <p14:sldId id="2699"/>
            <p14:sldId id="2700"/>
            <p14:sldId id="2453"/>
            <p14:sldId id="2607"/>
            <p14:sldId id="2454"/>
            <p14:sldId id="2475"/>
          </p14:sldIdLst>
        </p14:section>
        <p14:section name="Session 4" id="{1B58896B-BDAA-48A1-8BC6-AAB768671DD7}">
          <p14:sldIdLst>
            <p14:sldId id="2409"/>
            <p14:sldId id="2410"/>
            <p14:sldId id="2438"/>
            <p14:sldId id="2709"/>
            <p14:sldId id="2636"/>
            <p14:sldId id="2641"/>
            <p14:sldId id="2698"/>
            <p14:sldId id="2427"/>
            <p14:sldId id="2436"/>
            <p14:sldId id="2428"/>
            <p14:sldId id="2429"/>
            <p14:sldId id="2430"/>
            <p14:sldId id="2431"/>
            <p14:sldId id="2432"/>
            <p14:sldId id="2433"/>
            <p14:sldId id="2434"/>
            <p14:sldId id="2435"/>
            <p14:sldId id="2642"/>
            <p14:sldId id="2477"/>
          </p14:sldIdLst>
        </p14:section>
        <p14:section name="Session 5" id="{FFB13ED9-197B-497D-A17C-28DDE3BBE19D}">
          <p14:sldIdLst>
            <p14:sldId id="2594"/>
            <p14:sldId id="2595"/>
            <p14:sldId id="2596"/>
            <p14:sldId id="2644"/>
            <p14:sldId id="2597"/>
            <p14:sldId id="2599"/>
            <p14:sldId id="2741"/>
            <p14:sldId id="2600"/>
            <p14:sldId id="2740"/>
            <p14:sldId id="2603"/>
            <p14:sldId id="2645"/>
            <p14:sldId id="2525"/>
            <p14:sldId id="2604"/>
            <p14:sldId id="2605"/>
            <p14:sldId id="2606"/>
            <p14:sldId id="2510"/>
          </p14:sldIdLst>
        </p14:section>
        <p14:section name="Session 6" id="{C175CA82-B0D7-4D66-B39A-E2DC2FF478FE}">
          <p14:sldIdLst>
            <p14:sldId id="2496"/>
            <p14:sldId id="2497"/>
            <p14:sldId id="2498"/>
            <p14:sldId id="2710"/>
            <p14:sldId id="2598"/>
            <p14:sldId id="2499"/>
            <p14:sldId id="2500"/>
            <p14:sldId id="2501"/>
            <p14:sldId id="2502"/>
            <p14:sldId id="2503"/>
            <p14:sldId id="2504"/>
            <p14:sldId id="2505"/>
            <p14:sldId id="2506"/>
            <p14:sldId id="2507"/>
            <p14:sldId id="2747"/>
            <p14:sldId id="2748"/>
            <p14:sldId id="2646"/>
            <p14:sldId id="2493"/>
          </p14:sldIdLst>
        </p14:section>
        <p14:section name="Session 7" id="{7C7924FB-E5B0-492E-8FE7-B404C3BB0740}">
          <p14:sldIdLst>
            <p14:sldId id="2479"/>
            <p14:sldId id="2480"/>
            <p14:sldId id="2481"/>
            <p14:sldId id="2711"/>
            <p14:sldId id="2482"/>
            <p14:sldId id="2685"/>
            <p14:sldId id="2690"/>
            <p14:sldId id="2686"/>
            <p14:sldId id="2486"/>
            <p14:sldId id="2485"/>
            <p14:sldId id="2488"/>
            <p14:sldId id="2492"/>
            <p14:sldId id="2489"/>
            <p14:sldId id="2703"/>
            <p14:sldId id="2490"/>
            <p14:sldId id="2483"/>
          </p14:sldIdLst>
        </p14:section>
        <p14:section name="Session 8" id="{E802CD88-DCDC-4373-B01B-C98E2889B638}">
          <p14:sldIdLst>
            <p14:sldId id="2513"/>
            <p14:sldId id="2514"/>
            <p14:sldId id="2515"/>
            <p14:sldId id="2712"/>
            <p14:sldId id="2509"/>
            <p14:sldId id="2704"/>
            <p14:sldId id="2713"/>
            <p14:sldId id="2536"/>
          </p14:sldIdLst>
        </p14:section>
        <p14:section name="Session 9" id="{48612464-C624-4E30-89B3-1CA2D8D55466}">
          <p14:sldIdLst>
            <p14:sldId id="2537"/>
            <p14:sldId id="2538"/>
            <p14:sldId id="2714"/>
            <p14:sldId id="2524"/>
            <p14:sldId id="2723"/>
            <p14:sldId id="2637"/>
            <p14:sldId id="2647"/>
            <p14:sldId id="2592"/>
          </p14:sldIdLst>
        </p14:section>
        <p14:section name="Session 10" id="{AC778472-D83D-4FC8-94FC-9C75C3D67260}">
          <p14:sldIdLst>
            <p14:sldId id="2570"/>
            <p14:sldId id="2571"/>
            <p14:sldId id="2715"/>
            <p14:sldId id="2556"/>
            <p14:sldId id="2724"/>
            <p14:sldId id="2648"/>
            <p14:sldId id="2384"/>
            <p14:sldId id="2557"/>
            <p14:sldId id="2649"/>
            <p14:sldId id="2590"/>
          </p14:sldIdLst>
        </p14:section>
        <p14:section name="Session 11" id="{7823E82F-BBB7-4ECC-AD2C-7709B3B926E2}">
          <p14:sldIdLst>
            <p14:sldId id="2573"/>
            <p14:sldId id="2574"/>
            <p14:sldId id="2716"/>
            <p14:sldId id="2558"/>
            <p14:sldId id="2725"/>
            <p14:sldId id="2651"/>
            <p14:sldId id="2653"/>
            <p14:sldId id="2589"/>
          </p14:sldIdLst>
        </p14:section>
        <p14:section name="Session12" id="{AF39CB27-FDF9-4F28-ABC9-B51E472EC919}">
          <p14:sldIdLst>
            <p14:sldId id="2582"/>
            <p14:sldId id="2583"/>
            <p14:sldId id="2717"/>
            <p14:sldId id="2559"/>
            <p14:sldId id="2726"/>
            <p14:sldId id="2655"/>
            <p14:sldId id="2586"/>
            <p14:sldId id="2587"/>
            <p14:sldId id="2560"/>
            <p14:sldId id="2561"/>
            <p14:sldId id="2656"/>
            <p14:sldId id="2657"/>
            <p14:sldId id="2660"/>
            <p14:sldId id="2661"/>
            <p14:sldId id="2658"/>
            <p14:sldId id="2563"/>
          </p14:sldIdLst>
        </p14:section>
        <p14:section name="Session 13" id="{0EE3AB50-6F22-4D6A-BF87-91648882CC8F}">
          <p14:sldIdLst>
            <p14:sldId id="2459"/>
            <p14:sldId id="2460"/>
            <p14:sldId id="2461"/>
            <p14:sldId id="2718"/>
            <p14:sldId id="2462"/>
            <p14:sldId id="2463"/>
            <p14:sldId id="2464"/>
            <p14:sldId id="2467"/>
            <p14:sldId id="2468"/>
            <p14:sldId id="2465"/>
            <p14:sldId id="2466"/>
            <p14:sldId id="2469"/>
            <p14:sldId id="2470"/>
            <p14:sldId id="2474"/>
          </p14:sldIdLst>
        </p14:section>
        <p14:section name="Session 14" id="{4E559390-31E5-4CE9-B481-C627074095F9}">
          <p14:sldIdLst>
            <p14:sldId id="2550"/>
            <p14:sldId id="2551"/>
            <p14:sldId id="2719"/>
            <p14:sldId id="2554"/>
            <p14:sldId id="2727"/>
            <p14:sldId id="2664"/>
            <p14:sldId id="2555"/>
            <p14:sldId id="2665"/>
            <p14:sldId id="2666"/>
            <p14:sldId id="2388"/>
            <p14:sldId id="2667"/>
            <p14:sldId id="429"/>
            <p14:sldId id="2752"/>
            <p14:sldId id="2750"/>
            <p14:sldId id="2591"/>
          </p14:sldIdLst>
        </p14:section>
        <p14:section name="Session 15" id="{82B665AF-9D38-4464-ABBF-F1F91599D19A}">
          <p14:sldIdLst>
            <p14:sldId id="2578"/>
            <p14:sldId id="2579"/>
            <p14:sldId id="2720"/>
            <p14:sldId id="2562"/>
            <p14:sldId id="2728"/>
            <p14:sldId id="2671"/>
            <p14:sldId id="2672"/>
            <p14:sldId id="2588"/>
          </p14:sldIdLst>
        </p14:section>
        <p14:section name="Session 16_Recap" id="{911C9F0C-B4C7-4E96-8505-3194458D850A}">
          <p14:sldIdLst>
            <p14:sldId id="2730"/>
            <p14:sldId id="2743"/>
            <p14:sldId id="2737"/>
            <p14:sldId id="2732"/>
            <p14:sldId id="2733"/>
            <p14:sldId id="2734"/>
            <p14:sldId id="2731"/>
            <p14:sldId id="2735"/>
            <p14:sldId id="2742"/>
          </p14:sldIdLst>
        </p14:section>
        <p14:section name="Close" id="{12C2FE79-A734-4800-9AE0-AE37D9E744CD}">
          <p14:sldIdLst>
            <p14:sldId id="2522"/>
            <p14:sldId id="2535"/>
          </p14:sldIdLst>
        </p14:section>
      </p14:sectionLst>
    </p:ext>
    <p:ext uri="{EFAFB233-063F-42B5-8137-9DF3F51BA10A}">
      <p15:sldGuideLst xmlns:p15="http://schemas.microsoft.com/office/powerpoint/2012/main">
        <p15:guide id="1" orient="horz" pos="432" userDrawn="1">
          <p15:clr>
            <a:srgbClr val="A4A3A4"/>
          </p15:clr>
        </p15:guide>
        <p15:guide id="2" pos="19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327B42-E1BE-5AB8-62FD-D9C98AA32275}" name="Wilkes, Becky" initials="WB" userId="S::bwilkes@ad.unc.edu::9bbde20d-3fc9-4ac7-be80-50a254820eaf" providerId="AD"/>
  <p188:author id="{F185C770-CD7F-D803-792D-EA93395B310C}" name="Escudero, Gabriela Maria" initials="EGM" userId="S::escudero@ad.unc.edu::0085e9be-f553-4466-8af4-d40b8787635b" providerId="AD"/>
  <p188:author id="{13490083-A0AB-7BE5-7276-27771443FD01}" name="Katie Kosma" initials="KK" userId="8b2111fc4d908465" providerId="Windows Live"/>
  <p188:author id="{51DA2C93-D7F1-AA9A-0465-98D19C6D6147}" name="Harriet Ruysen" initials="HR" userId="S::lsh396507@lshtm.ac.uk::47abf35c-319c-49ca-a416-1408f3dd78db" providerId="AD"/>
  <p188:author id="{9808C7B7-0A1F-5DBD-15B0-3B95199F11E7}" name="Katie Kosma" initials="KK" userId="S::kkosma@ad.unc.edu::575bbb6c-e3db-46a6-b2ef-41085cd81380" providerId="AD"/>
  <p188:author id="{FB7731CB-6389-8990-6A4E-F348299FCCD8}" name="Guest User" initials="GU" userId="S::urn:spo:anon#3ef1a93b56d8128e9304f3039efe0b81f961eb8329ea469d17c5c8cd37fb6a41::" providerId="AD"/>
  <p188:author id="{6B4095FC-B952-B0D5-93E0-29A9CCE2D604}" name="Louise Day" initials="LD" userId="S::eidelday@lshtm.ac.uk::f454e3ab-c848-44f8-a013-f9f576f0b10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152"/>
    <a:srgbClr val="2F5597"/>
    <a:srgbClr val="41636D"/>
    <a:srgbClr val="E5E9EF"/>
    <a:srgbClr val="8497B0"/>
    <a:srgbClr val="A7BF39"/>
    <a:srgbClr val="008C84"/>
    <a:srgbClr val="CA5010"/>
    <a:srgbClr val="AA2573"/>
    <a:srgbClr val="69BC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32B84B-53F5-4718-B970-E312A401BF51}" v="14" dt="2022-05-13T14:31:17.112"/>
    <p1510:client id="{EC4011A2-A0DD-43AB-A730-C2BCA87EF8D9}" v="23" dt="2022-05-12T20:10:25.4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91" autoAdjust="0"/>
    <p:restoredTop sz="71309" autoAdjust="0"/>
  </p:normalViewPr>
  <p:slideViewPr>
    <p:cSldViewPr snapToGrid="0" snapToObjects="1">
      <p:cViewPr varScale="1">
        <p:scale>
          <a:sx n="77" d="100"/>
          <a:sy n="77" d="100"/>
        </p:scale>
        <p:origin x="1434" y="90"/>
      </p:cViewPr>
      <p:guideLst>
        <p:guide orient="horz" pos="432"/>
        <p:guide pos="192"/>
      </p:guideLst>
    </p:cSldViewPr>
  </p:slideViewPr>
  <p:notesTextViewPr>
    <p:cViewPr>
      <p:scale>
        <a:sx n="1" d="1"/>
        <a:sy n="1" d="1"/>
      </p:scale>
      <p:origin x="0" y="0"/>
    </p:cViewPr>
  </p:notesTextViewPr>
  <p:sorterViewPr>
    <p:cViewPr>
      <p:scale>
        <a:sx n="100" d="100"/>
        <a:sy n="100" d="100"/>
      </p:scale>
      <p:origin x="0" y="-6891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slide" Target="slides/slide186.xml"/><Relationship Id="rId205" Type="http://schemas.openxmlformats.org/officeDocument/2006/relationships/slide" Target="slides/slide200.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2.xml"/><Relationship Id="rId95" Type="http://schemas.openxmlformats.org/officeDocument/2006/relationships/slide" Target="slides/slide90.xml"/><Relationship Id="rId160" Type="http://schemas.openxmlformats.org/officeDocument/2006/relationships/slide" Target="slides/slide155.xml"/><Relationship Id="rId181" Type="http://schemas.openxmlformats.org/officeDocument/2006/relationships/slide" Target="slides/slide176.xml"/><Relationship Id="rId216" Type="http://schemas.openxmlformats.org/officeDocument/2006/relationships/slide" Target="slides/slide211.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85" Type="http://schemas.openxmlformats.org/officeDocument/2006/relationships/slide" Target="slides/slide80.xml"/><Relationship Id="rId150" Type="http://schemas.openxmlformats.org/officeDocument/2006/relationships/slide" Target="slides/slide145.xml"/><Relationship Id="rId171" Type="http://schemas.openxmlformats.org/officeDocument/2006/relationships/slide" Target="slides/slide166.xml"/><Relationship Id="rId192" Type="http://schemas.openxmlformats.org/officeDocument/2006/relationships/slide" Target="slides/slide187.xml"/><Relationship Id="rId206" Type="http://schemas.openxmlformats.org/officeDocument/2006/relationships/slide" Target="slides/slide201.xml"/><Relationship Id="rId12" Type="http://schemas.openxmlformats.org/officeDocument/2006/relationships/slide" Target="slides/slide7.xml"/><Relationship Id="rId33" Type="http://schemas.openxmlformats.org/officeDocument/2006/relationships/slide" Target="slides/slide28.xml"/><Relationship Id="rId108" Type="http://schemas.openxmlformats.org/officeDocument/2006/relationships/slide" Target="slides/slide103.xml"/><Relationship Id="rId129" Type="http://schemas.openxmlformats.org/officeDocument/2006/relationships/slide" Target="slides/slide124.xml"/><Relationship Id="rId54" Type="http://schemas.openxmlformats.org/officeDocument/2006/relationships/slide" Target="slides/slide49.xml"/><Relationship Id="rId75" Type="http://schemas.openxmlformats.org/officeDocument/2006/relationships/slide" Target="slides/slide70.xml"/><Relationship Id="rId96" Type="http://schemas.openxmlformats.org/officeDocument/2006/relationships/slide" Target="slides/slide91.xml"/><Relationship Id="rId140" Type="http://schemas.openxmlformats.org/officeDocument/2006/relationships/slide" Target="slides/slide135.xml"/><Relationship Id="rId161" Type="http://schemas.openxmlformats.org/officeDocument/2006/relationships/slide" Target="slides/slide156.xml"/><Relationship Id="rId182" Type="http://schemas.openxmlformats.org/officeDocument/2006/relationships/slide" Target="slides/slide177.xml"/><Relationship Id="rId217" Type="http://schemas.openxmlformats.org/officeDocument/2006/relationships/notesMaster" Target="notesMasters/notesMaster1.xml"/><Relationship Id="rId6" Type="http://schemas.openxmlformats.org/officeDocument/2006/relationships/slide" Target="slides/slide1.xml"/><Relationship Id="rId23" Type="http://schemas.openxmlformats.org/officeDocument/2006/relationships/slide" Target="slides/slide18.xml"/><Relationship Id="rId119" Type="http://schemas.openxmlformats.org/officeDocument/2006/relationships/slide" Target="slides/slide114.xml"/><Relationship Id="rId44" Type="http://schemas.openxmlformats.org/officeDocument/2006/relationships/slide" Target="slides/slide39.xml"/><Relationship Id="rId65" Type="http://schemas.openxmlformats.org/officeDocument/2006/relationships/slide" Target="slides/slide60.xml"/><Relationship Id="rId86" Type="http://schemas.openxmlformats.org/officeDocument/2006/relationships/slide" Target="slides/slide81.xml"/><Relationship Id="rId130" Type="http://schemas.openxmlformats.org/officeDocument/2006/relationships/slide" Target="slides/slide125.xml"/><Relationship Id="rId151" Type="http://schemas.openxmlformats.org/officeDocument/2006/relationships/slide" Target="slides/slide146.xml"/><Relationship Id="rId172" Type="http://schemas.openxmlformats.org/officeDocument/2006/relationships/slide" Target="slides/slide167.xml"/><Relationship Id="rId193" Type="http://schemas.openxmlformats.org/officeDocument/2006/relationships/slide" Target="slides/slide188.xml"/><Relationship Id="rId207" Type="http://schemas.openxmlformats.org/officeDocument/2006/relationships/slide" Target="slides/slide202.xml"/><Relationship Id="rId13" Type="http://schemas.openxmlformats.org/officeDocument/2006/relationships/slide" Target="slides/slide8.xml"/><Relationship Id="rId109" Type="http://schemas.openxmlformats.org/officeDocument/2006/relationships/slide" Target="slides/slide104.xml"/><Relationship Id="rId34" Type="http://schemas.openxmlformats.org/officeDocument/2006/relationships/slide" Target="slides/slide29.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20" Type="http://schemas.openxmlformats.org/officeDocument/2006/relationships/slide" Target="slides/slide115.xml"/><Relationship Id="rId141" Type="http://schemas.openxmlformats.org/officeDocument/2006/relationships/slide" Target="slides/slide136.xml"/><Relationship Id="rId7" Type="http://schemas.openxmlformats.org/officeDocument/2006/relationships/slide" Target="slides/slide2.xml"/><Relationship Id="rId162" Type="http://schemas.openxmlformats.org/officeDocument/2006/relationships/slide" Target="slides/slide157.xml"/><Relationship Id="rId183" Type="http://schemas.openxmlformats.org/officeDocument/2006/relationships/slide" Target="slides/slide178.xml"/><Relationship Id="rId218" Type="http://schemas.openxmlformats.org/officeDocument/2006/relationships/presProps" Target="presProps.xml"/><Relationship Id="rId24" Type="http://schemas.openxmlformats.org/officeDocument/2006/relationships/slide" Target="slides/slide19.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31" Type="http://schemas.openxmlformats.org/officeDocument/2006/relationships/slide" Target="slides/slide126.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slide" Target="slides/slide189.xml"/><Relationship Id="rId208" Type="http://schemas.openxmlformats.org/officeDocument/2006/relationships/slide" Target="slides/slide203.xml"/><Relationship Id="rId14" Type="http://schemas.openxmlformats.org/officeDocument/2006/relationships/slide" Target="slides/slide9.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189" Type="http://schemas.openxmlformats.org/officeDocument/2006/relationships/slide" Target="slides/slide184.xml"/><Relationship Id="rId219" Type="http://schemas.openxmlformats.org/officeDocument/2006/relationships/viewProps" Target="viewProps.xml"/><Relationship Id="rId3" Type="http://schemas.openxmlformats.org/officeDocument/2006/relationships/customXml" Target="../customXml/item3.xml"/><Relationship Id="rId214" Type="http://schemas.openxmlformats.org/officeDocument/2006/relationships/slide" Target="slides/slide209.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5" Type="http://schemas.openxmlformats.org/officeDocument/2006/relationships/slide" Target="slides/slide190.xml"/><Relationship Id="rId209" Type="http://schemas.openxmlformats.org/officeDocument/2006/relationships/slide" Target="slides/slide204.xml"/><Relationship Id="rId190" Type="http://schemas.openxmlformats.org/officeDocument/2006/relationships/slide" Target="slides/slide185.xml"/><Relationship Id="rId204" Type="http://schemas.openxmlformats.org/officeDocument/2006/relationships/slide" Target="slides/slide199.xml"/><Relationship Id="rId220" Type="http://schemas.openxmlformats.org/officeDocument/2006/relationships/theme" Target="theme/theme1.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slideMaster" Target="slideMasters/slideMaster1.xml"/><Relationship Id="rId9" Type="http://schemas.openxmlformats.org/officeDocument/2006/relationships/slide" Target="slides/slide4.xml"/><Relationship Id="rId180" Type="http://schemas.openxmlformats.org/officeDocument/2006/relationships/slide" Target="slides/slide175.xml"/><Relationship Id="rId210" Type="http://schemas.openxmlformats.org/officeDocument/2006/relationships/slide" Target="slides/slide205.xml"/><Relationship Id="rId215" Type="http://schemas.openxmlformats.org/officeDocument/2006/relationships/slide" Target="slides/slide210.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96" Type="http://schemas.openxmlformats.org/officeDocument/2006/relationships/slide" Target="slides/slide191.xml"/><Relationship Id="rId200" Type="http://schemas.openxmlformats.org/officeDocument/2006/relationships/slide" Target="slides/slide195.xml"/><Relationship Id="rId16" Type="http://schemas.openxmlformats.org/officeDocument/2006/relationships/slide" Target="slides/slide11.xml"/><Relationship Id="rId221" Type="http://schemas.openxmlformats.org/officeDocument/2006/relationships/tableStyles" Target="tableStyles.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165" Type="http://schemas.openxmlformats.org/officeDocument/2006/relationships/slide" Target="slides/slide160.xml"/><Relationship Id="rId186" Type="http://schemas.openxmlformats.org/officeDocument/2006/relationships/slide" Target="slides/slide181.xml"/><Relationship Id="rId211" Type="http://schemas.openxmlformats.org/officeDocument/2006/relationships/slide" Target="slides/slide206.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80" Type="http://schemas.openxmlformats.org/officeDocument/2006/relationships/slide" Target="slides/slide75.xml"/><Relationship Id="rId155" Type="http://schemas.openxmlformats.org/officeDocument/2006/relationships/slide" Target="slides/slide150.xml"/><Relationship Id="rId176" Type="http://schemas.openxmlformats.org/officeDocument/2006/relationships/slide" Target="slides/slide171.xml"/><Relationship Id="rId197" Type="http://schemas.openxmlformats.org/officeDocument/2006/relationships/slide" Target="slides/slide192.xml"/><Relationship Id="rId201" Type="http://schemas.openxmlformats.org/officeDocument/2006/relationships/slide" Target="slides/slide196.xml"/><Relationship Id="rId222" Type="http://schemas.microsoft.com/office/2016/11/relationships/changesInfo" Target="changesInfos/changesInfo1.xml"/><Relationship Id="rId17" Type="http://schemas.openxmlformats.org/officeDocument/2006/relationships/slide" Target="slides/slide12.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24" Type="http://schemas.openxmlformats.org/officeDocument/2006/relationships/slide" Target="slides/slide119.xml"/><Relationship Id="rId70" Type="http://schemas.openxmlformats.org/officeDocument/2006/relationships/slide" Target="slides/slide65.xml"/><Relationship Id="rId91" Type="http://schemas.openxmlformats.org/officeDocument/2006/relationships/slide" Target="slides/slide86.xml"/><Relationship Id="rId145" Type="http://schemas.openxmlformats.org/officeDocument/2006/relationships/slide" Target="slides/slide140.xml"/><Relationship Id="rId166" Type="http://schemas.openxmlformats.org/officeDocument/2006/relationships/slide" Target="slides/slide161.xml"/><Relationship Id="rId187" Type="http://schemas.openxmlformats.org/officeDocument/2006/relationships/slide" Target="slides/slide182.xml"/><Relationship Id="rId1" Type="http://schemas.openxmlformats.org/officeDocument/2006/relationships/customXml" Target="../customXml/item1.xml"/><Relationship Id="rId212" Type="http://schemas.openxmlformats.org/officeDocument/2006/relationships/slide" Target="slides/slide207.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60" Type="http://schemas.openxmlformats.org/officeDocument/2006/relationships/slide" Target="slides/slide55.xml"/><Relationship Id="rId81" Type="http://schemas.openxmlformats.org/officeDocument/2006/relationships/slide" Target="slides/slide76.xml"/><Relationship Id="rId135" Type="http://schemas.openxmlformats.org/officeDocument/2006/relationships/slide" Target="slides/slide130.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slide" Target="slides/slide193.xml"/><Relationship Id="rId202" Type="http://schemas.openxmlformats.org/officeDocument/2006/relationships/slide" Target="slides/slide197.xml"/><Relationship Id="rId223" Type="http://schemas.microsoft.com/office/2015/10/relationships/revisionInfo" Target="revisionInfo.xml"/><Relationship Id="rId18" Type="http://schemas.openxmlformats.org/officeDocument/2006/relationships/slide" Target="slides/slide13.xml"/><Relationship Id="rId39" Type="http://schemas.openxmlformats.org/officeDocument/2006/relationships/slide" Target="slides/slide34.xml"/><Relationship Id="rId50" Type="http://schemas.openxmlformats.org/officeDocument/2006/relationships/slide" Target="slides/slide45.xml"/><Relationship Id="rId104" Type="http://schemas.openxmlformats.org/officeDocument/2006/relationships/slide" Target="slides/slide99.xml"/><Relationship Id="rId125" Type="http://schemas.openxmlformats.org/officeDocument/2006/relationships/slide" Target="slides/slide120.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71" Type="http://schemas.openxmlformats.org/officeDocument/2006/relationships/slide" Target="slides/slide66.xml"/><Relationship Id="rId92" Type="http://schemas.openxmlformats.org/officeDocument/2006/relationships/slide" Target="slides/slide87.xml"/><Relationship Id="rId213" Type="http://schemas.openxmlformats.org/officeDocument/2006/relationships/slide" Target="slides/slide208.xml"/><Relationship Id="rId2" Type="http://schemas.openxmlformats.org/officeDocument/2006/relationships/customXml" Target="../customXml/item2.xml"/><Relationship Id="rId29" Type="http://schemas.openxmlformats.org/officeDocument/2006/relationships/slide" Target="slides/slide24.xml"/><Relationship Id="rId40" Type="http://schemas.openxmlformats.org/officeDocument/2006/relationships/slide" Target="slides/slide35.xml"/><Relationship Id="rId115" Type="http://schemas.openxmlformats.org/officeDocument/2006/relationships/slide" Target="slides/slide110.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99" Type="http://schemas.openxmlformats.org/officeDocument/2006/relationships/slide" Target="slides/slide194.xml"/><Relationship Id="rId203" Type="http://schemas.openxmlformats.org/officeDocument/2006/relationships/slide" Target="slides/slide198.xml"/><Relationship Id="rId19" Type="http://schemas.openxmlformats.org/officeDocument/2006/relationships/slide" Target="slides/slide14.xml"/><Relationship Id="rId224" Type="http://schemas.microsoft.com/office/2018/10/relationships/authors" Target="authors.xml"/><Relationship Id="rId30" Type="http://schemas.openxmlformats.org/officeDocument/2006/relationships/slide" Target="slides/slide2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kes, Becky" userId="9bbde20d-3fc9-4ac7-be80-50a254820eaf" providerId="ADAL" clId="{EC4011A2-A0DD-43AB-A730-C2BCA87EF8D9}"/>
    <pc:docChg chg="custSel modSld">
      <pc:chgData name="Wilkes, Becky" userId="9bbde20d-3fc9-4ac7-be80-50a254820eaf" providerId="ADAL" clId="{EC4011A2-A0DD-43AB-A730-C2BCA87EF8D9}" dt="2022-05-12T20:14:19.555" v="235" actId="208"/>
      <pc:docMkLst>
        <pc:docMk/>
      </pc:docMkLst>
      <pc:sldChg chg="modSp mod">
        <pc:chgData name="Wilkes, Becky" userId="9bbde20d-3fc9-4ac7-be80-50a254820eaf" providerId="ADAL" clId="{EC4011A2-A0DD-43AB-A730-C2BCA87EF8D9}" dt="2022-05-12T19:52:48.035" v="2" actId="1035"/>
        <pc:sldMkLst>
          <pc:docMk/>
          <pc:sldMk cId="2524263473" sldId="2498"/>
        </pc:sldMkLst>
        <pc:graphicFrameChg chg="mod">
          <ac:chgData name="Wilkes, Becky" userId="9bbde20d-3fc9-4ac7-be80-50a254820eaf" providerId="ADAL" clId="{EC4011A2-A0DD-43AB-A730-C2BCA87EF8D9}" dt="2022-05-12T19:52:48.035" v="2" actId="1035"/>
          <ac:graphicFrameMkLst>
            <pc:docMk/>
            <pc:sldMk cId="2524263473" sldId="2498"/>
            <ac:graphicFrameMk id="6" creationId="{E3B58F4D-5138-E79B-F794-531EBC6B35CF}"/>
          </ac:graphicFrameMkLst>
        </pc:graphicFrameChg>
      </pc:sldChg>
      <pc:sldChg chg="addSp delSp modSp mod">
        <pc:chgData name="Wilkes, Becky" userId="9bbde20d-3fc9-4ac7-be80-50a254820eaf" providerId="ADAL" clId="{EC4011A2-A0DD-43AB-A730-C2BCA87EF8D9}" dt="2022-05-12T19:53:54.721" v="14" actId="1076"/>
        <pc:sldMkLst>
          <pc:docMk/>
          <pc:sldMk cId="3708758814" sldId="2499"/>
        </pc:sldMkLst>
        <pc:graphicFrameChg chg="del">
          <ac:chgData name="Wilkes, Becky" userId="9bbde20d-3fc9-4ac7-be80-50a254820eaf" providerId="ADAL" clId="{EC4011A2-A0DD-43AB-A730-C2BCA87EF8D9}" dt="2022-05-12T19:53:44.122" v="10" actId="478"/>
          <ac:graphicFrameMkLst>
            <pc:docMk/>
            <pc:sldMk cId="3708758814" sldId="2499"/>
            <ac:graphicFrameMk id="4" creationId="{D105333F-218E-45A1-B62E-1D2F999EDA7D}"/>
          </ac:graphicFrameMkLst>
        </pc:graphicFrameChg>
        <pc:picChg chg="add mod">
          <ac:chgData name="Wilkes, Becky" userId="9bbde20d-3fc9-4ac7-be80-50a254820eaf" providerId="ADAL" clId="{EC4011A2-A0DD-43AB-A730-C2BCA87EF8D9}" dt="2022-05-12T19:53:54.721" v="14" actId="1076"/>
          <ac:picMkLst>
            <pc:docMk/>
            <pc:sldMk cId="3708758814" sldId="2499"/>
            <ac:picMk id="8" creationId="{6861FDFB-5643-8D82-8CF2-69FA5415A2E6}"/>
          </ac:picMkLst>
        </pc:picChg>
      </pc:sldChg>
      <pc:sldChg chg="addSp delSp modSp mod">
        <pc:chgData name="Wilkes, Becky" userId="9bbde20d-3fc9-4ac7-be80-50a254820eaf" providerId="ADAL" clId="{EC4011A2-A0DD-43AB-A730-C2BCA87EF8D9}" dt="2022-05-12T19:58:16.704" v="47" actId="1037"/>
        <pc:sldMkLst>
          <pc:docMk/>
          <pc:sldMk cId="1237712863" sldId="2500"/>
        </pc:sldMkLst>
        <pc:graphicFrameChg chg="del">
          <ac:chgData name="Wilkes, Becky" userId="9bbde20d-3fc9-4ac7-be80-50a254820eaf" providerId="ADAL" clId="{EC4011A2-A0DD-43AB-A730-C2BCA87EF8D9}" dt="2022-05-12T19:58:05.313" v="23" actId="478"/>
          <ac:graphicFrameMkLst>
            <pc:docMk/>
            <pc:sldMk cId="1237712863" sldId="2500"/>
            <ac:graphicFrameMk id="4" creationId="{6BED43C0-7C8B-496B-9AA7-757B01A2D3E9}"/>
          </ac:graphicFrameMkLst>
        </pc:graphicFrameChg>
        <pc:picChg chg="add mod">
          <ac:chgData name="Wilkes, Becky" userId="9bbde20d-3fc9-4ac7-be80-50a254820eaf" providerId="ADAL" clId="{EC4011A2-A0DD-43AB-A730-C2BCA87EF8D9}" dt="2022-05-12T19:58:16.704" v="47" actId="1037"/>
          <ac:picMkLst>
            <pc:docMk/>
            <pc:sldMk cId="1237712863" sldId="2500"/>
            <ac:picMk id="12" creationId="{A185F463-86BD-8405-8813-1D6F286973AF}"/>
          </ac:picMkLst>
        </pc:picChg>
      </pc:sldChg>
      <pc:sldChg chg="addSp delSp modSp mod modCm">
        <pc:chgData name="Wilkes, Becky" userId="9bbde20d-3fc9-4ac7-be80-50a254820eaf" providerId="ADAL" clId="{EC4011A2-A0DD-43AB-A730-C2BCA87EF8D9}" dt="2022-05-12T19:58:28.285" v="51" actId="1037"/>
        <pc:sldMkLst>
          <pc:docMk/>
          <pc:sldMk cId="2041125688" sldId="2501"/>
        </pc:sldMkLst>
        <pc:graphicFrameChg chg="del">
          <ac:chgData name="Wilkes, Becky" userId="9bbde20d-3fc9-4ac7-be80-50a254820eaf" providerId="ADAL" clId="{EC4011A2-A0DD-43AB-A730-C2BCA87EF8D9}" dt="2022-05-12T19:58:21.826" v="48" actId="478"/>
          <ac:graphicFrameMkLst>
            <pc:docMk/>
            <pc:sldMk cId="2041125688" sldId="2501"/>
            <ac:graphicFrameMk id="4" creationId="{6BED43C0-7C8B-496B-9AA7-757B01A2D3E9}"/>
          </ac:graphicFrameMkLst>
        </pc:graphicFrameChg>
        <pc:picChg chg="add mod">
          <ac:chgData name="Wilkes, Becky" userId="9bbde20d-3fc9-4ac7-be80-50a254820eaf" providerId="ADAL" clId="{EC4011A2-A0DD-43AB-A730-C2BCA87EF8D9}" dt="2022-05-12T19:58:28.285" v="51" actId="1037"/>
          <ac:picMkLst>
            <pc:docMk/>
            <pc:sldMk cId="2041125688" sldId="2501"/>
            <ac:picMk id="17" creationId="{A5C7C889-6E6C-896E-F8A0-81EE42872DAA}"/>
          </ac:picMkLst>
        </pc:picChg>
      </pc:sldChg>
      <pc:sldChg chg="addSp delSp modSp mod delCm modCm">
        <pc:chgData name="Wilkes, Becky" userId="9bbde20d-3fc9-4ac7-be80-50a254820eaf" providerId="ADAL" clId="{EC4011A2-A0DD-43AB-A730-C2BCA87EF8D9}" dt="2022-05-12T19:58:46.752" v="57" actId="1035"/>
        <pc:sldMkLst>
          <pc:docMk/>
          <pc:sldMk cId="615845754" sldId="2502"/>
        </pc:sldMkLst>
        <pc:spChg chg="del">
          <ac:chgData name="Wilkes, Becky" userId="9bbde20d-3fc9-4ac7-be80-50a254820eaf" providerId="ADAL" clId="{EC4011A2-A0DD-43AB-A730-C2BCA87EF8D9}" dt="2022-05-12T19:55:31.792" v="18" actId="478"/>
          <ac:spMkLst>
            <pc:docMk/>
            <pc:sldMk cId="615845754" sldId="2502"/>
            <ac:spMk id="8" creationId="{9A72A16D-F8C6-934E-B12A-C9513366B942}"/>
          </ac:spMkLst>
        </pc:spChg>
        <pc:graphicFrameChg chg="del">
          <ac:chgData name="Wilkes, Becky" userId="9bbde20d-3fc9-4ac7-be80-50a254820eaf" providerId="ADAL" clId="{EC4011A2-A0DD-43AB-A730-C2BCA87EF8D9}" dt="2022-05-12T19:58:41.172" v="52" actId="478"/>
          <ac:graphicFrameMkLst>
            <pc:docMk/>
            <pc:sldMk cId="615845754" sldId="2502"/>
            <ac:graphicFrameMk id="4" creationId="{6BED43C0-7C8B-496B-9AA7-757B01A2D3E9}"/>
          </ac:graphicFrameMkLst>
        </pc:graphicFrameChg>
        <pc:picChg chg="add mod">
          <ac:chgData name="Wilkes, Becky" userId="9bbde20d-3fc9-4ac7-be80-50a254820eaf" providerId="ADAL" clId="{EC4011A2-A0DD-43AB-A730-C2BCA87EF8D9}" dt="2022-05-12T19:58:46.752" v="57" actId="1035"/>
          <ac:picMkLst>
            <pc:docMk/>
            <pc:sldMk cId="615845754" sldId="2502"/>
            <ac:picMk id="19" creationId="{E67B5F32-E5FF-945F-865E-A7EB51FB5AE3}"/>
          </ac:picMkLst>
        </pc:picChg>
      </pc:sldChg>
      <pc:sldChg chg="addSp delSp modSp mod">
        <pc:chgData name="Wilkes, Becky" userId="9bbde20d-3fc9-4ac7-be80-50a254820eaf" providerId="ADAL" clId="{EC4011A2-A0DD-43AB-A730-C2BCA87EF8D9}" dt="2022-05-12T19:58:59.189" v="64" actId="1037"/>
        <pc:sldMkLst>
          <pc:docMk/>
          <pc:sldMk cId="3885452935" sldId="2503"/>
        </pc:sldMkLst>
        <pc:graphicFrameChg chg="del">
          <ac:chgData name="Wilkes, Becky" userId="9bbde20d-3fc9-4ac7-be80-50a254820eaf" providerId="ADAL" clId="{EC4011A2-A0DD-43AB-A730-C2BCA87EF8D9}" dt="2022-05-12T19:58:53.897" v="58" actId="478"/>
          <ac:graphicFrameMkLst>
            <pc:docMk/>
            <pc:sldMk cId="3885452935" sldId="2503"/>
            <ac:graphicFrameMk id="4" creationId="{6BED43C0-7C8B-496B-9AA7-757B01A2D3E9}"/>
          </ac:graphicFrameMkLst>
        </pc:graphicFrameChg>
        <pc:picChg chg="add mod">
          <ac:chgData name="Wilkes, Becky" userId="9bbde20d-3fc9-4ac7-be80-50a254820eaf" providerId="ADAL" clId="{EC4011A2-A0DD-43AB-A730-C2BCA87EF8D9}" dt="2022-05-12T19:58:59.189" v="64" actId="1037"/>
          <ac:picMkLst>
            <pc:docMk/>
            <pc:sldMk cId="3885452935" sldId="2503"/>
            <ac:picMk id="19" creationId="{B00EB903-DC90-368D-07E6-663B6124E312}"/>
          </ac:picMkLst>
        </pc:picChg>
      </pc:sldChg>
      <pc:sldChg chg="addSp delSp modSp mod">
        <pc:chgData name="Wilkes, Becky" userId="9bbde20d-3fc9-4ac7-be80-50a254820eaf" providerId="ADAL" clId="{EC4011A2-A0DD-43AB-A730-C2BCA87EF8D9}" dt="2022-05-12T19:59:10.891" v="72" actId="1036"/>
        <pc:sldMkLst>
          <pc:docMk/>
          <pc:sldMk cId="3606443482" sldId="2504"/>
        </pc:sldMkLst>
        <pc:graphicFrameChg chg="del">
          <ac:chgData name="Wilkes, Becky" userId="9bbde20d-3fc9-4ac7-be80-50a254820eaf" providerId="ADAL" clId="{EC4011A2-A0DD-43AB-A730-C2BCA87EF8D9}" dt="2022-05-12T19:59:04.346" v="65" actId="478"/>
          <ac:graphicFrameMkLst>
            <pc:docMk/>
            <pc:sldMk cId="3606443482" sldId="2504"/>
            <ac:graphicFrameMk id="4" creationId="{6BED43C0-7C8B-496B-9AA7-757B01A2D3E9}"/>
          </ac:graphicFrameMkLst>
        </pc:graphicFrameChg>
        <pc:picChg chg="add mod">
          <ac:chgData name="Wilkes, Becky" userId="9bbde20d-3fc9-4ac7-be80-50a254820eaf" providerId="ADAL" clId="{EC4011A2-A0DD-43AB-A730-C2BCA87EF8D9}" dt="2022-05-12T19:59:10.891" v="72" actId="1036"/>
          <ac:picMkLst>
            <pc:docMk/>
            <pc:sldMk cId="3606443482" sldId="2504"/>
            <ac:picMk id="19" creationId="{AD637902-6EB4-81A2-BE11-5F062C69D73E}"/>
          </ac:picMkLst>
        </pc:picChg>
      </pc:sldChg>
      <pc:sldChg chg="addSp delSp modSp mod">
        <pc:chgData name="Wilkes, Becky" userId="9bbde20d-3fc9-4ac7-be80-50a254820eaf" providerId="ADAL" clId="{EC4011A2-A0DD-43AB-A730-C2BCA87EF8D9}" dt="2022-05-12T19:59:22.977" v="83" actId="1037"/>
        <pc:sldMkLst>
          <pc:docMk/>
          <pc:sldMk cId="3087843933" sldId="2505"/>
        </pc:sldMkLst>
        <pc:graphicFrameChg chg="del">
          <ac:chgData name="Wilkes, Becky" userId="9bbde20d-3fc9-4ac7-be80-50a254820eaf" providerId="ADAL" clId="{EC4011A2-A0DD-43AB-A730-C2BCA87EF8D9}" dt="2022-05-12T19:59:15.920" v="73" actId="478"/>
          <ac:graphicFrameMkLst>
            <pc:docMk/>
            <pc:sldMk cId="3087843933" sldId="2505"/>
            <ac:graphicFrameMk id="4" creationId="{6BED43C0-7C8B-496B-9AA7-757B01A2D3E9}"/>
          </ac:graphicFrameMkLst>
        </pc:graphicFrameChg>
        <pc:picChg chg="add mod">
          <ac:chgData name="Wilkes, Becky" userId="9bbde20d-3fc9-4ac7-be80-50a254820eaf" providerId="ADAL" clId="{EC4011A2-A0DD-43AB-A730-C2BCA87EF8D9}" dt="2022-05-12T19:59:22.977" v="83" actId="1037"/>
          <ac:picMkLst>
            <pc:docMk/>
            <pc:sldMk cId="3087843933" sldId="2505"/>
            <ac:picMk id="18" creationId="{8FA46ABF-1D83-AEDB-B5E0-6898512FA9C3}"/>
          </ac:picMkLst>
        </pc:picChg>
      </pc:sldChg>
      <pc:sldChg chg="addSp delSp modSp mod">
        <pc:chgData name="Wilkes, Becky" userId="9bbde20d-3fc9-4ac7-be80-50a254820eaf" providerId="ADAL" clId="{EC4011A2-A0DD-43AB-A730-C2BCA87EF8D9}" dt="2022-05-12T19:59:38.123" v="100" actId="1036"/>
        <pc:sldMkLst>
          <pc:docMk/>
          <pc:sldMk cId="1296394759" sldId="2506"/>
        </pc:sldMkLst>
        <pc:graphicFrameChg chg="del">
          <ac:chgData name="Wilkes, Becky" userId="9bbde20d-3fc9-4ac7-be80-50a254820eaf" providerId="ADAL" clId="{EC4011A2-A0DD-43AB-A730-C2BCA87EF8D9}" dt="2022-05-12T19:59:27.319" v="84" actId="478"/>
          <ac:graphicFrameMkLst>
            <pc:docMk/>
            <pc:sldMk cId="1296394759" sldId="2506"/>
            <ac:graphicFrameMk id="14" creationId="{E67781FD-1E8A-1148-AB7D-DD29FDBC0507}"/>
          </ac:graphicFrameMkLst>
        </pc:graphicFrameChg>
        <pc:picChg chg="add mod">
          <ac:chgData name="Wilkes, Becky" userId="9bbde20d-3fc9-4ac7-be80-50a254820eaf" providerId="ADAL" clId="{EC4011A2-A0DD-43AB-A730-C2BCA87EF8D9}" dt="2022-05-12T19:59:38.123" v="100" actId="1036"/>
          <ac:picMkLst>
            <pc:docMk/>
            <pc:sldMk cId="1296394759" sldId="2506"/>
            <ac:picMk id="11" creationId="{79B8243D-182C-BB4D-115C-238733E9C215}"/>
          </ac:picMkLst>
        </pc:picChg>
      </pc:sldChg>
      <pc:sldChg chg="modSp mod">
        <pc:chgData name="Wilkes, Becky" userId="9bbde20d-3fc9-4ac7-be80-50a254820eaf" providerId="ADAL" clId="{EC4011A2-A0DD-43AB-A730-C2BCA87EF8D9}" dt="2022-05-12T20:14:01.714" v="234" actId="208"/>
        <pc:sldMkLst>
          <pc:docMk/>
          <pc:sldMk cId="2133655769" sldId="2538"/>
        </pc:sldMkLst>
        <pc:spChg chg="mod">
          <ac:chgData name="Wilkes, Becky" userId="9bbde20d-3fc9-4ac7-be80-50a254820eaf" providerId="ADAL" clId="{EC4011A2-A0DD-43AB-A730-C2BCA87EF8D9}" dt="2022-05-12T20:14:01.714" v="234" actId="208"/>
          <ac:spMkLst>
            <pc:docMk/>
            <pc:sldMk cId="2133655769" sldId="2538"/>
            <ac:spMk id="9" creationId="{2475A596-7A81-457A-8273-85DF7AC84E40}"/>
          </ac:spMkLst>
        </pc:spChg>
      </pc:sldChg>
      <pc:sldChg chg="modSp mod">
        <pc:chgData name="Wilkes, Becky" userId="9bbde20d-3fc9-4ac7-be80-50a254820eaf" providerId="ADAL" clId="{EC4011A2-A0DD-43AB-A730-C2BCA87EF8D9}" dt="2022-05-12T20:02:16.083" v="133" actId="692"/>
        <pc:sldMkLst>
          <pc:docMk/>
          <pc:sldMk cId="1012726736" sldId="2574"/>
        </pc:sldMkLst>
        <pc:spChg chg="mod">
          <ac:chgData name="Wilkes, Becky" userId="9bbde20d-3fc9-4ac7-be80-50a254820eaf" providerId="ADAL" clId="{EC4011A2-A0DD-43AB-A730-C2BCA87EF8D9}" dt="2022-05-12T20:02:16.083" v="133" actId="692"/>
          <ac:spMkLst>
            <pc:docMk/>
            <pc:sldMk cId="1012726736" sldId="2574"/>
            <ac:spMk id="10" creationId="{7A7186A1-C732-45B7-924D-B968A6EAEEBC}"/>
          </ac:spMkLst>
        </pc:spChg>
      </pc:sldChg>
      <pc:sldChg chg="addSp delSp modSp mod addCm">
        <pc:chgData name="Wilkes, Becky" userId="9bbde20d-3fc9-4ac7-be80-50a254820eaf" providerId="ADAL" clId="{EC4011A2-A0DD-43AB-A730-C2BCA87EF8D9}" dt="2022-05-12T20:13:03.166" v="233"/>
        <pc:sldMkLst>
          <pc:docMk/>
          <pc:sldMk cId="4207852473" sldId="2598"/>
        </pc:sldMkLst>
        <pc:graphicFrameChg chg="del mod">
          <ac:chgData name="Wilkes, Becky" userId="9bbde20d-3fc9-4ac7-be80-50a254820eaf" providerId="ADAL" clId="{EC4011A2-A0DD-43AB-A730-C2BCA87EF8D9}" dt="2022-05-12T19:53:16.187" v="8" actId="478"/>
          <ac:graphicFrameMkLst>
            <pc:docMk/>
            <pc:sldMk cId="4207852473" sldId="2598"/>
            <ac:graphicFrameMk id="31" creationId="{F7043141-5204-4AE6-A34D-73F3C939C40D}"/>
          </ac:graphicFrameMkLst>
        </pc:graphicFrameChg>
        <pc:picChg chg="add mod">
          <ac:chgData name="Wilkes, Becky" userId="9bbde20d-3fc9-4ac7-be80-50a254820eaf" providerId="ADAL" clId="{EC4011A2-A0DD-43AB-A730-C2BCA87EF8D9}" dt="2022-05-12T19:53:29.705" v="9" actId="1076"/>
          <ac:picMkLst>
            <pc:docMk/>
            <pc:sldMk cId="4207852473" sldId="2598"/>
            <ac:picMk id="3" creationId="{6D22C817-0B11-A18C-8C72-8AB8B3FD47B2}"/>
          </ac:picMkLst>
        </pc:picChg>
      </pc:sldChg>
      <pc:sldChg chg="modSp mod">
        <pc:chgData name="Wilkes, Becky" userId="9bbde20d-3fc9-4ac7-be80-50a254820eaf" providerId="ADAL" clId="{EC4011A2-A0DD-43AB-A730-C2BCA87EF8D9}" dt="2022-05-12T20:14:19.555" v="235" actId="208"/>
        <pc:sldMkLst>
          <pc:docMk/>
          <pc:sldMk cId="1736859238" sldId="2637"/>
        </pc:sldMkLst>
        <pc:spChg chg="mod">
          <ac:chgData name="Wilkes, Becky" userId="9bbde20d-3fc9-4ac7-be80-50a254820eaf" providerId="ADAL" clId="{EC4011A2-A0DD-43AB-A730-C2BCA87EF8D9}" dt="2022-05-12T20:14:19.555" v="235" actId="208"/>
          <ac:spMkLst>
            <pc:docMk/>
            <pc:sldMk cId="1736859238" sldId="2637"/>
            <ac:spMk id="7" creationId="{CEAEC71D-1087-48FC-8C3C-5D3DB8147FE8}"/>
          </ac:spMkLst>
        </pc:spChg>
      </pc:sldChg>
      <pc:sldChg chg="delCm">
        <pc:chgData name="Wilkes, Becky" userId="9bbde20d-3fc9-4ac7-be80-50a254820eaf" providerId="ADAL" clId="{EC4011A2-A0DD-43AB-A730-C2BCA87EF8D9}" dt="2022-05-12T20:10:54.022" v="232"/>
        <pc:sldMkLst>
          <pc:docMk/>
          <pc:sldMk cId="3672767381" sldId="2642"/>
        </pc:sldMkLst>
      </pc:sldChg>
      <pc:sldChg chg="addSp delSp modSp mod">
        <pc:chgData name="Wilkes, Becky" userId="9bbde20d-3fc9-4ac7-be80-50a254820eaf" providerId="ADAL" clId="{EC4011A2-A0DD-43AB-A730-C2BCA87EF8D9}" dt="2022-05-12T20:01:07.798" v="124" actId="1036"/>
        <pc:sldMkLst>
          <pc:docMk/>
          <pc:sldMk cId="2217655640" sldId="2647"/>
        </pc:sldMkLst>
        <pc:spChg chg="mod">
          <ac:chgData name="Wilkes, Becky" userId="9bbde20d-3fc9-4ac7-be80-50a254820eaf" providerId="ADAL" clId="{EC4011A2-A0DD-43AB-A730-C2BCA87EF8D9}" dt="2022-05-12T20:00:44.136" v="112" actId="20577"/>
          <ac:spMkLst>
            <pc:docMk/>
            <pc:sldMk cId="2217655640" sldId="2647"/>
            <ac:spMk id="2" creationId="{59733652-41BB-4337-A53F-6BB59D5695C0}"/>
          </ac:spMkLst>
        </pc:spChg>
        <pc:graphicFrameChg chg="del">
          <ac:chgData name="Wilkes, Becky" userId="9bbde20d-3fc9-4ac7-be80-50a254820eaf" providerId="ADAL" clId="{EC4011A2-A0DD-43AB-A730-C2BCA87EF8D9}" dt="2022-05-12T20:00:36.585" v="101" actId="478"/>
          <ac:graphicFrameMkLst>
            <pc:docMk/>
            <pc:sldMk cId="2217655640" sldId="2647"/>
            <ac:graphicFrameMk id="4" creationId="{8946A6BC-8EA1-4AA7-A843-68781A276F97}"/>
          </ac:graphicFrameMkLst>
        </pc:graphicFrameChg>
        <pc:picChg chg="add mod">
          <ac:chgData name="Wilkes, Becky" userId="9bbde20d-3fc9-4ac7-be80-50a254820eaf" providerId="ADAL" clId="{EC4011A2-A0DD-43AB-A730-C2BCA87EF8D9}" dt="2022-05-12T20:01:07.798" v="124" actId="1036"/>
          <ac:picMkLst>
            <pc:docMk/>
            <pc:sldMk cId="2217655640" sldId="2647"/>
            <ac:picMk id="9" creationId="{EE8A2FE8-0F11-8058-7090-99941AE3B224}"/>
          </ac:picMkLst>
        </pc:picChg>
      </pc:sldChg>
      <pc:sldChg chg="addSp delSp modSp mod">
        <pc:chgData name="Wilkes, Becky" userId="9bbde20d-3fc9-4ac7-be80-50a254820eaf" providerId="ADAL" clId="{EC4011A2-A0DD-43AB-A730-C2BCA87EF8D9}" dt="2022-05-12T20:01:39.247" v="131" actId="1035"/>
        <pc:sldMkLst>
          <pc:docMk/>
          <pc:sldMk cId="3787259322" sldId="2649"/>
        </pc:sldMkLst>
        <pc:graphicFrameChg chg="del">
          <ac:chgData name="Wilkes, Becky" userId="9bbde20d-3fc9-4ac7-be80-50a254820eaf" providerId="ADAL" clId="{EC4011A2-A0DD-43AB-A730-C2BCA87EF8D9}" dt="2022-05-12T20:01:23.380" v="126" actId="478"/>
          <ac:graphicFrameMkLst>
            <pc:docMk/>
            <pc:sldMk cId="3787259322" sldId="2649"/>
            <ac:graphicFrameMk id="4" creationId="{8946A6BC-8EA1-4AA7-A843-68781A276F97}"/>
          </ac:graphicFrameMkLst>
        </pc:graphicFrameChg>
        <pc:picChg chg="add mod">
          <ac:chgData name="Wilkes, Becky" userId="9bbde20d-3fc9-4ac7-be80-50a254820eaf" providerId="ADAL" clId="{EC4011A2-A0DD-43AB-A730-C2BCA87EF8D9}" dt="2022-05-12T20:01:39.247" v="131" actId="1035"/>
          <ac:picMkLst>
            <pc:docMk/>
            <pc:sldMk cId="3787259322" sldId="2649"/>
            <ac:picMk id="6" creationId="{C676A1BC-4806-93B1-A4E1-D01D494C56ED}"/>
          </ac:picMkLst>
        </pc:picChg>
      </pc:sldChg>
      <pc:sldChg chg="addSp delSp modSp mod">
        <pc:chgData name="Wilkes, Becky" userId="9bbde20d-3fc9-4ac7-be80-50a254820eaf" providerId="ADAL" clId="{EC4011A2-A0DD-43AB-A730-C2BCA87EF8D9}" dt="2022-05-12T20:02:56.030" v="148" actId="1036"/>
        <pc:sldMkLst>
          <pc:docMk/>
          <pc:sldMk cId="956465199" sldId="2653"/>
        </pc:sldMkLst>
        <pc:spChg chg="mod">
          <ac:chgData name="Wilkes, Becky" userId="9bbde20d-3fc9-4ac7-be80-50a254820eaf" providerId="ADAL" clId="{EC4011A2-A0DD-43AB-A730-C2BCA87EF8D9}" dt="2022-05-12T20:02:40.978" v="144" actId="20577"/>
          <ac:spMkLst>
            <pc:docMk/>
            <pc:sldMk cId="956465199" sldId="2653"/>
            <ac:spMk id="2" creationId="{59733652-41BB-4337-A53F-6BB59D5695C0}"/>
          </ac:spMkLst>
        </pc:spChg>
        <pc:graphicFrameChg chg="del">
          <ac:chgData name="Wilkes, Becky" userId="9bbde20d-3fc9-4ac7-be80-50a254820eaf" providerId="ADAL" clId="{EC4011A2-A0DD-43AB-A730-C2BCA87EF8D9}" dt="2022-05-12T20:02:35.942" v="134" actId="478"/>
          <ac:graphicFrameMkLst>
            <pc:docMk/>
            <pc:sldMk cId="956465199" sldId="2653"/>
            <ac:graphicFrameMk id="4" creationId="{8946A6BC-8EA1-4AA7-A843-68781A276F97}"/>
          </ac:graphicFrameMkLst>
        </pc:graphicFrameChg>
        <pc:picChg chg="add mod">
          <ac:chgData name="Wilkes, Becky" userId="9bbde20d-3fc9-4ac7-be80-50a254820eaf" providerId="ADAL" clId="{EC4011A2-A0DD-43AB-A730-C2BCA87EF8D9}" dt="2022-05-12T20:02:56.030" v="148" actId="1036"/>
          <ac:picMkLst>
            <pc:docMk/>
            <pc:sldMk cId="956465199" sldId="2653"/>
            <ac:picMk id="7" creationId="{F4A4BBFD-2535-3124-49EB-C79C20BAE3F1}"/>
          </ac:picMkLst>
        </pc:picChg>
      </pc:sldChg>
      <pc:sldChg chg="addSp delSp modSp mod">
        <pc:chgData name="Wilkes, Becky" userId="9bbde20d-3fc9-4ac7-be80-50a254820eaf" providerId="ADAL" clId="{EC4011A2-A0DD-43AB-A730-C2BCA87EF8D9}" dt="2022-05-12T20:03:26.134" v="166" actId="1037"/>
        <pc:sldMkLst>
          <pc:docMk/>
          <pc:sldMk cId="3086026856" sldId="2656"/>
        </pc:sldMkLst>
        <pc:spChg chg="mod">
          <ac:chgData name="Wilkes, Becky" userId="9bbde20d-3fc9-4ac7-be80-50a254820eaf" providerId="ADAL" clId="{EC4011A2-A0DD-43AB-A730-C2BCA87EF8D9}" dt="2022-05-12T20:03:14.785" v="159" actId="20577"/>
          <ac:spMkLst>
            <pc:docMk/>
            <pc:sldMk cId="3086026856" sldId="2656"/>
            <ac:spMk id="2" creationId="{59733652-41BB-4337-A53F-6BB59D5695C0}"/>
          </ac:spMkLst>
        </pc:spChg>
        <pc:graphicFrameChg chg="del">
          <ac:chgData name="Wilkes, Becky" userId="9bbde20d-3fc9-4ac7-be80-50a254820eaf" providerId="ADAL" clId="{EC4011A2-A0DD-43AB-A730-C2BCA87EF8D9}" dt="2022-05-12T20:03:09.629" v="149" actId="478"/>
          <ac:graphicFrameMkLst>
            <pc:docMk/>
            <pc:sldMk cId="3086026856" sldId="2656"/>
            <ac:graphicFrameMk id="4" creationId="{8946A6BC-8EA1-4AA7-A843-68781A276F97}"/>
          </ac:graphicFrameMkLst>
        </pc:graphicFrameChg>
        <pc:picChg chg="add mod">
          <ac:chgData name="Wilkes, Becky" userId="9bbde20d-3fc9-4ac7-be80-50a254820eaf" providerId="ADAL" clId="{EC4011A2-A0DD-43AB-A730-C2BCA87EF8D9}" dt="2022-05-12T20:03:26.134" v="166" actId="1037"/>
          <ac:picMkLst>
            <pc:docMk/>
            <pc:sldMk cId="3086026856" sldId="2656"/>
            <ac:picMk id="6" creationId="{E4A11429-92EE-64C8-6FBE-81F570867FE1}"/>
          </ac:picMkLst>
        </pc:picChg>
      </pc:sldChg>
      <pc:sldChg chg="addSp delSp modSp mod">
        <pc:chgData name="Wilkes, Becky" userId="9bbde20d-3fc9-4ac7-be80-50a254820eaf" providerId="ADAL" clId="{EC4011A2-A0DD-43AB-A730-C2BCA87EF8D9}" dt="2022-05-12T20:04:10.809" v="175" actId="1076"/>
        <pc:sldMkLst>
          <pc:docMk/>
          <pc:sldMk cId="2124001547" sldId="2658"/>
        </pc:sldMkLst>
        <pc:graphicFrameChg chg="del">
          <ac:chgData name="Wilkes, Becky" userId="9bbde20d-3fc9-4ac7-be80-50a254820eaf" providerId="ADAL" clId="{EC4011A2-A0DD-43AB-A730-C2BCA87EF8D9}" dt="2022-05-12T20:03:50.329" v="171" actId="478"/>
          <ac:graphicFrameMkLst>
            <pc:docMk/>
            <pc:sldMk cId="2124001547" sldId="2658"/>
            <ac:graphicFrameMk id="4" creationId="{8946A6BC-8EA1-4AA7-A843-68781A276F97}"/>
          </ac:graphicFrameMkLst>
        </pc:graphicFrameChg>
        <pc:picChg chg="add mod">
          <ac:chgData name="Wilkes, Becky" userId="9bbde20d-3fc9-4ac7-be80-50a254820eaf" providerId="ADAL" clId="{EC4011A2-A0DD-43AB-A730-C2BCA87EF8D9}" dt="2022-05-12T20:04:10.809" v="175" actId="1076"/>
          <ac:picMkLst>
            <pc:docMk/>
            <pc:sldMk cId="2124001547" sldId="2658"/>
            <ac:picMk id="6" creationId="{805A01D2-5996-DF24-123B-635133A46A06}"/>
          </ac:picMkLst>
        </pc:picChg>
      </pc:sldChg>
      <pc:sldChg chg="modSp mod">
        <pc:chgData name="Wilkes, Becky" userId="9bbde20d-3fc9-4ac7-be80-50a254820eaf" providerId="ADAL" clId="{EC4011A2-A0DD-43AB-A730-C2BCA87EF8D9}" dt="2022-05-12T20:03:39.072" v="168" actId="692"/>
        <pc:sldMkLst>
          <pc:docMk/>
          <pc:sldMk cId="1312655959" sldId="2660"/>
        </pc:sldMkLst>
        <pc:spChg chg="mod">
          <ac:chgData name="Wilkes, Becky" userId="9bbde20d-3fc9-4ac7-be80-50a254820eaf" providerId="ADAL" clId="{EC4011A2-A0DD-43AB-A730-C2BCA87EF8D9}" dt="2022-05-12T20:03:39.072" v="168" actId="692"/>
          <ac:spMkLst>
            <pc:docMk/>
            <pc:sldMk cId="1312655959" sldId="2660"/>
            <ac:spMk id="9" creationId="{6A70DBD0-1EA6-4C56-B828-D8D239C8F28F}"/>
          </ac:spMkLst>
        </pc:spChg>
      </pc:sldChg>
      <pc:sldChg chg="modSp mod">
        <pc:chgData name="Wilkes, Becky" userId="9bbde20d-3fc9-4ac7-be80-50a254820eaf" providerId="ADAL" clId="{EC4011A2-A0DD-43AB-A730-C2BCA87EF8D9}" dt="2022-05-12T20:03:45.649" v="170" actId="692"/>
        <pc:sldMkLst>
          <pc:docMk/>
          <pc:sldMk cId="2590995794" sldId="2661"/>
        </pc:sldMkLst>
        <pc:spChg chg="mod">
          <ac:chgData name="Wilkes, Becky" userId="9bbde20d-3fc9-4ac7-be80-50a254820eaf" providerId="ADAL" clId="{EC4011A2-A0DD-43AB-A730-C2BCA87EF8D9}" dt="2022-05-12T20:03:45.649" v="170" actId="692"/>
          <ac:spMkLst>
            <pc:docMk/>
            <pc:sldMk cId="2590995794" sldId="2661"/>
            <ac:spMk id="9" creationId="{6A70DBD0-1EA6-4C56-B828-D8D239C8F28F}"/>
          </ac:spMkLst>
        </pc:spChg>
      </pc:sldChg>
      <pc:sldChg chg="addSp delSp modSp mod">
        <pc:chgData name="Wilkes, Becky" userId="9bbde20d-3fc9-4ac7-be80-50a254820eaf" providerId="ADAL" clId="{EC4011A2-A0DD-43AB-A730-C2BCA87EF8D9}" dt="2022-05-12T20:04:45.319" v="181" actId="167"/>
        <pc:sldMkLst>
          <pc:docMk/>
          <pc:sldMk cId="3064042422" sldId="2665"/>
        </pc:sldMkLst>
        <pc:graphicFrameChg chg="del">
          <ac:chgData name="Wilkes, Becky" userId="9bbde20d-3fc9-4ac7-be80-50a254820eaf" providerId="ADAL" clId="{EC4011A2-A0DD-43AB-A730-C2BCA87EF8D9}" dt="2022-05-12T20:04:34.171" v="176" actId="478"/>
          <ac:graphicFrameMkLst>
            <pc:docMk/>
            <pc:sldMk cId="3064042422" sldId="2665"/>
            <ac:graphicFrameMk id="4" creationId="{8946A6BC-8EA1-4AA7-A843-68781A276F97}"/>
          </ac:graphicFrameMkLst>
        </pc:graphicFrameChg>
        <pc:picChg chg="add mod ord">
          <ac:chgData name="Wilkes, Becky" userId="9bbde20d-3fc9-4ac7-be80-50a254820eaf" providerId="ADAL" clId="{EC4011A2-A0DD-43AB-A730-C2BCA87EF8D9}" dt="2022-05-12T20:04:45.319" v="181" actId="167"/>
          <ac:picMkLst>
            <pc:docMk/>
            <pc:sldMk cId="3064042422" sldId="2665"/>
            <ac:picMk id="10" creationId="{AF0643BE-3681-4E0A-44BC-77D56CCC85EC}"/>
          </ac:picMkLst>
        </pc:picChg>
      </pc:sldChg>
      <pc:sldChg chg="addSp delSp modSp mod">
        <pc:chgData name="Wilkes, Becky" userId="9bbde20d-3fc9-4ac7-be80-50a254820eaf" providerId="ADAL" clId="{EC4011A2-A0DD-43AB-A730-C2BCA87EF8D9}" dt="2022-05-12T20:05:24.997" v="193" actId="167"/>
        <pc:sldMkLst>
          <pc:docMk/>
          <pc:sldMk cId="3997776520" sldId="2666"/>
        </pc:sldMkLst>
        <pc:spChg chg="mod">
          <ac:chgData name="Wilkes, Becky" userId="9bbde20d-3fc9-4ac7-be80-50a254820eaf" providerId="ADAL" clId="{EC4011A2-A0DD-43AB-A730-C2BCA87EF8D9}" dt="2022-05-12T20:05:11.698" v="185" actId="1076"/>
          <ac:spMkLst>
            <pc:docMk/>
            <pc:sldMk cId="3997776520" sldId="2666"/>
            <ac:spMk id="10" creationId="{7F1788C5-3381-2C8D-AB01-F00ECF65EDCF}"/>
          </ac:spMkLst>
        </pc:spChg>
        <pc:graphicFrameChg chg="del">
          <ac:chgData name="Wilkes, Becky" userId="9bbde20d-3fc9-4ac7-be80-50a254820eaf" providerId="ADAL" clId="{EC4011A2-A0DD-43AB-A730-C2BCA87EF8D9}" dt="2022-05-12T20:05:05.838" v="183" actId="478"/>
          <ac:graphicFrameMkLst>
            <pc:docMk/>
            <pc:sldMk cId="3997776520" sldId="2666"/>
            <ac:graphicFrameMk id="4" creationId="{8946A6BC-8EA1-4AA7-A843-68781A276F97}"/>
          </ac:graphicFrameMkLst>
        </pc:graphicFrameChg>
        <pc:picChg chg="add mod ord">
          <ac:chgData name="Wilkes, Becky" userId="9bbde20d-3fc9-4ac7-be80-50a254820eaf" providerId="ADAL" clId="{EC4011A2-A0DD-43AB-A730-C2BCA87EF8D9}" dt="2022-05-12T20:05:24.997" v="193" actId="167"/>
          <ac:picMkLst>
            <pc:docMk/>
            <pc:sldMk cId="3997776520" sldId="2666"/>
            <ac:picMk id="8" creationId="{04B1393C-3981-3873-C490-0BCCB482F207}"/>
          </ac:picMkLst>
        </pc:picChg>
      </pc:sldChg>
      <pc:sldChg chg="modSp mod">
        <pc:chgData name="Wilkes, Becky" userId="9bbde20d-3fc9-4ac7-be80-50a254820eaf" providerId="ADAL" clId="{EC4011A2-A0DD-43AB-A730-C2BCA87EF8D9}" dt="2022-05-12T20:05:58.354" v="197" actId="1037"/>
        <pc:sldMkLst>
          <pc:docMk/>
          <pc:sldMk cId="1200343049" sldId="2667"/>
        </pc:sldMkLst>
        <pc:spChg chg="mod">
          <ac:chgData name="Wilkes, Becky" userId="9bbde20d-3fc9-4ac7-be80-50a254820eaf" providerId="ADAL" clId="{EC4011A2-A0DD-43AB-A730-C2BCA87EF8D9}" dt="2022-05-12T20:05:58.354" v="197" actId="1037"/>
          <ac:spMkLst>
            <pc:docMk/>
            <pc:sldMk cId="1200343049" sldId="2667"/>
            <ac:spMk id="12" creationId="{BB4DD3C6-A4CC-42B7-9954-2F05810734F8}"/>
          </ac:spMkLst>
        </pc:spChg>
        <pc:grpChg chg="mod">
          <ac:chgData name="Wilkes, Becky" userId="9bbde20d-3fc9-4ac7-be80-50a254820eaf" providerId="ADAL" clId="{EC4011A2-A0DD-43AB-A730-C2BCA87EF8D9}" dt="2022-05-12T20:05:53.144" v="194" actId="14100"/>
          <ac:grpSpMkLst>
            <pc:docMk/>
            <pc:sldMk cId="1200343049" sldId="2667"/>
            <ac:grpSpMk id="3" creationId="{D189E8FF-3054-A943-B2D5-B28A37BF6C67}"/>
          </ac:grpSpMkLst>
        </pc:grpChg>
      </pc:sldChg>
      <pc:sldChg chg="addSp delSp modSp mod">
        <pc:chgData name="Wilkes, Becky" userId="9bbde20d-3fc9-4ac7-be80-50a254820eaf" providerId="ADAL" clId="{EC4011A2-A0DD-43AB-A730-C2BCA87EF8D9}" dt="2022-05-12T20:06:33.949" v="210" actId="14100"/>
        <pc:sldMkLst>
          <pc:docMk/>
          <pc:sldMk cId="3005796400" sldId="2672"/>
        </pc:sldMkLst>
        <pc:spChg chg="mod">
          <ac:chgData name="Wilkes, Becky" userId="9bbde20d-3fc9-4ac7-be80-50a254820eaf" providerId="ADAL" clId="{EC4011A2-A0DD-43AB-A730-C2BCA87EF8D9}" dt="2022-05-12T20:06:26.331" v="207" actId="20577"/>
          <ac:spMkLst>
            <pc:docMk/>
            <pc:sldMk cId="3005796400" sldId="2672"/>
            <ac:spMk id="2" creationId="{59733652-41BB-4337-A53F-6BB59D5695C0}"/>
          </ac:spMkLst>
        </pc:spChg>
        <pc:graphicFrameChg chg="del">
          <ac:chgData name="Wilkes, Becky" userId="9bbde20d-3fc9-4ac7-be80-50a254820eaf" providerId="ADAL" clId="{EC4011A2-A0DD-43AB-A730-C2BCA87EF8D9}" dt="2022-05-12T20:06:22.386" v="198" actId="478"/>
          <ac:graphicFrameMkLst>
            <pc:docMk/>
            <pc:sldMk cId="3005796400" sldId="2672"/>
            <ac:graphicFrameMk id="4" creationId="{8946A6BC-8EA1-4AA7-A843-68781A276F97}"/>
          </ac:graphicFrameMkLst>
        </pc:graphicFrameChg>
        <pc:picChg chg="add mod">
          <ac:chgData name="Wilkes, Becky" userId="9bbde20d-3fc9-4ac7-be80-50a254820eaf" providerId="ADAL" clId="{EC4011A2-A0DD-43AB-A730-C2BCA87EF8D9}" dt="2022-05-12T20:06:33.949" v="210" actId="14100"/>
          <ac:picMkLst>
            <pc:docMk/>
            <pc:sldMk cId="3005796400" sldId="2672"/>
            <ac:picMk id="10" creationId="{8E262B36-D542-636A-53CB-5FA0EA1C43DA}"/>
          </ac:picMkLst>
        </pc:picChg>
      </pc:sldChg>
      <pc:sldChg chg="modSp mod">
        <pc:chgData name="Wilkes, Becky" userId="9bbde20d-3fc9-4ac7-be80-50a254820eaf" providerId="ADAL" clId="{EC4011A2-A0DD-43AB-A730-C2BCA87EF8D9}" dt="2022-05-12T19:56:39.518" v="22" actId="14100"/>
        <pc:sldMkLst>
          <pc:docMk/>
          <pc:sldMk cId="2978779280" sldId="2685"/>
        </pc:sldMkLst>
        <pc:grpChg chg="mod">
          <ac:chgData name="Wilkes, Becky" userId="9bbde20d-3fc9-4ac7-be80-50a254820eaf" providerId="ADAL" clId="{EC4011A2-A0DD-43AB-A730-C2BCA87EF8D9}" dt="2022-05-12T19:56:39.518" v="22" actId="14100"/>
          <ac:grpSpMkLst>
            <pc:docMk/>
            <pc:sldMk cId="2978779280" sldId="2685"/>
            <ac:grpSpMk id="36" creationId="{F7309B5C-AE92-4057-B17E-BCE6586F0437}"/>
          </ac:grpSpMkLst>
        </pc:grpChg>
      </pc:sldChg>
      <pc:sldChg chg="modSp mod">
        <pc:chgData name="Wilkes, Becky" userId="9bbde20d-3fc9-4ac7-be80-50a254820eaf" providerId="ADAL" clId="{EC4011A2-A0DD-43AB-A730-C2BCA87EF8D9}" dt="2022-05-12T20:07:37.520" v="212" actId="14100"/>
        <pc:sldMkLst>
          <pc:docMk/>
          <pc:sldMk cId="2171305189" sldId="2694"/>
        </pc:sldMkLst>
        <pc:spChg chg="mod">
          <ac:chgData name="Wilkes, Becky" userId="9bbde20d-3fc9-4ac7-be80-50a254820eaf" providerId="ADAL" clId="{EC4011A2-A0DD-43AB-A730-C2BCA87EF8D9}" dt="2022-05-12T20:07:35.015" v="211" actId="14100"/>
          <ac:spMkLst>
            <pc:docMk/>
            <pc:sldMk cId="2171305189" sldId="2694"/>
            <ac:spMk id="21" creationId="{5B07039A-48AE-4332-BBBA-E725D75BC544}"/>
          </ac:spMkLst>
        </pc:spChg>
        <pc:spChg chg="mod">
          <ac:chgData name="Wilkes, Becky" userId="9bbde20d-3fc9-4ac7-be80-50a254820eaf" providerId="ADAL" clId="{EC4011A2-A0DD-43AB-A730-C2BCA87EF8D9}" dt="2022-05-12T20:07:37.520" v="212" actId="14100"/>
          <ac:spMkLst>
            <pc:docMk/>
            <pc:sldMk cId="2171305189" sldId="2694"/>
            <ac:spMk id="22" creationId="{C4B271CA-1655-46A4-B28E-1DFF1F99C6F7}"/>
          </ac:spMkLst>
        </pc:spChg>
      </pc:sldChg>
      <pc:sldChg chg="modAnim">
        <pc:chgData name="Wilkes, Becky" userId="9bbde20d-3fc9-4ac7-be80-50a254820eaf" providerId="ADAL" clId="{EC4011A2-A0DD-43AB-A730-C2BCA87EF8D9}" dt="2022-05-12T20:10:25.407" v="231"/>
        <pc:sldMkLst>
          <pc:docMk/>
          <pc:sldMk cId="2002367299" sldId="2698"/>
        </pc:sldMkLst>
      </pc:sldChg>
      <pc:sldChg chg="modSp mod">
        <pc:chgData name="Wilkes, Becky" userId="9bbde20d-3fc9-4ac7-be80-50a254820eaf" providerId="ADAL" clId="{EC4011A2-A0DD-43AB-A730-C2BCA87EF8D9}" dt="2022-05-12T20:08:18.925" v="226" actId="1037"/>
        <pc:sldMkLst>
          <pc:docMk/>
          <pc:sldMk cId="2272381848" sldId="2699"/>
        </pc:sldMkLst>
        <pc:spChg chg="mod">
          <ac:chgData name="Wilkes, Becky" userId="9bbde20d-3fc9-4ac7-be80-50a254820eaf" providerId="ADAL" clId="{EC4011A2-A0DD-43AB-A730-C2BCA87EF8D9}" dt="2022-05-12T20:08:18.925" v="226" actId="1037"/>
          <ac:spMkLst>
            <pc:docMk/>
            <pc:sldMk cId="2272381848" sldId="2699"/>
            <ac:spMk id="39" creationId="{B65C30C6-4ABD-4A4D-7124-F337D14DC414}"/>
          </ac:spMkLst>
        </pc:spChg>
        <pc:spChg chg="mod">
          <ac:chgData name="Wilkes, Becky" userId="9bbde20d-3fc9-4ac7-be80-50a254820eaf" providerId="ADAL" clId="{EC4011A2-A0DD-43AB-A730-C2BCA87EF8D9}" dt="2022-05-12T20:08:11.979" v="213" actId="14100"/>
          <ac:spMkLst>
            <pc:docMk/>
            <pc:sldMk cId="2272381848" sldId="2699"/>
            <ac:spMk id="43" creationId="{42DF37C2-5633-4E91-A8A0-7E5F716DF22D}"/>
          </ac:spMkLst>
        </pc:spChg>
      </pc:sldChg>
      <pc:sldChg chg="modSp mod">
        <pc:chgData name="Wilkes, Becky" userId="9bbde20d-3fc9-4ac7-be80-50a254820eaf" providerId="ADAL" clId="{EC4011A2-A0DD-43AB-A730-C2BCA87EF8D9}" dt="2022-05-12T20:08:43.989" v="227" actId="14100"/>
        <pc:sldMkLst>
          <pc:docMk/>
          <pc:sldMk cId="1801236174" sldId="2700"/>
        </pc:sldMkLst>
        <pc:spChg chg="mod">
          <ac:chgData name="Wilkes, Becky" userId="9bbde20d-3fc9-4ac7-be80-50a254820eaf" providerId="ADAL" clId="{EC4011A2-A0DD-43AB-A730-C2BCA87EF8D9}" dt="2022-05-12T20:08:43.989" v="227" actId="14100"/>
          <ac:spMkLst>
            <pc:docMk/>
            <pc:sldMk cId="1801236174" sldId="2700"/>
            <ac:spMk id="37" creationId="{A0A01C36-8530-4F4B-A1DE-2AA7DD2B854E}"/>
          </ac:spMkLst>
        </pc:spChg>
      </pc:sldChg>
      <pc:sldChg chg="addSp delSp modSp mod">
        <pc:chgData name="Wilkes, Becky" userId="9bbde20d-3fc9-4ac7-be80-50a254820eaf" providerId="ADAL" clId="{EC4011A2-A0DD-43AB-A730-C2BCA87EF8D9}" dt="2022-05-12T19:54:09.962" v="17" actId="1076"/>
        <pc:sldMkLst>
          <pc:docMk/>
          <pc:sldMk cId="2693876641" sldId="2721"/>
        </pc:sldMkLst>
        <pc:graphicFrameChg chg="del">
          <ac:chgData name="Wilkes, Becky" userId="9bbde20d-3fc9-4ac7-be80-50a254820eaf" providerId="ADAL" clId="{EC4011A2-A0DD-43AB-A730-C2BCA87EF8D9}" dt="2022-05-12T19:54:05.429" v="15" actId="478"/>
          <ac:graphicFrameMkLst>
            <pc:docMk/>
            <pc:sldMk cId="2693876641" sldId="2721"/>
            <ac:graphicFrameMk id="4" creationId="{D105333F-218E-45A1-B62E-1D2F999EDA7D}"/>
          </ac:graphicFrameMkLst>
        </pc:graphicFrameChg>
        <pc:picChg chg="add mod">
          <ac:chgData name="Wilkes, Becky" userId="9bbde20d-3fc9-4ac7-be80-50a254820eaf" providerId="ADAL" clId="{EC4011A2-A0DD-43AB-A730-C2BCA87EF8D9}" dt="2022-05-12T19:54:09.962" v="17" actId="1076"/>
          <ac:picMkLst>
            <pc:docMk/>
            <pc:sldMk cId="2693876641" sldId="2721"/>
            <ac:picMk id="7" creationId="{1552F428-8CBF-91D4-11F9-BBDA3D9D2D39}"/>
          </ac:picMkLst>
        </pc:picChg>
      </pc:sldChg>
    </pc:docChg>
  </pc:docChgLst>
  <pc:docChgLst>
    <pc:chgData name="Wilkes, Becky" userId="9bbde20d-3fc9-4ac7-be80-50a254820eaf" providerId="ADAL" clId="{0632B84B-53F5-4718-B970-E312A401BF51}"/>
    <pc:docChg chg="undo custSel delSld modSld modSection">
      <pc:chgData name="Wilkes, Becky" userId="9bbde20d-3fc9-4ac7-be80-50a254820eaf" providerId="ADAL" clId="{0632B84B-53F5-4718-B970-E312A401BF51}" dt="2022-05-13T15:22:22.832" v="383"/>
      <pc:docMkLst>
        <pc:docMk/>
      </pc:docMkLst>
      <pc:sldChg chg="delCm">
        <pc:chgData name="Wilkes, Becky" userId="9bbde20d-3fc9-4ac7-be80-50a254820eaf" providerId="ADAL" clId="{0632B84B-53F5-4718-B970-E312A401BF51}" dt="2022-05-13T15:12:55.278" v="319"/>
        <pc:sldMkLst>
          <pc:docMk/>
          <pc:sldMk cId="3575872366" sldId="429"/>
        </pc:sldMkLst>
      </pc:sldChg>
      <pc:sldChg chg="delCm">
        <pc:chgData name="Wilkes, Becky" userId="9bbde20d-3fc9-4ac7-be80-50a254820eaf" providerId="ADAL" clId="{0632B84B-53F5-4718-B970-E312A401BF51}" dt="2022-05-13T15:12:36.895" v="317"/>
        <pc:sldMkLst>
          <pc:docMk/>
          <pc:sldMk cId="1495824300" sldId="2388"/>
        </pc:sldMkLst>
      </pc:sldChg>
      <pc:sldChg chg="modSp mod">
        <pc:chgData name="Wilkes, Becky" userId="9bbde20d-3fc9-4ac7-be80-50a254820eaf" providerId="ADAL" clId="{0632B84B-53F5-4718-B970-E312A401BF51}" dt="2022-05-13T14:31:53.952" v="15" actId="14100"/>
        <pc:sldMkLst>
          <pc:docMk/>
          <pc:sldMk cId="2226745501" sldId="2402"/>
        </pc:sldMkLst>
        <pc:graphicFrameChg chg="mod">
          <ac:chgData name="Wilkes, Becky" userId="9bbde20d-3fc9-4ac7-be80-50a254820eaf" providerId="ADAL" clId="{0632B84B-53F5-4718-B970-E312A401BF51}" dt="2022-05-13T14:31:53.952" v="15" actId="14100"/>
          <ac:graphicFrameMkLst>
            <pc:docMk/>
            <pc:sldMk cId="2226745501" sldId="2402"/>
            <ac:graphicFrameMk id="4" creationId="{00000000-0000-0000-0000-000000000000}"/>
          </ac:graphicFrameMkLst>
        </pc:graphicFrameChg>
      </pc:sldChg>
      <pc:sldChg chg="modSp mod delCm">
        <pc:chgData name="Wilkes, Becky" userId="9bbde20d-3fc9-4ac7-be80-50a254820eaf" providerId="ADAL" clId="{0632B84B-53F5-4718-B970-E312A401BF51}" dt="2022-05-13T14:57:00.344" v="68"/>
        <pc:sldMkLst>
          <pc:docMk/>
          <pc:sldMk cId="3768440717" sldId="2431"/>
        </pc:sldMkLst>
        <pc:spChg chg="ord">
          <ac:chgData name="Wilkes, Becky" userId="9bbde20d-3fc9-4ac7-be80-50a254820eaf" providerId="ADAL" clId="{0632B84B-53F5-4718-B970-E312A401BF51}" dt="2022-05-13T14:56:57.308" v="67" actId="166"/>
          <ac:spMkLst>
            <pc:docMk/>
            <pc:sldMk cId="3768440717" sldId="2431"/>
            <ac:spMk id="37" creationId="{6328EECA-2C12-4EC7-94D5-816BB5EF4D96}"/>
          </ac:spMkLst>
        </pc:spChg>
      </pc:sldChg>
      <pc:sldChg chg="modSp mod">
        <pc:chgData name="Wilkes, Becky" userId="9bbde20d-3fc9-4ac7-be80-50a254820eaf" providerId="ADAL" clId="{0632B84B-53F5-4718-B970-E312A401BF51}" dt="2022-05-13T14:36:05.366" v="46" actId="1038"/>
        <pc:sldMkLst>
          <pc:docMk/>
          <pc:sldMk cId="2126817764" sldId="2438"/>
        </pc:sldMkLst>
        <pc:spChg chg="mod">
          <ac:chgData name="Wilkes, Becky" userId="9bbde20d-3fc9-4ac7-be80-50a254820eaf" providerId="ADAL" clId="{0632B84B-53F5-4718-B970-E312A401BF51}" dt="2022-05-13T14:36:05.366" v="46" actId="1038"/>
          <ac:spMkLst>
            <pc:docMk/>
            <pc:sldMk cId="2126817764" sldId="2438"/>
            <ac:spMk id="4" creationId="{93F6CE4C-1766-4011-85DE-A09E8E018614}"/>
          </ac:spMkLst>
        </pc:spChg>
        <pc:graphicFrameChg chg="mod modGraphic">
          <ac:chgData name="Wilkes, Becky" userId="9bbde20d-3fc9-4ac7-be80-50a254820eaf" providerId="ADAL" clId="{0632B84B-53F5-4718-B970-E312A401BF51}" dt="2022-05-13T14:35:53.897" v="38" actId="1076"/>
          <ac:graphicFrameMkLst>
            <pc:docMk/>
            <pc:sldMk cId="2126817764" sldId="2438"/>
            <ac:graphicFrameMk id="3" creationId="{17FCAA3F-B3FE-46A8-5E1F-84802D6B2968}"/>
          </ac:graphicFrameMkLst>
        </pc:graphicFrameChg>
      </pc:sldChg>
      <pc:sldChg chg="modSp mod delCm">
        <pc:chgData name="Wilkes, Becky" userId="9bbde20d-3fc9-4ac7-be80-50a254820eaf" providerId="ADAL" clId="{0632B84B-53F5-4718-B970-E312A401BF51}" dt="2022-05-13T14:33:44.432" v="26"/>
        <pc:sldMkLst>
          <pc:docMk/>
          <pc:sldMk cId="40413260" sldId="2442"/>
        </pc:sldMkLst>
        <pc:spChg chg="mod">
          <ac:chgData name="Wilkes, Becky" userId="9bbde20d-3fc9-4ac7-be80-50a254820eaf" providerId="ADAL" clId="{0632B84B-53F5-4718-B970-E312A401BF51}" dt="2022-05-13T14:33:29.753" v="25" actId="1076"/>
          <ac:spMkLst>
            <pc:docMk/>
            <pc:sldMk cId="40413260" sldId="2442"/>
            <ac:spMk id="4" creationId="{93F6CE4C-1766-4011-85DE-A09E8E018614}"/>
          </ac:spMkLst>
        </pc:spChg>
        <pc:graphicFrameChg chg="mod modGraphic">
          <ac:chgData name="Wilkes, Becky" userId="9bbde20d-3fc9-4ac7-be80-50a254820eaf" providerId="ADAL" clId="{0632B84B-53F5-4718-B970-E312A401BF51}" dt="2022-05-13T14:33:24.284" v="24" actId="1035"/>
          <ac:graphicFrameMkLst>
            <pc:docMk/>
            <pc:sldMk cId="40413260" sldId="2442"/>
            <ac:graphicFrameMk id="9" creationId="{D6B561B8-18AD-36A2-4A4F-DB3681FE96DE}"/>
          </ac:graphicFrameMkLst>
        </pc:graphicFrameChg>
      </pc:sldChg>
      <pc:sldChg chg="modSp mod">
        <pc:chgData name="Wilkes, Becky" userId="9bbde20d-3fc9-4ac7-be80-50a254820eaf" providerId="ADAL" clId="{0632B84B-53F5-4718-B970-E312A401BF51}" dt="2022-05-13T14:35:07.958" v="34" actId="1076"/>
        <pc:sldMkLst>
          <pc:docMk/>
          <pc:sldMk cId="968154304" sldId="2447"/>
        </pc:sldMkLst>
        <pc:spChg chg="mod">
          <ac:chgData name="Wilkes, Becky" userId="9bbde20d-3fc9-4ac7-be80-50a254820eaf" providerId="ADAL" clId="{0632B84B-53F5-4718-B970-E312A401BF51}" dt="2022-05-13T14:35:05.289" v="33" actId="1076"/>
          <ac:spMkLst>
            <pc:docMk/>
            <pc:sldMk cId="968154304" sldId="2447"/>
            <ac:spMk id="4" creationId="{93F6CE4C-1766-4011-85DE-A09E8E018614}"/>
          </ac:spMkLst>
        </pc:spChg>
        <pc:graphicFrameChg chg="mod modGraphic">
          <ac:chgData name="Wilkes, Becky" userId="9bbde20d-3fc9-4ac7-be80-50a254820eaf" providerId="ADAL" clId="{0632B84B-53F5-4718-B970-E312A401BF51}" dt="2022-05-13T14:35:07.958" v="34" actId="1076"/>
          <ac:graphicFrameMkLst>
            <pc:docMk/>
            <pc:sldMk cId="968154304" sldId="2447"/>
            <ac:graphicFrameMk id="6" creationId="{7FA5258D-14B8-445D-5717-B3CC889FEEFC}"/>
          </ac:graphicFrameMkLst>
        </pc:graphicFrameChg>
      </pc:sldChg>
      <pc:sldChg chg="modSp mod">
        <pc:chgData name="Wilkes, Becky" userId="9bbde20d-3fc9-4ac7-be80-50a254820eaf" providerId="ADAL" clId="{0632B84B-53F5-4718-B970-E312A401BF51}" dt="2022-05-13T15:11:24.804" v="303" actId="1038"/>
        <pc:sldMkLst>
          <pc:docMk/>
          <pc:sldMk cId="3490165550" sldId="2461"/>
        </pc:sldMkLst>
        <pc:spChg chg="mod">
          <ac:chgData name="Wilkes, Becky" userId="9bbde20d-3fc9-4ac7-be80-50a254820eaf" providerId="ADAL" clId="{0632B84B-53F5-4718-B970-E312A401BF51}" dt="2022-05-13T15:11:24.804" v="303" actId="1038"/>
          <ac:spMkLst>
            <pc:docMk/>
            <pc:sldMk cId="3490165550" sldId="2461"/>
            <ac:spMk id="4" creationId="{93F6CE4C-1766-4011-85DE-A09E8E018614}"/>
          </ac:spMkLst>
        </pc:spChg>
        <pc:graphicFrameChg chg="mod modGraphic">
          <ac:chgData name="Wilkes, Becky" userId="9bbde20d-3fc9-4ac7-be80-50a254820eaf" providerId="ADAL" clId="{0632B84B-53F5-4718-B970-E312A401BF51}" dt="2022-05-13T15:11:20.295" v="295" actId="1038"/>
          <ac:graphicFrameMkLst>
            <pc:docMk/>
            <pc:sldMk cId="3490165550" sldId="2461"/>
            <ac:graphicFrameMk id="6" creationId="{29B04BBA-ABF0-BDDF-B41A-6FD65386FBBD}"/>
          </ac:graphicFrameMkLst>
        </pc:graphicFrameChg>
        <pc:picChg chg="mod">
          <ac:chgData name="Wilkes, Becky" userId="9bbde20d-3fc9-4ac7-be80-50a254820eaf" providerId="ADAL" clId="{0632B84B-53F5-4718-B970-E312A401BF51}" dt="2022-05-13T15:10:27.641" v="270" actId="1036"/>
          <ac:picMkLst>
            <pc:docMk/>
            <pc:sldMk cId="3490165550" sldId="2461"/>
            <ac:picMk id="8" creationId="{040FFC7A-9B57-43E8-90F8-9CDD3CB6A8AD}"/>
          </ac:picMkLst>
        </pc:picChg>
      </pc:sldChg>
      <pc:sldChg chg="modSp mod">
        <pc:chgData name="Wilkes, Becky" userId="9bbde20d-3fc9-4ac7-be80-50a254820eaf" providerId="ADAL" clId="{0632B84B-53F5-4718-B970-E312A401BF51}" dt="2022-05-13T15:04:49.895" v="176" actId="1037"/>
        <pc:sldMkLst>
          <pc:docMk/>
          <pc:sldMk cId="3470622717" sldId="2481"/>
        </pc:sldMkLst>
        <pc:spChg chg="mod">
          <ac:chgData name="Wilkes, Becky" userId="9bbde20d-3fc9-4ac7-be80-50a254820eaf" providerId="ADAL" clId="{0632B84B-53F5-4718-B970-E312A401BF51}" dt="2022-05-13T15:04:49.895" v="176" actId="1037"/>
          <ac:spMkLst>
            <pc:docMk/>
            <pc:sldMk cId="3470622717" sldId="2481"/>
            <ac:spMk id="4" creationId="{93F6CE4C-1766-4011-85DE-A09E8E018614}"/>
          </ac:spMkLst>
        </pc:spChg>
        <pc:graphicFrameChg chg="mod modGraphic">
          <ac:chgData name="Wilkes, Becky" userId="9bbde20d-3fc9-4ac7-be80-50a254820eaf" providerId="ADAL" clId="{0632B84B-53F5-4718-B970-E312A401BF51}" dt="2022-05-13T15:04:44.877" v="172" actId="1076"/>
          <ac:graphicFrameMkLst>
            <pc:docMk/>
            <pc:sldMk cId="3470622717" sldId="2481"/>
            <ac:graphicFrameMk id="7" creationId="{D88FEC0A-967D-EC47-E287-99D6E7C036F8}"/>
          </ac:graphicFrameMkLst>
        </pc:graphicFrameChg>
      </pc:sldChg>
      <pc:sldChg chg="modSp mod">
        <pc:chgData name="Wilkes, Becky" userId="9bbde20d-3fc9-4ac7-be80-50a254820eaf" providerId="ADAL" clId="{0632B84B-53F5-4718-B970-E312A401BF51}" dt="2022-05-13T14:58:36.334" v="95" actId="1036"/>
        <pc:sldMkLst>
          <pc:docMk/>
          <pc:sldMk cId="2524263473" sldId="2498"/>
        </pc:sldMkLst>
        <pc:spChg chg="mod">
          <ac:chgData name="Wilkes, Becky" userId="9bbde20d-3fc9-4ac7-be80-50a254820eaf" providerId="ADAL" clId="{0632B84B-53F5-4718-B970-E312A401BF51}" dt="2022-05-13T14:58:36.334" v="95" actId="1036"/>
          <ac:spMkLst>
            <pc:docMk/>
            <pc:sldMk cId="2524263473" sldId="2498"/>
            <ac:spMk id="4" creationId="{93F6CE4C-1766-4011-85DE-A09E8E018614}"/>
          </ac:spMkLst>
        </pc:spChg>
        <pc:graphicFrameChg chg="mod modGraphic">
          <ac:chgData name="Wilkes, Becky" userId="9bbde20d-3fc9-4ac7-be80-50a254820eaf" providerId="ADAL" clId="{0632B84B-53F5-4718-B970-E312A401BF51}" dt="2022-05-13T14:58:27.767" v="85" actId="1035"/>
          <ac:graphicFrameMkLst>
            <pc:docMk/>
            <pc:sldMk cId="2524263473" sldId="2498"/>
            <ac:graphicFrameMk id="6" creationId="{E3B58F4D-5138-E79B-F794-531EBC6B35CF}"/>
          </ac:graphicFrameMkLst>
        </pc:graphicFrameChg>
      </pc:sldChg>
      <pc:sldChg chg="delCm">
        <pc:chgData name="Wilkes, Becky" userId="9bbde20d-3fc9-4ac7-be80-50a254820eaf" providerId="ADAL" clId="{0632B84B-53F5-4718-B970-E312A401BF51}" dt="2022-05-13T14:59:51.391" v="99"/>
        <pc:sldMkLst>
          <pc:docMk/>
          <pc:sldMk cId="2041125688" sldId="2501"/>
        </pc:sldMkLst>
      </pc:sldChg>
      <pc:sldChg chg="modAnim delCm modNotesTx">
        <pc:chgData name="Wilkes, Becky" userId="9bbde20d-3fc9-4ac7-be80-50a254820eaf" providerId="ADAL" clId="{0632B84B-53F5-4718-B970-E312A401BF51}" dt="2022-05-13T15:02:33.463" v="166"/>
        <pc:sldMkLst>
          <pc:docMk/>
          <pc:sldMk cId="1296394759" sldId="2506"/>
        </pc:sldMkLst>
      </pc:sldChg>
      <pc:sldChg chg="delCm">
        <pc:chgData name="Wilkes, Becky" userId="9bbde20d-3fc9-4ac7-be80-50a254820eaf" providerId="ADAL" clId="{0632B84B-53F5-4718-B970-E312A401BF51}" dt="2022-05-13T15:03:50.216" v="167"/>
        <pc:sldMkLst>
          <pc:docMk/>
          <pc:sldMk cId="992693389" sldId="2507"/>
        </pc:sldMkLst>
      </pc:sldChg>
      <pc:sldChg chg="del">
        <pc:chgData name="Wilkes, Becky" userId="9bbde20d-3fc9-4ac7-be80-50a254820eaf" providerId="ADAL" clId="{0632B84B-53F5-4718-B970-E312A401BF51}" dt="2022-05-13T15:04:17.215" v="168" actId="2696"/>
        <pc:sldMkLst>
          <pc:docMk/>
          <pc:sldMk cId="1114528542" sldId="2508"/>
        </pc:sldMkLst>
      </pc:sldChg>
      <pc:sldChg chg="modSp mod">
        <pc:chgData name="Wilkes, Becky" userId="9bbde20d-3fc9-4ac7-be80-50a254820eaf" providerId="ADAL" clId="{0632B84B-53F5-4718-B970-E312A401BF51}" dt="2022-05-13T15:05:31.597" v="191" actId="1036"/>
        <pc:sldMkLst>
          <pc:docMk/>
          <pc:sldMk cId="1584659347" sldId="2515"/>
        </pc:sldMkLst>
        <pc:spChg chg="mod">
          <ac:chgData name="Wilkes, Becky" userId="9bbde20d-3fc9-4ac7-be80-50a254820eaf" providerId="ADAL" clId="{0632B84B-53F5-4718-B970-E312A401BF51}" dt="2022-05-13T15:05:31.597" v="191" actId="1036"/>
          <ac:spMkLst>
            <pc:docMk/>
            <pc:sldMk cId="1584659347" sldId="2515"/>
            <ac:spMk id="5" creationId="{1D6CFAC6-8F91-DE43-AF91-F9E954D3155A}"/>
          </ac:spMkLst>
        </pc:spChg>
        <pc:graphicFrameChg chg="mod modGraphic">
          <ac:chgData name="Wilkes, Becky" userId="9bbde20d-3fc9-4ac7-be80-50a254820eaf" providerId="ADAL" clId="{0632B84B-53F5-4718-B970-E312A401BF51}" dt="2022-05-13T15:05:24.025" v="181" actId="1035"/>
          <ac:graphicFrameMkLst>
            <pc:docMk/>
            <pc:sldMk cId="1584659347" sldId="2515"/>
            <ac:graphicFrameMk id="7" creationId="{F3FA106C-477D-0FE1-3721-E102F66C0A37}"/>
          </ac:graphicFrameMkLst>
        </pc:graphicFrameChg>
      </pc:sldChg>
      <pc:sldChg chg="modSp mod">
        <pc:chgData name="Wilkes, Becky" userId="9bbde20d-3fc9-4ac7-be80-50a254820eaf" providerId="ADAL" clId="{0632B84B-53F5-4718-B970-E312A401BF51}" dt="2022-05-13T15:06:23.898" v="210" actId="1037"/>
        <pc:sldMkLst>
          <pc:docMk/>
          <pc:sldMk cId="2133655769" sldId="2538"/>
        </pc:sldMkLst>
        <pc:spChg chg="mod">
          <ac:chgData name="Wilkes, Becky" userId="9bbde20d-3fc9-4ac7-be80-50a254820eaf" providerId="ADAL" clId="{0632B84B-53F5-4718-B970-E312A401BF51}" dt="2022-05-13T15:06:23.898" v="210" actId="1037"/>
          <ac:spMkLst>
            <pc:docMk/>
            <pc:sldMk cId="2133655769" sldId="2538"/>
            <ac:spMk id="4" creationId="{93F6CE4C-1766-4011-85DE-A09E8E018614}"/>
          </ac:spMkLst>
        </pc:spChg>
        <pc:graphicFrameChg chg="mod modGraphic">
          <ac:chgData name="Wilkes, Becky" userId="9bbde20d-3fc9-4ac7-be80-50a254820eaf" providerId="ADAL" clId="{0632B84B-53F5-4718-B970-E312A401BF51}" dt="2022-05-13T15:06:11.525" v="196" actId="1076"/>
          <ac:graphicFrameMkLst>
            <pc:docMk/>
            <pc:sldMk cId="2133655769" sldId="2538"/>
            <ac:graphicFrameMk id="6" creationId="{0CCC32FE-9331-9090-471D-0EE1F59D1F22}"/>
          </ac:graphicFrameMkLst>
        </pc:graphicFrameChg>
      </pc:sldChg>
      <pc:sldChg chg="modSp mod">
        <pc:chgData name="Wilkes, Becky" userId="9bbde20d-3fc9-4ac7-be80-50a254820eaf" providerId="ADAL" clId="{0632B84B-53F5-4718-B970-E312A401BF51}" dt="2022-05-13T15:11:54.098" v="312" actId="1037"/>
        <pc:sldMkLst>
          <pc:docMk/>
          <pc:sldMk cId="711802081" sldId="2551"/>
        </pc:sldMkLst>
        <pc:spChg chg="mod">
          <ac:chgData name="Wilkes, Becky" userId="9bbde20d-3fc9-4ac7-be80-50a254820eaf" providerId="ADAL" clId="{0632B84B-53F5-4718-B970-E312A401BF51}" dt="2022-05-13T15:11:54.098" v="312" actId="1037"/>
          <ac:spMkLst>
            <pc:docMk/>
            <pc:sldMk cId="711802081" sldId="2551"/>
            <ac:spMk id="4" creationId="{93F6CE4C-1766-4011-85DE-A09E8E018614}"/>
          </ac:spMkLst>
        </pc:spChg>
        <pc:graphicFrameChg chg="mod modGraphic">
          <ac:chgData name="Wilkes, Becky" userId="9bbde20d-3fc9-4ac7-be80-50a254820eaf" providerId="ADAL" clId="{0632B84B-53F5-4718-B970-E312A401BF51}" dt="2022-05-13T15:11:47.851" v="305" actId="1076"/>
          <ac:graphicFrameMkLst>
            <pc:docMk/>
            <pc:sldMk cId="711802081" sldId="2551"/>
            <ac:graphicFrameMk id="8" creationId="{0828D0D7-52D7-C380-7A66-DF4388A4EE09}"/>
          </ac:graphicFrameMkLst>
        </pc:graphicFrameChg>
      </pc:sldChg>
      <pc:sldChg chg="modSp mod">
        <pc:chgData name="Wilkes, Becky" userId="9bbde20d-3fc9-4ac7-be80-50a254820eaf" providerId="ADAL" clId="{0632B84B-53F5-4718-B970-E312A401BF51}" dt="2022-05-13T15:12:17.896" v="315" actId="1076"/>
        <pc:sldMkLst>
          <pc:docMk/>
          <pc:sldMk cId="2487896221" sldId="2554"/>
        </pc:sldMkLst>
        <pc:graphicFrameChg chg="mod modGraphic">
          <ac:chgData name="Wilkes, Becky" userId="9bbde20d-3fc9-4ac7-be80-50a254820eaf" providerId="ADAL" clId="{0632B84B-53F5-4718-B970-E312A401BF51}" dt="2022-05-13T15:12:17.896" v="315" actId="1076"/>
          <ac:graphicFrameMkLst>
            <pc:docMk/>
            <pc:sldMk cId="2487896221" sldId="2554"/>
            <ac:graphicFrameMk id="15" creationId="{D97798FE-F2BF-4135-963A-CD6D119914F3}"/>
          </ac:graphicFrameMkLst>
        </pc:graphicFrameChg>
      </pc:sldChg>
      <pc:sldChg chg="modSp mod">
        <pc:chgData name="Wilkes, Becky" userId="9bbde20d-3fc9-4ac7-be80-50a254820eaf" providerId="ADAL" clId="{0632B84B-53F5-4718-B970-E312A401BF51}" dt="2022-05-13T15:14:40.478" v="359" actId="1076"/>
        <pc:sldMkLst>
          <pc:docMk/>
          <pc:sldMk cId="117131267" sldId="2562"/>
        </pc:sldMkLst>
        <pc:spChg chg="mod">
          <ac:chgData name="Wilkes, Becky" userId="9bbde20d-3fc9-4ac7-be80-50a254820eaf" providerId="ADAL" clId="{0632B84B-53F5-4718-B970-E312A401BF51}" dt="2022-05-13T15:14:37.355" v="358" actId="1076"/>
          <ac:spMkLst>
            <pc:docMk/>
            <pc:sldMk cId="117131267" sldId="2562"/>
            <ac:spMk id="5" creationId="{BAB492E5-D7AD-4D21-9C34-5464471DF0FD}"/>
          </ac:spMkLst>
        </pc:spChg>
        <pc:grpChg chg="mod">
          <ac:chgData name="Wilkes, Becky" userId="9bbde20d-3fc9-4ac7-be80-50a254820eaf" providerId="ADAL" clId="{0632B84B-53F5-4718-B970-E312A401BF51}" dt="2022-05-13T15:14:32.309" v="357" actId="1038"/>
          <ac:grpSpMkLst>
            <pc:docMk/>
            <pc:sldMk cId="117131267" sldId="2562"/>
            <ac:grpSpMk id="8" creationId="{FD1A09A0-5ACA-4952-AD82-F43F721A0F46}"/>
          </ac:grpSpMkLst>
        </pc:grpChg>
        <pc:graphicFrameChg chg="mod modGraphic">
          <ac:chgData name="Wilkes, Becky" userId="9bbde20d-3fc9-4ac7-be80-50a254820eaf" providerId="ADAL" clId="{0632B84B-53F5-4718-B970-E312A401BF51}" dt="2022-05-13T15:14:40.478" v="359" actId="1076"/>
          <ac:graphicFrameMkLst>
            <pc:docMk/>
            <pc:sldMk cId="117131267" sldId="2562"/>
            <ac:graphicFrameMk id="15" creationId="{D97798FE-F2BF-4135-963A-CD6D119914F3}"/>
          </ac:graphicFrameMkLst>
        </pc:graphicFrameChg>
      </pc:sldChg>
      <pc:sldChg chg="modSp mod">
        <pc:chgData name="Wilkes, Becky" userId="9bbde20d-3fc9-4ac7-be80-50a254820eaf" providerId="ADAL" clId="{0632B84B-53F5-4718-B970-E312A401BF51}" dt="2022-05-13T15:07:08.457" v="223" actId="1037"/>
        <pc:sldMkLst>
          <pc:docMk/>
          <pc:sldMk cId="612388477" sldId="2571"/>
        </pc:sldMkLst>
        <pc:spChg chg="mod">
          <ac:chgData name="Wilkes, Becky" userId="9bbde20d-3fc9-4ac7-be80-50a254820eaf" providerId="ADAL" clId="{0632B84B-53F5-4718-B970-E312A401BF51}" dt="2022-05-13T15:07:08.457" v="223" actId="1037"/>
          <ac:spMkLst>
            <pc:docMk/>
            <pc:sldMk cId="612388477" sldId="2571"/>
            <ac:spMk id="4" creationId="{93F6CE4C-1766-4011-85DE-A09E8E018614}"/>
          </ac:spMkLst>
        </pc:spChg>
        <pc:graphicFrameChg chg="mod modGraphic">
          <ac:chgData name="Wilkes, Becky" userId="9bbde20d-3fc9-4ac7-be80-50a254820eaf" providerId="ADAL" clId="{0632B84B-53F5-4718-B970-E312A401BF51}" dt="2022-05-13T15:07:00.791" v="213" actId="1076"/>
          <ac:graphicFrameMkLst>
            <pc:docMk/>
            <pc:sldMk cId="612388477" sldId="2571"/>
            <ac:graphicFrameMk id="8" creationId="{0F1DA1F6-483E-78AC-DDC5-EFC95F87991D}"/>
          </ac:graphicFrameMkLst>
        </pc:graphicFrameChg>
      </pc:sldChg>
      <pc:sldChg chg="modSp mod">
        <pc:chgData name="Wilkes, Becky" userId="9bbde20d-3fc9-4ac7-be80-50a254820eaf" providerId="ADAL" clId="{0632B84B-53F5-4718-B970-E312A401BF51}" dt="2022-05-13T15:08:07.108" v="237" actId="1036"/>
        <pc:sldMkLst>
          <pc:docMk/>
          <pc:sldMk cId="1012726736" sldId="2574"/>
        </pc:sldMkLst>
        <pc:spChg chg="mod">
          <ac:chgData name="Wilkes, Becky" userId="9bbde20d-3fc9-4ac7-be80-50a254820eaf" providerId="ADAL" clId="{0632B84B-53F5-4718-B970-E312A401BF51}" dt="2022-05-13T15:08:07.108" v="237" actId="1036"/>
          <ac:spMkLst>
            <pc:docMk/>
            <pc:sldMk cId="1012726736" sldId="2574"/>
            <ac:spMk id="4" creationId="{93F6CE4C-1766-4011-85DE-A09E8E018614}"/>
          </ac:spMkLst>
        </pc:spChg>
        <pc:graphicFrameChg chg="mod modGraphic">
          <ac:chgData name="Wilkes, Becky" userId="9bbde20d-3fc9-4ac7-be80-50a254820eaf" providerId="ADAL" clId="{0632B84B-53F5-4718-B970-E312A401BF51}" dt="2022-05-13T15:08:01.233" v="230" actId="1076"/>
          <ac:graphicFrameMkLst>
            <pc:docMk/>
            <pc:sldMk cId="1012726736" sldId="2574"/>
            <ac:graphicFrameMk id="6" creationId="{422F7D86-B6D6-204C-D76E-B65F08B84B5E}"/>
          </ac:graphicFrameMkLst>
        </pc:graphicFrameChg>
      </pc:sldChg>
      <pc:sldChg chg="modSp mod">
        <pc:chgData name="Wilkes, Becky" userId="9bbde20d-3fc9-4ac7-be80-50a254820eaf" providerId="ADAL" clId="{0632B84B-53F5-4718-B970-E312A401BF51}" dt="2022-05-13T15:14:14.258" v="336" actId="1037"/>
        <pc:sldMkLst>
          <pc:docMk/>
          <pc:sldMk cId="3431850120" sldId="2579"/>
        </pc:sldMkLst>
        <pc:spChg chg="mod">
          <ac:chgData name="Wilkes, Becky" userId="9bbde20d-3fc9-4ac7-be80-50a254820eaf" providerId="ADAL" clId="{0632B84B-53F5-4718-B970-E312A401BF51}" dt="2022-05-13T15:14:14.258" v="336" actId="1037"/>
          <ac:spMkLst>
            <pc:docMk/>
            <pc:sldMk cId="3431850120" sldId="2579"/>
            <ac:spMk id="4" creationId="{93F6CE4C-1766-4011-85DE-A09E8E018614}"/>
          </ac:spMkLst>
        </pc:spChg>
        <pc:graphicFrameChg chg="mod modGraphic">
          <ac:chgData name="Wilkes, Becky" userId="9bbde20d-3fc9-4ac7-be80-50a254820eaf" providerId="ADAL" clId="{0632B84B-53F5-4718-B970-E312A401BF51}" dt="2022-05-13T15:14:08.411" v="332" actId="1076"/>
          <ac:graphicFrameMkLst>
            <pc:docMk/>
            <pc:sldMk cId="3431850120" sldId="2579"/>
            <ac:graphicFrameMk id="6" creationId="{4CEC0DD8-8351-A3E5-53E4-4268ED10AB2E}"/>
          </ac:graphicFrameMkLst>
        </pc:graphicFrameChg>
      </pc:sldChg>
      <pc:sldChg chg="modSp mod">
        <pc:chgData name="Wilkes, Becky" userId="9bbde20d-3fc9-4ac7-be80-50a254820eaf" providerId="ADAL" clId="{0632B84B-53F5-4718-B970-E312A401BF51}" dt="2022-05-13T15:09:11.300" v="260" actId="1037"/>
        <pc:sldMkLst>
          <pc:docMk/>
          <pc:sldMk cId="3801742841" sldId="2583"/>
        </pc:sldMkLst>
        <pc:spChg chg="mod">
          <ac:chgData name="Wilkes, Becky" userId="9bbde20d-3fc9-4ac7-be80-50a254820eaf" providerId="ADAL" clId="{0632B84B-53F5-4718-B970-E312A401BF51}" dt="2022-05-13T15:09:11.300" v="260" actId="1037"/>
          <ac:spMkLst>
            <pc:docMk/>
            <pc:sldMk cId="3801742841" sldId="2583"/>
            <ac:spMk id="4" creationId="{93F6CE4C-1766-4011-85DE-A09E8E018614}"/>
          </ac:spMkLst>
        </pc:spChg>
        <pc:graphicFrameChg chg="mod modGraphic">
          <ac:chgData name="Wilkes, Becky" userId="9bbde20d-3fc9-4ac7-be80-50a254820eaf" providerId="ADAL" clId="{0632B84B-53F5-4718-B970-E312A401BF51}" dt="2022-05-13T15:09:01.049" v="251" actId="14100"/>
          <ac:graphicFrameMkLst>
            <pc:docMk/>
            <pc:sldMk cId="3801742841" sldId="2583"/>
            <ac:graphicFrameMk id="6" creationId="{F331CB9B-CA6B-9A94-789C-A0A3A2321510}"/>
          </ac:graphicFrameMkLst>
        </pc:graphicFrameChg>
      </pc:sldChg>
      <pc:sldChg chg="modSp mod">
        <pc:chgData name="Wilkes, Becky" userId="9bbde20d-3fc9-4ac7-be80-50a254820eaf" providerId="ADAL" clId="{0632B84B-53F5-4718-B970-E312A401BF51}" dt="2022-05-13T14:57:37.844" v="76" actId="1036"/>
        <pc:sldMkLst>
          <pc:docMk/>
          <pc:sldMk cId="537811796" sldId="2596"/>
        </pc:sldMkLst>
        <pc:spChg chg="mod">
          <ac:chgData name="Wilkes, Becky" userId="9bbde20d-3fc9-4ac7-be80-50a254820eaf" providerId="ADAL" clId="{0632B84B-53F5-4718-B970-E312A401BF51}" dt="2022-05-13T14:57:37.844" v="76" actId="1036"/>
          <ac:spMkLst>
            <pc:docMk/>
            <pc:sldMk cId="537811796" sldId="2596"/>
            <ac:spMk id="6" creationId="{25B30F70-4219-46E0-A7EE-4D91C8721C35}"/>
          </ac:spMkLst>
        </pc:spChg>
        <pc:graphicFrameChg chg="mod modGraphic">
          <ac:chgData name="Wilkes, Becky" userId="9bbde20d-3fc9-4ac7-be80-50a254820eaf" providerId="ADAL" clId="{0632B84B-53F5-4718-B970-E312A401BF51}" dt="2022-05-13T14:57:29.122" v="71" actId="255"/>
          <ac:graphicFrameMkLst>
            <pc:docMk/>
            <pc:sldMk cId="537811796" sldId="2596"/>
            <ac:graphicFrameMk id="8" creationId="{B26251CB-F16E-F48B-5668-CE4C0965E50A}"/>
          </ac:graphicFrameMkLst>
        </pc:graphicFrameChg>
      </pc:sldChg>
      <pc:sldChg chg="delCm">
        <pc:chgData name="Wilkes, Becky" userId="9bbde20d-3fc9-4ac7-be80-50a254820eaf" providerId="ADAL" clId="{0632B84B-53F5-4718-B970-E312A401BF51}" dt="2022-05-13T14:59:31" v="98"/>
        <pc:sldMkLst>
          <pc:docMk/>
          <pc:sldMk cId="4207852473" sldId="2598"/>
        </pc:sldMkLst>
      </pc:sldChg>
      <pc:sldChg chg="modSp mod delCm">
        <pc:chgData name="Wilkes, Becky" userId="9bbde20d-3fc9-4ac7-be80-50a254820eaf" providerId="ADAL" clId="{0632B84B-53F5-4718-B970-E312A401BF51}" dt="2022-05-13T14:55:54.308" v="61" actId="1076"/>
        <pc:sldMkLst>
          <pc:docMk/>
          <pc:sldMk cId="2098105258" sldId="2636"/>
        </pc:sldMkLst>
        <pc:spChg chg="mod">
          <ac:chgData name="Wilkes, Becky" userId="9bbde20d-3fc9-4ac7-be80-50a254820eaf" providerId="ADAL" clId="{0632B84B-53F5-4718-B970-E312A401BF51}" dt="2022-05-13T14:55:08.395" v="56" actId="1076"/>
          <ac:spMkLst>
            <pc:docMk/>
            <pc:sldMk cId="2098105258" sldId="2636"/>
            <ac:spMk id="5" creationId="{D08AFFB6-D00E-4B83-8DB8-9188501A7804}"/>
          </ac:spMkLst>
        </pc:spChg>
        <pc:spChg chg="mod">
          <ac:chgData name="Wilkes, Becky" userId="9bbde20d-3fc9-4ac7-be80-50a254820eaf" providerId="ADAL" clId="{0632B84B-53F5-4718-B970-E312A401BF51}" dt="2022-05-13T14:55:54.308" v="61" actId="1076"/>
          <ac:spMkLst>
            <pc:docMk/>
            <pc:sldMk cId="2098105258" sldId="2636"/>
            <ac:spMk id="7" creationId="{3F96A422-64AC-5B5E-0DE8-D6990E4561CB}"/>
          </ac:spMkLst>
        </pc:spChg>
      </pc:sldChg>
      <pc:sldChg chg="modSp mod">
        <pc:chgData name="Wilkes, Becky" userId="9bbde20d-3fc9-4ac7-be80-50a254820eaf" providerId="ADAL" clId="{0632B84B-53F5-4718-B970-E312A401BF51}" dt="2022-05-13T15:06:37.660" v="211" actId="14100"/>
        <pc:sldMkLst>
          <pc:docMk/>
          <pc:sldMk cId="1736859238" sldId="2637"/>
        </pc:sldMkLst>
        <pc:picChg chg="mod">
          <ac:chgData name="Wilkes, Becky" userId="9bbde20d-3fc9-4ac7-be80-50a254820eaf" providerId="ADAL" clId="{0632B84B-53F5-4718-B970-E312A401BF51}" dt="2022-05-13T15:06:37.660" v="211" actId="14100"/>
          <ac:picMkLst>
            <pc:docMk/>
            <pc:sldMk cId="1736859238" sldId="2637"/>
            <ac:picMk id="3" creationId="{51BC1DE0-66CE-4A1F-A122-2BCB9E4D5735}"/>
          </ac:picMkLst>
        </pc:picChg>
      </pc:sldChg>
      <pc:sldChg chg="modSp mod delCm">
        <pc:chgData name="Wilkes, Becky" userId="9bbde20d-3fc9-4ac7-be80-50a254820eaf" providerId="ADAL" clId="{0632B84B-53F5-4718-B970-E312A401BF51}" dt="2022-05-13T14:56:15.313" v="65" actId="1076"/>
        <pc:sldMkLst>
          <pc:docMk/>
          <pc:sldMk cId="1457671698" sldId="2641"/>
        </pc:sldMkLst>
        <pc:spChg chg="mod">
          <ac:chgData name="Wilkes, Becky" userId="9bbde20d-3fc9-4ac7-be80-50a254820eaf" providerId="ADAL" clId="{0632B84B-53F5-4718-B970-E312A401BF51}" dt="2022-05-13T14:55:40.382" v="60" actId="1076"/>
          <ac:spMkLst>
            <pc:docMk/>
            <pc:sldMk cId="1457671698" sldId="2641"/>
            <ac:spMk id="4" creationId="{21C8A3F4-6D6B-0DF8-688E-CDB54092F6C5}"/>
          </ac:spMkLst>
        </pc:spChg>
        <pc:spChg chg="mod">
          <ac:chgData name="Wilkes, Becky" userId="9bbde20d-3fc9-4ac7-be80-50a254820eaf" providerId="ADAL" clId="{0632B84B-53F5-4718-B970-E312A401BF51}" dt="2022-05-13T14:56:07.385" v="63" actId="1076"/>
          <ac:spMkLst>
            <pc:docMk/>
            <pc:sldMk cId="1457671698" sldId="2641"/>
            <ac:spMk id="5" creationId="{1AB38614-A075-3343-BD30-0121358ACC26}"/>
          </ac:spMkLst>
        </pc:spChg>
        <pc:picChg chg="mod">
          <ac:chgData name="Wilkes, Becky" userId="9bbde20d-3fc9-4ac7-be80-50a254820eaf" providerId="ADAL" clId="{0632B84B-53F5-4718-B970-E312A401BF51}" dt="2022-05-13T14:56:15.313" v="65" actId="1076"/>
          <ac:picMkLst>
            <pc:docMk/>
            <pc:sldMk cId="1457671698" sldId="2641"/>
            <ac:picMk id="3" creationId="{47BB9816-548E-4016-8AA5-447DD80FBAFB}"/>
          </ac:picMkLst>
        </pc:picChg>
      </pc:sldChg>
      <pc:sldChg chg="modSp mod">
        <pc:chgData name="Wilkes, Becky" userId="9bbde20d-3fc9-4ac7-be80-50a254820eaf" providerId="ADAL" clId="{0632B84B-53F5-4718-B970-E312A401BF51}" dt="2022-05-13T15:07:35.465" v="228" actId="1076"/>
        <pc:sldMkLst>
          <pc:docMk/>
          <pc:sldMk cId="522903920" sldId="2648"/>
        </pc:sldMkLst>
        <pc:spChg chg="mod">
          <ac:chgData name="Wilkes, Becky" userId="9bbde20d-3fc9-4ac7-be80-50a254820eaf" providerId="ADAL" clId="{0632B84B-53F5-4718-B970-E312A401BF51}" dt="2022-05-13T15:07:35.465" v="228" actId="1076"/>
          <ac:spMkLst>
            <pc:docMk/>
            <pc:sldMk cId="522903920" sldId="2648"/>
            <ac:spMk id="6" creationId="{F9833294-B3CE-4080-9FE7-FEB295663DD2}"/>
          </ac:spMkLst>
        </pc:spChg>
        <pc:picChg chg="mod">
          <ac:chgData name="Wilkes, Becky" userId="9bbde20d-3fc9-4ac7-be80-50a254820eaf" providerId="ADAL" clId="{0632B84B-53F5-4718-B970-E312A401BF51}" dt="2022-05-13T15:07:27.656" v="226" actId="1076"/>
          <ac:picMkLst>
            <pc:docMk/>
            <pc:sldMk cId="522903920" sldId="2648"/>
            <ac:picMk id="5" creationId="{15A2262D-FCC3-4E38-8D61-229C3AEEA0CE}"/>
          </ac:picMkLst>
        </pc:picChg>
      </pc:sldChg>
      <pc:sldChg chg="modSp mod">
        <pc:chgData name="Wilkes, Becky" userId="9bbde20d-3fc9-4ac7-be80-50a254820eaf" providerId="ADAL" clId="{0632B84B-53F5-4718-B970-E312A401BF51}" dt="2022-05-13T15:08:46.868" v="250" actId="1076"/>
        <pc:sldMkLst>
          <pc:docMk/>
          <pc:sldMk cId="3792449944" sldId="2651"/>
        </pc:sldMkLst>
        <pc:spChg chg="mod">
          <ac:chgData name="Wilkes, Becky" userId="9bbde20d-3fc9-4ac7-be80-50a254820eaf" providerId="ADAL" clId="{0632B84B-53F5-4718-B970-E312A401BF51}" dt="2022-05-13T15:08:46.868" v="250" actId="1076"/>
          <ac:spMkLst>
            <pc:docMk/>
            <pc:sldMk cId="3792449944" sldId="2651"/>
            <ac:spMk id="6" creationId="{0CBA8440-2DD5-4D21-80F2-B97B8196CCF2}"/>
          </ac:spMkLst>
        </pc:spChg>
        <pc:picChg chg="mod">
          <ac:chgData name="Wilkes, Becky" userId="9bbde20d-3fc9-4ac7-be80-50a254820eaf" providerId="ADAL" clId="{0632B84B-53F5-4718-B970-E312A401BF51}" dt="2022-05-13T15:08:37.120" v="247" actId="1037"/>
          <ac:picMkLst>
            <pc:docMk/>
            <pc:sldMk cId="3792449944" sldId="2651"/>
            <ac:picMk id="10" creationId="{74372AD9-58FF-4C26-8BF3-AF4E153A39D3}"/>
          </ac:picMkLst>
        </pc:picChg>
      </pc:sldChg>
      <pc:sldChg chg="modSp mod">
        <pc:chgData name="Wilkes, Becky" userId="9bbde20d-3fc9-4ac7-be80-50a254820eaf" providerId="ADAL" clId="{0632B84B-53F5-4718-B970-E312A401BF51}" dt="2022-05-13T15:09:35.133" v="264" actId="1076"/>
        <pc:sldMkLst>
          <pc:docMk/>
          <pc:sldMk cId="1845107485" sldId="2655"/>
        </pc:sldMkLst>
        <pc:spChg chg="mod">
          <ac:chgData name="Wilkes, Becky" userId="9bbde20d-3fc9-4ac7-be80-50a254820eaf" providerId="ADAL" clId="{0632B84B-53F5-4718-B970-E312A401BF51}" dt="2022-05-13T15:09:35.133" v="264" actId="1076"/>
          <ac:spMkLst>
            <pc:docMk/>
            <pc:sldMk cId="1845107485" sldId="2655"/>
            <ac:spMk id="6" creationId="{6B528869-729D-44B7-B9E4-1901D2EB5B21}"/>
          </ac:spMkLst>
        </pc:spChg>
        <pc:picChg chg="mod">
          <ac:chgData name="Wilkes, Becky" userId="9bbde20d-3fc9-4ac7-be80-50a254820eaf" providerId="ADAL" clId="{0632B84B-53F5-4718-B970-E312A401BF51}" dt="2022-05-13T15:09:28.618" v="262" actId="1076"/>
          <ac:picMkLst>
            <pc:docMk/>
            <pc:sldMk cId="1845107485" sldId="2655"/>
            <ac:picMk id="5" creationId="{5F499F1C-AA14-46B7-A1DA-6AE0F11005C1}"/>
          </ac:picMkLst>
        </pc:picChg>
      </pc:sldChg>
      <pc:sldChg chg="modSp mod">
        <pc:chgData name="Wilkes, Becky" userId="9bbde20d-3fc9-4ac7-be80-50a254820eaf" providerId="ADAL" clId="{0632B84B-53F5-4718-B970-E312A401BF51}" dt="2022-05-13T15:12:25.239" v="316" actId="14100"/>
        <pc:sldMkLst>
          <pc:docMk/>
          <pc:sldMk cId="1764875972" sldId="2664"/>
        </pc:sldMkLst>
        <pc:picChg chg="mod">
          <ac:chgData name="Wilkes, Becky" userId="9bbde20d-3fc9-4ac7-be80-50a254820eaf" providerId="ADAL" clId="{0632B84B-53F5-4718-B970-E312A401BF51}" dt="2022-05-13T15:12:25.239" v="316" actId="14100"/>
          <ac:picMkLst>
            <pc:docMk/>
            <pc:sldMk cId="1764875972" sldId="2664"/>
            <ac:picMk id="5" creationId="{256E529E-CC29-4E4C-9D43-92827E4E7FFE}"/>
          </ac:picMkLst>
        </pc:picChg>
      </pc:sldChg>
      <pc:sldChg chg="delCm">
        <pc:chgData name="Wilkes, Becky" userId="9bbde20d-3fc9-4ac7-be80-50a254820eaf" providerId="ADAL" clId="{0632B84B-53F5-4718-B970-E312A401BF51}" dt="2022-05-13T15:12:50.606" v="318"/>
        <pc:sldMkLst>
          <pc:docMk/>
          <pc:sldMk cId="1200343049" sldId="2667"/>
        </pc:sldMkLst>
      </pc:sldChg>
      <pc:sldChg chg="del">
        <pc:chgData name="Wilkes, Becky" userId="9bbde20d-3fc9-4ac7-be80-50a254820eaf" providerId="ADAL" clId="{0632B84B-53F5-4718-B970-E312A401BF51}" dt="2022-05-13T15:13:05.769" v="321" actId="2696"/>
        <pc:sldMkLst>
          <pc:docMk/>
          <pc:sldMk cId="1829886389" sldId="2668"/>
        </pc:sldMkLst>
      </pc:sldChg>
      <pc:sldChg chg="del">
        <pc:chgData name="Wilkes, Becky" userId="9bbde20d-3fc9-4ac7-be80-50a254820eaf" providerId="ADAL" clId="{0632B84B-53F5-4718-B970-E312A401BF51}" dt="2022-05-13T15:13:10.527" v="322" actId="2696"/>
        <pc:sldMkLst>
          <pc:docMk/>
          <pc:sldMk cId="2422907070" sldId="2669"/>
        </pc:sldMkLst>
      </pc:sldChg>
      <pc:sldChg chg="modSp mod">
        <pc:chgData name="Wilkes, Becky" userId="9bbde20d-3fc9-4ac7-be80-50a254820eaf" providerId="ADAL" clId="{0632B84B-53F5-4718-B970-E312A401BF51}" dt="2022-05-13T15:14:53.648" v="361" actId="1076"/>
        <pc:sldMkLst>
          <pc:docMk/>
          <pc:sldMk cId="391128533" sldId="2671"/>
        </pc:sldMkLst>
        <pc:picChg chg="mod">
          <ac:chgData name="Wilkes, Becky" userId="9bbde20d-3fc9-4ac7-be80-50a254820eaf" providerId="ADAL" clId="{0632B84B-53F5-4718-B970-E312A401BF51}" dt="2022-05-13T15:14:53.648" v="361" actId="1076"/>
          <ac:picMkLst>
            <pc:docMk/>
            <pc:sldMk cId="391128533" sldId="2671"/>
            <ac:picMk id="3" creationId="{526BACD8-062A-4CFE-A93A-26ECB194FB24}"/>
          </ac:picMkLst>
        </pc:picChg>
      </pc:sldChg>
      <pc:sldChg chg="delCm">
        <pc:chgData name="Wilkes, Becky" userId="9bbde20d-3fc9-4ac7-be80-50a254820eaf" providerId="ADAL" clId="{0632B84B-53F5-4718-B970-E312A401BF51}" dt="2022-05-13T14:34:09.838" v="28"/>
        <pc:sldMkLst>
          <pc:docMk/>
          <pc:sldMk cId="2545814624" sldId="2688"/>
        </pc:sldMkLst>
      </pc:sldChg>
      <pc:sldChg chg="delCm">
        <pc:chgData name="Wilkes, Becky" userId="9bbde20d-3fc9-4ac7-be80-50a254820eaf" providerId="ADAL" clId="{0632B84B-53F5-4718-B970-E312A401BF51}" dt="2022-05-13T14:56:24.667" v="66"/>
        <pc:sldMkLst>
          <pc:docMk/>
          <pc:sldMk cId="2002367299" sldId="2698"/>
        </pc:sldMkLst>
      </pc:sldChg>
      <pc:sldChg chg="modSp mod delCm">
        <pc:chgData name="Wilkes, Becky" userId="9bbde20d-3fc9-4ac7-be80-50a254820eaf" providerId="ADAL" clId="{0632B84B-53F5-4718-B970-E312A401BF51}" dt="2022-05-13T14:32:36.257" v="19"/>
        <pc:sldMkLst>
          <pc:docMk/>
          <pc:sldMk cId="304394953" sldId="2706"/>
        </pc:sldMkLst>
        <pc:graphicFrameChg chg="mod">
          <ac:chgData name="Wilkes, Becky" userId="9bbde20d-3fc9-4ac7-be80-50a254820eaf" providerId="ADAL" clId="{0632B84B-53F5-4718-B970-E312A401BF51}" dt="2022-05-13T14:32:15.803" v="18" actId="14100"/>
          <ac:graphicFrameMkLst>
            <pc:docMk/>
            <pc:sldMk cId="304394953" sldId="2706"/>
            <ac:graphicFrameMk id="4" creationId="{00000000-0000-0000-0000-000000000000}"/>
          </ac:graphicFrameMkLst>
        </pc:graphicFrameChg>
      </pc:sldChg>
      <pc:sldChg chg="del delCm">
        <pc:chgData name="Wilkes, Becky" userId="9bbde20d-3fc9-4ac7-be80-50a254820eaf" providerId="ADAL" clId="{0632B84B-53F5-4718-B970-E312A401BF51}" dt="2022-05-13T14:59:23.473" v="97" actId="2696"/>
        <pc:sldMkLst>
          <pc:docMk/>
          <pc:sldMk cId="2693876641" sldId="2721"/>
        </pc:sldMkLst>
      </pc:sldChg>
      <pc:sldChg chg="modSp mod modAnim delCm">
        <pc:chgData name="Wilkes, Becky" userId="9bbde20d-3fc9-4ac7-be80-50a254820eaf" providerId="ADAL" clId="{0632B84B-53F5-4718-B970-E312A401BF51}" dt="2022-05-13T15:22:22.832" v="383"/>
        <pc:sldMkLst>
          <pc:docMk/>
          <pc:sldMk cId="439951247" sldId="2732"/>
        </pc:sldMkLst>
        <pc:spChg chg="mod">
          <ac:chgData name="Wilkes, Becky" userId="9bbde20d-3fc9-4ac7-be80-50a254820eaf" providerId="ADAL" clId="{0632B84B-53F5-4718-B970-E312A401BF51}" dt="2022-05-13T15:21:31.316" v="382" actId="14100"/>
          <ac:spMkLst>
            <pc:docMk/>
            <pc:sldMk cId="439951247" sldId="2732"/>
            <ac:spMk id="2" creationId="{74F3A602-332F-4ECF-B2A9-F046A14B10A0}"/>
          </ac:spMkLst>
        </pc:spChg>
      </pc:sldChg>
      <pc:sldChg chg="modSp mod">
        <pc:chgData name="Wilkes, Becky" userId="9bbde20d-3fc9-4ac7-be80-50a254820eaf" providerId="ADAL" clId="{0632B84B-53F5-4718-B970-E312A401BF51}" dt="2022-05-13T15:15:19.701" v="377" actId="1035"/>
        <pc:sldMkLst>
          <pc:docMk/>
          <pc:sldMk cId="592187170" sldId="2743"/>
        </pc:sldMkLst>
        <pc:spChg chg="mod">
          <ac:chgData name="Wilkes, Becky" userId="9bbde20d-3fc9-4ac7-be80-50a254820eaf" providerId="ADAL" clId="{0632B84B-53F5-4718-B970-E312A401BF51}" dt="2022-05-13T15:15:11.431" v="367" actId="1037"/>
          <ac:spMkLst>
            <pc:docMk/>
            <pc:sldMk cId="592187170" sldId="2743"/>
            <ac:spMk id="4" creationId="{93F6CE4C-1766-4011-85DE-A09E8E018614}"/>
          </ac:spMkLst>
        </pc:spChg>
        <pc:graphicFrameChg chg="mod modGraphic">
          <ac:chgData name="Wilkes, Becky" userId="9bbde20d-3fc9-4ac7-be80-50a254820eaf" providerId="ADAL" clId="{0632B84B-53F5-4718-B970-E312A401BF51}" dt="2022-05-13T15:15:19.701" v="377" actId="1035"/>
          <ac:graphicFrameMkLst>
            <pc:docMk/>
            <pc:sldMk cId="592187170" sldId="2743"/>
            <ac:graphicFrameMk id="7" creationId="{A62E3095-5C35-6931-E9AD-1C191750558F}"/>
          </ac:graphicFrameMkLst>
        </pc:graphicFrameChg>
      </pc:sldChg>
      <pc:sldChg chg="delCm">
        <pc:chgData name="Wilkes, Becky" userId="9bbde20d-3fc9-4ac7-be80-50a254820eaf" providerId="ADAL" clId="{0632B84B-53F5-4718-B970-E312A401BF51}" dt="2022-05-13T15:04:21.118" v="169"/>
        <pc:sldMkLst>
          <pc:docMk/>
          <pc:sldMk cId="1907215542" sldId="2747"/>
        </pc:sldMkLst>
      </pc:sldChg>
      <pc:sldChg chg="delCm">
        <pc:chgData name="Wilkes, Becky" userId="9bbde20d-3fc9-4ac7-be80-50a254820eaf" providerId="ADAL" clId="{0632B84B-53F5-4718-B970-E312A401BF51}" dt="2022-05-13T15:04:24.463" v="170"/>
        <pc:sldMkLst>
          <pc:docMk/>
          <pc:sldMk cId="3323793622" sldId="2748"/>
        </pc:sldMkLst>
      </pc:sldChg>
      <pc:sldChg chg="modSp mod delCm">
        <pc:chgData name="Wilkes, Becky" userId="9bbde20d-3fc9-4ac7-be80-50a254820eaf" providerId="ADAL" clId="{0632B84B-53F5-4718-B970-E312A401BF51}" dt="2022-05-13T15:13:36.932" v="325" actId="1076"/>
        <pc:sldMkLst>
          <pc:docMk/>
          <pc:sldMk cId="3319483860" sldId="2750"/>
        </pc:sldMkLst>
        <pc:picChg chg="mod">
          <ac:chgData name="Wilkes, Becky" userId="9bbde20d-3fc9-4ac7-be80-50a254820eaf" providerId="ADAL" clId="{0632B84B-53F5-4718-B970-E312A401BF51}" dt="2022-05-13T15:13:36.932" v="325" actId="1076"/>
          <ac:picMkLst>
            <pc:docMk/>
            <pc:sldMk cId="3319483860" sldId="2750"/>
            <ac:picMk id="10" creationId="{D966817A-3E19-FEC7-3B50-6F5793B844B2}"/>
          </ac:picMkLst>
        </pc:picChg>
      </pc:sldChg>
      <pc:sldChg chg="modSp mod delCm">
        <pc:chgData name="Wilkes, Becky" userId="9bbde20d-3fc9-4ac7-be80-50a254820eaf" providerId="ADAL" clId="{0632B84B-53F5-4718-B970-E312A401BF51}" dt="2022-05-13T15:13:29.453" v="324" actId="1076"/>
        <pc:sldMkLst>
          <pc:docMk/>
          <pc:sldMk cId="551179332" sldId="2752"/>
        </pc:sldMkLst>
        <pc:picChg chg="mod">
          <ac:chgData name="Wilkes, Becky" userId="9bbde20d-3fc9-4ac7-be80-50a254820eaf" providerId="ADAL" clId="{0632B84B-53F5-4718-B970-E312A401BF51}" dt="2022-05-13T15:13:29.453" v="324" actId="1076"/>
          <ac:picMkLst>
            <pc:docMk/>
            <pc:sldMk cId="551179332" sldId="2752"/>
            <ac:picMk id="6" creationId="{59E5C009-6652-10C1-7E81-C4B6F1CA2C64}"/>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83D433-FA53-4E02-B3B6-A72CBD6C5B7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0C749AE-DC85-4CDC-BD7B-9D40C77D6141}">
      <dgm:prSet phldrT="[Text]" custT="1"/>
      <dgm:spPr>
        <a:solidFill>
          <a:srgbClr val="008C84"/>
        </a:solidFill>
      </dgm:spPr>
      <dgm:t>
        <a:bodyPr/>
        <a:lstStyle/>
        <a:p>
          <a:r>
            <a:rPr lang="en-US" sz="3200" b="1">
              <a:solidFill>
                <a:schemeClr val="bg1"/>
              </a:solidFill>
              <a:latin typeface="Arial" panose="020B0604020202020204" pitchFamily="34" charset="0"/>
            </a:rPr>
            <a:t>Day 1</a:t>
          </a:r>
        </a:p>
      </dgm:t>
    </dgm:pt>
    <dgm:pt modelId="{0F399B06-EA2D-42F7-A484-3F0FFA52F3EA}" type="parTrans" cxnId="{08A5F708-8D97-41D3-812B-F95987F9C1D4}">
      <dgm:prSet/>
      <dgm:spPr/>
      <dgm:t>
        <a:bodyPr/>
        <a:lstStyle/>
        <a:p>
          <a:endParaRPr lang="en-US"/>
        </a:p>
      </dgm:t>
    </dgm:pt>
    <dgm:pt modelId="{06FDE37E-C945-45B6-8049-61BDE40239D0}" type="sibTrans" cxnId="{08A5F708-8D97-41D3-812B-F95987F9C1D4}">
      <dgm:prSet/>
      <dgm:spPr/>
      <dgm:t>
        <a:bodyPr/>
        <a:lstStyle/>
        <a:p>
          <a:endParaRPr lang="en-US"/>
        </a:p>
      </dgm:t>
    </dgm:pt>
    <dgm:pt modelId="{4DB51C93-9DAF-401D-93DF-D2421C9003CA}">
      <dgm:prSet phldrT="[Text]" custT="1"/>
      <dgm:spPr>
        <a:solidFill>
          <a:srgbClr val="4CAA88">
            <a:alpha val="44000"/>
          </a:srgbClr>
        </a:solidFill>
        <a:ln>
          <a:noFill/>
        </a:ln>
      </dgm:spPr>
      <dgm:t>
        <a:bodyPr/>
        <a:lstStyle/>
        <a:p>
          <a:pPr marL="285750" marR="0" lvl="1" indent="-285750" algn="l" defTabSz="1311275" eaLnBrk="1" fontAlgn="auto" latinLnBrk="0" hangingPunct="1">
            <a:lnSpc>
              <a:spcPct val="90000"/>
            </a:lnSpc>
            <a:spcBef>
              <a:spcPct val="0"/>
            </a:spcBef>
            <a:spcAft>
              <a:spcPct val="15000"/>
            </a:spcAft>
            <a:buClrTx/>
            <a:buSzTx/>
            <a:buFont typeface="Arial" panose="020B0604020202020204" pitchFamily="34" charset="0"/>
            <a:buChar char="•"/>
            <a:tabLst/>
            <a:defRPr/>
          </a:pPr>
          <a:r>
            <a:rPr lang="en-GB" sz="2400" kern="1200">
              <a:solidFill>
                <a:prstClr val="black">
                  <a:hueOff val="0"/>
                  <a:satOff val="0"/>
                  <a:lumOff val="0"/>
                  <a:alphaOff val="0"/>
                </a:prstClr>
              </a:solidFill>
              <a:latin typeface="Arial" panose="020B0604020202020204" pitchFamily="34" charset="0"/>
              <a:ea typeface="+mn-ea"/>
              <a:cs typeface="+mn-cs"/>
            </a:rPr>
            <a:t>Overview </a:t>
          </a:r>
          <a:r>
            <a:rPr lang="en-US" sz="2400" kern="1200">
              <a:solidFill>
                <a:prstClr val="black">
                  <a:hueOff val="0"/>
                  <a:satOff val="0"/>
                  <a:lumOff val="0"/>
                  <a:alphaOff val="0"/>
                </a:prstClr>
              </a:solidFill>
              <a:latin typeface="Arial" panose="020B0604020202020204" pitchFamily="34" charset="0"/>
              <a:ea typeface="+mn-ea"/>
              <a:cs typeface="+mn-cs"/>
            </a:rPr>
            <a:t>of Routine Health Information Systems (RHIS) </a:t>
          </a:r>
        </a:p>
      </dgm:t>
    </dgm:pt>
    <dgm:pt modelId="{F4C60AF7-F2AC-4390-B16A-C92C9654D92E}" type="parTrans" cxnId="{EC54DCEA-4E88-4A8A-AF60-E98A18EC339F}">
      <dgm:prSet/>
      <dgm:spPr/>
      <dgm:t>
        <a:bodyPr/>
        <a:lstStyle/>
        <a:p>
          <a:endParaRPr lang="en-US"/>
        </a:p>
      </dgm:t>
    </dgm:pt>
    <dgm:pt modelId="{51A50FD2-B95B-437B-8762-9E0BACEBE616}" type="sibTrans" cxnId="{EC54DCEA-4E88-4A8A-AF60-E98A18EC339F}">
      <dgm:prSet/>
      <dgm:spPr/>
      <dgm:t>
        <a:bodyPr/>
        <a:lstStyle/>
        <a:p>
          <a:endParaRPr lang="en-US"/>
        </a:p>
      </dgm:t>
    </dgm:pt>
    <dgm:pt modelId="{1174E784-9ED0-48CE-A003-614CEA2E690E}">
      <dgm:prSet phldrT="[Text]" custT="1"/>
      <dgm:spPr>
        <a:solidFill>
          <a:srgbClr val="008C84"/>
        </a:solidFill>
      </dgm:spPr>
      <dgm:t>
        <a:bodyPr/>
        <a:lstStyle/>
        <a:p>
          <a:r>
            <a:rPr lang="en-US" sz="3200" b="1">
              <a:solidFill>
                <a:schemeClr val="bg1"/>
              </a:solidFill>
              <a:latin typeface="Arial" panose="020B0604020202020204" pitchFamily="34" charset="0"/>
            </a:rPr>
            <a:t>Day 2</a:t>
          </a:r>
        </a:p>
      </dgm:t>
    </dgm:pt>
    <dgm:pt modelId="{83D80FF7-92F7-447F-A428-F74D2476BA09}" type="parTrans" cxnId="{A53E8630-3ECE-40DE-BE5C-01A2FCFE8EFB}">
      <dgm:prSet/>
      <dgm:spPr/>
      <dgm:t>
        <a:bodyPr/>
        <a:lstStyle/>
        <a:p>
          <a:endParaRPr lang="en-US"/>
        </a:p>
      </dgm:t>
    </dgm:pt>
    <dgm:pt modelId="{A1A7C720-1312-4CB8-8077-395CD9ED47DD}" type="sibTrans" cxnId="{A53E8630-3ECE-40DE-BE5C-01A2FCFE8EFB}">
      <dgm:prSet/>
      <dgm:spPr/>
      <dgm:t>
        <a:bodyPr/>
        <a:lstStyle/>
        <a:p>
          <a:endParaRPr lang="en-US"/>
        </a:p>
      </dgm:t>
    </dgm:pt>
    <dgm:pt modelId="{4C984E3C-1CE5-41E8-AC67-A9091216F663}">
      <dgm:prSet phldrT="[Text]" custT="1"/>
      <dgm:spPr>
        <a:solidFill>
          <a:srgbClr val="008C84"/>
        </a:solidFill>
      </dgm:spPr>
      <dgm:t>
        <a:bodyPr/>
        <a:lstStyle/>
        <a:p>
          <a:r>
            <a:rPr lang="en-US" sz="3200" b="1">
              <a:solidFill>
                <a:schemeClr val="bg1"/>
              </a:solidFill>
              <a:latin typeface="Arial" panose="020B0604020202020204" pitchFamily="34" charset="0"/>
            </a:rPr>
            <a:t>Day 3</a:t>
          </a:r>
        </a:p>
      </dgm:t>
    </dgm:pt>
    <dgm:pt modelId="{928AF4B0-D5D6-429C-B97D-3F5F67978E71}" type="parTrans" cxnId="{315FC2C1-A381-444C-B102-FD0DEE7DE014}">
      <dgm:prSet/>
      <dgm:spPr/>
      <dgm:t>
        <a:bodyPr/>
        <a:lstStyle/>
        <a:p>
          <a:endParaRPr lang="en-US"/>
        </a:p>
      </dgm:t>
    </dgm:pt>
    <dgm:pt modelId="{14AF1BCF-9BD2-4826-AAAF-E3B0E83328E2}" type="sibTrans" cxnId="{315FC2C1-A381-444C-B102-FD0DEE7DE014}">
      <dgm:prSet/>
      <dgm:spPr/>
      <dgm:t>
        <a:bodyPr/>
        <a:lstStyle/>
        <a:p>
          <a:endParaRPr lang="en-US"/>
        </a:p>
      </dgm:t>
    </dgm:pt>
    <dgm:pt modelId="{1C3E556B-F5C3-432F-8AF0-71BBA025D10D}">
      <dgm:prSet custT="1"/>
      <dgm:spPr>
        <a:solidFill>
          <a:srgbClr val="4CAA88">
            <a:alpha val="44000"/>
          </a:srgbClr>
        </a:solidFill>
        <a:ln>
          <a:noFill/>
        </a:ln>
      </dgm:spPr>
      <dgm:t>
        <a:bodyPr/>
        <a:lstStyle/>
        <a:p>
          <a:pPr marL="285750" marR="0" lvl="1" indent="-285750" algn="l" defTabSz="1311275"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2400" kern="1200" dirty="0">
              <a:solidFill>
                <a:prstClr val="black">
                  <a:hueOff val="0"/>
                  <a:satOff val="0"/>
                  <a:lumOff val="0"/>
                  <a:alphaOff val="0"/>
                </a:prstClr>
              </a:solidFill>
              <a:latin typeface="Arial" panose="020B0604020202020204" pitchFamily="34" charset="0"/>
              <a:ea typeface="+mn-ea"/>
              <a:cs typeface="+mn-cs"/>
            </a:rPr>
            <a:t>EN-MINI Tools</a:t>
          </a:r>
        </a:p>
      </dgm:t>
    </dgm:pt>
    <dgm:pt modelId="{035AC315-7D04-4C07-A09F-F04C95E8C329}" type="parTrans" cxnId="{C0090B4D-3517-4A08-A11B-9AA20AD1AD0F}">
      <dgm:prSet/>
      <dgm:spPr/>
      <dgm:t>
        <a:bodyPr/>
        <a:lstStyle/>
        <a:p>
          <a:endParaRPr lang="en-US"/>
        </a:p>
      </dgm:t>
    </dgm:pt>
    <dgm:pt modelId="{AB9868E0-B85E-4000-A004-B7EBDC85D29D}" type="sibTrans" cxnId="{C0090B4D-3517-4A08-A11B-9AA20AD1AD0F}">
      <dgm:prSet/>
      <dgm:spPr/>
      <dgm:t>
        <a:bodyPr/>
        <a:lstStyle/>
        <a:p>
          <a:endParaRPr lang="en-US"/>
        </a:p>
      </dgm:t>
    </dgm:pt>
    <dgm:pt modelId="{A010431C-B70D-4FEA-A271-108717483518}">
      <dgm:prSet phldrT="[Text]" custT="1"/>
      <dgm:spPr>
        <a:solidFill>
          <a:srgbClr val="4CAA88">
            <a:alpha val="44000"/>
          </a:srgbClr>
        </a:solidFill>
        <a:ln w="12700" cap="flat" cmpd="sng" algn="ctr">
          <a:noFill/>
          <a:prstDash val="solid"/>
          <a:miter lim="800000"/>
        </a:ln>
        <a:effectLst/>
      </dgm:spPr>
      <dgm:t>
        <a:bodyPr spcFirstLastPara="0" vert="horz" wrap="square" lIns="247650" tIns="123825" rIns="247650" bIns="123825" numCol="1" spcCol="1270" anchor="ctr" anchorCtr="0"/>
        <a:lstStyle/>
        <a:p>
          <a:pPr marL="285750" marR="0" lvl="1" indent="-285750" algn="l" defTabSz="1311275"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2400" kern="1200">
              <a:solidFill>
                <a:prstClr val="black">
                  <a:hueOff val="0"/>
                  <a:satOff val="0"/>
                  <a:lumOff val="0"/>
                  <a:alphaOff val="0"/>
                </a:prstClr>
              </a:solidFill>
              <a:latin typeface="Arial" panose="020B0604020202020204" pitchFamily="34" charset="0"/>
              <a:ea typeface="+mn-ea"/>
              <a:cs typeface="+mn-cs"/>
            </a:rPr>
            <a:t>Data Use (EN-MINI-PRISM Tools 3, 4, 6)</a:t>
          </a:r>
        </a:p>
      </dgm:t>
    </dgm:pt>
    <dgm:pt modelId="{B04D20BA-3092-4F94-9C2E-BFB8409C5A7B}" type="parTrans" cxnId="{F514B9F1-D586-4950-9068-557E62AB72F5}">
      <dgm:prSet/>
      <dgm:spPr/>
      <dgm:t>
        <a:bodyPr/>
        <a:lstStyle/>
        <a:p>
          <a:endParaRPr lang="en-US"/>
        </a:p>
      </dgm:t>
    </dgm:pt>
    <dgm:pt modelId="{99AB5A67-7DD6-45C0-8571-E81EDD5176BD}" type="sibTrans" cxnId="{F514B9F1-D586-4950-9068-557E62AB72F5}">
      <dgm:prSet/>
      <dgm:spPr/>
      <dgm:t>
        <a:bodyPr/>
        <a:lstStyle/>
        <a:p>
          <a:endParaRPr lang="en-US"/>
        </a:p>
      </dgm:t>
    </dgm:pt>
    <dgm:pt modelId="{19D0BF41-6727-4FB1-9F73-64D713002531}">
      <dgm:prSet phldrT="[Text]" custT="1"/>
      <dgm:spPr>
        <a:solidFill>
          <a:srgbClr val="4CAA88">
            <a:alpha val="44000"/>
          </a:srgbClr>
        </a:solidFill>
        <a:ln w="12700" cap="flat" cmpd="sng" algn="ctr">
          <a:noFill/>
          <a:prstDash val="solid"/>
          <a:miter lim="800000"/>
        </a:ln>
        <a:effectLst/>
      </dgm:spPr>
      <dgm:t>
        <a:bodyPr spcFirstLastPara="0" vert="horz" wrap="square" lIns="247650" tIns="123825" rIns="247650" bIns="123825" numCol="1" spcCol="1270" anchor="ctr" anchorCtr="0"/>
        <a:lstStyle/>
        <a:p>
          <a:r>
            <a:rPr lang="en-US" sz="2400" dirty="0">
              <a:latin typeface="Arial" panose="020B0604020202020204" pitchFamily="34" charset="0"/>
            </a:rPr>
            <a:t>Data Quality </a:t>
          </a:r>
          <a:r>
            <a:rPr lang="en-US" sz="2400" dirty="0">
              <a:solidFill>
                <a:prstClr val="black">
                  <a:hueOff val="0"/>
                  <a:satOff val="0"/>
                  <a:lumOff val="0"/>
                  <a:alphaOff val="0"/>
                </a:prstClr>
              </a:solidFill>
              <a:latin typeface="Arial" panose="020B0604020202020204" pitchFamily="34" charset="0"/>
              <a:ea typeface="+mn-ea"/>
              <a:cs typeface="Times New Roman" pitchFamily="18" charset="0"/>
            </a:rPr>
            <a:t>(EN-MINI-PRISM Tools 2, 5)</a:t>
          </a:r>
          <a:endParaRPr lang="en-US" sz="2400" dirty="0">
            <a:latin typeface="Arial" panose="020B0604020202020204" pitchFamily="34" charset="0"/>
          </a:endParaRPr>
        </a:p>
      </dgm:t>
    </dgm:pt>
    <dgm:pt modelId="{B3457AA8-2D93-4976-B71C-ADF24361D69D}" type="parTrans" cxnId="{F1AEF817-2992-4063-846D-4BEB0B8EF01A}">
      <dgm:prSet/>
      <dgm:spPr/>
      <dgm:t>
        <a:bodyPr/>
        <a:lstStyle/>
        <a:p>
          <a:endParaRPr lang="en-US"/>
        </a:p>
      </dgm:t>
    </dgm:pt>
    <dgm:pt modelId="{8A2ABD7E-859E-437A-803B-FD8168AB9B53}" type="sibTrans" cxnId="{F1AEF817-2992-4063-846D-4BEB0B8EF01A}">
      <dgm:prSet/>
      <dgm:spPr/>
      <dgm:t>
        <a:bodyPr/>
        <a:lstStyle/>
        <a:p>
          <a:endParaRPr lang="en-US"/>
        </a:p>
      </dgm:t>
    </dgm:pt>
    <dgm:pt modelId="{BE2EA13B-19EE-412F-9EA5-546372DCEF2A}">
      <dgm:prSet custT="1"/>
      <dgm:spPr>
        <a:solidFill>
          <a:srgbClr val="4CAA88">
            <a:alpha val="44000"/>
          </a:srgbClr>
        </a:solidFill>
        <a:ln>
          <a:noFill/>
        </a:ln>
      </dgm:spPr>
      <dgm:t>
        <a:bodyPr/>
        <a:lstStyle/>
        <a:p>
          <a:pPr marL="285750" marR="0" lvl="1" indent="-285750" algn="l" defTabSz="1311275"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2400" kern="1200">
              <a:solidFill>
                <a:prstClr val="black">
                  <a:hueOff val="0"/>
                  <a:satOff val="0"/>
                  <a:lumOff val="0"/>
                  <a:alphaOff val="0"/>
                </a:prstClr>
              </a:solidFill>
              <a:latin typeface="Arial" panose="020B0604020202020204" pitchFamily="34" charset="0"/>
              <a:ea typeface="+mn-ea"/>
              <a:cs typeface="+mn-cs"/>
            </a:rPr>
            <a:t>Introduction to Data Use (EN-MINI-PRISM Tool 1)	</a:t>
          </a:r>
        </a:p>
      </dgm:t>
    </dgm:pt>
    <dgm:pt modelId="{2C4D1F7A-F7CB-4072-B346-8D21DDABBB25}" type="parTrans" cxnId="{FC69AC98-9318-4FA1-A41F-10EFA7F7115C}">
      <dgm:prSet/>
      <dgm:spPr/>
      <dgm:t>
        <a:bodyPr/>
        <a:lstStyle/>
        <a:p>
          <a:endParaRPr lang="en-GB"/>
        </a:p>
      </dgm:t>
    </dgm:pt>
    <dgm:pt modelId="{CF307DBA-8746-4237-B7BD-25D53C63DBFE}" type="sibTrans" cxnId="{FC69AC98-9318-4FA1-A41F-10EFA7F7115C}">
      <dgm:prSet/>
      <dgm:spPr/>
      <dgm:t>
        <a:bodyPr/>
        <a:lstStyle/>
        <a:p>
          <a:endParaRPr lang="en-GB"/>
        </a:p>
      </dgm:t>
    </dgm:pt>
    <dgm:pt modelId="{72298963-47DA-49E7-AEE9-167E74BB9A4C}">
      <dgm:prSet phldrT="[Text]" custT="1"/>
      <dgm:spPr>
        <a:solidFill>
          <a:srgbClr val="4CAA88">
            <a:alpha val="44000"/>
          </a:srgbClr>
        </a:solidFill>
        <a:ln w="12700" cap="flat" cmpd="sng" algn="ctr">
          <a:noFill/>
          <a:prstDash val="solid"/>
          <a:miter lim="800000"/>
        </a:ln>
        <a:effectLst/>
      </dgm:spPr>
      <dgm:t>
        <a:bodyPr spcFirstLastPara="0" vert="horz" wrap="square" lIns="247650" tIns="123825" rIns="247650" bIns="123825" numCol="1" spcCol="1270" anchor="ctr" anchorCtr="0"/>
        <a:lstStyle/>
        <a:p>
          <a:pPr marL="285750" marR="0" lvl="1" indent="-285750" algn="l" defTabSz="1311275"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2400" kern="1200">
              <a:solidFill>
                <a:prstClr val="black">
                  <a:hueOff val="0"/>
                  <a:satOff val="0"/>
                  <a:lumOff val="0"/>
                  <a:alphaOff val="0"/>
                </a:prstClr>
              </a:solidFill>
              <a:latin typeface="Arial" panose="020B0604020202020204" pitchFamily="34" charset="0"/>
              <a:ea typeface="+mn-ea"/>
              <a:cs typeface="+mn-cs"/>
            </a:rPr>
            <a:t>Introduction to Data Quality</a:t>
          </a:r>
        </a:p>
      </dgm:t>
    </dgm:pt>
    <dgm:pt modelId="{E3DBC769-D4CD-49D2-B648-A6DFE8AAFCA9}" type="parTrans" cxnId="{365CFF4A-ACA0-46CA-A569-9169DCB442D8}">
      <dgm:prSet/>
      <dgm:spPr/>
      <dgm:t>
        <a:bodyPr/>
        <a:lstStyle/>
        <a:p>
          <a:endParaRPr lang="en-GB"/>
        </a:p>
      </dgm:t>
    </dgm:pt>
    <dgm:pt modelId="{87A8FD8E-A11A-4F82-BBFB-35B0F8574699}" type="sibTrans" cxnId="{365CFF4A-ACA0-46CA-A569-9169DCB442D8}">
      <dgm:prSet/>
      <dgm:spPr/>
      <dgm:t>
        <a:bodyPr/>
        <a:lstStyle/>
        <a:p>
          <a:endParaRPr lang="en-GB"/>
        </a:p>
      </dgm:t>
    </dgm:pt>
    <dgm:pt modelId="{F2E6956B-C05E-444C-981B-D64BC2DD12EC}" type="pres">
      <dgm:prSet presAssocID="{4B83D433-FA53-4E02-B3B6-A72CBD6C5B78}" presName="Name0" presStyleCnt="0">
        <dgm:presLayoutVars>
          <dgm:dir/>
          <dgm:animLvl val="lvl"/>
          <dgm:resizeHandles val="exact"/>
        </dgm:presLayoutVars>
      </dgm:prSet>
      <dgm:spPr/>
    </dgm:pt>
    <dgm:pt modelId="{1FE96E51-80DA-4E3F-B9F9-0AE3B835B0AD}" type="pres">
      <dgm:prSet presAssocID="{30C749AE-DC85-4CDC-BD7B-9D40C77D6141}" presName="linNode" presStyleCnt="0"/>
      <dgm:spPr/>
    </dgm:pt>
    <dgm:pt modelId="{35187837-1C51-4C17-A251-449C0B9A5BA7}" type="pres">
      <dgm:prSet presAssocID="{30C749AE-DC85-4CDC-BD7B-9D40C77D6141}" presName="parentText" presStyleLbl="node1" presStyleIdx="0" presStyleCnt="3" custScaleX="38889" custScaleY="37440" custLinFactNeighborX="-15840" custLinFactNeighborY="492">
        <dgm:presLayoutVars>
          <dgm:chMax val="1"/>
          <dgm:bulletEnabled val="1"/>
        </dgm:presLayoutVars>
      </dgm:prSet>
      <dgm:spPr/>
    </dgm:pt>
    <dgm:pt modelId="{5FE06799-53F5-4523-AEDA-A0FDF27A58B1}" type="pres">
      <dgm:prSet presAssocID="{30C749AE-DC85-4CDC-BD7B-9D40C77D6141}" presName="descendantText" presStyleLbl="alignAccFollowNode1" presStyleIdx="0" presStyleCnt="3" custScaleX="128987" custScaleY="108096" custLinFactNeighborY="0">
        <dgm:presLayoutVars>
          <dgm:bulletEnabled val="1"/>
        </dgm:presLayoutVars>
      </dgm:prSet>
      <dgm:spPr/>
    </dgm:pt>
    <dgm:pt modelId="{F8CBE56F-9507-4DAE-83C1-AC54FD155556}" type="pres">
      <dgm:prSet presAssocID="{06FDE37E-C945-45B6-8049-61BDE40239D0}" presName="sp" presStyleCnt="0"/>
      <dgm:spPr/>
    </dgm:pt>
    <dgm:pt modelId="{C1A1FFC4-6359-4D2E-9CCC-9C7A15655522}" type="pres">
      <dgm:prSet presAssocID="{1174E784-9ED0-48CE-A003-614CEA2E690E}" presName="linNode" presStyleCnt="0"/>
      <dgm:spPr/>
    </dgm:pt>
    <dgm:pt modelId="{E6250661-372F-457D-8354-57F9E45DB0F9}" type="pres">
      <dgm:prSet presAssocID="{1174E784-9ED0-48CE-A003-614CEA2E690E}" presName="parentText" presStyleLbl="node1" presStyleIdx="1" presStyleCnt="3" custScaleX="38889" custScaleY="37440" custLinFactNeighborX="-15840" custLinFactNeighborY="492">
        <dgm:presLayoutVars>
          <dgm:chMax val="1"/>
          <dgm:bulletEnabled val="1"/>
        </dgm:presLayoutVars>
      </dgm:prSet>
      <dgm:spPr/>
    </dgm:pt>
    <dgm:pt modelId="{D7A549B1-1F26-4664-86E3-9BE14D529946}" type="pres">
      <dgm:prSet presAssocID="{1174E784-9ED0-48CE-A003-614CEA2E690E}" presName="descendantText" presStyleLbl="alignAccFollowNode1" presStyleIdx="1" presStyleCnt="3" custScaleX="128987" custLinFactNeighborY="0">
        <dgm:presLayoutVars>
          <dgm:bulletEnabled val="1"/>
        </dgm:presLayoutVars>
      </dgm:prSet>
      <dgm:spPr>
        <a:xfrm rot="5400000">
          <a:off x="5989453" y="-2436340"/>
          <a:ext cx="1482231" cy="9747712"/>
        </a:xfrm>
        <a:prstGeom prst="round2SameRect">
          <a:avLst/>
        </a:prstGeom>
      </dgm:spPr>
    </dgm:pt>
    <dgm:pt modelId="{443AFEE3-ADDA-4971-88CE-074D7E1E97F7}" type="pres">
      <dgm:prSet presAssocID="{A1A7C720-1312-4CB8-8077-395CD9ED47DD}" presName="sp" presStyleCnt="0"/>
      <dgm:spPr/>
    </dgm:pt>
    <dgm:pt modelId="{421323B4-05DF-467A-B396-82983D573C1B}" type="pres">
      <dgm:prSet presAssocID="{4C984E3C-1CE5-41E8-AC67-A9091216F663}" presName="linNode" presStyleCnt="0"/>
      <dgm:spPr/>
    </dgm:pt>
    <dgm:pt modelId="{AA30AF5E-7E5F-4BFB-90BF-6E33982392B4}" type="pres">
      <dgm:prSet presAssocID="{4C984E3C-1CE5-41E8-AC67-A9091216F663}" presName="parentText" presStyleLbl="node1" presStyleIdx="2" presStyleCnt="3" custScaleX="38889" custScaleY="37440" custLinFactNeighborX="-15840" custLinFactNeighborY="492">
        <dgm:presLayoutVars>
          <dgm:chMax val="1"/>
          <dgm:bulletEnabled val="1"/>
        </dgm:presLayoutVars>
      </dgm:prSet>
      <dgm:spPr/>
    </dgm:pt>
    <dgm:pt modelId="{889615EC-352E-4BC5-BE6B-140F5D1294F5}" type="pres">
      <dgm:prSet presAssocID="{4C984E3C-1CE5-41E8-AC67-A9091216F663}" presName="descendantText" presStyleLbl="alignAccFollowNode1" presStyleIdx="2" presStyleCnt="3" custScaleX="128987" custLinFactNeighborY="0">
        <dgm:presLayoutVars>
          <dgm:bulletEnabled val="1"/>
        </dgm:presLayoutVars>
      </dgm:prSet>
      <dgm:spPr>
        <a:xfrm rot="5400000">
          <a:off x="5989453" y="-861469"/>
          <a:ext cx="1482231" cy="9747712"/>
        </a:xfrm>
        <a:prstGeom prst="round2SameRect">
          <a:avLst/>
        </a:prstGeom>
      </dgm:spPr>
    </dgm:pt>
  </dgm:ptLst>
  <dgm:cxnLst>
    <dgm:cxn modelId="{C16B2401-18B7-48F1-B15C-E26DFADC0C70}" type="presOf" srcId="{30C749AE-DC85-4CDC-BD7B-9D40C77D6141}" destId="{35187837-1C51-4C17-A251-449C0B9A5BA7}" srcOrd="0" destOrd="0" presId="urn:microsoft.com/office/officeart/2005/8/layout/vList5"/>
    <dgm:cxn modelId="{08A5F708-8D97-41D3-812B-F95987F9C1D4}" srcId="{4B83D433-FA53-4E02-B3B6-A72CBD6C5B78}" destId="{30C749AE-DC85-4CDC-BD7B-9D40C77D6141}" srcOrd="0" destOrd="0" parTransId="{0F399B06-EA2D-42F7-A484-3F0FFA52F3EA}" sibTransId="{06FDE37E-C945-45B6-8049-61BDE40239D0}"/>
    <dgm:cxn modelId="{F1AEF817-2992-4063-846D-4BEB0B8EF01A}" srcId="{4C984E3C-1CE5-41E8-AC67-A9091216F663}" destId="{19D0BF41-6727-4FB1-9F73-64D713002531}" srcOrd="0" destOrd="0" parTransId="{B3457AA8-2D93-4976-B71C-ADF24361D69D}" sibTransId="{8A2ABD7E-859E-437A-803B-FD8168AB9B53}"/>
    <dgm:cxn modelId="{A53E8630-3ECE-40DE-BE5C-01A2FCFE8EFB}" srcId="{4B83D433-FA53-4E02-B3B6-A72CBD6C5B78}" destId="{1174E784-9ED0-48CE-A003-614CEA2E690E}" srcOrd="1" destOrd="0" parTransId="{83D80FF7-92F7-447F-A428-F74D2476BA09}" sibTransId="{A1A7C720-1312-4CB8-8077-395CD9ED47DD}"/>
    <dgm:cxn modelId="{C450ED30-0C1C-407C-9DE5-4AEBD976A5C7}" type="presOf" srcId="{4B83D433-FA53-4E02-B3B6-A72CBD6C5B78}" destId="{F2E6956B-C05E-444C-981B-D64BC2DD12EC}" srcOrd="0" destOrd="0" presId="urn:microsoft.com/office/officeart/2005/8/layout/vList5"/>
    <dgm:cxn modelId="{98E46669-1E98-4CCA-8D4D-C460A455B98D}" type="presOf" srcId="{72298963-47DA-49E7-AEE9-167E74BB9A4C}" destId="{D7A549B1-1F26-4664-86E3-9BE14D529946}" srcOrd="0" destOrd="1" presId="urn:microsoft.com/office/officeart/2005/8/layout/vList5"/>
    <dgm:cxn modelId="{365CFF4A-ACA0-46CA-A569-9169DCB442D8}" srcId="{A010431C-B70D-4FEA-A271-108717483518}" destId="{72298963-47DA-49E7-AEE9-167E74BB9A4C}" srcOrd="0" destOrd="0" parTransId="{E3DBC769-D4CD-49D2-B648-A6DFE8AAFCA9}" sibTransId="{87A8FD8E-A11A-4F82-BBFB-35B0F8574699}"/>
    <dgm:cxn modelId="{C0090B4D-3517-4A08-A11B-9AA20AD1AD0F}" srcId="{30C749AE-DC85-4CDC-BD7B-9D40C77D6141}" destId="{1C3E556B-F5C3-432F-8AF0-71BBA025D10D}" srcOrd="1" destOrd="0" parTransId="{035AC315-7D04-4C07-A09F-F04C95E8C329}" sibTransId="{AB9868E0-B85E-4000-A004-B7EBDC85D29D}"/>
    <dgm:cxn modelId="{9FF79688-C381-4494-841F-00B36400F685}" type="presOf" srcId="{4DB51C93-9DAF-401D-93DF-D2421C9003CA}" destId="{5FE06799-53F5-4523-AEDA-A0FDF27A58B1}" srcOrd="0" destOrd="0" presId="urn:microsoft.com/office/officeart/2005/8/layout/vList5"/>
    <dgm:cxn modelId="{F9F6FE88-A201-45C6-81EB-2C33F509BF8C}" type="presOf" srcId="{1174E784-9ED0-48CE-A003-614CEA2E690E}" destId="{E6250661-372F-457D-8354-57F9E45DB0F9}" srcOrd="0" destOrd="0" presId="urn:microsoft.com/office/officeart/2005/8/layout/vList5"/>
    <dgm:cxn modelId="{FC69AC98-9318-4FA1-A41F-10EFA7F7115C}" srcId="{30C749AE-DC85-4CDC-BD7B-9D40C77D6141}" destId="{BE2EA13B-19EE-412F-9EA5-546372DCEF2A}" srcOrd="2" destOrd="0" parTransId="{2C4D1F7A-F7CB-4072-B346-8D21DDABBB25}" sibTransId="{CF307DBA-8746-4237-B7BD-25D53C63DBFE}"/>
    <dgm:cxn modelId="{350425A3-FFDA-4503-9AC9-DF475992FE28}" type="presOf" srcId="{1C3E556B-F5C3-432F-8AF0-71BBA025D10D}" destId="{5FE06799-53F5-4523-AEDA-A0FDF27A58B1}" srcOrd="0" destOrd="1" presId="urn:microsoft.com/office/officeart/2005/8/layout/vList5"/>
    <dgm:cxn modelId="{733272AE-A88C-44A1-B531-570C0A1B1748}" type="presOf" srcId="{BE2EA13B-19EE-412F-9EA5-546372DCEF2A}" destId="{5FE06799-53F5-4523-AEDA-A0FDF27A58B1}" srcOrd="0" destOrd="2" presId="urn:microsoft.com/office/officeart/2005/8/layout/vList5"/>
    <dgm:cxn modelId="{04DC11BD-9B06-49F9-AD2A-AAEE2AE8EE1A}" type="presOf" srcId="{4C984E3C-1CE5-41E8-AC67-A9091216F663}" destId="{AA30AF5E-7E5F-4BFB-90BF-6E33982392B4}" srcOrd="0" destOrd="0" presId="urn:microsoft.com/office/officeart/2005/8/layout/vList5"/>
    <dgm:cxn modelId="{315FC2C1-A381-444C-B102-FD0DEE7DE014}" srcId="{4B83D433-FA53-4E02-B3B6-A72CBD6C5B78}" destId="{4C984E3C-1CE5-41E8-AC67-A9091216F663}" srcOrd="2" destOrd="0" parTransId="{928AF4B0-D5D6-429C-B97D-3F5F67978E71}" sibTransId="{14AF1BCF-9BD2-4826-AAAF-E3B0E83328E2}"/>
    <dgm:cxn modelId="{013377C3-9510-489C-9D7C-1FAB330E593D}" type="presOf" srcId="{A010431C-B70D-4FEA-A271-108717483518}" destId="{D7A549B1-1F26-4664-86E3-9BE14D529946}" srcOrd="0" destOrd="0" presId="urn:microsoft.com/office/officeart/2005/8/layout/vList5"/>
    <dgm:cxn modelId="{BED585E1-A344-445C-9C7C-FDBF492AB93D}" type="presOf" srcId="{19D0BF41-6727-4FB1-9F73-64D713002531}" destId="{889615EC-352E-4BC5-BE6B-140F5D1294F5}" srcOrd="0" destOrd="0" presId="urn:microsoft.com/office/officeart/2005/8/layout/vList5"/>
    <dgm:cxn modelId="{EC54DCEA-4E88-4A8A-AF60-E98A18EC339F}" srcId="{30C749AE-DC85-4CDC-BD7B-9D40C77D6141}" destId="{4DB51C93-9DAF-401D-93DF-D2421C9003CA}" srcOrd="0" destOrd="0" parTransId="{F4C60AF7-F2AC-4390-B16A-C92C9654D92E}" sibTransId="{51A50FD2-B95B-437B-8762-9E0BACEBE616}"/>
    <dgm:cxn modelId="{F514B9F1-D586-4950-9068-557E62AB72F5}" srcId="{1174E784-9ED0-48CE-A003-614CEA2E690E}" destId="{A010431C-B70D-4FEA-A271-108717483518}" srcOrd="0" destOrd="0" parTransId="{B04D20BA-3092-4F94-9C2E-BFB8409C5A7B}" sibTransId="{99AB5A67-7DD6-45C0-8571-E81EDD5176BD}"/>
    <dgm:cxn modelId="{63E80EAA-14C1-4933-8097-451BDC27D337}" type="presParOf" srcId="{F2E6956B-C05E-444C-981B-D64BC2DD12EC}" destId="{1FE96E51-80DA-4E3F-B9F9-0AE3B835B0AD}" srcOrd="0" destOrd="0" presId="urn:microsoft.com/office/officeart/2005/8/layout/vList5"/>
    <dgm:cxn modelId="{694A6706-7615-4AAF-A197-06349A5AF5F0}" type="presParOf" srcId="{1FE96E51-80DA-4E3F-B9F9-0AE3B835B0AD}" destId="{35187837-1C51-4C17-A251-449C0B9A5BA7}" srcOrd="0" destOrd="0" presId="urn:microsoft.com/office/officeart/2005/8/layout/vList5"/>
    <dgm:cxn modelId="{C2F652EB-1BA3-4930-B3DC-5EC11427D8A7}" type="presParOf" srcId="{1FE96E51-80DA-4E3F-B9F9-0AE3B835B0AD}" destId="{5FE06799-53F5-4523-AEDA-A0FDF27A58B1}" srcOrd="1" destOrd="0" presId="urn:microsoft.com/office/officeart/2005/8/layout/vList5"/>
    <dgm:cxn modelId="{57E478A8-EB58-496B-ACA0-5375B44188FB}" type="presParOf" srcId="{F2E6956B-C05E-444C-981B-D64BC2DD12EC}" destId="{F8CBE56F-9507-4DAE-83C1-AC54FD155556}" srcOrd="1" destOrd="0" presId="urn:microsoft.com/office/officeart/2005/8/layout/vList5"/>
    <dgm:cxn modelId="{AB46C179-39B4-4AB8-880D-059EA6E2E851}" type="presParOf" srcId="{F2E6956B-C05E-444C-981B-D64BC2DD12EC}" destId="{C1A1FFC4-6359-4D2E-9CCC-9C7A15655522}" srcOrd="2" destOrd="0" presId="urn:microsoft.com/office/officeart/2005/8/layout/vList5"/>
    <dgm:cxn modelId="{526ABCDA-D822-4CDC-8115-3F120B246DD7}" type="presParOf" srcId="{C1A1FFC4-6359-4D2E-9CCC-9C7A15655522}" destId="{E6250661-372F-457D-8354-57F9E45DB0F9}" srcOrd="0" destOrd="0" presId="urn:microsoft.com/office/officeart/2005/8/layout/vList5"/>
    <dgm:cxn modelId="{BDAA552D-4AF7-41D1-A978-0C665194CF7F}" type="presParOf" srcId="{C1A1FFC4-6359-4D2E-9CCC-9C7A15655522}" destId="{D7A549B1-1F26-4664-86E3-9BE14D529946}" srcOrd="1" destOrd="0" presId="urn:microsoft.com/office/officeart/2005/8/layout/vList5"/>
    <dgm:cxn modelId="{571471DD-66ED-44DA-A1D2-2B3E0467466B}" type="presParOf" srcId="{F2E6956B-C05E-444C-981B-D64BC2DD12EC}" destId="{443AFEE3-ADDA-4971-88CE-074D7E1E97F7}" srcOrd="3" destOrd="0" presId="urn:microsoft.com/office/officeart/2005/8/layout/vList5"/>
    <dgm:cxn modelId="{99F1ACC2-939B-4294-9598-D7F3FD334259}" type="presParOf" srcId="{F2E6956B-C05E-444C-981B-D64BC2DD12EC}" destId="{421323B4-05DF-467A-B396-82983D573C1B}" srcOrd="4" destOrd="0" presId="urn:microsoft.com/office/officeart/2005/8/layout/vList5"/>
    <dgm:cxn modelId="{B81A9AE1-19D1-4823-AFA7-0BE19BF9FA91}" type="presParOf" srcId="{421323B4-05DF-467A-B396-82983D573C1B}" destId="{AA30AF5E-7E5F-4BFB-90BF-6E33982392B4}" srcOrd="0" destOrd="0" presId="urn:microsoft.com/office/officeart/2005/8/layout/vList5"/>
    <dgm:cxn modelId="{281ABC8D-140C-47A5-B88E-BFB7D0AF6659}" type="presParOf" srcId="{421323B4-05DF-467A-B396-82983D573C1B}" destId="{889615EC-352E-4BC5-BE6B-140F5D1294F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83D433-FA53-4E02-B3B6-A72CBD6C5B7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0C749AE-DC85-4CDC-BD7B-9D40C77D6141}">
      <dgm:prSet phldrT="[Text]" custT="1"/>
      <dgm:spPr>
        <a:solidFill>
          <a:srgbClr val="008C84"/>
        </a:solidFill>
      </dgm:spPr>
      <dgm:t>
        <a:bodyPr/>
        <a:lstStyle/>
        <a:p>
          <a:r>
            <a:rPr lang="en-US" sz="3200" b="1">
              <a:solidFill>
                <a:schemeClr val="bg1"/>
              </a:solidFill>
              <a:latin typeface="Arial" panose="020B0604020202020204" pitchFamily="34" charset="0"/>
            </a:rPr>
            <a:t>Day 4</a:t>
          </a:r>
        </a:p>
      </dgm:t>
    </dgm:pt>
    <dgm:pt modelId="{0F399B06-EA2D-42F7-A484-3F0FFA52F3EA}" type="parTrans" cxnId="{08A5F708-8D97-41D3-812B-F95987F9C1D4}">
      <dgm:prSet/>
      <dgm:spPr/>
      <dgm:t>
        <a:bodyPr/>
        <a:lstStyle/>
        <a:p>
          <a:endParaRPr lang="en-US"/>
        </a:p>
      </dgm:t>
    </dgm:pt>
    <dgm:pt modelId="{06FDE37E-C945-45B6-8049-61BDE40239D0}" type="sibTrans" cxnId="{08A5F708-8D97-41D3-812B-F95987F9C1D4}">
      <dgm:prSet/>
      <dgm:spPr/>
      <dgm:t>
        <a:bodyPr/>
        <a:lstStyle/>
        <a:p>
          <a:endParaRPr lang="en-US"/>
        </a:p>
      </dgm:t>
    </dgm:pt>
    <dgm:pt modelId="{4DB51C93-9DAF-401D-93DF-D2421C9003CA}">
      <dgm:prSet phldrT="[Text]" custT="1"/>
      <dgm:spPr>
        <a:solidFill>
          <a:srgbClr val="4CAA88">
            <a:alpha val="44000"/>
          </a:srgbClr>
        </a:solidFill>
        <a:ln>
          <a:noFill/>
        </a:ln>
      </dgm:spPr>
      <dgm:t>
        <a:bodyPr/>
        <a:lstStyle/>
        <a:p>
          <a:pPr marL="285750" marR="0" lvl="1" indent="-285750" algn="l" defTabSz="1311275"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2400" kern="1200">
              <a:solidFill>
                <a:prstClr val="black">
                  <a:hueOff val="0"/>
                  <a:satOff val="0"/>
                  <a:lumOff val="0"/>
                  <a:alphaOff val="0"/>
                </a:prstClr>
              </a:solidFill>
              <a:latin typeface="Arial" panose="020B0604020202020204" pitchFamily="34" charset="0"/>
              <a:ea typeface="+mn-ea"/>
              <a:cs typeface="+mn-cs"/>
            </a:rPr>
            <a:t>EN-MINI-PRISM Tools field practice</a:t>
          </a:r>
        </a:p>
      </dgm:t>
    </dgm:pt>
    <dgm:pt modelId="{F4C60AF7-F2AC-4390-B16A-C92C9654D92E}" type="parTrans" cxnId="{EC54DCEA-4E88-4A8A-AF60-E98A18EC339F}">
      <dgm:prSet/>
      <dgm:spPr/>
      <dgm:t>
        <a:bodyPr/>
        <a:lstStyle/>
        <a:p>
          <a:endParaRPr lang="en-US"/>
        </a:p>
      </dgm:t>
    </dgm:pt>
    <dgm:pt modelId="{51A50FD2-B95B-437B-8762-9E0BACEBE616}" type="sibTrans" cxnId="{EC54DCEA-4E88-4A8A-AF60-E98A18EC339F}">
      <dgm:prSet/>
      <dgm:spPr/>
      <dgm:t>
        <a:bodyPr/>
        <a:lstStyle/>
        <a:p>
          <a:endParaRPr lang="en-US"/>
        </a:p>
      </dgm:t>
    </dgm:pt>
    <dgm:pt modelId="{1174E784-9ED0-48CE-A003-614CEA2E690E}">
      <dgm:prSet phldrT="[Text]" custT="1"/>
      <dgm:spPr>
        <a:solidFill>
          <a:srgbClr val="008C84"/>
        </a:solidFill>
      </dgm:spPr>
      <dgm:t>
        <a:bodyPr/>
        <a:lstStyle/>
        <a:p>
          <a:r>
            <a:rPr lang="en-US" sz="3200" b="1">
              <a:solidFill>
                <a:schemeClr val="bg1"/>
              </a:solidFill>
              <a:latin typeface="Arial" panose="020B0604020202020204" pitchFamily="34" charset="0"/>
            </a:rPr>
            <a:t>Day 5</a:t>
          </a:r>
        </a:p>
      </dgm:t>
    </dgm:pt>
    <dgm:pt modelId="{83D80FF7-92F7-447F-A428-F74D2476BA09}" type="parTrans" cxnId="{A53E8630-3ECE-40DE-BE5C-01A2FCFE8EFB}">
      <dgm:prSet/>
      <dgm:spPr/>
      <dgm:t>
        <a:bodyPr/>
        <a:lstStyle/>
        <a:p>
          <a:endParaRPr lang="en-US"/>
        </a:p>
      </dgm:t>
    </dgm:pt>
    <dgm:pt modelId="{A1A7C720-1312-4CB8-8077-395CD9ED47DD}" type="sibTrans" cxnId="{A53E8630-3ECE-40DE-BE5C-01A2FCFE8EFB}">
      <dgm:prSet/>
      <dgm:spPr/>
      <dgm:t>
        <a:bodyPr/>
        <a:lstStyle/>
        <a:p>
          <a:endParaRPr lang="en-US"/>
        </a:p>
      </dgm:t>
    </dgm:pt>
    <dgm:pt modelId="{4C984E3C-1CE5-41E8-AC67-A9091216F663}">
      <dgm:prSet phldrT="[Text]"/>
      <dgm:spPr>
        <a:solidFill>
          <a:srgbClr val="008C84"/>
        </a:solidFill>
      </dgm:spPr>
      <dgm:t>
        <a:bodyPr/>
        <a:lstStyle/>
        <a:p>
          <a:r>
            <a:rPr lang="en-US" b="1" dirty="0">
              <a:solidFill>
                <a:schemeClr val="bg1"/>
              </a:solidFill>
              <a:latin typeface="Arial" panose="020B0604020202020204" pitchFamily="34" charset="0"/>
            </a:rPr>
            <a:t>Days…</a:t>
          </a:r>
        </a:p>
      </dgm:t>
    </dgm:pt>
    <dgm:pt modelId="{928AF4B0-D5D6-429C-B97D-3F5F67978E71}" type="parTrans" cxnId="{315FC2C1-A381-444C-B102-FD0DEE7DE014}">
      <dgm:prSet/>
      <dgm:spPr/>
      <dgm:t>
        <a:bodyPr/>
        <a:lstStyle/>
        <a:p>
          <a:endParaRPr lang="en-US"/>
        </a:p>
      </dgm:t>
    </dgm:pt>
    <dgm:pt modelId="{14AF1BCF-9BD2-4826-AAAF-E3B0E83328E2}" type="sibTrans" cxnId="{315FC2C1-A381-444C-B102-FD0DEE7DE014}">
      <dgm:prSet/>
      <dgm:spPr/>
      <dgm:t>
        <a:bodyPr/>
        <a:lstStyle/>
        <a:p>
          <a:endParaRPr lang="en-US"/>
        </a:p>
      </dgm:t>
    </dgm:pt>
    <dgm:pt modelId="{A010431C-B70D-4FEA-A271-108717483518}">
      <dgm:prSet phldrT="[Text]" custT="1"/>
      <dgm:spPr>
        <a:solidFill>
          <a:srgbClr val="4CAA88">
            <a:alpha val="44000"/>
          </a:srgbClr>
        </a:solidFill>
        <a:ln w="12700" cap="flat" cmpd="sng" algn="ctr">
          <a:noFill/>
          <a:prstDash val="solid"/>
          <a:miter lim="800000"/>
        </a:ln>
        <a:effectLst/>
      </dgm:spPr>
      <dgm:t>
        <a:bodyPr spcFirstLastPara="0" vert="horz" wrap="square" lIns="247650" tIns="123825" rIns="247650" bIns="123825" numCol="1" spcCol="1270" anchor="ctr" anchorCtr="0"/>
        <a:lstStyle/>
        <a:p>
          <a:pPr marL="285750" marR="0" lvl="1" indent="-285750" algn="l" defTabSz="1311275"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2400" kern="1200">
              <a:solidFill>
                <a:prstClr val="black">
                  <a:hueOff val="0"/>
                  <a:satOff val="0"/>
                  <a:lumOff val="0"/>
                  <a:alphaOff val="0"/>
                </a:prstClr>
              </a:solidFill>
              <a:latin typeface="Arial" panose="020B0604020202020204" pitchFamily="34" charset="0"/>
              <a:ea typeface="+mn-ea"/>
              <a:cs typeface="+mn-cs"/>
            </a:rPr>
            <a:t>EN-MINI-PRISM Tools field practice</a:t>
          </a:r>
        </a:p>
      </dgm:t>
    </dgm:pt>
    <dgm:pt modelId="{B04D20BA-3092-4F94-9C2E-BFB8409C5A7B}" type="parTrans" cxnId="{F514B9F1-D586-4950-9068-557E62AB72F5}">
      <dgm:prSet/>
      <dgm:spPr/>
      <dgm:t>
        <a:bodyPr/>
        <a:lstStyle/>
        <a:p>
          <a:endParaRPr lang="en-US"/>
        </a:p>
      </dgm:t>
    </dgm:pt>
    <dgm:pt modelId="{99AB5A67-7DD6-45C0-8571-E81EDD5176BD}" type="sibTrans" cxnId="{F514B9F1-D586-4950-9068-557E62AB72F5}">
      <dgm:prSet/>
      <dgm:spPr/>
      <dgm:t>
        <a:bodyPr/>
        <a:lstStyle/>
        <a:p>
          <a:endParaRPr lang="en-US"/>
        </a:p>
      </dgm:t>
    </dgm:pt>
    <dgm:pt modelId="{19D0BF41-6727-4FB1-9F73-64D713002531}">
      <dgm:prSet phldrT="[Text]" custT="1"/>
      <dgm:spPr>
        <a:solidFill>
          <a:srgbClr val="4CAA88">
            <a:alpha val="44000"/>
          </a:srgbClr>
        </a:solidFill>
        <a:ln w="12700" cap="flat" cmpd="sng" algn="ctr">
          <a:noFill/>
          <a:prstDash val="solid"/>
          <a:miter lim="800000"/>
        </a:ln>
        <a:effectLst/>
      </dgm:spPr>
      <dgm:t>
        <a:bodyPr spcFirstLastPara="0" vert="horz" wrap="square" lIns="247650" tIns="123825" rIns="247650" bIns="123825" numCol="1" spcCol="1270" anchor="ctr" anchorCtr="0"/>
        <a:lstStyle/>
        <a:p>
          <a:r>
            <a:rPr lang="en-US" sz="2400">
              <a:latin typeface="Arial" panose="020B0604020202020204" pitchFamily="34" charset="0"/>
            </a:rPr>
            <a:t>Additional days as required</a:t>
          </a:r>
        </a:p>
      </dgm:t>
    </dgm:pt>
    <dgm:pt modelId="{B3457AA8-2D93-4976-B71C-ADF24361D69D}" type="parTrans" cxnId="{F1AEF817-2992-4063-846D-4BEB0B8EF01A}">
      <dgm:prSet/>
      <dgm:spPr/>
      <dgm:t>
        <a:bodyPr/>
        <a:lstStyle/>
        <a:p>
          <a:endParaRPr lang="en-US"/>
        </a:p>
      </dgm:t>
    </dgm:pt>
    <dgm:pt modelId="{8A2ABD7E-859E-437A-803B-FD8168AB9B53}" type="sibTrans" cxnId="{F1AEF817-2992-4063-846D-4BEB0B8EF01A}">
      <dgm:prSet/>
      <dgm:spPr/>
      <dgm:t>
        <a:bodyPr/>
        <a:lstStyle/>
        <a:p>
          <a:endParaRPr lang="en-US"/>
        </a:p>
      </dgm:t>
    </dgm:pt>
    <dgm:pt modelId="{47DBCF8A-7BCE-4C60-95C4-18A96BE7BACF}">
      <dgm:prSet phldrT="[Text]" custT="1"/>
      <dgm:spPr>
        <a:solidFill>
          <a:srgbClr val="4CAA88">
            <a:alpha val="44000"/>
          </a:srgbClr>
        </a:solidFill>
        <a:ln>
          <a:noFill/>
        </a:ln>
      </dgm:spPr>
      <dgm:t>
        <a:bodyPr/>
        <a:lstStyle/>
        <a:p>
          <a:pPr marL="285750" marR="0" lvl="1" indent="-285750" algn="l" defTabSz="1311275"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2400" kern="1200">
              <a:solidFill>
                <a:prstClr val="black">
                  <a:hueOff val="0"/>
                  <a:satOff val="0"/>
                  <a:lumOff val="0"/>
                  <a:alphaOff val="0"/>
                </a:prstClr>
              </a:solidFill>
              <a:latin typeface="Arial" panose="020B0604020202020204" pitchFamily="34" charset="0"/>
              <a:ea typeface="+mn-ea"/>
              <a:cs typeface="+mn-cs"/>
            </a:rPr>
            <a:t>Health facility/ district office</a:t>
          </a:r>
        </a:p>
      </dgm:t>
    </dgm:pt>
    <dgm:pt modelId="{BF83786D-4799-49A5-AC1D-05C6BD6013FD}" type="parTrans" cxnId="{24C8F3C2-EA38-4CAE-BD1E-2953A64A6FF0}">
      <dgm:prSet/>
      <dgm:spPr/>
      <dgm:t>
        <a:bodyPr/>
        <a:lstStyle/>
        <a:p>
          <a:endParaRPr lang="en-US"/>
        </a:p>
      </dgm:t>
    </dgm:pt>
    <dgm:pt modelId="{2E0DECD5-96B3-4F8F-8930-DC7E3B78CE89}" type="sibTrans" cxnId="{24C8F3C2-EA38-4CAE-BD1E-2953A64A6FF0}">
      <dgm:prSet/>
      <dgm:spPr/>
      <dgm:t>
        <a:bodyPr/>
        <a:lstStyle/>
        <a:p>
          <a:endParaRPr lang="en-US"/>
        </a:p>
      </dgm:t>
    </dgm:pt>
    <dgm:pt modelId="{DBC5752A-A956-4911-8B70-2222F2ACD59E}">
      <dgm:prSet custT="1"/>
      <dgm:spPr/>
      <dgm:t>
        <a:bodyPr/>
        <a:lstStyle/>
        <a:p>
          <a:pPr marL="285750" marR="0" lvl="1" indent="-285750" algn="l" defTabSz="1311275"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2400" kern="1200">
              <a:solidFill>
                <a:prstClr val="black">
                  <a:hueOff val="0"/>
                  <a:satOff val="0"/>
                  <a:lumOff val="0"/>
                  <a:alphaOff val="0"/>
                </a:prstClr>
              </a:solidFill>
              <a:latin typeface="Arial" panose="020B0604020202020204" pitchFamily="34" charset="0"/>
              <a:ea typeface="+mn-ea"/>
              <a:cs typeface="+mn-cs"/>
            </a:rPr>
            <a:t>Health facility/ district office</a:t>
          </a:r>
        </a:p>
      </dgm:t>
    </dgm:pt>
    <dgm:pt modelId="{4C56CB60-D3E4-4E92-B3DB-FAFEC1EE9FE8}" type="parTrans" cxnId="{BA69DF49-B421-42E1-93DF-EA6E97C4B7DD}">
      <dgm:prSet/>
      <dgm:spPr/>
      <dgm:t>
        <a:bodyPr/>
        <a:lstStyle/>
        <a:p>
          <a:endParaRPr lang="en-GB"/>
        </a:p>
      </dgm:t>
    </dgm:pt>
    <dgm:pt modelId="{A13938EA-CB8C-444B-8082-78C187D902A7}" type="sibTrans" cxnId="{BA69DF49-B421-42E1-93DF-EA6E97C4B7DD}">
      <dgm:prSet/>
      <dgm:spPr/>
      <dgm:t>
        <a:bodyPr/>
        <a:lstStyle/>
        <a:p>
          <a:endParaRPr lang="en-GB"/>
        </a:p>
      </dgm:t>
    </dgm:pt>
    <dgm:pt modelId="{F2E6956B-C05E-444C-981B-D64BC2DD12EC}" type="pres">
      <dgm:prSet presAssocID="{4B83D433-FA53-4E02-B3B6-A72CBD6C5B78}" presName="Name0" presStyleCnt="0">
        <dgm:presLayoutVars>
          <dgm:dir/>
          <dgm:animLvl val="lvl"/>
          <dgm:resizeHandles val="exact"/>
        </dgm:presLayoutVars>
      </dgm:prSet>
      <dgm:spPr/>
    </dgm:pt>
    <dgm:pt modelId="{1FE96E51-80DA-4E3F-B9F9-0AE3B835B0AD}" type="pres">
      <dgm:prSet presAssocID="{30C749AE-DC85-4CDC-BD7B-9D40C77D6141}" presName="linNode" presStyleCnt="0"/>
      <dgm:spPr/>
    </dgm:pt>
    <dgm:pt modelId="{35187837-1C51-4C17-A251-449C0B9A5BA7}" type="pres">
      <dgm:prSet presAssocID="{30C749AE-DC85-4CDC-BD7B-9D40C77D6141}" presName="parentText" presStyleLbl="node1" presStyleIdx="0" presStyleCnt="3" custScaleX="38889" custScaleY="37440" custLinFactNeighborX="-15840" custLinFactNeighborY="492">
        <dgm:presLayoutVars>
          <dgm:chMax val="1"/>
          <dgm:bulletEnabled val="1"/>
        </dgm:presLayoutVars>
      </dgm:prSet>
      <dgm:spPr/>
    </dgm:pt>
    <dgm:pt modelId="{5FE06799-53F5-4523-AEDA-A0FDF27A58B1}" type="pres">
      <dgm:prSet presAssocID="{30C749AE-DC85-4CDC-BD7B-9D40C77D6141}" presName="descendantText" presStyleLbl="alignAccFollowNode1" presStyleIdx="0" presStyleCnt="3" custScaleX="128987" custScaleY="108096" custLinFactNeighborX="0" custLinFactNeighborY="-2536">
        <dgm:presLayoutVars>
          <dgm:bulletEnabled val="1"/>
        </dgm:presLayoutVars>
      </dgm:prSet>
      <dgm:spPr/>
    </dgm:pt>
    <dgm:pt modelId="{F8CBE56F-9507-4DAE-83C1-AC54FD155556}" type="pres">
      <dgm:prSet presAssocID="{06FDE37E-C945-45B6-8049-61BDE40239D0}" presName="sp" presStyleCnt="0"/>
      <dgm:spPr/>
    </dgm:pt>
    <dgm:pt modelId="{C1A1FFC4-6359-4D2E-9CCC-9C7A15655522}" type="pres">
      <dgm:prSet presAssocID="{1174E784-9ED0-48CE-A003-614CEA2E690E}" presName="linNode" presStyleCnt="0"/>
      <dgm:spPr/>
    </dgm:pt>
    <dgm:pt modelId="{E6250661-372F-457D-8354-57F9E45DB0F9}" type="pres">
      <dgm:prSet presAssocID="{1174E784-9ED0-48CE-A003-614CEA2E690E}" presName="parentText" presStyleLbl="node1" presStyleIdx="1" presStyleCnt="3" custScaleX="38889" custScaleY="37440" custLinFactNeighborX="-15840" custLinFactNeighborY="492">
        <dgm:presLayoutVars>
          <dgm:chMax val="1"/>
          <dgm:bulletEnabled val="1"/>
        </dgm:presLayoutVars>
      </dgm:prSet>
      <dgm:spPr/>
    </dgm:pt>
    <dgm:pt modelId="{D7A549B1-1F26-4664-86E3-9BE14D529946}" type="pres">
      <dgm:prSet presAssocID="{1174E784-9ED0-48CE-A003-614CEA2E690E}" presName="descendantText" presStyleLbl="alignAccFollowNode1" presStyleIdx="1" presStyleCnt="3" custScaleX="128987" custLinFactNeighborY="0">
        <dgm:presLayoutVars>
          <dgm:bulletEnabled val="1"/>
        </dgm:presLayoutVars>
      </dgm:prSet>
      <dgm:spPr>
        <a:xfrm rot="5400000">
          <a:off x="5989453" y="-2436340"/>
          <a:ext cx="1482231" cy="9747712"/>
        </a:xfrm>
        <a:prstGeom prst="round2SameRect">
          <a:avLst/>
        </a:prstGeom>
      </dgm:spPr>
    </dgm:pt>
    <dgm:pt modelId="{443AFEE3-ADDA-4971-88CE-074D7E1E97F7}" type="pres">
      <dgm:prSet presAssocID="{A1A7C720-1312-4CB8-8077-395CD9ED47DD}" presName="sp" presStyleCnt="0"/>
      <dgm:spPr/>
    </dgm:pt>
    <dgm:pt modelId="{421323B4-05DF-467A-B396-82983D573C1B}" type="pres">
      <dgm:prSet presAssocID="{4C984E3C-1CE5-41E8-AC67-A9091216F663}" presName="linNode" presStyleCnt="0"/>
      <dgm:spPr/>
    </dgm:pt>
    <dgm:pt modelId="{AA30AF5E-7E5F-4BFB-90BF-6E33982392B4}" type="pres">
      <dgm:prSet presAssocID="{4C984E3C-1CE5-41E8-AC67-A9091216F663}" presName="parentText" presStyleLbl="node1" presStyleIdx="2" presStyleCnt="3" custScaleX="38889" custScaleY="37440" custLinFactNeighborX="-15840" custLinFactNeighborY="492">
        <dgm:presLayoutVars>
          <dgm:chMax val="1"/>
          <dgm:bulletEnabled val="1"/>
        </dgm:presLayoutVars>
      </dgm:prSet>
      <dgm:spPr/>
    </dgm:pt>
    <dgm:pt modelId="{889615EC-352E-4BC5-BE6B-140F5D1294F5}" type="pres">
      <dgm:prSet presAssocID="{4C984E3C-1CE5-41E8-AC67-A9091216F663}" presName="descendantText" presStyleLbl="alignAccFollowNode1" presStyleIdx="2" presStyleCnt="3" custScaleX="128987" custLinFactNeighborY="0">
        <dgm:presLayoutVars>
          <dgm:bulletEnabled val="1"/>
        </dgm:presLayoutVars>
      </dgm:prSet>
      <dgm:spPr>
        <a:xfrm rot="5400000">
          <a:off x="5989453" y="-861469"/>
          <a:ext cx="1482231" cy="9747712"/>
        </a:xfrm>
        <a:prstGeom prst="round2SameRect">
          <a:avLst/>
        </a:prstGeom>
      </dgm:spPr>
    </dgm:pt>
  </dgm:ptLst>
  <dgm:cxnLst>
    <dgm:cxn modelId="{C16B2401-18B7-48F1-B15C-E26DFADC0C70}" type="presOf" srcId="{30C749AE-DC85-4CDC-BD7B-9D40C77D6141}" destId="{35187837-1C51-4C17-A251-449C0B9A5BA7}" srcOrd="0" destOrd="0" presId="urn:microsoft.com/office/officeart/2005/8/layout/vList5"/>
    <dgm:cxn modelId="{08A5F708-8D97-41D3-812B-F95987F9C1D4}" srcId="{4B83D433-FA53-4E02-B3B6-A72CBD6C5B78}" destId="{30C749AE-DC85-4CDC-BD7B-9D40C77D6141}" srcOrd="0" destOrd="0" parTransId="{0F399B06-EA2D-42F7-A484-3F0FFA52F3EA}" sibTransId="{06FDE37E-C945-45B6-8049-61BDE40239D0}"/>
    <dgm:cxn modelId="{F1AEF817-2992-4063-846D-4BEB0B8EF01A}" srcId="{4C984E3C-1CE5-41E8-AC67-A9091216F663}" destId="{19D0BF41-6727-4FB1-9F73-64D713002531}" srcOrd="0" destOrd="0" parTransId="{B3457AA8-2D93-4976-B71C-ADF24361D69D}" sibTransId="{8A2ABD7E-859E-437A-803B-FD8168AB9B53}"/>
    <dgm:cxn modelId="{E7E16D2F-9CDA-4ABE-A0C8-7B6E45B1CD2C}" type="presOf" srcId="{DBC5752A-A956-4911-8B70-2222F2ACD59E}" destId="{D7A549B1-1F26-4664-86E3-9BE14D529946}" srcOrd="0" destOrd="1" presId="urn:microsoft.com/office/officeart/2005/8/layout/vList5"/>
    <dgm:cxn modelId="{A53E8630-3ECE-40DE-BE5C-01A2FCFE8EFB}" srcId="{4B83D433-FA53-4E02-B3B6-A72CBD6C5B78}" destId="{1174E784-9ED0-48CE-A003-614CEA2E690E}" srcOrd="1" destOrd="0" parTransId="{83D80FF7-92F7-447F-A428-F74D2476BA09}" sibTransId="{A1A7C720-1312-4CB8-8077-395CD9ED47DD}"/>
    <dgm:cxn modelId="{C450ED30-0C1C-407C-9DE5-4AEBD976A5C7}" type="presOf" srcId="{4B83D433-FA53-4E02-B3B6-A72CBD6C5B78}" destId="{F2E6956B-C05E-444C-981B-D64BC2DD12EC}" srcOrd="0" destOrd="0" presId="urn:microsoft.com/office/officeart/2005/8/layout/vList5"/>
    <dgm:cxn modelId="{BA69DF49-B421-42E1-93DF-EA6E97C4B7DD}" srcId="{1174E784-9ED0-48CE-A003-614CEA2E690E}" destId="{DBC5752A-A956-4911-8B70-2222F2ACD59E}" srcOrd="1" destOrd="0" parTransId="{4C56CB60-D3E4-4E92-B3DB-FAFEC1EE9FE8}" sibTransId="{A13938EA-CB8C-444B-8082-78C187D902A7}"/>
    <dgm:cxn modelId="{CC190F80-8682-4E3A-8D62-7F59F7F272A5}" type="presOf" srcId="{47DBCF8A-7BCE-4C60-95C4-18A96BE7BACF}" destId="{5FE06799-53F5-4523-AEDA-A0FDF27A58B1}" srcOrd="0" destOrd="1" presId="urn:microsoft.com/office/officeart/2005/8/layout/vList5"/>
    <dgm:cxn modelId="{9FF79688-C381-4494-841F-00B36400F685}" type="presOf" srcId="{4DB51C93-9DAF-401D-93DF-D2421C9003CA}" destId="{5FE06799-53F5-4523-AEDA-A0FDF27A58B1}" srcOrd="0" destOrd="0" presId="urn:microsoft.com/office/officeart/2005/8/layout/vList5"/>
    <dgm:cxn modelId="{F9F6FE88-A201-45C6-81EB-2C33F509BF8C}" type="presOf" srcId="{1174E784-9ED0-48CE-A003-614CEA2E690E}" destId="{E6250661-372F-457D-8354-57F9E45DB0F9}" srcOrd="0" destOrd="0" presId="urn:microsoft.com/office/officeart/2005/8/layout/vList5"/>
    <dgm:cxn modelId="{04DC11BD-9B06-49F9-AD2A-AAEE2AE8EE1A}" type="presOf" srcId="{4C984E3C-1CE5-41E8-AC67-A9091216F663}" destId="{AA30AF5E-7E5F-4BFB-90BF-6E33982392B4}" srcOrd="0" destOrd="0" presId="urn:microsoft.com/office/officeart/2005/8/layout/vList5"/>
    <dgm:cxn modelId="{315FC2C1-A381-444C-B102-FD0DEE7DE014}" srcId="{4B83D433-FA53-4E02-B3B6-A72CBD6C5B78}" destId="{4C984E3C-1CE5-41E8-AC67-A9091216F663}" srcOrd="2" destOrd="0" parTransId="{928AF4B0-D5D6-429C-B97D-3F5F67978E71}" sibTransId="{14AF1BCF-9BD2-4826-AAAF-E3B0E83328E2}"/>
    <dgm:cxn modelId="{24C8F3C2-EA38-4CAE-BD1E-2953A64A6FF0}" srcId="{30C749AE-DC85-4CDC-BD7B-9D40C77D6141}" destId="{47DBCF8A-7BCE-4C60-95C4-18A96BE7BACF}" srcOrd="1" destOrd="0" parTransId="{BF83786D-4799-49A5-AC1D-05C6BD6013FD}" sibTransId="{2E0DECD5-96B3-4F8F-8930-DC7E3B78CE89}"/>
    <dgm:cxn modelId="{013377C3-9510-489C-9D7C-1FAB330E593D}" type="presOf" srcId="{A010431C-B70D-4FEA-A271-108717483518}" destId="{D7A549B1-1F26-4664-86E3-9BE14D529946}" srcOrd="0" destOrd="0" presId="urn:microsoft.com/office/officeart/2005/8/layout/vList5"/>
    <dgm:cxn modelId="{BED585E1-A344-445C-9C7C-FDBF492AB93D}" type="presOf" srcId="{19D0BF41-6727-4FB1-9F73-64D713002531}" destId="{889615EC-352E-4BC5-BE6B-140F5D1294F5}" srcOrd="0" destOrd="0" presId="urn:microsoft.com/office/officeart/2005/8/layout/vList5"/>
    <dgm:cxn modelId="{EC54DCEA-4E88-4A8A-AF60-E98A18EC339F}" srcId="{30C749AE-DC85-4CDC-BD7B-9D40C77D6141}" destId="{4DB51C93-9DAF-401D-93DF-D2421C9003CA}" srcOrd="0" destOrd="0" parTransId="{F4C60AF7-F2AC-4390-B16A-C92C9654D92E}" sibTransId="{51A50FD2-B95B-437B-8762-9E0BACEBE616}"/>
    <dgm:cxn modelId="{F514B9F1-D586-4950-9068-557E62AB72F5}" srcId="{1174E784-9ED0-48CE-A003-614CEA2E690E}" destId="{A010431C-B70D-4FEA-A271-108717483518}" srcOrd="0" destOrd="0" parTransId="{B04D20BA-3092-4F94-9C2E-BFB8409C5A7B}" sibTransId="{99AB5A67-7DD6-45C0-8571-E81EDD5176BD}"/>
    <dgm:cxn modelId="{63E80EAA-14C1-4933-8097-451BDC27D337}" type="presParOf" srcId="{F2E6956B-C05E-444C-981B-D64BC2DD12EC}" destId="{1FE96E51-80DA-4E3F-B9F9-0AE3B835B0AD}" srcOrd="0" destOrd="0" presId="urn:microsoft.com/office/officeart/2005/8/layout/vList5"/>
    <dgm:cxn modelId="{694A6706-7615-4AAF-A197-06349A5AF5F0}" type="presParOf" srcId="{1FE96E51-80DA-4E3F-B9F9-0AE3B835B0AD}" destId="{35187837-1C51-4C17-A251-449C0B9A5BA7}" srcOrd="0" destOrd="0" presId="urn:microsoft.com/office/officeart/2005/8/layout/vList5"/>
    <dgm:cxn modelId="{C2F652EB-1BA3-4930-B3DC-5EC11427D8A7}" type="presParOf" srcId="{1FE96E51-80DA-4E3F-B9F9-0AE3B835B0AD}" destId="{5FE06799-53F5-4523-AEDA-A0FDF27A58B1}" srcOrd="1" destOrd="0" presId="urn:microsoft.com/office/officeart/2005/8/layout/vList5"/>
    <dgm:cxn modelId="{57E478A8-EB58-496B-ACA0-5375B44188FB}" type="presParOf" srcId="{F2E6956B-C05E-444C-981B-D64BC2DD12EC}" destId="{F8CBE56F-9507-4DAE-83C1-AC54FD155556}" srcOrd="1" destOrd="0" presId="urn:microsoft.com/office/officeart/2005/8/layout/vList5"/>
    <dgm:cxn modelId="{AB46C179-39B4-4AB8-880D-059EA6E2E851}" type="presParOf" srcId="{F2E6956B-C05E-444C-981B-D64BC2DD12EC}" destId="{C1A1FFC4-6359-4D2E-9CCC-9C7A15655522}" srcOrd="2" destOrd="0" presId="urn:microsoft.com/office/officeart/2005/8/layout/vList5"/>
    <dgm:cxn modelId="{526ABCDA-D822-4CDC-8115-3F120B246DD7}" type="presParOf" srcId="{C1A1FFC4-6359-4D2E-9CCC-9C7A15655522}" destId="{E6250661-372F-457D-8354-57F9E45DB0F9}" srcOrd="0" destOrd="0" presId="urn:microsoft.com/office/officeart/2005/8/layout/vList5"/>
    <dgm:cxn modelId="{BDAA552D-4AF7-41D1-A978-0C665194CF7F}" type="presParOf" srcId="{C1A1FFC4-6359-4D2E-9CCC-9C7A15655522}" destId="{D7A549B1-1F26-4664-86E3-9BE14D529946}" srcOrd="1" destOrd="0" presId="urn:microsoft.com/office/officeart/2005/8/layout/vList5"/>
    <dgm:cxn modelId="{571471DD-66ED-44DA-A1D2-2B3E0467466B}" type="presParOf" srcId="{F2E6956B-C05E-444C-981B-D64BC2DD12EC}" destId="{443AFEE3-ADDA-4971-88CE-074D7E1E97F7}" srcOrd="3" destOrd="0" presId="urn:microsoft.com/office/officeart/2005/8/layout/vList5"/>
    <dgm:cxn modelId="{99F1ACC2-939B-4294-9598-D7F3FD334259}" type="presParOf" srcId="{F2E6956B-C05E-444C-981B-D64BC2DD12EC}" destId="{421323B4-05DF-467A-B396-82983D573C1B}" srcOrd="4" destOrd="0" presId="urn:microsoft.com/office/officeart/2005/8/layout/vList5"/>
    <dgm:cxn modelId="{B81A9AE1-19D1-4823-AFA7-0BE19BF9FA91}" type="presParOf" srcId="{421323B4-05DF-467A-B396-82983D573C1B}" destId="{AA30AF5E-7E5F-4BFB-90BF-6E33982392B4}" srcOrd="0" destOrd="0" presId="urn:microsoft.com/office/officeart/2005/8/layout/vList5"/>
    <dgm:cxn modelId="{281ABC8D-140C-47A5-B88E-BFB7D0AF6659}" type="presParOf" srcId="{421323B4-05DF-467A-B396-82983D573C1B}" destId="{889615EC-352E-4BC5-BE6B-140F5D1294F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B94755-6F30-4FEE-ACEA-2AA9BC0DB5D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99B60F1-2E28-4960-B971-C8ACC1183499}">
      <dgm:prSet phldrT="[Text]" custT="1"/>
      <dgm:spPr>
        <a:solidFill>
          <a:srgbClr val="69BC9E"/>
        </a:solidFill>
      </dgm:spPr>
      <dgm:t>
        <a:bodyPr/>
        <a:lstStyle/>
        <a:p>
          <a:r>
            <a:rPr lang="en-US" sz="2200" b="1">
              <a:latin typeface="Arial" panose="020B0604020202020204" pitchFamily="34" charset="0"/>
            </a:rPr>
            <a:t>Completeness of reports</a:t>
          </a:r>
        </a:p>
      </dgm:t>
    </dgm:pt>
    <dgm:pt modelId="{A388C59A-218D-4645-93DE-EB2827BC9EEF}" type="parTrans" cxnId="{6874E2FB-6736-40EB-8E91-BA648EDBA077}">
      <dgm:prSet/>
      <dgm:spPr/>
      <dgm:t>
        <a:bodyPr/>
        <a:lstStyle/>
        <a:p>
          <a:endParaRPr lang="en-US"/>
        </a:p>
      </dgm:t>
    </dgm:pt>
    <dgm:pt modelId="{DF25741B-B024-42CC-AFCB-DD497235BDF8}" type="sibTrans" cxnId="{6874E2FB-6736-40EB-8E91-BA648EDBA077}">
      <dgm:prSet/>
      <dgm:spPr/>
      <dgm:t>
        <a:bodyPr/>
        <a:lstStyle/>
        <a:p>
          <a:endParaRPr lang="en-US"/>
        </a:p>
      </dgm:t>
    </dgm:pt>
    <dgm:pt modelId="{B1D19F9B-DEC9-4D61-B714-E8573CC57CA2}">
      <dgm:prSet phldrT="[Text]" custT="1"/>
      <dgm:spPr>
        <a:solidFill>
          <a:srgbClr val="69BC9E">
            <a:alpha val="10000"/>
          </a:srgbClr>
        </a:solidFill>
      </dgm:spPr>
      <dgm:t>
        <a:bodyPr/>
        <a:lstStyle/>
        <a:p>
          <a:r>
            <a:rPr lang="en-US" sz="2000">
              <a:latin typeface="Arial" panose="020B0604020202020204" pitchFamily="34" charset="0"/>
            </a:rPr>
            <a:t>Reports submitted through the system are </a:t>
          </a:r>
          <a:r>
            <a:rPr lang="en-US" sz="2000" b="1">
              <a:latin typeface="Arial" panose="020B0604020202020204" pitchFamily="34" charset="0"/>
            </a:rPr>
            <a:t>available</a:t>
          </a:r>
          <a:r>
            <a:rPr lang="en-US" sz="2000">
              <a:latin typeface="Arial" panose="020B0604020202020204" pitchFamily="34" charset="0"/>
            </a:rPr>
            <a:t> and adequate for the intended purpose</a:t>
          </a:r>
        </a:p>
      </dgm:t>
    </dgm:pt>
    <dgm:pt modelId="{3DCB5B3D-0FB7-4D4B-B024-E58ED7A10E88}" type="parTrans" cxnId="{1B9BD8C7-7B93-4754-BA6F-5F18C8C6FEBE}">
      <dgm:prSet/>
      <dgm:spPr/>
      <dgm:t>
        <a:bodyPr/>
        <a:lstStyle/>
        <a:p>
          <a:endParaRPr lang="en-US"/>
        </a:p>
      </dgm:t>
    </dgm:pt>
    <dgm:pt modelId="{8856C54B-3E9F-4F09-876A-0B2FA7C6C53E}" type="sibTrans" cxnId="{1B9BD8C7-7B93-4754-BA6F-5F18C8C6FEBE}">
      <dgm:prSet/>
      <dgm:spPr/>
      <dgm:t>
        <a:bodyPr/>
        <a:lstStyle/>
        <a:p>
          <a:endParaRPr lang="en-US"/>
        </a:p>
      </dgm:t>
    </dgm:pt>
    <dgm:pt modelId="{06A6807E-301F-49FA-A6B2-06DBBB3EABBC}">
      <dgm:prSet phldrT="[Text]" custT="1"/>
      <dgm:spPr>
        <a:solidFill>
          <a:srgbClr val="69BC9E">
            <a:alpha val="10000"/>
          </a:srgbClr>
        </a:solidFill>
      </dgm:spPr>
      <dgm:t>
        <a:bodyPr/>
        <a:lstStyle/>
        <a:p>
          <a:r>
            <a:rPr lang="en-US" sz="2000" dirty="0">
              <a:latin typeface="Arial" panose="020B0604020202020204" pitchFamily="34" charset="0"/>
            </a:rPr>
            <a:t>All entities that are supposed to report are actually reporting</a:t>
          </a:r>
        </a:p>
      </dgm:t>
    </dgm:pt>
    <dgm:pt modelId="{E300BA2D-B0F6-4007-B114-F6268BE04215}" type="parTrans" cxnId="{B6514ADE-44BB-420D-AB99-4691B9F07135}">
      <dgm:prSet/>
      <dgm:spPr/>
      <dgm:t>
        <a:bodyPr/>
        <a:lstStyle/>
        <a:p>
          <a:endParaRPr lang="en-US"/>
        </a:p>
      </dgm:t>
    </dgm:pt>
    <dgm:pt modelId="{67F68ED0-D6C5-44EC-8DF4-AB1F42ED8092}" type="sibTrans" cxnId="{B6514ADE-44BB-420D-AB99-4691B9F07135}">
      <dgm:prSet/>
      <dgm:spPr/>
      <dgm:t>
        <a:bodyPr/>
        <a:lstStyle/>
        <a:p>
          <a:endParaRPr lang="en-US"/>
        </a:p>
      </dgm:t>
    </dgm:pt>
    <dgm:pt modelId="{7AB1E066-B4C6-4D35-951B-A77154538DD9}">
      <dgm:prSet phldrT="[Text]" custT="1"/>
      <dgm:spPr>
        <a:solidFill>
          <a:srgbClr val="69BC9E"/>
        </a:solidFill>
      </dgm:spPr>
      <dgm:t>
        <a:bodyPr/>
        <a:lstStyle/>
        <a:p>
          <a:r>
            <a:rPr lang="en-US" sz="2200" b="1">
              <a:latin typeface="Arial" panose="020B0604020202020204" pitchFamily="34" charset="0"/>
            </a:rPr>
            <a:t>Completeness of data reported</a:t>
          </a:r>
        </a:p>
      </dgm:t>
    </dgm:pt>
    <dgm:pt modelId="{756457CB-66E3-4F12-8FFF-38BD01537073}" type="parTrans" cxnId="{6F1A0EF3-56AB-45BD-A312-DE21E97FA946}">
      <dgm:prSet/>
      <dgm:spPr/>
      <dgm:t>
        <a:bodyPr/>
        <a:lstStyle/>
        <a:p>
          <a:endParaRPr lang="en-US"/>
        </a:p>
      </dgm:t>
    </dgm:pt>
    <dgm:pt modelId="{6BE101C1-BA6C-4E76-B058-B0B90DA22400}" type="sibTrans" cxnId="{6F1A0EF3-56AB-45BD-A312-DE21E97FA946}">
      <dgm:prSet/>
      <dgm:spPr/>
      <dgm:t>
        <a:bodyPr/>
        <a:lstStyle/>
        <a:p>
          <a:endParaRPr lang="en-US"/>
        </a:p>
      </dgm:t>
    </dgm:pt>
    <dgm:pt modelId="{C448C04C-FC43-4C56-8529-7DF37CC0B86A}">
      <dgm:prSet phldrT="[Text]" custT="1"/>
      <dgm:spPr>
        <a:solidFill>
          <a:srgbClr val="69BC9E">
            <a:alpha val="10000"/>
          </a:srgbClr>
        </a:solidFill>
      </dgm:spPr>
      <dgm:t>
        <a:bodyPr/>
        <a:lstStyle/>
        <a:p>
          <a:r>
            <a:rPr lang="en-US" sz="2000">
              <a:latin typeface="Arial" panose="020B0604020202020204" pitchFamily="34" charset="0"/>
            </a:rPr>
            <a:t>Data relevant to selected indicators are </a:t>
          </a:r>
          <a:r>
            <a:rPr lang="en-US" sz="2000" b="1">
              <a:latin typeface="Arial" panose="020B0604020202020204" pitchFamily="34" charset="0"/>
            </a:rPr>
            <a:t>complete</a:t>
          </a:r>
          <a:r>
            <a:rPr lang="en-US" sz="2000">
              <a:latin typeface="Arial" panose="020B0604020202020204" pitchFamily="34" charset="0"/>
            </a:rPr>
            <a:t> in the submitted reports </a:t>
          </a:r>
        </a:p>
      </dgm:t>
    </dgm:pt>
    <dgm:pt modelId="{5F9983E2-1AFF-4225-A833-C1B1D63449C0}" type="parTrans" cxnId="{285EDB07-4818-476F-93F7-C82731E85FD0}">
      <dgm:prSet/>
      <dgm:spPr/>
      <dgm:t>
        <a:bodyPr/>
        <a:lstStyle/>
        <a:p>
          <a:endParaRPr lang="en-US"/>
        </a:p>
      </dgm:t>
    </dgm:pt>
    <dgm:pt modelId="{21F01676-A6D0-4DDF-B33D-2B8150229C6B}" type="sibTrans" cxnId="{285EDB07-4818-476F-93F7-C82731E85FD0}">
      <dgm:prSet/>
      <dgm:spPr/>
      <dgm:t>
        <a:bodyPr/>
        <a:lstStyle/>
        <a:p>
          <a:endParaRPr lang="en-US"/>
        </a:p>
      </dgm:t>
    </dgm:pt>
    <dgm:pt modelId="{CAE1E852-8E2B-462D-88DF-505009471449}">
      <dgm:prSet custT="1"/>
      <dgm:spPr>
        <a:solidFill>
          <a:srgbClr val="69BC9E"/>
        </a:solidFill>
      </dgm:spPr>
      <dgm:t>
        <a:bodyPr/>
        <a:lstStyle/>
        <a:p>
          <a:r>
            <a:rPr lang="en-US" sz="2200" b="1">
              <a:latin typeface="Arial" panose="020B0604020202020204" pitchFamily="34" charset="0"/>
            </a:rPr>
            <a:t>Timeliness of reports</a:t>
          </a:r>
        </a:p>
      </dgm:t>
    </dgm:pt>
    <dgm:pt modelId="{1FE76A83-AFA8-40D7-8A70-4820E15FEFF4}" type="parTrans" cxnId="{CE0A19EA-37F5-4196-BD36-231C26DB3B6A}">
      <dgm:prSet/>
      <dgm:spPr/>
      <dgm:t>
        <a:bodyPr/>
        <a:lstStyle/>
        <a:p>
          <a:endParaRPr lang="en-US"/>
        </a:p>
      </dgm:t>
    </dgm:pt>
    <dgm:pt modelId="{54D86F0C-1B19-43E4-8BF0-856A5031E032}" type="sibTrans" cxnId="{CE0A19EA-37F5-4196-BD36-231C26DB3B6A}">
      <dgm:prSet/>
      <dgm:spPr/>
      <dgm:t>
        <a:bodyPr/>
        <a:lstStyle/>
        <a:p>
          <a:endParaRPr lang="en-US"/>
        </a:p>
      </dgm:t>
    </dgm:pt>
    <dgm:pt modelId="{98144F00-C3B8-4980-8DF2-6AA046DF5E72}">
      <dgm:prSet custT="1"/>
      <dgm:spPr>
        <a:solidFill>
          <a:srgbClr val="69BC9E">
            <a:alpha val="10000"/>
          </a:srgbClr>
        </a:solidFill>
      </dgm:spPr>
      <dgm:t>
        <a:bodyPr/>
        <a:lstStyle/>
        <a:p>
          <a:r>
            <a:rPr lang="en-US" sz="2000">
              <a:latin typeface="Arial" panose="020B0604020202020204" pitchFamily="34" charset="0"/>
            </a:rPr>
            <a:t>Reports are submitted/received </a:t>
          </a:r>
          <a:r>
            <a:rPr lang="en-US" sz="2000" b="1">
              <a:latin typeface="Arial" panose="020B0604020202020204" pitchFamily="34" charset="0"/>
            </a:rPr>
            <a:t>on time </a:t>
          </a:r>
          <a:r>
            <a:rPr lang="en-US" sz="2000">
              <a:latin typeface="Arial" panose="020B0604020202020204" pitchFamily="34" charset="0"/>
            </a:rPr>
            <a:t>through the levels of the information system data flow</a:t>
          </a:r>
          <a:endParaRPr lang="en-US" sz="2400">
            <a:latin typeface="Arial" panose="020B0604020202020204" pitchFamily="34" charset="0"/>
          </a:endParaRPr>
        </a:p>
      </dgm:t>
    </dgm:pt>
    <dgm:pt modelId="{14F3B9F7-C05E-4DE5-B3C1-E48A7D8C6B79}" type="parTrans" cxnId="{87AC5663-6B36-43D3-973B-F57A2540D017}">
      <dgm:prSet/>
      <dgm:spPr/>
      <dgm:t>
        <a:bodyPr/>
        <a:lstStyle/>
        <a:p>
          <a:endParaRPr lang="en-US"/>
        </a:p>
      </dgm:t>
    </dgm:pt>
    <dgm:pt modelId="{3EA53752-6E38-41E7-A2CA-FB6D01D6A0A1}" type="sibTrans" cxnId="{87AC5663-6B36-43D3-973B-F57A2540D017}">
      <dgm:prSet/>
      <dgm:spPr/>
      <dgm:t>
        <a:bodyPr/>
        <a:lstStyle/>
        <a:p>
          <a:endParaRPr lang="en-US"/>
        </a:p>
      </dgm:t>
    </dgm:pt>
    <dgm:pt modelId="{269E92B3-C9E9-4D25-8AD8-C305A131D1E8}">
      <dgm:prSet custT="1"/>
      <dgm:spPr>
        <a:solidFill>
          <a:srgbClr val="69BC9E">
            <a:alpha val="10000"/>
          </a:srgbClr>
        </a:solidFill>
      </dgm:spPr>
      <dgm:t>
        <a:bodyPr/>
        <a:lstStyle/>
        <a:p>
          <a:endParaRPr lang="en-US" sz="2000">
            <a:latin typeface="Arial" panose="020B0604020202020204" pitchFamily="34" charset="0"/>
          </a:endParaRPr>
        </a:p>
      </dgm:t>
    </dgm:pt>
    <dgm:pt modelId="{EFCC7586-8E52-4C91-AA5D-15C91AB98222}" type="parTrans" cxnId="{5F0512CA-238A-48EA-B56F-D803586CEE8F}">
      <dgm:prSet/>
      <dgm:spPr/>
      <dgm:t>
        <a:bodyPr/>
        <a:lstStyle/>
        <a:p>
          <a:endParaRPr lang="en-US"/>
        </a:p>
      </dgm:t>
    </dgm:pt>
    <dgm:pt modelId="{B20034ED-DB4F-42FD-9AB6-DE463DAE83B8}" type="sibTrans" cxnId="{5F0512CA-238A-48EA-B56F-D803586CEE8F}">
      <dgm:prSet/>
      <dgm:spPr/>
      <dgm:t>
        <a:bodyPr/>
        <a:lstStyle/>
        <a:p>
          <a:endParaRPr lang="en-US"/>
        </a:p>
      </dgm:t>
    </dgm:pt>
    <dgm:pt modelId="{98AECE39-5D1D-40C6-83F7-5323CFDBA446}">
      <dgm:prSet phldrT="[Text]" custT="1"/>
      <dgm:spPr>
        <a:solidFill>
          <a:srgbClr val="69BC9E">
            <a:alpha val="10000"/>
          </a:srgbClr>
        </a:solidFill>
      </dgm:spPr>
      <dgm:t>
        <a:bodyPr/>
        <a:lstStyle/>
        <a:p>
          <a:r>
            <a:rPr lang="en-US" sz="2000" dirty="0">
              <a:latin typeface="Arial" panose="020B0604020202020204" pitchFamily="34" charset="0"/>
            </a:rPr>
            <a:t>Data relevant to selected indicators are available in the source documents</a:t>
          </a:r>
        </a:p>
      </dgm:t>
    </dgm:pt>
    <dgm:pt modelId="{AC6DBC96-724C-4F32-8813-2A532526C489}" type="parTrans" cxnId="{BE4AAC69-14F4-4479-BD6D-F0328E760E18}">
      <dgm:prSet/>
      <dgm:spPr/>
      <dgm:t>
        <a:bodyPr/>
        <a:lstStyle/>
        <a:p>
          <a:endParaRPr lang="en-US"/>
        </a:p>
      </dgm:t>
    </dgm:pt>
    <dgm:pt modelId="{23AA86EC-6BCB-45E2-B790-E6F97941ADF2}" type="sibTrans" cxnId="{BE4AAC69-14F4-4479-BD6D-F0328E760E18}">
      <dgm:prSet/>
      <dgm:spPr/>
      <dgm:t>
        <a:bodyPr/>
        <a:lstStyle/>
        <a:p>
          <a:endParaRPr lang="en-US"/>
        </a:p>
      </dgm:t>
    </dgm:pt>
    <dgm:pt modelId="{69E3C2D5-8176-4CA9-9285-A7946DB9FF0F}" type="pres">
      <dgm:prSet presAssocID="{28B94755-6F30-4FEE-ACEA-2AA9BC0DB5DB}" presName="Name0" presStyleCnt="0">
        <dgm:presLayoutVars>
          <dgm:dir/>
          <dgm:animLvl val="lvl"/>
          <dgm:resizeHandles val="exact"/>
        </dgm:presLayoutVars>
      </dgm:prSet>
      <dgm:spPr/>
    </dgm:pt>
    <dgm:pt modelId="{13DEBC80-7C2C-488B-A88D-1AF69ECC2455}" type="pres">
      <dgm:prSet presAssocID="{F99B60F1-2E28-4960-B971-C8ACC1183499}" presName="linNode" presStyleCnt="0"/>
      <dgm:spPr/>
    </dgm:pt>
    <dgm:pt modelId="{1F5ED873-F103-46C3-B79E-029B7CFE4512}" type="pres">
      <dgm:prSet presAssocID="{F99B60F1-2E28-4960-B971-C8ACC1183499}" presName="parentText" presStyleLbl="node1" presStyleIdx="0" presStyleCnt="3" custScaleX="74603">
        <dgm:presLayoutVars>
          <dgm:chMax val="1"/>
          <dgm:bulletEnabled val="1"/>
        </dgm:presLayoutVars>
      </dgm:prSet>
      <dgm:spPr/>
    </dgm:pt>
    <dgm:pt modelId="{7124B006-1E43-46CD-93C2-D8700973B17D}" type="pres">
      <dgm:prSet presAssocID="{F99B60F1-2E28-4960-B971-C8ACC1183499}" presName="descendantText" presStyleLbl="alignAccFollowNode1" presStyleIdx="0" presStyleCnt="3" custScaleX="111703" custScaleY="119912" custLinFactNeighborX="-4644">
        <dgm:presLayoutVars>
          <dgm:bulletEnabled val="1"/>
        </dgm:presLayoutVars>
      </dgm:prSet>
      <dgm:spPr/>
    </dgm:pt>
    <dgm:pt modelId="{B5846DFB-4E88-4BC5-B915-5FCBD10ED8B6}" type="pres">
      <dgm:prSet presAssocID="{DF25741B-B024-42CC-AFCB-DD497235BDF8}" presName="sp" presStyleCnt="0"/>
      <dgm:spPr/>
    </dgm:pt>
    <dgm:pt modelId="{75AF244C-4697-4C19-80FC-6F539B3D8439}" type="pres">
      <dgm:prSet presAssocID="{7AB1E066-B4C6-4D35-951B-A77154538DD9}" presName="linNode" presStyleCnt="0"/>
      <dgm:spPr/>
    </dgm:pt>
    <dgm:pt modelId="{F6D197E2-742F-44B4-92A7-89DAACDC0BA3}" type="pres">
      <dgm:prSet presAssocID="{7AB1E066-B4C6-4D35-951B-A77154538DD9}" presName="parentText" presStyleLbl="node1" presStyleIdx="1" presStyleCnt="3" custScaleX="74603">
        <dgm:presLayoutVars>
          <dgm:chMax val="1"/>
          <dgm:bulletEnabled val="1"/>
        </dgm:presLayoutVars>
      </dgm:prSet>
      <dgm:spPr/>
    </dgm:pt>
    <dgm:pt modelId="{6E2B79DC-1D4F-4E7D-8386-422C553D08C3}" type="pres">
      <dgm:prSet presAssocID="{7AB1E066-B4C6-4D35-951B-A77154538DD9}" presName="descendantText" presStyleLbl="alignAccFollowNode1" presStyleIdx="1" presStyleCnt="3" custScaleX="111703" custScaleY="119912" custLinFactNeighborX="-4644">
        <dgm:presLayoutVars>
          <dgm:bulletEnabled val="1"/>
        </dgm:presLayoutVars>
      </dgm:prSet>
      <dgm:spPr/>
    </dgm:pt>
    <dgm:pt modelId="{D158B8EF-0487-4F97-AC3C-F588639E4789}" type="pres">
      <dgm:prSet presAssocID="{6BE101C1-BA6C-4E76-B058-B0B90DA22400}" presName="sp" presStyleCnt="0"/>
      <dgm:spPr/>
    </dgm:pt>
    <dgm:pt modelId="{295960B5-75C4-4AAD-8981-7EA5CDF09C43}" type="pres">
      <dgm:prSet presAssocID="{CAE1E852-8E2B-462D-88DF-505009471449}" presName="linNode" presStyleCnt="0"/>
      <dgm:spPr/>
    </dgm:pt>
    <dgm:pt modelId="{C2E0D162-17BA-486F-814F-811A8860E725}" type="pres">
      <dgm:prSet presAssocID="{CAE1E852-8E2B-462D-88DF-505009471449}" presName="parentText" presStyleLbl="node1" presStyleIdx="2" presStyleCnt="3" custScaleX="74603">
        <dgm:presLayoutVars>
          <dgm:chMax val="1"/>
          <dgm:bulletEnabled val="1"/>
        </dgm:presLayoutVars>
      </dgm:prSet>
      <dgm:spPr/>
    </dgm:pt>
    <dgm:pt modelId="{6BBC9D26-2706-4DF3-A92E-FBF748ACE8DC}" type="pres">
      <dgm:prSet presAssocID="{CAE1E852-8E2B-462D-88DF-505009471449}" presName="descendantText" presStyleLbl="alignAccFollowNode1" presStyleIdx="2" presStyleCnt="3" custScaleX="111703" custScaleY="119912" custLinFactNeighborX="-4644">
        <dgm:presLayoutVars>
          <dgm:bulletEnabled val="1"/>
        </dgm:presLayoutVars>
      </dgm:prSet>
      <dgm:spPr/>
    </dgm:pt>
  </dgm:ptLst>
  <dgm:cxnLst>
    <dgm:cxn modelId="{285EDB07-4818-476F-93F7-C82731E85FD0}" srcId="{7AB1E066-B4C6-4D35-951B-A77154538DD9}" destId="{C448C04C-FC43-4C56-8529-7DF37CC0B86A}" srcOrd="1" destOrd="0" parTransId="{5F9983E2-1AFF-4225-A833-C1B1D63449C0}" sibTransId="{21F01676-A6D0-4DDF-B33D-2B8150229C6B}"/>
    <dgm:cxn modelId="{C8935A0F-9DA1-48C0-9C74-F67599250DDB}" type="presOf" srcId="{B1D19F9B-DEC9-4D61-B714-E8573CC57CA2}" destId="{7124B006-1E43-46CD-93C2-D8700973B17D}" srcOrd="0" destOrd="0" presId="urn:microsoft.com/office/officeart/2005/8/layout/vList5"/>
    <dgm:cxn modelId="{87AC5663-6B36-43D3-973B-F57A2540D017}" srcId="{CAE1E852-8E2B-462D-88DF-505009471449}" destId="{98144F00-C3B8-4980-8DF2-6AA046DF5E72}" srcOrd="0" destOrd="0" parTransId="{14F3B9F7-C05E-4DE5-B3C1-E48A7D8C6B79}" sibTransId="{3EA53752-6E38-41E7-A2CA-FB6D01D6A0A1}"/>
    <dgm:cxn modelId="{BE4AAC69-14F4-4479-BD6D-F0328E760E18}" srcId="{7AB1E066-B4C6-4D35-951B-A77154538DD9}" destId="{98AECE39-5D1D-40C6-83F7-5323CFDBA446}" srcOrd="0" destOrd="0" parTransId="{AC6DBC96-724C-4F32-8813-2A532526C489}" sibTransId="{23AA86EC-6BCB-45E2-B790-E6F97941ADF2}"/>
    <dgm:cxn modelId="{23E6FF6B-F1E9-436E-A232-2F8B97F8E931}" type="presOf" srcId="{C448C04C-FC43-4C56-8529-7DF37CC0B86A}" destId="{6E2B79DC-1D4F-4E7D-8386-422C553D08C3}" srcOrd="0" destOrd="1" presId="urn:microsoft.com/office/officeart/2005/8/layout/vList5"/>
    <dgm:cxn modelId="{4B0E0F9C-2A67-4644-981A-FE861273C2E9}" type="presOf" srcId="{CAE1E852-8E2B-462D-88DF-505009471449}" destId="{C2E0D162-17BA-486F-814F-811A8860E725}" srcOrd="0" destOrd="0" presId="urn:microsoft.com/office/officeart/2005/8/layout/vList5"/>
    <dgm:cxn modelId="{805CECA1-547D-4253-A40C-274E9EE40415}" type="presOf" srcId="{98AECE39-5D1D-40C6-83F7-5323CFDBA446}" destId="{6E2B79DC-1D4F-4E7D-8386-422C553D08C3}" srcOrd="0" destOrd="0" presId="urn:microsoft.com/office/officeart/2005/8/layout/vList5"/>
    <dgm:cxn modelId="{EA511CA8-F995-456D-90CB-0AAB1B74D4A6}" type="presOf" srcId="{7AB1E066-B4C6-4D35-951B-A77154538DD9}" destId="{F6D197E2-742F-44B4-92A7-89DAACDC0BA3}" srcOrd="0" destOrd="0" presId="urn:microsoft.com/office/officeart/2005/8/layout/vList5"/>
    <dgm:cxn modelId="{05AF1CB1-7E7A-487B-9B37-5983E74010B4}" type="presOf" srcId="{F99B60F1-2E28-4960-B971-C8ACC1183499}" destId="{1F5ED873-F103-46C3-B79E-029B7CFE4512}" srcOrd="0" destOrd="0" presId="urn:microsoft.com/office/officeart/2005/8/layout/vList5"/>
    <dgm:cxn modelId="{1B9BD8C7-7B93-4754-BA6F-5F18C8C6FEBE}" srcId="{F99B60F1-2E28-4960-B971-C8ACC1183499}" destId="{B1D19F9B-DEC9-4D61-B714-E8573CC57CA2}" srcOrd="0" destOrd="0" parTransId="{3DCB5B3D-0FB7-4D4B-B024-E58ED7A10E88}" sibTransId="{8856C54B-3E9F-4F09-876A-0B2FA7C6C53E}"/>
    <dgm:cxn modelId="{F36347C8-C606-4C0A-A587-AD5031D5A7F8}" type="presOf" srcId="{06A6807E-301F-49FA-A6B2-06DBBB3EABBC}" destId="{7124B006-1E43-46CD-93C2-D8700973B17D}" srcOrd="0" destOrd="1" presId="urn:microsoft.com/office/officeart/2005/8/layout/vList5"/>
    <dgm:cxn modelId="{5F0512CA-238A-48EA-B56F-D803586CEE8F}" srcId="{CAE1E852-8E2B-462D-88DF-505009471449}" destId="{269E92B3-C9E9-4D25-8AD8-C305A131D1E8}" srcOrd="1" destOrd="0" parTransId="{EFCC7586-8E52-4C91-AA5D-15C91AB98222}" sibTransId="{B20034ED-DB4F-42FD-9AB6-DE463DAE83B8}"/>
    <dgm:cxn modelId="{CA2F95D4-8F36-40D5-8005-224A64C27AD5}" type="presOf" srcId="{98144F00-C3B8-4980-8DF2-6AA046DF5E72}" destId="{6BBC9D26-2706-4DF3-A92E-FBF748ACE8DC}" srcOrd="0" destOrd="0" presId="urn:microsoft.com/office/officeart/2005/8/layout/vList5"/>
    <dgm:cxn modelId="{B6514ADE-44BB-420D-AB99-4691B9F07135}" srcId="{F99B60F1-2E28-4960-B971-C8ACC1183499}" destId="{06A6807E-301F-49FA-A6B2-06DBBB3EABBC}" srcOrd="1" destOrd="0" parTransId="{E300BA2D-B0F6-4007-B114-F6268BE04215}" sibTransId="{67F68ED0-D6C5-44EC-8DF4-AB1F42ED8092}"/>
    <dgm:cxn modelId="{1C41D2E5-39CE-4D45-8820-EFA11D434F31}" type="presOf" srcId="{269E92B3-C9E9-4D25-8AD8-C305A131D1E8}" destId="{6BBC9D26-2706-4DF3-A92E-FBF748ACE8DC}" srcOrd="0" destOrd="1" presId="urn:microsoft.com/office/officeart/2005/8/layout/vList5"/>
    <dgm:cxn modelId="{CE0A19EA-37F5-4196-BD36-231C26DB3B6A}" srcId="{28B94755-6F30-4FEE-ACEA-2AA9BC0DB5DB}" destId="{CAE1E852-8E2B-462D-88DF-505009471449}" srcOrd="2" destOrd="0" parTransId="{1FE76A83-AFA8-40D7-8A70-4820E15FEFF4}" sibTransId="{54D86F0C-1B19-43E4-8BF0-856A5031E032}"/>
    <dgm:cxn modelId="{6F1A0EF3-56AB-45BD-A312-DE21E97FA946}" srcId="{28B94755-6F30-4FEE-ACEA-2AA9BC0DB5DB}" destId="{7AB1E066-B4C6-4D35-951B-A77154538DD9}" srcOrd="1" destOrd="0" parTransId="{756457CB-66E3-4F12-8FFF-38BD01537073}" sibTransId="{6BE101C1-BA6C-4E76-B058-B0B90DA22400}"/>
    <dgm:cxn modelId="{B058A4F6-26A1-4E98-9500-2B04AEADDBAA}" type="presOf" srcId="{28B94755-6F30-4FEE-ACEA-2AA9BC0DB5DB}" destId="{69E3C2D5-8176-4CA9-9285-A7946DB9FF0F}" srcOrd="0" destOrd="0" presId="urn:microsoft.com/office/officeart/2005/8/layout/vList5"/>
    <dgm:cxn modelId="{6874E2FB-6736-40EB-8E91-BA648EDBA077}" srcId="{28B94755-6F30-4FEE-ACEA-2AA9BC0DB5DB}" destId="{F99B60F1-2E28-4960-B971-C8ACC1183499}" srcOrd="0" destOrd="0" parTransId="{A388C59A-218D-4645-93DE-EB2827BC9EEF}" sibTransId="{DF25741B-B024-42CC-AFCB-DD497235BDF8}"/>
    <dgm:cxn modelId="{43C6A316-5BFA-49D8-88C8-0DFB598BCD2E}" type="presParOf" srcId="{69E3C2D5-8176-4CA9-9285-A7946DB9FF0F}" destId="{13DEBC80-7C2C-488B-A88D-1AF69ECC2455}" srcOrd="0" destOrd="0" presId="urn:microsoft.com/office/officeart/2005/8/layout/vList5"/>
    <dgm:cxn modelId="{9CD9ABA7-7797-46A6-ADD7-CFA8146618ED}" type="presParOf" srcId="{13DEBC80-7C2C-488B-A88D-1AF69ECC2455}" destId="{1F5ED873-F103-46C3-B79E-029B7CFE4512}" srcOrd="0" destOrd="0" presId="urn:microsoft.com/office/officeart/2005/8/layout/vList5"/>
    <dgm:cxn modelId="{7C94CF74-E7CA-4FD8-8148-23765CE5FE91}" type="presParOf" srcId="{13DEBC80-7C2C-488B-A88D-1AF69ECC2455}" destId="{7124B006-1E43-46CD-93C2-D8700973B17D}" srcOrd="1" destOrd="0" presId="urn:microsoft.com/office/officeart/2005/8/layout/vList5"/>
    <dgm:cxn modelId="{0888F8C6-CF5E-426E-9FE8-0FC4F2BDD450}" type="presParOf" srcId="{69E3C2D5-8176-4CA9-9285-A7946DB9FF0F}" destId="{B5846DFB-4E88-4BC5-B915-5FCBD10ED8B6}" srcOrd="1" destOrd="0" presId="urn:microsoft.com/office/officeart/2005/8/layout/vList5"/>
    <dgm:cxn modelId="{D220253C-72A2-4001-9A04-B714EE7C2C39}" type="presParOf" srcId="{69E3C2D5-8176-4CA9-9285-A7946DB9FF0F}" destId="{75AF244C-4697-4C19-80FC-6F539B3D8439}" srcOrd="2" destOrd="0" presId="urn:microsoft.com/office/officeart/2005/8/layout/vList5"/>
    <dgm:cxn modelId="{1561B9C5-AF10-4286-9849-D0A0C49FA7C5}" type="presParOf" srcId="{75AF244C-4697-4C19-80FC-6F539B3D8439}" destId="{F6D197E2-742F-44B4-92A7-89DAACDC0BA3}" srcOrd="0" destOrd="0" presId="urn:microsoft.com/office/officeart/2005/8/layout/vList5"/>
    <dgm:cxn modelId="{28965616-0CEF-4D88-BCB6-E1AB5207F61A}" type="presParOf" srcId="{75AF244C-4697-4C19-80FC-6F539B3D8439}" destId="{6E2B79DC-1D4F-4E7D-8386-422C553D08C3}" srcOrd="1" destOrd="0" presId="urn:microsoft.com/office/officeart/2005/8/layout/vList5"/>
    <dgm:cxn modelId="{BEA6128A-E095-4439-A2F2-35694919BAA7}" type="presParOf" srcId="{69E3C2D5-8176-4CA9-9285-A7946DB9FF0F}" destId="{D158B8EF-0487-4F97-AC3C-F588639E4789}" srcOrd="3" destOrd="0" presId="urn:microsoft.com/office/officeart/2005/8/layout/vList5"/>
    <dgm:cxn modelId="{E7CB52BA-C7C6-4DE3-A5C7-96D77D68A3CF}" type="presParOf" srcId="{69E3C2D5-8176-4CA9-9285-A7946DB9FF0F}" destId="{295960B5-75C4-4AAD-8981-7EA5CDF09C43}" srcOrd="4" destOrd="0" presId="urn:microsoft.com/office/officeart/2005/8/layout/vList5"/>
    <dgm:cxn modelId="{7BFFD789-4EC4-4052-A55E-58EB1B203164}" type="presParOf" srcId="{295960B5-75C4-4AAD-8981-7EA5CDF09C43}" destId="{C2E0D162-17BA-486F-814F-811A8860E725}" srcOrd="0" destOrd="0" presId="urn:microsoft.com/office/officeart/2005/8/layout/vList5"/>
    <dgm:cxn modelId="{91387ECA-2D8A-4AB3-9E13-2665B88DF7A5}" type="presParOf" srcId="{295960B5-75C4-4AAD-8981-7EA5CDF09C43}" destId="{6BBC9D26-2706-4DF3-A92E-FBF748ACE8DC}" srcOrd="1" destOrd="0" presId="urn:microsoft.com/office/officeart/2005/8/layout/vList5"/>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B94755-6F30-4FEE-ACEA-2AA9BC0DB5D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BE4EBAC-C827-4F8C-A83C-8F51D8B74E83}">
      <dgm:prSet phldrT="[Text]" custT="1"/>
      <dgm:spPr>
        <a:solidFill>
          <a:srgbClr val="69BC9E"/>
        </a:solidFill>
      </dgm:spPr>
      <dgm:t>
        <a:bodyPr/>
        <a:lstStyle/>
        <a:p>
          <a:r>
            <a:rPr lang="en-US" sz="2200" b="1">
              <a:latin typeface="Arial" panose="020B0604020202020204" pitchFamily="34" charset="0"/>
            </a:rPr>
            <a:t>Data accuracy</a:t>
          </a:r>
        </a:p>
      </dgm:t>
    </dgm:pt>
    <dgm:pt modelId="{512A98CF-9727-40F2-9EBE-4FEE4280ADB3}" type="parTrans" cxnId="{41FCF3D8-C9E2-4552-A8FD-5CE62592A5F4}">
      <dgm:prSet/>
      <dgm:spPr/>
      <dgm:t>
        <a:bodyPr/>
        <a:lstStyle/>
        <a:p>
          <a:endParaRPr lang="en-US"/>
        </a:p>
      </dgm:t>
    </dgm:pt>
    <dgm:pt modelId="{23E04F56-13C5-445F-9A32-7F1252046325}" type="sibTrans" cxnId="{41FCF3D8-C9E2-4552-A8FD-5CE62592A5F4}">
      <dgm:prSet/>
      <dgm:spPr/>
      <dgm:t>
        <a:bodyPr/>
        <a:lstStyle/>
        <a:p>
          <a:endParaRPr lang="en-US"/>
        </a:p>
      </dgm:t>
    </dgm:pt>
    <dgm:pt modelId="{70D5BB80-5948-440C-9838-EA5894E8338A}">
      <dgm:prSet phldrT="[Text]" custT="1"/>
      <dgm:spPr>
        <a:solidFill>
          <a:srgbClr val="69BC9E">
            <a:alpha val="10000"/>
          </a:srgbClr>
        </a:solidFill>
      </dgm:spPr>
      <dgm:t>
        <a:bodyPr/>
        <a:lstStyle/>
        <a:p>
          <a:pPr>
            <a:lnSpc>
              <a:spcPct val="150000"/>
            </a:lnSpc>
          </a:pPr>
          <a:r>
            <a:rPr lang="en-US" sz="2000" dirty="0">
              <a:latin typeface="Arial" panose="020B0604020202020204" pitchFamily="34" charset="0"/>
            </a:rPr>
            <a:t>Consistency of reported data and original records</a:t>
          </a:r>
        </a:p>
      </dgm:t>
    </dgm:pt>
    <dgm:pt modelId="{BE96BDB2-D2F3-48E4-971B-C5CDC0834399}" type="parTrans" cxnId="{86455F84-593D-45BA-B769-ACDCE43D88D9}">
      <dgm:prSet/>
      <dgm:spPr/>
      <dgm:t>
        <a:bodyPr/>
        <a:lstStyle/>
        <a:p>
          <a:endParaRPr lang="en-US"/>
        </a:p>
      </dgm:t>
    </dgm:pt>
    <dgm:pt modelId="{EC2A46EE-1346-4F59-AB4E-1550CD7AC2D1}" type="sibTrans" cxnId="{86455F84-593D-45BA-B769-ACDCE43D88D9}">
      <dgm:prSet/>
      <dgm:spPr/>
      <dgm:t>
        <a:bodyPr/>
        <a:lstStyle/>
        <a:p>
          <a:endParaRPr lang="en-US"/>
        </a:p>
      </dgm:t>
    </dgm:pt>
    <dgm:pt modelId="{F99B60F1-2E28-4960-B971-C8ACC1183499}">
      <dgm:prSet phldrT="[Text]" custT="1"/>
      <dgm:spPr>
        <a:solidFill>
          <a:srgbClr val="69BC9E"/>
        </a:solidFill>
      </dgm:spPr>
      <dgm:t>
        <a:bodyPr/>
        <a:lstStyle/>
        <a:p>
          <a:r>
            <a:rPr lang="en-US" sz="2200" b="1">
              <a:latin typeface="Arial" panose="020B0604020202020204" pitchFamily="34" charset="0"/>
            </a:rPr>
            <a:t>Outliers</a:t>
          </a:r>
        </a:p>
      </dgm:t>
    </dgm:pt>
    <dgm:pt modelId="{A388C59A-218D-4645-93DE-EB2827BC9EEF}" type="parTrans" cxnId="{6874E2FB-6736-40EB-8E91-BA648EDBA077}">
      <dgm:prSet/>
      <dgm:spPr/>
      <dgm:t>
        <a:bodyPr/>
        <a:lstStyle/>
        <a:p>
          <a:endParaRPr lang="en-US"/>
        </a:p>
      </dgm:t>
    </dgm:pt>
    <dgm:pt modelId="{DF25741B-B024-42CC-AFCB-DD497235BDF8}" type="sibTrans" cxnId="{6874E2FB-6736-40EB-8E91-BA648EDBA077}">
      <dgm:prSet/>
      <dgm:spPr/>
      <dgm:t>
        <a:bodyPr/>
        <a:lstStyle/>
        <a:p>
          <a:endParaRPr lang="en-US"/>
        </a:p>
      </dgm:t>
    </dgm:pt>
    <dgm:pt modelId="{B1D19F9B-DEC9-4D61-B714-E8573CC57CA2}">
      <dgm:prSet phldrT="[Text]" custT="1"/>
      <dgm:spPr>
        <a:solidFill>
          <a:srgbClr val="69BC9E">
            <a:alpha val="10000"/>
          </a:srgbClr>
        </a:solidFill>
      </dgm:spPr>
      <dgm:t>
        <a:bodyPr/>
        <a:lstStyle/>
        <a:p>
          <a:r>
            <a:rPr lang="en-US" sz="2000" dirty="0">
              <a:latin typeface="Arial" panose="020B0604020202020204" pitchFamily="34" charset="0"/>
            </a:rPr>
            <a:t>Data value in a series of values is extreme in relation to the other values in the series</a:t>
          </a:r>
        </a:p>
      </dgm:t>
    </dgm:pt>
    <dgm:pt modelId="{3DCB5B3D-0FB7-4D4B-B024-E58ED7A10E88}" type="parTrans" cxnId="{1B9BD8C7-7B93-4754-BA6F-5F18C8C6FEBE}">
      <dgm:prSet/>
      <dgm:spPr/>
      <dgm:t>
        <a:bodyPr/>
        <a:lstStyle/>
        <a:p>
          <a:endParaRPr lang="en-US"/>
        </a:p>
      </dgm:t>
    </dgm:pt>
    <dgm:pt modelId="{8856C54B-3E9F-4F09-876A-0B2FA7C6C53E}" type="sibTrans" cxnId="{1B9BD8C7-7B93-4754-BA6F-5F18C8C6FEBE}">
      <dgm:prSet/>
      <dgm:spPr/>
      <dgm:t>
        <a:bodyPr/>
        <a:lstStyle/>
        <a:p>
          <a:endParaRPr lang="en-US"/>
        </a:p>
      </dgm:t>
    </dgm:pt>
    <dgm:pt modelId="{7AB1E066-B4C6-4D35-951B-A77154538DD9}">
      <dgm:prSet phldrT="[Text]" custT="1"/>
      <dgm:spPr>
        <a:solidFill>
          <a:srgbClr val="69BC9E"/>
        </a:solidFill>
      </dgm:spPr>
      <dgm:t>
        <a:bodyPr/>
        <a:lstStyle/>
        <a:p>
          <a:r>
            <a:rPr lang="en-US" sz="2200" b="1">
              <a:latin typeface="Arial" panose="020B0604020202020204" pitchFamily="34" charset="0"/>
            </a:rPr>
            <a:t>Consistent trend</a:t>
          </a:r>
        </a:p>
      </dgm:t>
    </dgm:pt>
    <dgm:pt modelId="{756457CB-66E3-4F12-8FFF-38BD01537073}" type="parTrans" cxnId="{6F1A0EF3-56AB-45BD-A312-DE21E97FA946}">
      <dgm:prSet/>
      <dgm:spPr/>
      <dgm:t>
        <a:bodyPr/>
        <a:lstStyle/>
        <a:p>
          <a:endParaRPr lang="en-US"/>
        </a:p>
      </dgm:t>
    </dgm:pt>
    <dgm:pt modelId="{6BE101C1-BA6C-4E76-B058-B0B90DA22400}" type="sibTrans" cxnId="{6F1A0EF3-56AB-45BD-A312-DE21E97FA946}">
      <dgm:prSet/>
      <dgm:spPr/>
      <dgm:t>
        <a:bodyPr/>
        <a:lstStyle/>
        <a:p>
          <a:endParaRPr lang="en-US"/>
        </a:p>
      </dgm:t>
    </dgm:pt>
    <dgm:pt modelId="{CAE1E852-8E2B-462D-88DF-505009471449}">
      <dgm:prSet custT="1"/>
      <dgm:spPr>
        <a:solidFill>
          <a:srgbClr val="69BC9E"/>
        </a:solidFill>
      </dgm:spPr>
      <dgm:t>
        <a:bodyPr/>
        <a:lstStyle/>
        <a:p>
          <a:r>
            <a:rPr lang="en-US" sz="2200" b="1">
              <a:latin typeface="Arial" panose="020B0604020202020204" pitchFamily="34" charset="0"/>
            </a:rPr>
            <a:t>Indicator comparisons</a:t>
          </a:r>
        </a:p>
      </dgm:t>
    </dgm:pt>
    <dgm:pt modelId="{1FE76A83-AFA8-40D7-8A70-4820E15FEFF4}" type="parTrans" cxnId="{CE0A19EA-37F5-4196-BD36-231C26DB3B6A}">
      <dgm:prSet/>
      <dgm:spPr/>
      <dgm:t>
        <a:bodyPr/>
        <a:lstStyle/>
        <a:p>
          <a:endParaRPr lang="en-US"/>
        </a:p>
      </dgm:t>
    </dgm:pt>
    <dgm:pt modelId="{54D86F0C-1B19-43E4-8BF0-856A5031E032}" type="sibTrans" cxnId="{CE0A19EA-37F5-4196-BD36-231C26DB3B6A}">
      <dgm:prSet/>
      <dgm:spPr/>
      <dgm:t>
        <a:bodyPr/>
        <a:lstStyle/>
        <a:p>
          <a:endParaRPr lang="en-US"/>
        </a:p>
      </dgm:t>
    </dgm:pt>
    <dgm:pt modelId="{98144F00-C3B8-4980-8DF2-6AA046DF5E72}">
      <dgm:prSet custT="1"/>
      <dgm:spPr>
        <a:solidFill>
          <a:srgbClr val="69BC9E">
            <a:alpha val="10000"/>
          </a:srgbClr>
        </a:solidFill>
      </dgm:spPr>
      <dgm:t>
        <a:bodyPr/>
        <a:lstStyle/>
        <a:p>
          <a:endParaRPr lang="en-US" sz="2000">
            <a:latin typeface="Arial" panose="020B0604020202020204" pitchFamily="34" charset="0"/>
          </a:endParaRPr>
        </a:p>
      </dgm:t>
    </dgm:pt>
    <dgm:pt modelId="{14F3B9F7-C05E-4DE5-B3C1-E48A7D8C6B79}" type="parTrans" cxnId="{87AC5663-6B36-43D3-973B-F57A2540D017}">
      <dgm:prSet/>
      <dgm:spPr/>
      <dgm:t>
        <a:bodyPr/>
        <a:lstStyle/>
        <a:p>
          <a:endParaRPr lang="en-US"/>
        </a:p>
      </dgm:t>
    </dgm:pt>
    <dgm:pt modelId="{3EA53752-6E38-41E7-A2CA-FB6D01D6A0A1}" type="sibTrans" cxnId="{87AC5663-6B36-43D3-973B-F57A2540D017}">
      <dgm:prSet/>
      <dgm:spPr/>
      <dgm:t>
        <a:bodyPr/>
        <a:lstStyle/>
        <a:p>
          <a:endParaRPr lang="en-US"/>
        </a:p>
      </dgm:t>
    </dgm:pt>
    <dgm:pt modelId="{D3CF5FD1-BC8A-4BE2-B7F9-85EF4D0CA813}">
      <dgm:prSet custT="1"/>
      <dgm:spPr>
        <a:solidFill>
          <a:srgbClr val="69BC9E">
            <a:alpha val="10000"/>
          </a:srgbClr>
        </a:solidFill>
      </dgm:spPr>
      <dgm:t>
        <a:bodyPr/>
        <a:lstStyle/>
        <a:p>
          <a:r>
            <a:rPr lang="en-US" sz="2000">
              <a:latin typeface="Arial" panose="020B0604020202020204" pitchFamily="34" charset="0"/>
            </a:rPr>
            <a:t>Relationship between program indicators is consistent with predictable or expected relationship</a:t>
          </a:r>
        </a:p>
      </dgm:t>
    </dgm:pt>
    <dgm:pt modelId="{3306C7C7-6061-4C0D-96BE-3E511880CFC6}" type="parTrans" cxnId="{CB69DC58-F545-40DA-B929-E51D4357BA16}">
      <dgm:prSet/>
      <dgm:spPr/>
      <dgm:t>
        <a:bodyPr/>
        <a:lstStyle/>
        <a:p>
          <a:endParaRPr lang="en-US"/>
        </a:p>
      </dgm:t>
    </dgm:pt>
    <dgm:pt modelId="{3C5CDF36-6E52-4678-99BA-AFC8AAD5183A}" type="sibTrans" cxnId="{CB69DC58-F545-40DA-B929-E51D4357BA16}">
      <dgm:prSet/>
      <dgm:spPr/>
      <dgm:t>
        <a:bodyPr/>
        <a:lstStyle/>
        <a:p>
          <a:endParaRPr lang="en-US"/>
        </a:p>
      </dgm:t>
    </dgm:pt>
    <dgm:pt modelId="{269E92B3-C9E9-4D25-8AD8-C305A131D1E8}">
      <dgm:prSet custT="1"/>
      <dgm:spPr>
        <a:solidFill>
          <a:srgbClr val="69BC9E">
            <a:alpha val="10000"/>
          </a:srgbClr>
        </a:solidFill>
      </dgm:spPr>
      <dgm:t>
        <a:bodyPr/>
        <a:lstStyle/>
        <a:p>
          <a:endParaRPr lang="en-US" sz="2000">
            <a:latin typeface="Arial" panose="020B0604020202020204" pitchFamily="34" charset="0"/>
          </a:endParaRPr>
        </a:p>
      </dgm:t>
    </dgm:pt>
    <dgm:pt modelId="{EFCC7586-8E52-4C91-AA5D-15C91AB98222}" type="parTrans" cxnId="{5F0512CA-238A-48EA-B56F-D803586CEE8F}">
      <dgm:prSet/>
      <dgm:spPr/>
      <dgm:t>
        <a:bodyPr/>
        <a:lstStyle/>
        <a:p>
          <a:endParaRPr lang="en-US"/>
        </a:p>
      </dgm:t>
    </dgm:pt>
    <dgm:pt modelId="{B20034ED-DB4F-42FD-9AB6-DE463DAE83B8}" type="sibTrans" cxnId="{5F0512CA-238A-48EA-B56F-D803586CEE8F}">
      <dgm:prSet/>
      <dgm:spPr/>
      <dgm:t>
        <a:bodyPr/>
        <a:lstStyle/>
        <a:p>
          <a:endParaRPr lang="en-US"/>
        </a:p>
      </dgm:t>
    </dgm:pt>
    <dgm:pt modelId="{98AECE39-5D1D-40C6-83F7-5323CFDBA446}">
      <dgm:prSet phldrT="[Text]" custT="1"/>
      <dgm:spPr>
        <a:solidFill>
          <a:srgbClr val="69BC9E">
            <a:alpha val="10000"/>
          </a:srgbClr>
        </a:solidFill>
      </dgm:spPr>
      <dgm:t>
        <a:bodyPr/>
        <a:lstStyle/>
        <a:p>
          <a:r>
            <a:rPr lang="en-US" sz="2000">
              <a:latin typeface="Arial" panose="020B0604020202020204" pitchFamily="34" charset="0"/>
            </a:rPr>
            <a:t>The plausibility of reported results for selected program indicators </a:t>
          </a:r>
        </a:p>
      </dgm:t>
    </dgm:pt>
    <dgm:pt modelId="{AC6DBC96-724C-4F32-8813-2A532526C489}" type="parTrans" cxnId="{BE4AAC69-14F4-4479-BD6D-F0328E760E18}">
      <dgm:prSet/>
      <dgm:spPr/>
      <dgm:t>
        <a:bodyPr/>
        <a:lstStyle/>
        <a:p>
          <a:endParaRPr lang="en-US"/>
        </a:p>
      </dgm:t>
    </dgm:pt>
    <dgm:pt modelId="{23AA86EC-6BCB-45E2-B790-E6F97941ADF2}" type="sibTrans" cxnId="{BE4AAC69-14F4-4479-BD6D-F0328E760E18}">
      <dgm:prSet/>
      <dgm:spPr/>
      <dgm:t>
        <a:bodyPr/>
        <a:lstStyle/>
        <a:p>
          <a:endParaRPr lang="en-US"/>
        </a:p>
      </dgm:t>
    </dgm:pt>
    <dgm:pt modelId="{4BEAE726-C211-43D8-BAA5-EC8DEB15E8F4}">
      <dgm:prSet custT="1"/>
      <dgm:spPr>
        <a:solidFill>
          <a:srgbClr val="69BC9E">
            <a:alpha val="10000"/>
          </a:srgbClr>
        </a:solidFill>
      </dgm:spPr>
      <dgm:t>
        <a:bodyPr/>
        <a:lstStyle/>
        <a:p>
          <a:pPr>
            <a:lnSpc>
              <a:spcPct val="150000"/>
            </a:lnSpc>
          </a:pPr>
          <a:r>
            <a:rPr lang="en-US" sz="2000" dirty="0">
              <a:latin typeface="Arial" panose="020B0604020202020204" pitchFamily="34" charset="0"/>
            </a:rPr>
            <a:t>Data accuracy trend over time</a:t>
          </a:r>
        </a:p>
      </dgm:t>
    </dgm:pt>
    <dgm:pt modelId="{A237137B-46F0-431E-8264-9AA59B9AFC66}" type="parTrans" cxnId="{DF2C7C85-D683-4773-A384-7AC5AA6EE810}">
      <dgm:prSet/>
      <dgm:spPr/>
      <dgm:t>
        <a:bodyPr/>
        <a:lstStyle/>
        <a:p>
          <a:endParaRPr lang="en-US"/>
        </a:p>
      </dgm:t>
    </dgm:pt>
    <dgm:pt modelId="{8532993C-80CA-4318-9D77-341F83C9EB19}" type="sibTrans" cxnId="{DF2C7C85-D683-4773-A384-7AC5AA6EE810}">
      <dgm:prSet/>
      <dgm:spPr/>
      <dgm:t>
        <a:bodyPr/>
        <a:lstStyle/>
        <a:p>
          <a:endParaRPr lang="en-US"/>
        </a:p>
      </dgm:t>
    </dgm:pt>
    <dgm:pt modelId="{69E3C2D5-8176-4CA9-9285-A7946DB9FF0F}" type="pres">
      <dgm:prSet presAssocID="{28B94755-6F30-4FEE-ACEA-2AA9BC0DB5DB}" presName="Name0" presStyleCnt="0">
        <dgm:presLayoutVars>
          <dgm:dir/>
          <dgm:animLvl val="lvl"/>
          <dgm:resizeHandles val="exact"/>
        </dgm:presLayoutVars>
      </dgm:prSet>
      <dgm:spPr/>
    </dgm:pt>
    <dgm:pt modelId="{69CDC638-1F0A-4D02-9DE7-AEC6B9132826}" type="pres">
      <dgm:prSet presAssocID="{CBE4EBAC-C827-4F8C-A83C-8F51D8B74E83}" presName="linNode" presStyleCnt="0"/>
      <dgm:spPr/>
    </dgm:pt>
    <dgm:pt modelId="{54E72891-5F02-4E50-A697-2B72C4CFAE46}" type="pres">
      <dgm:prSet presAssocID="{CBE4EBAC-C827-4F8C-A83C-8F51D8B74E83}" presName="parentText" presStyleLbl="node1" presStyleIdx="0" presStyleCnt="4" custScaleX="74603">
        <dgm:presLayoutVars>
          <dgm:chMax val="1"/>
          <dgm:bulletEnabled val="1"/>
        </dgm:presLayoutVars>
      </dgm:prSet>
      <dgm:spPr/>
    </dgm:pt>
    <dgm:pt modelId="{6C488632-51FD-42A5-8F77-D0B34C93A807}" type="pres">
      <dgm:prSet presAssocID="{CBE4EBAC-C827-4F8C-A83C-8F51D8B74E83}" presName="descendantText" presStyleLbl="alignAccFollowNode1" presStyleIdx="0" presStyleCnt="4" custScaleX="111703" custScaleY="119912" custLinFactNeighborX="-4858" custLinFactNeighborY="-2804">
        <dgm:presLayoutVars>
          <dgm:bulletEnabled val="1"/>
        </dgm:presLayoutVars>
      </dgm:prSet>
      <dgm:spPr/>
    </dgm:pt>
    <dgm:pt modelId="{994FD261-6964-4383-8344-338D46D97690}" type="pres">
      <dgm:prSet presAssocID="{23E04F56-13C5-445F-9A32-7F1252046325}" presName="sp" presStyleCnt="0"/>
      <dgm:spPr/>
    </dgm:pt>
    <dgm:pt modelId="{13DEBC80-7C2C-488B-A88D-1AF69ECC2455}" type="pres">
      <dgm:prSet presAssocID="{F99B60F1-2E28-4960-B971-C8ACC1183499}" presName="linNode" presStyleCnt="0"/>
      <dgm:spPr/>
    </dgm:pt>
    <dgm:pt modelId="{1F5ED873-F103-46C3-B79E-029B7CFE4512}" type="pres">
      <dgm:prSet presAssocID="{F99B60F1-2E28-4960-B971-C8ACC1183499}" presName="parentText" presStyleLbl="node1" presStyleIdx="1" presStyleCnt="4" custScaleX="74603">
        <dgm:presLayoutVars>
          <dgm:chMax val="1"/>
          <dgm:bulletEnabled val="1"/>
        </dgm:presLayoutVars>
      </dgm:prSet>
      <dgm:spPr/>
    </dgm:pt>
    <dgm:pt modelId="{7124B006-1E43-46CD-93C2-D8700973B17D}" type="pres">
      <dgm:prSet presAssocID="{F99B60F1-2E28-4960-B971-C8ACC1183499}" presName="descendantText" presStyleLbl="alignAccFollowNode1" presStyleIdx="1" presStyleCnt="4" custScaleX="111703" custScaleY="119912" custLinFactNeighborX="-4858" custLinFactNeighborY="-2804">
        <dgm:presLayoutVars>
          <dgm:bulletEnabled val="1"/>
        </dgm:presLayoutVars>
      </dgm:prSet>
      <dgm:spPr/>
    </dgm:pt>
    <dgm:pt modelId="{B5846DFB-4E88-4BC5-B915-5FCBD10ED8B6}" type="pres">
      <dgm:prSet presAssocID="{DF25741B-B024-42CC-AFCB-DD497235BDF8}" presName="sp" presStyleCnt="0"/>
      <dgm:spPr/>
    </dgm:pt>
    <dgm:pt modelId="{75AF244C-4697-4C19-80FC-6F539B3D8439}" type="pres">
      <dgm:prSet presAssocID="{7AB1E066-B4C6-4D35-951B-A77154538DD9}" presName="linNode" presStyleCnt="0"/>
      <dgm:spPr/>
    </dgm:pt>
    <dgm:pt modelId="{F6D197E2-742F-44B4-92A7-89DAACDC0BA3}" type="pres">
      <dgm:prSet presAssocID="{7AB1E066-B4C6-4D35-951B-A77154538DD9}" presName="parentText" presStyleLbl="node1" presStyleIdx="2" presStyleCnt="4" custScaleX="74603">
        <dgm:presLayoutVars>
          <dgm:chMax val="1"/>
          <dgm:bulletEnabled val="1"/>
        </dgm:presLayoutVars>
      </dgm:prSet>
      <dgm:spPr/>
    </dgm:pt>
    <dgm:pt modelId="{6E2B79DC-1D4F-4E7D-8386-422C553D08C3}" type="pres">
      <dgm:prSet presAssocID="{7AB1E066-B4C6-4D35-951B-A77154538DD9}" presName="descendantText" presStyleLbl="alignAccFollowNode1" presStyleIdx="2" presStyleCnt="4" custScaleX="111703" custScaleY="119912" custLinFactNeighborX="-4858" custLinFactNeighborY="-2804">
        <dgm:presLayoutVars>
          <dgm:bulletEnabled val="1"/>
        </dgm:presLayoutVars>
      </dgm:prSet>
      <dgm:spPr/>
    </dgm:pt>
    <dgm:pt modelId="{D158B8EF-0487-4F97-AC3C-F588639E4789}" type="pres">
      <dgm:prSet presAssocID="{6BE101C1-BA6C-4E76-B058-B0B90DA22400}" presName="sp" presStyleCnt="0"/>
      <dgm:spPr/>
    </dgm:pt>
    <dgm:pt modelId="{295960B5-75C4-4AAD-8981-7EA5CDF09C43}" type="pres">
      <dgm:prSet presAssocID="{CAE1E852-8E2B-462D-88DF-505009471449}" presName="linNode" presStyleCnt="0"/>
      <dgm:spPr/>
    </dgm:pt>
    <dgm:pt modelId="{C2E0D162-17BA-486F-814F-811A8860E725}" type="pres">
      <dgm:prSet presAssocID="{CAE1E852-8E2B-462D-88DF-505009471449}" presName="parentText" presStyleLbl="node1" presStyleIdx="3" presStyleCnt="4" custScaleX="74603">
        <dgm:presLayoutVars>
          <dgm:chMax val="1"/>
          <dgm:bulletEnabled val="1"/>
        </dgm:presLayoutVars>
      </dgm:prSet>
      <dgm:spPr/>
    </dgm:pt>
    <dgm:pt modelId="{6BBC9D26-2706-4DF3-A92E-FBF748ACE8DC}" type="pres">
      <dgm:prSet presAssocID="{CAE1E852-8E2B-462D-88DF-505009471449}" presName="descendantText" presStyleLbl="alignAccFollowNode1" presStyleIdx="3" presStyleCnt="4" custScaleX="111703" custScaleY="119912" custLinFactNeighborX="-4875">
        <dgm:presLayoutVars>
          <dgm:bulletEnabled val="1"/>
        </dgm:presLayoutVars>
      </dgm:prSet>
      <dgm:spPr/>
    </dgm:pt>
  </dgm:ptLst>
  <dgm:cxnLst>
    <dgm:cxn modelId="{67505F0A-B08F-4504-9CAA-A7FCA6940751}" type="presOf" srcId="{CBE4EBAC-C827-4F8C-A83C-8F51D8B74E83}" destId="{54E72891-5F02-4E50-A697-2B72C4CFAE46}" srcOrd="0" destOrd="0" presId="urn:microsoft.com/office/officeart/2005/8/layout/vList5"/>
    <dgm:cxn modelId="{FCCAFC0B-B601-4556-8FDF-5B569DC1DA74}" type="presOf" srcId="{28B94755-6F30-4FEE-ACEA-2AA9BC0DB5DB}" destId="{69E3C2D5-8176-4CA9-9285-A7946DB9FF0F}" srcOrd="0" destOrd="0" presId="urn:microsoft.com/office/officeart/2005/8/layout/vList5"/>
    <dgm:cxn modelId="{244A3223-E018-41F7-9152-C5A96FF389BE}" type="presOf" srcId="{D3CF5FD1-BC8A-4BE2-B7F9-85EF4D0CA813}" destId="{6BBC9D26-2706-4DF3-A92E-FBF748ACE8DC}" srcOrd="0" destOrd="1" presId="urn:microsoft.com/office/officeart/2005/8/layout/vList5"/>
    <dgm:cxn modelId="{87AC5663-6B36-43D3-973B-F57A2540D017}" srcId="{CAE1E852-8E2B-462D-88DF-505009471449}" destId="{98144F00-C3B8-4980-8DF2-6AA046DF5E72}" srcOrd="0" destOrd="0" parTransId="{14F3B9F7-C05E-4DE5-B3C1-E48A7D8C6B79}" sibTransId="{3EA53752-6E38-41E7-A2CA-FB6D01D6A0A1}"/>
    <dgm:cxn modelId="{5D591265-C063-42C1-B519-316FFAAFEE38}" type="presOf" srcId="{7AB1E066-B4C6-4D35-951B-A77154538DD9}" destId="{F6D197E2-742F-44B4-92A7-89DAACDC0BA3}" srcOrd="0" destOrd="0" presId="urn:microsoft.com/office/officeart/2005/8/layout/vList5"/>
    <dgm:cxn modelId="{BE4AAC69-14F4-4479-BD6D-F0328E760E18}" srcId="{7AB1E066-B4C6-4D35-951B-A77154538DD9}" destId="{98AECE39-5D1D-40C6-83F7-5323CFDBA446}" srcOrd="0" destOrd="0" parTransId="{AC6DBC96-724C-4F32-8813-2A532526C489}" sibTransId="{23AA86EC-6BCB-45E2-B790-E6F97941ADF2}"/>
    <dgm:cxn modelId="{CB69DC58-F545-40DA-B929-E51D4357BA16}" srcId="{CAE1E852-8E2B-462D-88DF-505009471449}" destId="{D3CF5FD1-BC8A-4BE2-B7F9-85EF4D0CA813}" srcOrd="1" destOrd="0" parTransId="{3306C7C7-6061-4C0D-96BE-3E511880CFC6}" sibTransId="{3C5CDF36-6E52-4678-99BA-AFC8AAD5183A}"/>
    <dgm:cxn modelId="{C75F5F7F-E7A4-4FBC-8F15-DFC66C760712}" type="presOf" srcId="{269E92B3-C9E9-4D25-8AD8-C305A131D1E8}" destId="{6BBC9D26-2706-4DF3-A92E-FBF748ACE8DC}" srcOrd="0" destOrd="2" presId="urn:microsoft.com/office/officeart/2005/8/layout/vList5"/>
    <dgm:cxn modelId="{86455F84-593D-45BA-B769-ACDCE43D88D9}" srcId="{CBE4EBAC-C827-4F8C-A83C-8F51D8B74E83}" destId="{70D5BB80-5948-440C-9838-EA5894E8338A}" srcOrd="0" destOrd="0" parTransId="{BE96BDB2-D2F3-48E4-971B-C5CDC0834399}" sibTransId="{EC2A46EE-1346-4F59-AB4E-1550CD7AC2D1}"/>
    <dgm:cxn modelId="{DF2C7C85-D683-4773-A384-7AC5AA6EE810}" srcId="{CBE4EBAC-C827-4F8C-A83C-8F51D8B74E83}" destId="{4BEAE726-C211-43D8-BAA5-EC8DEB15E8F4}" srcOrd="1" destOrd="0" parTransId="{A237137B-46F0-431E-8264-9AA59B9AFC66}" sibTransId="{8532993C-80CA-4318-9D77-341F83C9EB19}"/>
    <dgm:cxn modelId="{55A360B3-5399-4EB8-8335-241DEA3DAB47}" type="presOf" srcId="{98144F00-C3B8-4980-8DF2-6AA046DF5E72}" destId="{6BBC9D26-2706-4DF3-A92E-FBF748ACE8DC}" srcOrd="0" destOrd="0" presId="urn:microsoft.com/office/officeart/2005/8/layout/vList5"/>
    <dgm:cxn modelId="{B08931C4-FB94-46A3-B07B-5B18A5650685}" type="presOf" srcId="{4BEAE726-C211-43D8-BAA5-EC8DEB15E8F4}" destId="{6C488632-51FD-42A5-8F77-D0B34C93A807}" srcOrd="0" destOrd="1" presId="urn:microsoft.com/office/officeart/2005/8/layout/vList5"/>
    <dgm:cxn modelId="{1B9BD8C7-7B93-4754-BA6F-5F18C8C6FEBE}" srcId="{F99B60F1-2E28-4960-B971-C8ACC1183499}" destId="{B1D19F9B-DEC9-4D61-B714-E8573CC57CA2}" srcOrd="0" destOrd="0" parTransId="{3DCB5B3D-0FB7-4D4B-B024-E58ED7A10E88}" sibTransId="{8856C54B-3E9F-4F09-876A-0B2FA7C6C53E}"/>
    <dgm:cxn modelId="{22A67FC8-0DC0-47DF-B6F6-4A762624CEB6}" type="presOf" srcId="{F99B60F1-2E28-4960-B971-C8ACC1183499}" destId="{1F5ED873-F103-46C3-B79E-029B7CFE4512}" srcOrd="0" destOrd="0" presId="urn:microsoft.com/office/officeart/2005/8/layout/vList5"/>
    <dgm:cxn modelId="{5F0512CA-238A-48EA-B56F-D803586CEE8F}" srcId="{CAE1E852-8E2B-462D-88DF-505009471449}" destId="{269E92B3-C9E9-4D25-8AD8-C305A131D1E8}" srcOrd="2" destOrd="0" parTransId="{EFCC7586-8E52-4C91-AA5D-15C91AB98222}" sibTransId="{B20034ED-DB4F-42FD-9AB6-DE463DAE83B8}"/>
    <dgm:cxn modelId="{41FCF3D8-C9E2-4552-A8FD-5CE62592A5F4}" srcId="{28B94755-6F30-4FEE-ACEA-2AA9BC0DB5DB}" destId="{CBE4EBAC-C827-4F8C-A83C-8F51D8B74E83}" srcOrd="0" destOrd="0" parTransId="{512A98CF-9727-40F2-9EBE-4FEE4280ADB3}" sibTransId="{23E04F56-13C5-445F-9A32-7F1252046325}"/>
    <dgm:cxn modelId="{C5E6F7E4-78EA-4A9D-A023-11D5D67BB1B8}" type="presOf" srcId="{98AECE39-5D1D-40C6-83F7-5323CFDBA446}" destId="{6E2B79DC-1D4F-4E7D-8386-422C553D08C3}" srcOrd="0" destOrd="0" presId="urn:microsoft.com/office/officeart/2005/8/layout/vList5"/>
    <dgm:cxn modelId="{CE0A19EA-37F5-4196-BD36-231C26DB3B6A}" srcId="{28B94755-6F30-4FEE-ACEA-2AA9BC0DB5DB}" destId="{CAE1E852-8E2B-462D-88DF-505009471449}" srcOrd="3" destOrd="0" parTransId="{1FE76A83-AFA8-40D7-8A70-4820E15FEFF4}" sibTransId="{54D86F0C-1B19-43E4-8BF0-856A5031E032}"/>
    <dgm:cxn modelId="{314473EE-4859-47AA-8C6E-7B12C5BA5601}" type="presOf" srcId="{CAE1E852-8E2B-462D-88DF-505009471449}" destId="{C2E0D162-17BA-486F-814F-811A8860E725}" srcOrd="0" destOrd="0" presId="urn:microsoft.com/office/officeart/2005/8/layout/vList5"/>
    <dgm:cxn modelId="{AB59A8F2-32CA-4DB0-AFB3-DEBCB749256F}" type="presOf" srcId="{B1D19F9B-DEC9-4D61-B714-E8573CC57CA2}" destId="{7124B006-1E43-46CD-93C2-D8700973B17D}" srcOrd="0" destOrd="0" presId="urn:microsoft.com/office/officeart/2005/8/layout/vList5"/>
    <dgm:cxn modelId="{6F1A0EF3-56AB-45BD-A312-DE21E97FA946}" srcId="{28B94755-6F30-4FEE-ACEA-2AA9BC0DB5DB}" destId="{7AB1E066-B4C6-4D35-951B-A77154538DD9}" srcOrd="2" destOrd="0" parTransId="{756457CB-66E3-4F12-8FFF-38BD01537073}" sibTransId="{6BE101C1-BA6C-4E76-B058-B0B90DA22400}"/>
    <dgm:cxn modelId="{6874E2FB-6736-40EB-8E91-BA648EDBA077}" srcId="{28B94755-6F30-4FEE-ACEA-2AA9BC0DB5DB}" destId="{F99B60F1-2E28-4960-B971-C8ACC1183499}" srcOrd="1" destOrd="0" parTransId="{A388C59A-218D-4645-93DE-EB2827BC9EEF}" sibTransId="{DF25741B-B024-42CC-AFCB-DD497235BDF8}"/>
    <dgm:cxn modelId="{A42962FD-48FE-4A80-8F59-B5A2C22C96E3}" type="presOf" srcId="{70D5BB80-5948-440C-9838-EA5894E8338A}" destId="{6C488632-51FD-42A5-8F77-D0B34C93A807}" srcOrd="0" destOrd="0" presId="urn:microsoft.com/office/officeart/2005/8/layout/vList5"/>
    <dgm:cxn modelId="{E6A1E614-5BDA-410B-8FA7-97D1B1E38557}" type="presParOf" srcId="{69E3C2D5-8176-4CA9-9285-A7946DB9FF0F}" destId="{69CDC638-1F0A-4D02-9DE7-AEC6B9132826}" srcOrd="0" destOrd="0" presId="urn:microsoft.com/office/officeart/2005/8/layout/vList5"/>
    <dgm:cxn modelId="{1062881F-7EC9-4D53-BDAD-0885EB96C5D5}" type="presParOf" srcId="{69CDC638-1F0A-4D02-9DE7-AEC6B9132826}" destId="{54E72891-5F02-4E50-A697-2B72C4CFAE46}" srcOrd="0" destOrd="0" presId="urn:microsoft.com/office/officeart/2005/8/layout/vList5"/>
    <dgm:cxn modelId="{F4BFCE94-B54F-4B23-8701-38DFC4768FA1}" type="presParOf" srcId="{69CDC638-1F0A-4D02-9DE7-AEC6B9132826}" destId="{6C488632-51FD-42A5-8F77-D0B34C93A807}" srcOrd="1" destOrd="0" presId="urn:microsoft.com/office/officeart/2005/8/layout/vList5"/>
    <dgm:cxn modelId="{63349A04-E56F-4035-8230-B2E0CA22C2A3}" type="presParOf" srcId="{69E3C2D5-8176-4CA9-9285-A7946DB9FF0F}" destId="{994FD261-6964-4383-8344-338D46D97690}" srcOrd="1" destOrd="0" presId="urn:microsoft.com/office/officeart/2005/8/layout/vList5"/>
    <dgm:cxn modelId="{5BFF9641-AED4-44C2-ABE2-1FC08EA74DF3}" type="presParOf" srcId="{69E3C2D5-8176-4CA9-9285-A7946DB9FF0F}" destId="{13DEBC80-7C2C-488B-A88D-1AF69ECC2455}" srcOrd="2" destOrd="0" presId="urn:microsoft.com/office/officeart/2005/8/layout/vList5"/>
    <dgm:cxn modelId="{9EDD28CB-9BBD-438E-A019-8B9E48D5F5A6}" type="presParOf" srcId="{13DEBC80-7C2C-488B-A88D-1AF69ECC2455}" destId="{1F5ED873-F103-46C3-B79E-029B7CFE4512}" srcOrd="0" destOrd="0" presId="urn:microsoft.com/office/officeart/2005/8/layout/vList5"/>
    <dgm:cxn modelId="{9271739F-8C88-46D2-9E6A-C9EFFCE7B37B}" type="presParOf" srcId="{13DEBC80-7C2C-488B-A88D-1AF69ECC2455}" destId="{7124B006-1E43-46CD-93C2-D8700973B17D}" srcOrd="1" destOrd="0" presId="urn:microsoft.com/office/officeart/2005/8/layout/vList5"/>
    <dgm:cxn modelId="{8DBAD092-6AE4-4144-8C6F-72E850349B80}" type="presParOf" srcId="{69E3C2D5-8176-4CA9-9285-A7946DB9FF0F}" destId="{B5846DFB-4E88-4BC5-B915-5FCBD10ED8B6}" srcOrd="3" destOrd="0" presId="urn:microsoft.com/office/officeart/2005/8/layout/vList5"/>
    <dgm:cxn modelId="{8C3DB41A-1CA8-42E8-8D26-49C9814D3D34}" type="presParOf" srcId="{69E3C2D5-8176-4CA9-9285-A7946DB9FF0F}" destId="{75AF244C-4697-4C19-80FC-6F539B3D8439}" srcOrd="4" destOrd="0" presId="urn:microsoft.com/office/officeart/2005/8/layout/vList5"/>
    <dgm:cxn modelId="{0703AADD-5800-4494-AE77-7B3648A0BBD7}" type="presParOf" srcId="{75AF244C-4697-4C19-80FC-6F539B3D8439}" destId="{F6D197E2-742F-44B4-92A7-89DAACDC0BA3}" srcOrd="0" destOrd="0" presId="urn:microsoft.com/office/officeart/2005/8/layout/vList5"/>
    <dgm:cxn modelId="{47F14B79-74E8-4A85-9925-ABF47B00EA6D}" type="presParOf" srcId="{75AF244C-4697-4C19-80FC-6F539B3D8439}" destId="{6E2B79DC-1D4F-4E7D-8386-422C553D08C3}" srcOrd="1" destOrd="0" presId="urn:microsoft.com/office/officeart/2005/8/layout/vList5"/>
    <dgm:cxn modelId="{5827494F-CCE2-4F16-9D94-1924E8B4AE31}" type="presParOf" srcId="{69E3C2D5-8176-4CA9-9285-A7946DB9FF0F}" destId="{D158B8EF-0487-4F97-AC3C-F588639E4789}" srcOrd="5" destOrd="0" presId="urn:microsoft.com/office/officeart/2005/8/layout/vList5"/>
    <dgm:cxn modelId="{4B96FC33-0B08-45D5-9C7C-089D643F481E}" type="presParOf" srcId="{69E3C2D5-8176-4CA9-9285-A7946DB9FF0F}" destId="{295960B5-75C4-4AAD-8981-7EA5CDF09C43}" srcOrd="6" destOrd="0" presId="urn:microsoft.com/office/officeart/2005/8/layout/vList5"/>
    <dgm:cxn modelId="{FD8F6666-3A7D-46B1-9308-9D17106B8432}" type="presParOf" srcId="{295960B5-75C4-4AAD-8981-7EA5CDF09C43}" destId="{C2E0D162-17BA-486F-814F-811A8860E725}" srcOrd="0" destOrd="0" presId="urn:microsoft.com/office/officeart/2005/8/layout/vList5"/>
    <dgm:cxn modelId="{589997B5-804A-418D-8C97-EAE7E2BF7C9E}" type="presParOf" srcId="{295960B5-75C4-4AAD-8981-7EA5CDF09C43}" destId="{6BBC9D26-2706-4DF3-A92E-FBF748ACE8DC}"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06799-53F5-4523-AEDA-A0FDF27A58B1}">
      <dsp:nvSpPr>
        <dsp:cNvPr id="0" name=""/>
        <dsp:cNvSpPr/>
      </dsp:nvSpPr>
      <dsp:spPr>
        <a:xfrm rot="5400000">
          <a:off x="5297019" y="-3613244"/>
          <a:ext cx="1602233" cy="8831774"/>
        </a:xfrm>
        <a:prstGeom prst="round2SameRect">
          <a:avLst/>
        </a:prstGeom>
        <a:solidFill>
          <a:srgbClr val="4CAA88">
            <a:alpha val="44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marR="0" lvl="1" indent="-285750" algn="l" defTabSz="1311275" eaLnBrk="1" fontAlgn="auto" latinLnBrk="0" hangingPunct="1">
            <a:lnSpc>
              <a:spcPct val="90000"/>
            </a:lnSpc>
            <a:spcBef>
              <a:spcPct val="0"/>
            </a:spcBef>
            <a:spcAft>
              <a:spcPct val="15000"/>
            </a:spcAft>
            <a:buClrTx/>
            <a:buSzTx/>
            <a:buFont typeface="Arial" panose="020B0604020202020204" pitchFamily="34" charset="0"/>
            <a:buChar char="•"/>
            <a:tabLst/>
            <a:defRPr/>
          </a:pPr>
          <a:r>
            <a:rPr lang="en-GB" sz="2400" kern="1200">
              <a:solidFill>
                <a:prstClr val="black">
                  <a:hueOff val="0"/>
                  <a:satOff val="0"/>
                  <a:lumOff val="0"/>
                  <a:alphaOff val="0"/>
                </a:prstClr>
              </a:solidFill>
              <a:latin typeface="Arial" panose="020B0604020202020204" pitchFamily="34" charset="0"/>
              <a:ea typeface="+mn-ea"/>
              <a:cs typeface="+mn-cs"/>
            </a:rPr>
            <a:t>Overview </a:t>
          </a:r>
          <a:r>
            <a:rPr lang="en-US" sz="2400" kern="1200">
              <a:solidFill>
                <a:prstClr val="black">
                  <a:hueOff val="0"/>
                  <a:satOff val="0"/>
                  <a:lumOff val="0"/>
                  <a:alphaOff val="0"/>
                </a:prstClr>
              </a:solidFill>
              <a:latin typeface="Arial" panose="020B0604020202020204" pitchFamily="34" charset="0"/>
              <a:ea typeface="+mn-ea"/>
              <a:cs typeface="+mn-cs"/>
            </a:rPr>
            <a:t>of Routine Health Information Systems (RHIS) </a:t>
          </a:r>
        </a:p>
        <a:p>
          <a:pPr marL="285750" marR="0" lvl="1" indent="-285750" algn="l" defTabSz="1311275"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2400" kern="1200" dirty="0">
              <a:solidFill>
                <a:prstClr val="black">
                  <a:hueOff val="0"/>
                  <a:satOff val="0"/>
                  <a:lumOff val="0"/>
                  <a:alphaOff val="0"/>
                </a:prstClr>
              </a:solidFill>
              <a:latin typeface="Arial" panose="020B0604020202020204" pitchFamily="34" charset="0"/>
              <a:ea typeface="+mn-ea"/>
              <a:cs typeface="+mn-cs"/>
            </a:rPr>
            <a:t>EN-MINI Tools</a:t>
          </a:r>
        </a:p>
        <a:p>
          <a:pPr marL="285750" marR="0" lvl="1" indent="-285750" algn="l" defTabSz="1311275"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2400" kern="1200">
              <a:solidFill>
                <a:prstClr val="black">
                  <a:hueOff val="0"/>
                  <a:satOff val="0"/>
                  <a:lumOff val="0"/>
                  <a:alphaOff val="0"/>
                </a:prstClr>
              </a:solidFill>
              <a:latin typeface="Arial" panose="020B0604020202020204" pitchFamily="34" charset="0"/>
              <a:ea typeface="+mn-ea"/>
              <a:cs typeface="+mn-cs"/>
            </a:rPr>
            <a:t>Introduction to Data Use (EN-MINI-PRISM Tool 1)	</a:t>
          </a:r>
        </a:p>
      </dsp:txBody>
      <dsp:txXfrm rot="-5400000">
        <a:off x="1682249" y="79741"/>
        <a:ext cx="8753559" cy="1445803"/>
      </dsp:txXfrm>
    </dsp:sp>
    <dsp:sp modelId="{35187837-1C51-4C17-A251-449C0B9A5BA7}">
      <dsp:nvSpPr>
        <dsp:cNvPr id="0" name=""/>
        <dsp:cNvSpPr/>
      </dsp:nvSpPr>
      <dsp:spPr>
        <a:xfrm>
          <a:off x="0" y="464916"/>
          <a:ext cx="1497791" cy="693684"/>
        </a:xfrm>
        <a:prstGeom prst="roundRect">
          <a:avLst/>
        </a:prstGeom>
        <a:solidFill>
          <a:srgbClr val="008C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1" kern="1200">
              <a:solidFill>
                <a:schemeClr val="bg1"/>
              </a:solidFill>
              <a:latin typeface="Arial" panose="020B0604020202020204" pitchFamily="34" charset="0"/>
            </a:rPr>
            <a:t>Day 1</a:t>
          </a:r>
        </a:p>
      </dsp:txBody>
      <dsp:txXfrm>
        <a:off x="33863" y="498779"/>
        <a:ext cx="1430065" cy="625958"/>
      </dsp:txXfrm>
    </dsp:sp>
    <dsp:sp modelId="{D7A549B1-1F26-4664-86E3-9BE14D529946}">
      <dsp:nvSpPr>
        <dsp:cNvPr id="0" name=""/>
        <dsp:cNvSpPr/>
      </dsp:nvSpPr>
      <dsp:spPr>
        <a:xfrm rot="5400000">
          <a:off x="5357019" y="-1978372"/>
          <a:ext cx="1482231" cy="8831774"/>
        </a:xfrm>
        <a:prstGeom prst="round2SameRect">
          <a:avLst/>
        </a:prstGeom>
        <a:solidFill>
          <a:srgbClr val="4CAA88">
            <a:alpha val="44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marR="0" lvl="1" indent="-285750" algn="l" defTabSz="1311275"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2400" kern="1200">
              <a:solidFill>
                <a:prstClr val="black">
                  <a:hueOff val="0"/>
                  <a:satOff val="0"/>
                  <a:lumOff val="0"/>
                  <a:alphaOff val="0"/>
                </a:prstClr>
              </a:solidFill>
              <a:latin typeface="Arial" panose="020B0604020202020204" pitchFamily="34" charset="0"/>
              <a:ea typeface="+mn-ea"/>
              <a:cs typeface="+mn-cs"/>
            </a:rPr>
            <a:t>Data Use (EN-MINI-PRISM Tools 3, 4, 6)</a:t>
          </a:r>
        </a:p>
        <a:p>
          <a:pPr marL="285750" marR="0" lvl="1" indent="-285750" algn="l" defTabSz="1311275"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2400" kern="1200">
              <a:solidFill>
                <a:prstClr val="black">
                  <a:hueOff val="0"/>
                  <a:satOff val="0"/>
                  <a:lumOff val="0"/>
                  <a:alphaOff val="0"/>
                </a:prstClr>
              </a:solidFill>
              <a:latin typeface="Arial" panose="020B0604020202020204" pitchFamily="34" charset="0"/>
              <a:ea typeface="+mn-ea"/>
              <a:cs typeface="+mn-cs"/>
            </a:rPr>
            <a:t>Introduction to Data Quality</a:t>
          </a:r>
        </a:p>
      </dsp:txBody>
      <dsp:txXfrm rot="-5400000">
        <a:off x="1682248" y="1768756"/>
        <a:ext cx="8759417" cy="1337517"/>
      </dsp:txXfrm>
    </dsp:sp>
    <dsp:sp modelId="{E6250661-372F-457D-8354-57F9E45DB0F9}">
      <dsp:nvSpPr>
        <dsp:cNvPr id="0" name=""/>
        <dsp:cNvSpPr/>
      </dsp:nvSpPr>
      <dsp:spPr>
        <a:xfrm>
          <a:off x="0" y="2099788"/>
          <a:ext cx="1497791" cy="693684"/>
        </a:xfrm>
        <a:prstGeom prst="roundRect">
          <a:avLst/>
        </a:prstGeom>
        <a:solidFill>
          <a:srgbClr val="008C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1" kern="1200">
              <a:solidFill>
                <a:schemeClr val="bg1"/>
              </a:solidFill>
              <a:latin typeface="Arial" panose="020B0604020202020204" pitchFamily="34" charset="0"/>
            </a:rPr>
            <a:t>Day 2</a:t>
          </a:r>
        </a:p>
      </dsp:txBody>
      <dsp:txXfrm>
        <a:off x="33863" y="2133651"/>
        <a:ext cx="1430065" cy="625958"/>
      </dsp:txXfrm>
    </dsp:sp>
    <dsp:sp modelId="{889615EC-352E-4BC5-BE6B-140F5D1294F5}">
      <dsp:nvSpPr>
        <dsp:cNvPr id="0" name=""/>
        <dsp:cNvSpPr/>
      </dsp:nvSpPr>
      <dsp:spPr>
        <a:xfrm rot="5400000">
          <a:off x="5357019" y="-403501"/>
          <a:ext cx="1482231" cy="8831774"/>
        </a:xfrm>
        <a:prstGeom prst="round2SameRect">
          <a:avLst/>
        </a:prstGeom>
        <a:solidFill>
          <a:srgbClr val="4CAA88">
            <a:alpha val="44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Arial" panose="020B0604020202020204" pitchFamily="34" charset="0"/>
            </a:rPr>
            <a:t>Data Quality </a:t>
          </a:r>
          <a:r>
            <a:rPr lang="en-US" sz="2400" kern="1200" dirty="0">
              <a:solidFill>
                <a:prstClr val="black">
                  <a:hueOff val="0"/>
                  <a:satOff val="0"/>
                  <a:lumOff val="0"/>
                  <a:alphaOff val="0"/>
                </a:prstClr>
              </a:solidFill>
              <a:latin typeface="Arial" panose="020B0604020202020204" pitchFamily="34" charset="0"/>
              <a:ea typeface="+mn-ea"/>
              <a:cs typeface="Times New Roman" pitchFamily="18" charset="0"/>
            </a:rPr>
            <a:t>(EN-MINI-PRISM Tools 2, 5)</a:t>
          </a:r>
          <a:endParaRPr lang="en-US" sz="2400" kern="1200" dirty="0">
            <a:latin typeface="Arial" panose="020B0604020202020204" pitchFamily="34" charset="0"/>
          </a:endParaRPr>
        </a:p>
      </dsp:txBody>
      <dsp:txXfrm rot="-5400000">
        <a:off x="1682248" y="3343627"/>
        <a:ext cx="8759417" cy="1337517"/>
      </dsp:txXfrm>
    </dsp:sp>
    <dsp:sp modelId="{AA30AF5E-7E5F-4BFB-90BF-6E33982392B4}">
      <dsp:nvSpPr>
        <dsp:cNvPr id="0" name=""/>
        <dsp:cNvSpPr/>
      </dsp:nvSpPr>
      <dsp:spPr>
        <a:xfrm>
          <a:off x="0" y="3674659"/>
          <a:ext cx="1497791" cy="693684"/>
        </a:xfrm>
        <a:prstGeom prst="roundRect">
          <a:avLst/>
        </a:prstGeom>
        <a:solidFill>
          <a:srgbClr val="008C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1" kern="1200">
              <a:solidFill>
                <a:schemeClr val="bg1"/>
              </a:solidFill>
              <a:latin typeface="Arial" panose="020B0604020202020204" pitchFamily="34" charset="0"/>
            </a:rPr>
            <a:t>Day 3</a:t>
          </a:r>
        </a:p>
      </dsp:txBody>
      <dsp:txXfrm>
        <a:off x="33863" y="3708522"/>
        <a:ext cx="1430065" cy="6259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06799-53F5-4523-AEDA-A0FDF27A58B1}">
      <dsp:nvSpPr>
        <dsp:cNvPr id="0" name=""/>
        <dsp:cNvSpPr/>
      </dsp:nvSpPr>
      <dsp:spPr>
        <a:xfrm rot="5400000">
          <a:off x="5297019" y="-3614770"/>
          <a:ext cx="1602233" cy="8831774"/>
        </a:xfrm>
        <a:prstGeom prst="round2SameRect">
          <a:avLst/>
        </a:prstGeom>
        <a:solidFill>
          <a:srgbClr val="4CAA88">
            <a:alpha val="44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marR="0" lvl="1" indent="-285750" algn="l" defTabSz="1311275"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2400" kern="1200">
              <a:solidFill>
                <a:prstClr val="black">
                  <a:hueOff val="0"/>
                  <a:satOff val="0"/>
                  <a:lumOff val="0"/>
                  <a:alphaOff val="0"/>
                </a:prstClr>
              </a:solidFill>
              <a:latin typeface="Arial" panose="020B0604020202020204" pitchFamily="34" charset="0"/>
              <a:ea typeface="+mn-ea"/>
              <a:cs typeface="+mn-cs"/>
            </a:rPr>
            <a:t>EN-MINI-PRISM Tools field practice</a:t>
          </a:r>
        </a:p>
        <a:p>
          <a:pPr marL="285750" marR="0" lvl="1" indent="-285750" algn="l" defTabSz="1311275"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2400" kern="1200">
              <a:solidFill>
                <a:prstClr val="black">
                  <a:hueOff val="0"/>
                  <a:satOff val="0"/>
                  <a:lumOff val="0"/>
                  <a:alphaOff val="0"/>
                </a:prstClr>
              </a:solidFill>
              <a:latin typeface="Arial" panose="020B0604020202020204" pitchFamily="34" charset="0"/>
              <a:ea typeface="+mn-ea"/>
              <a:cs typeface="+mn-cs"/>
            </a:rPr>
            <a:t>Health facility/ district office</a:t>
          </a:r>
        </a:p>
      </dsp:txBody>
      <dsp:txXfrm rot="-5400000">
        <a:off x="1682249" y="78215"/>
        <a:ext cx="8753559" cy="1445803"/>
      </dsp:txXfrm>
    </dsp:sp>
    <dsp:sp modelId="{35187837-1C51-4C17-A251-449C0B9A5BA7}">
      <dsp:nvSpPr>
        <dsp:cNvPr id="0" name=""/>
        <dsp:cNvSpPr/>
      </dsp:nvSpPr>
      <dsp:spPr>
        <a:xfrm>
          <a:off x="0" y="464916"/>
          <a:ext cx="1497791" cy="693684"/>
        </a:xfrm>
        <a:prstGeom prst="roundRect">
          <a:avLst/>
        </a:prstGeom>
        <a:solidFill>
          <a:srgbClr val="008C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1" kern="1200">
              <a:solidFill>
                <a:schemeClr val="bg1"/>
              </a:solidFill>
              <a:latin typeface="Arial" panose="020B0604020202020204" pitchFamily="34" charset="0"/>
            </a:rPr>
            <a:t>Day 4</a:t>
          </a:r>
        </a:p>
      </dsp:txBody>
      <dsp:txXfrm>
        <a:off x="33863" y="498779"/>
        <a:ext cx="1430065" cy="625958"/>
      </dsp:txXfrm>
    </dsp:sp>
    <dsp:sp modelId="{D7A549B1-1F26-4664-86E3-9BE14D529946}">
      <dsp:nvSpPr>
        <dsp:cNvPr id="0" name=""/>
        <dsp:cNvSpPr/>
      </dsp:nvSpPr>
      <dsp:spPr>
        <a:xfrm rot="5400000">
          <a:off x="5357019" y="-1978372"/>
          <a:ext cx="1482231" cy="8831774"/>
        </a:xfrm>
        <a:prstGeom prst="round2SameRect">
          <a:avLst/>
        </a:prstGeom>
        <a:solidFill>
          <a:srgbClr val="4CAA88">
            <a:alpha val="44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marR="0" lvl="1" indent="-285750" algn="l" defTabSz="1311275"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2400" kern="1200">
              <a:solidFill>
                <a:prstClr val="black">
                  <a:hueOff val="0"/>
                  <a:satOff val="0"/>
                  <a:lumOff val="0"/>
                  <a:alphaOff val="0"/>
                </a:prstClr>
              </a:solidFill>
              <a:latin typeface="Arial" panose="020B0604020202020204" pitchFamily="34" charset="0"/>
              <a:ea typeface="+mn-ea"/>
              <a:cs typeface="+mn-cs"/>
            </a:rPr>
            <a:t>EN-MINI-PRISM Tools field practice</a:t>
          </a:r>
        </a:p>
        <a:p>
          <a:pPr marL="285750" marR="0" lvl="1" indent="-285750" algn="l" defTabSz="1311275"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2400" kern="1200">
              <a:solidFill>
                <a:prstClr val="black">
                  <a:hueOff val="0"/>
                  <a:satOff val="0"/>
                  <a:lumOff val="0"/>
                  <a:alphaOff val="0"/>
                </a:prstClr>
              </a:solidFill>
              <a:latin typeface="Arial" panose="020B0604020202020204" pitchFamily="34" charset="0"/>
              <a:ea typeface="+mn-ea"/>
              <a:cs typeface="+mn-cs"/>
            </a:rPr>
            <a:t>Health facility/ district office</a:t>
          </a:r>
        </a:p>
      </dsp:txBody>
      <dsp:txXfrm rot="-5400000">
        <a:off x="1682248" y="1768756"/>
        <a:ext cx="8759417" cy="1337517"/>
      </dsp:txXfrm>
    </dsp:sp>
    <dsp:sp modelId="{E6250661-372F-457D-8354-57F9E45DB0F9}">
      <dsp:nvSpPr>
        <dsp:cNvPr id="0" name=""/>
        <dsp:cNvSpPr/>
      </dsp:nvSpPr>
      <dsp:spPr>
        <a:xfrm>
          <a:off x="0" y="2099788"/>
          <a:ext cx="1497791" cy="693684"/>
        </a:xfrm>
        <a:prstGeom prst="roundRect">
          <a:avLst/>
        </a:prstGeom>
        <a:solidFill>
          <a:srgbClr val="008C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1" kern="1200">
              <a:solidFill>
                <a:schemeClr val="bg1"/>
              </a:solidFill>
              <a:latin typeface="Arial" panose="020B0604020202020204" pitchFamily="34" charset="0"/>
            </a:rPr>
            <a:t>Day 5</a:t>
          </a:r>
        </a:p>
      </dsp:txBody>
      <dsp:txXfrm>
        <a:off x="33863" y="2133651"/>
        <a:ext cx="1430065" cy="625958"/>
      </dsp:txXfrm>
    </dsp:sp>
    <dsp:sp modelId="{889615EC-352E-4BC5-BE6B-140F5D1294F5}">
      <dsp:nvSpPr>
        <dsp:cNvPr id="0" name=""/>
        <dsp:cNvSpPr/>
      </dsp:nvSpPr>
      <dsp:spPr>
        <a:xfrm rot="5400000">
          <a:off x="5357019" y="-403501"/>
          <a:ext cx="1482231" cy="8831774"/>
        </a:xfrm>
        <a:prstGeom prst="round2SameRect">
          <a:avLst/>
        </a:prstGeom>
        <a:solidFill>
          <a:srgbClr val="4CAA88">
            <a:alpha val="44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a:latin typeface="Arial" panose="020B0604020202020204" pitchFamily="34" charset="0"/>
            </a:rPr>
            <a:t>Additional days as required</a:t>
          </a:r>
        </a:p>
      </dsp:txBody>
      <dsp:txXfrm rot="-5400000">
        <a:off x="1682248" y="3343627"/>
        <a:ext cx="8759417" cy="1337517"/>
      </dsp:txXfrm>
    </dsp:sp>
    <dsp:sp modelId="{AA30AF5E-7E5F-4BFB-90BF-6E33982392B4}">
      <dsp:nvSpPr>
        <dsp:cNvPr id="0" name=""/>
        <dsp:cNvSpPr/>
      </dsp:nvSpPr>
      <dsp:spPr>
        <a:xfrm>
          <a:off x="0" y="3674659"/>
          <a:ext cx="1497791" cy="693684"/>
        </a:xfrm>
        <a:prstGeom prst="roundRect">
          <a:avLst/>
        </a:prstGeom>
        <a:solidFill>
          <a:srgbClr val="008C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bg1"/>
              </a:solidFill>
              <a:latin typeface="Arial" panose="020B0604020202020204" pitchFamily="34" charset="0"/>
            </a:rPr>
            <a:t>Days…</a:t>
          </a:r>
        </a:p>
      </dsp:txBody>
      <dsp:txXfrm>
        <a:off x="33863" y="3708522"/>
        <a:ext cx="1430065" cy="6259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4B006-1E43-46CD-93C2-D8700973B17D}">
      <dsp:nvSpPr>
        <dsp:cNvPr id="0" name=""/>
        <dsp:cNvSpPr/>
      </dsp:nvSpPr>
      <dsp:spPr>
        <a:xfrm rot="5400000">
          <a:off x="5736260" y="-2987357"/>
          <a:ext cx="1425947" cy="7465671"/>
        </a:xfrm>
        <a:prstGeom prst="round2SameRect">
          <a:avLst/>
        </a:prstGeom>
        <a:solidFill>
          <a:srgbClr val="69BC9E">
            <a:alpha val="1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a:latin typeface="Arial" panose="020B0604020202020204" pitchFamily="34" charset="0"/>
            </a:rPr>
            <a:t>Reports submitted through the system are </a:t>
          </a:r>
          <a:r>
            <a:rPr lang="en-US" sz="2000" b="1" kern="1200">
              <a:latin typeface="Arial" panose="020B0604020202020204" pitchFamily="34" charset="0"/>
            </a:rPr>
            <a:t>available</a:t>
          </a:r>
          <a:r>
            <a:rPr lang="en-US" sz="2000" kern="1200">
              <a:latin typeface="Arial" panose="020B0604020202020204" pitchFamily="34" charset="0"/>
            </a:rPr>
            <a:t> and adequate for the intended purpose</a:t>
          </a:r>
        </a:p>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rPr>
            <a:t>All entities that are supposed to report are actually reporting</a:t>
          </a:r>
        </a:p>
      </dsp:txBody>
      <dsp:txXfrm rot="-5400000">
        <a:off x="2716399" y="102113"/>
        <a:ext cx="7396062" cy="1286729"/>
      </dsp:txXfrm>
    </dsp:sp>
    <dsp:sp modelId="{1F5ED873-F103-46C3-B79E-029B7CFE4512}">
      <dsp:nvSpPr>
        <dsp:cNvPr id="0" name=""/>
        <dsp:cNvSpPr/>
      </dsp:nvSpPr>
      <dsp:spPr>
        <a:xfrm>
          <a:off x="86311" y="2252"/>
          <a:ext cx="2804677" cy="1486452"/>
        </a:xfrm>
        <a:prstGeom prst="roundRect">
          <a:avLst/>
        </a:prstGeom>
        <a:solidFill>
          <a:srgbClr val="69BC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1" kern="1200">
              <a:latin typeface="Arial" panose="020B0604020202020204" pitchFamily="34" charset="0"/>
            </a:rPr>
            <a:t>Completeness of reports</a:t>
          </a:r>
        </a:p>
      </dsp:txBody>
      <dsp:txXfrm>
        <a:off x="158874" y="74815"/>
        <a:ext cx="2659551" cy="1341326"/>
      </dsp:txXfrm>
    </dsp:sp>
    <dsp:sp modelId="{6E2B79DC-1D4F-4E7D-8386-422C553D08C3}">
      <dsp:nvSpPr>
        <dsp:cNvPr id="0" name=""/>
        <dsp:cNvSpPr/>
      </dsp:nvSpPr>
      <dsp:spPr>
        <a:xfrm rot="5400000">
          <a:off x="5736260" y="-1426582"/>
          <a:ext cx="1425947" cy="7465671"/>
        </a:xfrm>
        <a:prstGeom prst="round2SameRect">
          <a:avLst/>
        </a:prstGeom>
        <a:solidFill>
          <a:srgbClr val="69BC9E">
            <a:alpha val="1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rPr>
            <a:t>Data relevant to selected indicators are available in the source documents</a:t>
          </a:r>
        </a:p>
        <a:p>
          <a:pPr marL="228600" lvl="1" indent="-228600" algn="l" defTabSz="889000">
            <a:lnSpc>
              <a:spcPct val="90000"/>
            </a:lnSpc>
            <a:spcBef>
              <a:spcPct val="0"/>
            </a:spcBef>
            <a:spcAft>
              <a:spcPct val="15000"/>
            </a:spcAft>
            <a:buChar char="•"/>
          </a:pPr>
          <a:r>
            <a:rPr lang="en-US" sz="2000" kern="1200">
              <a:latin typeface="Arial" panose="020B0604020202020204" pitchFamily="34" charset="0"/>
            </a:rPr>
            <a:t>Data relevant to selected indicators are </a:t>
          </a:r>
          <a:r>
            <a:rPr lang="en-US" sz="2000" b="1" kern="1200">
              <a:latin typeface="Arial" panose="020B0604020202020204" pitchFamily="34" charset="0"/>
            </a:rPr>
            <a:t>complete</a:t>
          </a:r>
          <a:r>
            <a:rPr lang="en-US" sz="2000" kern="1200">
              <a:latin typeface="Arial" panose="020B0604020202020204" pitchFamily="34" charset="0"/>
            </a:rPr>
            <a:t> in the submitted reports </a:t>
          </a:r>
        </a:p>
      </dsp:txBody>
      <dsp:txXfrm rot="-5400000">
        <a:off x="2716399" y="1662888"/>
        <a:ext cx="7396062" cy="1286729"/>
      </dsp:txXfrm>
    </dsp:sp>
    <dsp:sp modelId="{F6D197E2-742F-44B4-92A7-89DAACDC0BA3}">
      <dsp:nvSpPr>
        <dsp:cNvPr id="0" name=""/>
        <dsp:cNvSpPr/>
      </dsp:nvSpPr>
      <dsp:spPr>
        <a:xfrm>
          <a:off x="86311" y="1563027"/>
          <a:ext cx="2804677" cy="1486452"/>
        </a:xfrm>
        <a:prstGeom prst="roundRect">
          <a:avLst/>
        </a:prstGeom>
        <a:solidFill>
          <a:srgbClr val="69BC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1" kern="1200">
              <a:latin typeface="Arial" panose="020B0604020202020204" pitchFamily="34" charset="0"/>
            </a:rPr>
            <a:t>Completeness of data reported</a:t>
          </a:r>
        </a:p>
      </dsp:txBody>
      <dsp:txXfrm>
        <a:off x="158874" y="1635590"/>
        <a:ext cx="2659551" cy="1341326"/>
      </dsp:txXfrm>
    </dsp:sp>
    <dsp:sp modelId="{6BBC9D26-2706-4DF3-A92E-FBF748ACE8DC}">
      <dsp:nvSpPr>
        <dsp:cNvPr id="0" name=""/>
        <dsp:cNvSpPr/>
      </dsp:nvSpPr>
      <dsp:spPr>
        <a:xfrm rot="5400000">
          <a:off x="5736260" y="134192"/>
          <a:ext cx="1425947" cy="7465671"/>
        </a:xfrm>
        <a:prstGeom prst="round2SameRect">
          <a:avLst/>
        </a:prstGeom>
        <a:solidFill>
          <a:srgbClr val="69BC9E">
            <a:alpha val="1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a:latin typeface="Arial" panose="020B0604020202020204" pitchFamily="34" charset="0"/>
            </a:rPr>
            <a:t>Reports are submitted/received </a:t>
          </a:r>
          <a:r>
            <a:rPr lang="en-US" sz="2000" b="1" kern="1200">
              <a:latin typeface="Arial" panose="020B0604020202020204" pitchFamily="34" charset="0"/>
            </a:rPr>
            <a:t>on time </a:t>
          </a:r>
          <a:r>
            <a:rPr lang="en-US" sz="2000" kern="1200">
              <a:latin typeface="Arial" panose="020B0604020202020204" pitchFamily="34" charset="0"/>
            </a:rPr>
            <a:t>through the levels of the information system data flow</a:t>
          </a:r>
          <a:endParaRPr lang="en-US" sz="2400" kern="1200">
            <a:latin typeface="Arial" panose="020B0604020202020204" pitchFamily="34" charset="0"/>
          </a:endParaRPr>
        </a:p>
        <a:p>
          <a:pPr marL="228600" lvl="1" indent="-228600" algn="l" defTabSz="889000">
            <a:lnSpc>
              <a:spcPct val="90000"/>
            </a:lnSpc>
            <a:spcBef>
              <a:spcPct val="0"/>
            </a:spcBef>
            <a:spcAft>
              <a:spcPct val="15000"/>
            </a:spcAft>
            <a:buChar char="•"/>
          </a:pPr>
          <a:endParaRPr lang="en-US" sz="2000" kern="1200">
            <a:latin typeface="Arial" panose="020B0604020202020204" pitchFamily="34" charset="0"/>
          </a:endParaRPr>
        </a:p>
      </dsp:txBody>
      <dsp:txXfrm rot="-5400000">
        <a:off x="2716399" y="3223663"/>
        <a:ext cx="7396062" cy="1286729"/>
      </dsp:txXfrm>
    </dsp:sp>
    <dsp:sp modelId="{C2E0D162-17BA-486F-814F-811A8860E725}">
      <dsp:nvSpPr>
        <dsp:cNvPr id="0" name=""/>
        <dsp:cNvSpPr/>
      </dsp:nvSpPr>
      <dsp:spPr>
        <a:xfrm>
          <a:off x="86311" y="3123802"/>
          <a:ext cx="2804677" cy="1486452"/>
        </a:xfrm>
        <a:prstGeom prst="roundRect">
          <a:avLst/>
        </a:prstGeom>
        <a:solidFill>
          <a:srgbClr val="69BC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1" kern="1200">
              <a:latin typeface="Arial" panose="020B0604020202020204" pitchFamily="34" charset="0"/>
            </a:rPr>
            <a:t>Timeliness of reports</a:t>
          </a:r>
        </a:p>
      </dsp:txBody>
      <dsp:txXfrm>
        <a:off x="158874" y="3196365"/>
        <a:ext cx="2659551" cy="13413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88632-51FD-42A5-8F77-D0B34C93A807}">
      <dsp:nvSpPr>
        <dsp:cNvPr id="0" name=""/>
        <dsp:cNvSpPr/>
      </dsp:nvSpPr>
      <dsp:spPr>
        <a:xfrm rot="5400000">
          <a:off x="5738075" y="-3099471"/>
          <a:ext cx="1074461" cy="7273405"/>
        </a:xfrm>
        <a:prstGeom prst="round2SameRect">
          <a:avLst/>
        </a:prstGeom>
        <a:solidFill>
          <a:srgbClr val="69BC9E">
            <a:alpha val="1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150000"/>
            </a:lnSpc>
            <a:spcBef>
              <a:spcPct val="0"/>
            </a:spcBef>
            <a:spcAft>
              <a:spcPct val="15000"/>
            </a:spcAft>
            <a:buChar char="•"/>
          </a:pPr>
          <a:r>
            <a:rPr lang="en-US" sz="2000" kern="1200" dirty="0">
              <a:latin typeface="Arial" panose="020B0604020202020204" pitchFamily="34" charset="0"/>
            </a:rPr>
            <a:t>Consistency of reported data and original records</a:t>
          </a:r>
        </a:p>
        <a:p>
          <a:pPr marL="228600" lvl="1" indent="-228600" algn="l" defTabSz="889000">
            <a:lnSpc>
              <a:spcPct val="150000"/>
            </a:lnSpc>
            <a:spcBef>
              <a:spcPct val="0"/>
            </a:spcBef>
            <a:spcAft>
              <a:spcPct val="15000"/>
            </a:spcAft>
            <a:buChar char="•"/>
          </a:pPr>
          <a:r>
            <a:rPr lang="en-US" sz="2000" kern="1200" dirty="0">
              <a:latin typeface="Arial" panose="020B0604020202020204" pitchFamily="34" charset="0"/>
            </a:rPr>
            <a:t>Data accuracy trend over time</a:t>
          </a:r>
        </a:p>
      </dsp:txBody>
      <dsp:txXfrm rot="-5400000">
        <a:off x="2638604" y="52451"/>
        <a:ext cx="7220954" cy="969559"/>
      </dsp:txXfrm>
    </dsp:sp>
    <dsp:sp modelId="{54E72891-5F02-4E50-A697-2B72C4CFAE46}">
      <dsp:nvSpPr>
        <dsp:cNvPr id="0" name=""/>
        <dsp:cNvSpPr/>
      </dsp:nvSpPr>
      <dsp:spPr>
        <a:xfrm>
          <a:off x="84088" y="2328"/>
          <a:ext cx="2732447" cy="1120052"/>
        </a:xfrm>
        <a:prstGeom prst="roundRect">
          <a:avLst/>
        </a:prstGeom>
        <a:solidFill>
          <a:srgbClr val="69BC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1" kern="1200">
              <a:latin typeface="Arial" panose="020B0604020202020204" pitchFamily="34" charset="0"/>
            </a:rPr>
            <a:t>Data accuracy</a:t>
          </a:r>
        </a:p>
      </dsp:txBody>
      <dsp:txXfrm>
        <a:off x="138764" y="57004"/>
        <a:ext cx="2623095" cy="1010700"/>
      </dsp:txXfrm>
    </dsp:sp>
    <dsp:sp modelId="{7124B006-1E43-46CD-93C2-D8700973B17D}">
      <dsp:nvSpPr>
        <dsp:cNvPr id="0" name=""/>
        <dsp:cNvSpPr/>
      </dsp:nvSpPr>
      <dsp:spPr>
        <a:xfrm rot="5400000">
          <a:off x="5738075" y="-1923417"/>
          <a:ext cx="1074461" cy="7273405"/>
        </a:xfrm>
        <a:prstGeom prst="round2SameRect">
          <a:avLst/>
        </a:prstGeom>
        <a:solidFill>
          <a:srgbClr val="69BC9E">
            <a:alpha val="1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rPr>
            <a:t>Data value in a series of values is extreme in relation to the other values in the series</a:t>
          </a:r>
        </a:p>
      </dsp:txBody>
      <dsp:txXfrm rot="-5400000">
        <a:off x="2638604" y="1228505"/>
        <a:ext cx="7220954" cy="969559"/>
      </dsp:txXfrm>
    </dsp:sp>
    <dsp:sp modelId="{1F5ED873-F103-46C3-B79E-029B7CFE4512}">
      <dsp:nvSpPr>
        <dsp:cNvPr id="0" name=""/>
        <dsp:cNvSpPr/>
      </dsp:nvSpPr>
      <dsp:spPr>
        <a:xfrm>
          <a:off x="84088" y="1178383"/>
          <a:ext cx="2732447" cy="1120052"/>
        </a:xfrm>
        <a:prstGeom prst="roundRect">
          <a:avLst/>
        </a:prstGeom>
        <a:solidFill>
          <a:srgbClr val="69BC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1" kern="1200">
              <a:latin typeface="Arial" panose="020B0604020202020204" pitchFamily="34" charset="0"/>
            </a:rPr>
            <a:t>Outliers</a:t>
          </a:r>
        </a:p>
      </dsp:txBody>
      <dsp:txXfrm>
        <a:off x="138764" y="1233059"/>
        <a:ext cx="2623095" cy="1010700"/>
      </dsp:txXfrm>
    </dsp:sp>
    <dsp:sp modelId="{6E2B79DC-1D4F-4E7D-8386-422C553D08C3}">
      <dsp:nvSpPr>
        <dsp:cNvPr id="0" name=""/>
        <dsp:cNvSpPr/>
      </dsp:nvSpPr>
      <dsp:spPr>
        <a:xfrm rot="5400000">
          <a:off x="5738075" y="-747362"/>
          <a:ext cx="1074461" cy="7273405"/>
        </a:xfrm>
        <a:prstGeom prst="round2SameRect">
          <a:avLst/>
        </a:prstGeom>
        <a:solidFill>
          <a:srgbClr val="69BC9E">
            <a:alpha val="1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a:latin typeface="Arial" panose="020B0604020202020204" pitchFamily="34" charset="0"/>
            </a:rPr>
            <a:t>The plausibility of reported results for selected program indicators </a:t>
          </a:r>
        </a:p>
      </dsp:txBody>
      <dsp:txXfrm rot="-5400000">
        <a:off x="2638604" y="2404560"/>
        <a:ext cx="7220954" cy="969559"/>
      </dsp:txXfrm>
    </dsp:sp>
    <dsp:sp modelId="{F6D197E2-742F-44B4-92A7-89DAACDC0BA3}">
      <dsp:nvSpPr>
        <dsp:cNvPr id="0" name=""/>
        <dsp:cNvSpPr/>
      </dsp:nvSpPr>
      <dsp:spPr>
        <a:xfrm>
          <a:off x="84088" y="2354438"/>
          <a:ext cx="2732447" cy="1120052"/>
        </a:xfrm>
        <a:prstGeom prst="roundRect">
          <a:avLst/>
        </a:prstGeom>
        <a:solidFill>
          <a:srgbClr val="69BC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1" kern="1200">
              <a:latin typeface="Arial" panose="020B0604020202020204" pitchFamily="34" charset="0"/>
            </a:rPr>
            <a:t>Consistent trend</a:t>
          </a:r>
        </a:p>
      </dsp:txBody>
      <dsp:txXfrm>
        <a:off x="138764" y="2409114"/>
        <a:ext cx="2623095" cy="1010700"/>
      </dsp:txXfrm>
    </dsp:sp>
    <dsp:sp modelId="{6BBC9D26-2706-4DF3-A92E-FBF748ACE8DC}">
      <dsp:nvSpPr>
        <dsp:cNvPr id="0" name=""/>
        <dsp:cNvSpPr/>
      </dsp:nvSpPr>
      <dsp:spPr>
        <a:xfrm rot="5400000">
          <a:off x="5737452" y="453817"/>
          <a:ext cx="1074461" cy="7273405"/>
        </a:xfrm>
        <a:prstGeom prst="round2SameRect">
          <a:avLst/>
        </a:prstGeom>
        <a:solidFill>
          <a:srgbClr val="69BC9E">
            <a:alpha val="1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endParaRPr lang="en-US" sz="2000" kern="1200">
            <a:latin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a:latin typeface="Arial" panose="020B0604020202020204" pitchFamily="34" charset="0"/>
            </a:rPr>
            <a:t>Relationship between program indicators is consistent with predictable or expected relationship</a:t>
          </a:r>
        </a:p>
        <a:p>
          <a:pPr marL="228600" lvl="1" indent="-228600" algn="l" defTabSz="889000">
            <a:lnSpc>
              <a:spcPct val="90000"/>
            </a:lnSpc>
            <a:spcBef>
              <a:spcPct val="0"/>
            </a:spcBef>
            <a:spcAft>
              <a:spcPct val="15000"/>
            </a:spcAft>
            <a:buChar char="•"/>
          </a:pPr>
          <a:endParaRPr lang="en-US" sz="2000" kern="1200">
            <a:latin typeface="Arial" panose="020B0604020202020204" pitchFamily="34" charset="0"/>
          </a:endParaRPr>
        </a:p>
      </dsp:txBody>
      <dsp:txXfrm rot="-5400000">
        <a:off x="2637981" y="3605740"/>
        <a:ext cx="7220954" cy="969559"/>
      </dsp:txXfrm>
    </dsp:sp>
    <dsp:sp modelId="{C2E0D162-17BA-486F-814F-811A8860E725}">
      <dsp:nvSpPr>
        <dsp:cNvPr id="0" name=""/>
        <dsp:cNvSpPr/>
      </dsp:nvSpPr>
      <dsp:spPr>
        <a:xfrm>
          <a:off x="84088" y="3530493"/>
          <a:ext cx="2732447" cy="1120052"/>
        </a:xfrm>
        <a:prstGeom prst="roundRect">
          <a:avLst/>
        </a:prstGeom>
        <a:solidFill>
          <a:srgbClr val="69BC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1" kern="1200">
              <a:latin typeface="Arial" panose="020B0604020202020204" pitchFamily="34" charset="0"/>
            </a:rPr>
            <a:t>Indicator comparisons</a:t>
          </a:r>
        </a:p>
      </dsp:txBody>
      <dsp:txXfrm>
        <a:off x="138764" y="3585169"/>
        <a:ext cx="2623095" cy="101070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A611B55F-04E4-41B6-A08A-BC0947A65E74}" type="datetimeFigureOut">
              <a:rPr lang="en-GB" smtClean="0"/>
              <a:pPr/>
              <a:t>13/05/2022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E6EEC99B-EBEB-49D8-BFA4-3882271AF321}" type="slidenum">
              <a:rPr lang="en-GB" smtClean="0"/>
              <a:pPr/>
              <a:t>‹#›</a:t>
            </a:fld>
            <a:endParaRPr lang="en-GB"/>
          </a:p>
        </p:txBody>
      </p:sp>
    </p:spTree>
    <p:extLst>
      <p:ext uri="{BB962C8B-B14F-4D97-AF65-F5344CB8AC3E}">
        <p14:creationId xmlns:p14="http://schemas.microsoft.com/office/powerpoint/2010/main" val="1979702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3" Type="http://schemas.openxmlformats.org/officeDocument/2006/relationships/hyperlink" Target="https://www.surveycto.com/" TargetMode="External"/><Relationship Id="rId2" Type="http://schemas.openxmlformats.org/officeDocument/2006/relationships/slide" Target="../slides/slide160.xml"/><Relationship Id="rId1" Type="http://schemas.openxmlformats.org/officeDocument/2006/relationships/notesMaster" Target="../notesMasters/notesMaster1.xml"/><Relationship Id="rId4" Type="http://schemas.openxmlformats.org/officeDocument/2006/relationships/hyperlink" Target="https://www.data4impactproject.org/publications/forms_surveycto/" TargetMode="Externa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apps.who.int/iris/bitstream/handle/10665/127938/9789241507448_eng.pdf?sequence=1&amp;isAllowed=y"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who.int/initiatives/every-newborn-action-plan"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EEC99B-EBEB-49D8-BFA4-3882271AF321}" type="slidenum">
              <a:rPr lang="en-GB" smtClean="0"/>
              <a:t>1</a:t>
            </a:fld>
            <a:endParaRPr lang="en-GB"/>
          </a:p>
        </p:txBody>
      </p:sp>
    </p:spTree>
    <p:extLst>
      <p:ext uri="{BB962C8B-B14F-4D97-AF65-F5344CB8AC3E}">
        <p14:creationId xmlns:p14="http://schemas.microsoft.com/office/powerpoint/2010/main" val="752324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8400" y="582613"/>
            <a:ext cx="5181600" cy="2914650"/>
          </a:xfrm>
          <a:prstGeom prst="rect">
            <a:avLst/>
          </a:prstGeom>
        </p:spPr>
      </p:sp>
      <p:sp>
        <p:nvSpPr>
          <p:cNvPr id="3" name="Notes Placeholder 2"/>
          <p:cNvSpPr>
            <a:spLocks noGrp="1"/>
          </p:cNvSpPr>
          <p:nvPr>
            <p:ph type="body" idx="1"/>
          </p:nvPr>
        </p:nvSpPr>
        <p:spPr>
          <a:xfrm>
            <a:off x="1005840" y="3691890"/>
            <a:ext cx="8046720" cy="3497580"/>
          </a:xfrm>
          <a:prstGeom prst="rect">
            <a:avLst/>
          </a:prstGeom>
        </p:spPr>
        <p:txBody>
          <a:bodyPr/>
          <a:lstStyle/>
          <a:p>
            <a:r>
              <a:rPr lang="en-US" sz="1400" b="1" u="sng">
                <a:latin typeface="Garamond" panose="02020404030301010803" pitchFamily="18" charset="0"/>
              </a:rPr>
              <a:t>Facilitator</a:t>
            </a:r>
            <a:r>
              <a:rPr lang="en-US" sz="1400" b="1" u="sng" baseline="0">
                <a:latin typeface="Garamond" panose="02020404030301010803" pitchFamily="18" charset="0"/>
              </a:rPr>
              <a:t>’s Note</a:t>
            </a:r>
          </a:p>
          <a:p>
            <a:endParaRPr lang="en-US" sz="1400" baseline="0">
              <a:latin typeface="Garamond" panose="02020404030301010803" pitchFamily="18" charset="0"/>
            </a:endParaRPr>
          </a:p>
          <a:p>
            <a:pPr marL="171450" indent="-171450">
              <a:buFont typeface="Arial" panose="020B0604020202020204" pitchFamily="34" charset="0"/>
              <a:buChar char="•"/>
            </a:pPr>
            <a:r>
              <a:rPr lang="en-US" sz="1400">
                <a:latin typeface="Garamond" panose="02020404030301010803" pitchFamily="18" charset="0"/>
              </a:rPr>
              <a:t>Form groups (maximum 3) for recap of</a:t>
            </a:r>
            <a:r>
              <a:rPr lang="en-US" sz="1400" baseline="0">
                <a:latin typeface="Garamond" panose="02020404030301010803" pitchFamily="18" charset="0"/>
              </a:rPr>
              <a:t> previous day’s session.</a:t>
            </a:r>
          </a:p>
          <a:p>
            <a:pPr marL="171450" indent="-171450">
              <a:buFont typeface="Arial" panose="020B0604020202020204" pitchFamily="34" charset="0"/>
              <a:buChar char="•"/>
            </a:pPr>
            <a:r>
              <a:rPr lang="en-US" sz="1400">
                <a:latin typeface="Garamond" panose="02020404030301010803" pitchFamily="18" charset="0"/>
              </a:rPr>
              <a:t>For</a:t>
            </a:r>
            <a:r>
              <a:rPr lang="en-US" sz="1400" baseline="0">
                <a:latin typeface="Garamond" panose="02020404030301010803" pitchFamily="18" charset="0"/>
              </a:rPr>
              <a:t> each day, assign </a:t>
            </a:r>
            <a:r>
              <a:rPr lang="en-US" sz="1400">
                <a:latin typeface="Garamond" panose="02020404030301010803" pitchFamily="18" charset="0"/>
              </a:rPr>
              <a:t>one group who will recap</a:t>
            </a:r>
            <a:r>
              <a:rPr lang="en-US" sz="1400" baseline="0">
                <a:latin typeface="Garamond" panose="02020404030301010803" pitchFamily="18" charset="0"/>
              </a:rPr>
              <a:t> the </a:t>
            </a:r>
            <a:r>
              <a:rPr lang="en-US" sz="1400">
                <a:latin typeface="Garamond" panose="02020404030301010803" pitchFamily="18" charset="0"/>
              </a:rPr>
              <a:t>previous </a:t>
            </a:r>
            <a:r>
              <a:rPr lang="en-US" sz="1400" baseline="0">
                <a:latin typeface="Garamond" panose="02020404030301010803" pitchFamily="18" charset="0"/>
              </a:rPr>
              <a:t>day’s sessions. </a:t>
            </a:r>
          </a:p>
          <a:p>
            <a:pPr marL="171450" indent="-171450">
              <a:buFont typeface="Arial" panose="020B0604020202020204" pitchFamily="34" charset="0"/>
              <a:buChar char="•"/>
            </a:pPr>
            <a:r>
              <a:rPr lang="en-US" sz="1400" baseline="0">
                <a:latin typeface="Garamond" panose="02020404030301010803" pitchFamily="18" charset="0"/>
              </a:rPr>
              <a:t>For each day, nominate timekeepers.</a:t>
            </a:r>
          </a:p>
          <a:p>
            <a:pPr marL="171450" indent="-171450">
              <a:buFont typeface="Arial" panose="020B0604020202020204" pitchFamily="34" charset="0"/>
              <a:buChar char="•"/>
            </a:pPr>
            <a:r>
              <a:rPr lang="en-US" sz="1400" baseline="0">
                <a:latin typeface="Garamond" panose="02020404030301010803" pitchFamily="18" charset="0"/>
              </a:rPr>
              <a:t>Inform attendees that there is a training evaluation at the end of the training.</a:t>
            </a:r>
            <a:endParaRPr lang="en-US"/>
          </a:p>
        </p:txBody>
      </p:sp>
      <p:sp>
        <p:nvSpPr>
          <p:cNvPr id="4" name="Slide Number Placeholder 3"/>
          <p:cNvSpPr>
            <a:spLocks noGrp="1"/>
          </p:cNvSpPr>
          <p:nvPr>
            <p:ph type="sldNum" sz="quarter" idx="10"/>
          </p:nvPr>
        </p:nvSpPr>
        <p:spPr>
          <a:xfrm>
            <a:off x="5697432" y="7382431"/>
            <a:ext cx="4358640" cy="388620"/>
          </a:xfrm>
          <a:prstGeom prst="rect">
            <a:avLst/>
          </a:prstGeom>
        </p:spPr>
        <p:txBody>
          <a:bodyPr/>
          <a:lstStyle/>
          <a:p>
            <a:fld id="{1DBD9C93-6BF8-4717-B303-D9EE61B89E46}" type="slidenum">
              <a:rPr lang="en-US" smtClean="0"/>
              <a:t>10</a:t>
            </a:fld>
            <a:endParaRPr lang="en-US"/>
          </a:p>
        </p:txBody>
      </p:sp>
    </p:spTree>
    <p:extLst>
      <p:ext uri="{BB962C8B-B14F-4D97-AF65-F5344CB8AC3E}">
        <p14:creationId xmlns:p14="http://schemas.microsoft.com/office/powerpoint/2010/main" val="416387110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5">
                <a:solidFill>
                  <a:srgbClr val="000000"/>
                </a:solidFill>
                <a:effectLst/>
                <a:latin typeface="Arial" panose="020B0604020202020204" pitchFamily="34" charset="0"/>
                <a:ea typeface="Garamond" panose="02020404030301010803" pitchFamily="18" charset="0"/>
                <a:cs typeface="Garamond" panose="02020404030301010803" pitchFamily="18" charset="0"/>
              </a:rPr>
              <a:t>Activity 1: presentation 10 minutes </a:t>
            </a:r>
          </a:p>
        </p:txBody>
      </p:sp>
      <p:sp>
        <p:nvSpPr>
          <p:cNvPr id="4" name="Slide Number Placeholder 3"/>
          <p:cNvSpPr>
            <a:spLocks noGrp="1"/>
          </p:cNvSpPr>
          <p:nvPr>
            <p:ph type="sldNum" sz="quarter" idx="5"/>
          </p:nvPr>
        </p:nvSpPr>
        <p:spPr/>
        <p:txBody>
          <a:bodyPr/>
          <a:lstStyle/>
          <a:p>
            <a:fld id="{E6EEC99B-EBEB-49D8-BFA4-3882271AF321}" type="slidenum">
              <a:rPr lang="en-GB" smtClean="0"/>
              <a:t>100</a:t>
            </a:fld>
            <a:endParaRPr lang="en-GB"/>
          </a:p>
        </p:txBody>
      </p:sp>
    </p:spTree>
    <p:extLst>
      <p:ext uri="{BB962C8B-B14F-4D97-AF65-F5344CB8AC3E}">
        <p14:creationId xmlns:p14="http://schemas.microsoft.com/office/powerpoint/2010/main" val="192646771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15 minutes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EC99B-EBEB-49D8-BFA4-3882271AF321}"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71955125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6EEC99B-EBEB-49D8-BFA4-3882271AF321}" type="slidenum">
              <a:rPr lang="en-GB" smtClean="0"/>
              <a:t>102</a:t>
            </a:fld>
            <a:endParaRPr lang="en-GB"/>
          </a:p>
        </p:txBody>
      </p:sp>
    </p:spTree>
    <p:extLst>
      <p:ext uri="{BB962C8B-B14F-4D97-AF65-F5344CB8AC3E}">
        <p14:creationId xmlns:p14="http://schemas.microsoft.com/office/powerpoint/2010/main" val="239485020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EC99B-EBEB-49D8-BFA4-3882271AF321}"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103</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291090984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a:latin typeface="Garamond" panose="02020404030301010803" pitchFamily="18" charset="0"/>
              </a:rPr>
              <a:t>The framework presented here illustrates the entire cycle of evidence-informed decision making. This approach illustrates the ideal. This data-informed decision-making process relies on multiple inputs, activities, and systems to function effectively. Even in the best-designed M&amp;E system, you often find that data are not being used as often as they should be. So, there must be other, more fundamental elements in the decision-making context that may affect this process.</a:t>
            </a:r>
          </a:p>
          <a:p>
            <a:pPr eaLnBrk="1" fontAlgn="auto" hangingPunct="1">
              <a:lnSpc>
                <a:spcPct val="90000"/>
              </a:lnSpc>
              <a:spcBef>
                <a:spcPct val="0"/>
              </a:spcBef>
              <a:spcAft>
                <a:spcPts val="0"/>
              </a:spcAft>
              <a:defRPr/>
            </a:pPr>
            <a:endParaRPr lang="en-US" altLang="en-US">
              <a:latin typeface="Garamond" panose="02020404030301010803" pitchFamily="18" charset="0"/>
            </a:endParaRPr>
          </a:p>
          <a:p>
            <a:pPr>
              <a:defRPr/>
            </a:pPr>
            <a:r>
              <a:rPr lang="en-US">
                <a:latin typeface="Garamond" panose="02020404030301010803" pitchFamily="18" charset="0"/>
              </a:rPr>
              <a:t>In the </a:t>
            </a:r>
            <a:r>
              <a:rPr lang="en-US" b="1">
                <a:latin typeface="Garamond" panose="02020404030301010803" pitchFamily="18" charset="0"/>
              </a:rPr>
              <a:t>inner circle </a:t>
            </a:r>
            <a:r>
              <a:rPr lang="en-US" b="0">
                <a:latin typeface="Garamond" panose="02020404030301010803" pitchFamily="18" charset="0"/>
              </a:rPr>
              <a:t>of this graphic </a:t>
            </a:r>
            <a:r>
              <a:rPr lang="en-US">
                <a:latin typeface="Garamond" panose="02020404030301010803" pitchFamily="18" charset="0"/>
              </a:rPr>
              <a:t>are the </a:t>
            </a:r>
            <a:r>
              <a:rPr lang="en-US" b="1">
                <a:latin typeface="Garamond" panose="02020404030301010803" pitchFamily="18" charset="0"/>
              </a:rPr>
              <a:t>activities</a:t>
            </a:r>
            <a:r>
              <a:rPr lang="en-US">
                <a:latin typeface="Garamond" panose="02020404030301010803" pitchFamily="18" charset="0"/>
              </a:rPr>
              <a:t> that need to take place:</a:t>
            </a:r>
          </a:p>
          <a:p>
            <a:pPr>
              <a:defRPr/>
            </a:pPr>
            <a:endParaRPr lang="en-US">
              <a:latin typeface="Garamond" panose="02020404030301010803" pitchFamily="18" charset="0"/>
            </a:endParaRPr>
          </a:p>
          <a:p>
            <a:pPr marL="171450" indent="-171450">
              <a:buFont typeface="Arial" panose="020B0604020202020204" pitchFamily="34" charset="0"/>
              <a:buChar char="•"/>
              <a:defRPr/>
            </a:pPr>
            <a:r>
              <a:rPr lang="en-US">
                <a:latin typeface="Garamond" panose="02020404030301010803" pitchFamily="18" charset="0"/>
              </a:rPr>
              <a:t>Demand for data to manage a health program or develop a health policy is clearly stated.</a:t>
            </a:r>
          </a:p>
          <a:p>
            <a:pPr marL="171450" indent="-171450">
              <a:buFont typeface="Arial" panose="020B0604020202020204" pitchFamily="34" charset="0"/>
              <a:buChar char="•"/>
              <a:defRPr/>
            </a:pPr>
            <a:r>
              <a:rPr lang="en-US">
                <a:latin typeface="Garamond" panose="02020404030301010803" pitchFamily="18" charset="0"/>
              </a:rPr>
              <a:t>This leads to a data collection effort.</a:t>
            </a:r>
          </a:p>
          <a:p>
            <a:pPr marL="171450" indent="-171450">
              <a:buFont typeface="Arial" panose="020B0604020202020204" pitchFamily="34" charset="0"/>
              <a:buChar char="•"/>
              <a:defRPr/>
            </a:pPr>
            <a:r>
              <a:rPr lang="en-US">
                <a:latin typeface="Garamond" panose="02020404030301010803" pitchFamily="18" charset="0"/>
              </a:rPr>
              <a:t>The data are analyzed, synthesized, and made available to those who use them to make a decision.</a:t>
            </a:r>
          </a:p>
          <a:p>
            <a:pPr marL="171450" indent="-171450">
              <a:buFont typeface="Arial" panose="020B0604020202020204" pitchFamily="34" charset="0"/>
              <a:buChar char="•"/>
              <a:defRPr/>
            </a:pPr>
            <a:r>
              <a:rPr lang="en-US">
                <a:latin typeface="Garamond" panose="02020404030301010803" pitchFamily="18" charset="0"/>
              </a:rPr>
              <a:t>A decision based on data is better than one that is not, and leads to some improvements in the health system.</a:t>
            </a:r>
          </a:p>
          <a:p>
            <a:pPr>
              <a:defRPr/>
            </a:pPr>
            <a:endParaRPr lang="en-US">
              <a:latin typeface="Garamond" panose="02020404030301010803" pitchFamily="18" charset="0"/>
            </a:endParaRPr>
          </a:p>
          <a:p>
            <a:pPr>
              <a:defRPr/>
            </a:pPr>
            <a:r>
              <a:rPr lang="en-US">
                <a:latin typeface="Garamond" panose="02020404030301010803" pitchFamily="18" charset="0"/>
              </a:rPr>
              <a:t>The </a:t>
            </a:r>
            <a:r>
              <a:rPr lang="en-US" b="1">
                <a:latin typeface="Garamond" panose="02020404030301010803" pitchFamily="18" charset="0"/>
              </a:rPr>
              <a:t>outer circle</a:t>
            </a:r>
            <a:r>
              <a:rPr lang="en-US">
                <a:latin typeface="Garamond" panose="02020404030301010803" pitchFamily="18" charset="0"/>
              </a:rPr>
              <a:t> explains the </a:t>
            </a:r>
            <a:r>
              <a:rPr lang="en-US" b="1">
                <a:latin typeface="Garamond" panose="02020404030301010803" pitchFamily="18" charset="0"/>
              </a:rPr>
              <a:t>way in which the activities that make up this process get done.</a:t>
            </a:r>
            <a:endParaRPr lang="en-US">
              <a:latin typeface="Garamond" panose="02020404030301010803" pitchFamily="18" charset="0"/>
            </a:endParaRPr>
          </a:p>
          <a:p>
            <a:pPr>
              <a:defRPr/>
            </a:pPr>
            <a:endParaRPr lang="en-US">
              <a:latin typeface="Garamond" panose="02020404030301010803" pitchFamily="18" charset="0"/>
            </a:endParaRPr>
          </a:p>
          <a:p>
            <a:pPr marL="171450" indent="-171450">
              <a:buFont typeface="Arial" panose="020B0604020202020204" pitchFamily="34" charset="0"/>
              <a:buChar char="•"/>
              <a:defRPr/>
            </a:pPr>
            <a:r>
              <a:rPr lang="en-US">
                <a:latin typeface="Garamond" panose="02020404030301010803" pitchFamily="18" charset="0"/>
              </a:rPr>
              <a:t>The information or M&amp;E system needs to secure the technical and </a:t>
            </a:r>
            <a:r>
              <a:rPr lang="en-US" b="1">
                <a:latin typeface="Garamond" panose="02020404030301010803" pitchFamily="18" charset="0"/>
              </a:rPr>
              <a:t>human</a:t>
            </a:r>
            <a:r>
              <a:rPr lang="en-US">
                <a:latin typeface="Garamond" panose="02020404030301010803" pitchFamily="18" charset="0"/>
              </a:rPr>
              <a:t> </a:t>
            </a:r>
            <a:r>
              <a:rPr lang="en-US" b="1">
                <a:latin typeface="Garamond" panose="02020404030301010803" pitchFamily="18" charset="0"/>
              </a:rPr>
              <a:t>capacity</a:t>
            </a:r>
            <a:r>
              <a:rPr lang="en-US">
                <a:latin typeface="Garamond" panose="02020404030301010803" pitchFamily="18" charset="0"/>
              </a:rPr>
              <a:t> to </a:t>
            </a:r>
            <a:r>
              <a:rPr lang="en-US" b="1">
                <a:latin typeface="Garamond" panose="02020404030301010803" pitchFamily="18" charset="0"/>
              </a:rPr>
              <a:t>understand the demand for data, and manage, analyze, and distribute the data</a:t>
            </a:r>
            <a:r>
              <a:rPr lang="en-US">
                <a:latin typeface="Garamond" panose="02020404030301010803" pitchFamily="18" charset="0"/>
              </a:rPr>
              <a:t>.</a:t>
            </a:r>
          </a:p>
          <a:p>
            <a:pPr marL="171450" indent="-171450">
              <a:buFontTx/>
              <a:buChar char="-"/>
              <a:defRPr/>
            </a:pPr>
            <a:endParaRPr lang="en-US">
              <a:latin typeface="Garamond" panose="02020404030301010803" pitchFamily="18" charset="0"/>
            </a:endParaRPr>
          </a:p>
          <a:p>
            <a:pPr marL="171450" indent="-171450">
              <a:buFont typeface="Arial" panose="020B0604020202020204" pitchFamily="34" charset="0"/>
              <a:buChar char="•"/>
              <a:defRPr/>
            </a:pPr>
            <a:r>
              <a:rPr lang="en-US">
                <a:latin typeface="Garamond" panose="02020404030301010803" pitchFamily="18" charset="0"/>
              </a:rPr>
              <a:t>There needs to be </a:t>
            </a:r>
            <a:r>
              <a:rPr lang="en-US" b="1">
                <a:latin typeface="Garamond" panose="02020404030301010803" pitchFamily="18" charset="0"/>
              </a:rPr>
              <a:t>coordination</a:t>
            </a:r>
            <a:r>
              <a:rPr lang="en-US">
                <a:latin typeface="Garamond" panose="02020404030301010803" pitchFamily="18" charset="0"/>
              </a:rPr>
              <a:t> among:</a:t>
            </a:r>
          </a:p>
          <a:p>
            <a:pPr marL="628650" lvl="1" indent="-171450">
              <a:buFont typeface="Courier New" panose="02070309020205020404" pitchFamily="49" charset="0"/>
              <a:buChar char="o"/>
              <a:defRPr/>
            </a:pPr>
            <a:r>
              <a:rPr lang="en-US">
                <a:latin typeface="Garamond" panose="02020404030301010803" pitchFamily="18" charset="0"/>
              </a:rPr>
              <a:t>Many people with different job functions</a:t>
            </a:r>
          </a:p>
          <a:p>
            <a:pPr marL="628650" lvl="1" indent="-171450">
              <a:buFont typeface="Courier New" panose="02070309020205020404" pitchFamily="49" charset="0"/>
              <a:buChar char="o"/>
              <a:defRPr/>
            </a:pPr>
            <a:r>
              <a:rPr lang="en-US">
                <a:latin typeface="Garamond" panose="02020404030301010803" pitchFamily="18" charset="0"/>
              </a:rPr>
              <a:t>At different levels of the health system</a:t>
            </a:r>
          </a:p>
          <a:p>
            <a:pPr marL="628650" lvl="1" indent="-171450">
              <a:buFont typeface="Courier New" panose="02070309020205020404" pitchFamily="49" charset="0"/>
              <a:buChar char="o"/>
              <a:defRPr/>
            </a:pPr>
            <a:r>
              <a:rPr lang="en-US">
                <a:latin typeface="Garamond" panose="02020404030301010803" pitchFamily="18" charset="0"/>
              </a:rPr>
              <a:t>With varying levels of understanding about each other’s work</a:t>
            </a:r>
          </a:p>
          <a:p>
            <a:pPr marL="628650" lvl="1" indent="-171450">
              <a:buFont typeface="Courier New" panose="02070309020205020404" pitchFamily="49" charset="0"/>
              <a:buChar char="o"/>
              <a:defRPr/>
            </a:pPr>
            <a:r>
              <a:rPr lang="en-US">
                <a:latin typeface="Garamond" panose="02020404030301010803" pitchFamily="18" charset="0"/>
              </a:rPr>
              <a:t>Who together ensure that information is made available and in a format that is easily understood, and can be interpreted and used</a:t>
            </a:r>
          </a:p>
          <a:p>
            <a:pPr marL="171450" indent="-171450">
              <a:buFontTx/>
              <a:buChar char="-"/>
              <a:defRPr/>
            </a:pPr>
            <a:endParaRPr lang="en-US">
              <a:latin typeface="Garamond" panose="02020404030301010803" pitchFamily="18" charset="0"/>
            </a:endParaRPr>
          </a:p>
          <a:p>
            <a:pPr marL="171450" indent="-171450">
              <a:buFont typeface="Arial" panose="020B0604020202020204" pitchFamily="34" charset="0"/>
              <a:buChar char="•"/>
              <a:defRPr/>
            </a:pPr>
            <a:r>
              <a:rPr lang="en-US">
                <a:latin typeface="Garamond" panose="02020404030301010803" pitchFamily="18" charset="0"/>
              </a:rPr>
              <a:t>Finally, there need to be </a:t>
            </a:r>
            <a:r>
              <a:rPr lang="en-US" b="1">
                <a:latin typeface="Garamond" panose="02020404030301010803" pitchFamily="18" charset="0"/>
              </a:rPr>
              <a:t>management systems and organizational support that promote collaboration</a:t>
            </a:r>
            <a:r>
              <a:rPr lang="en-US">
                <a:latin typeface="Garamond" panose="02020404030301010803" pitchFamily="18" charset="0"/>
              </a:rPr>
              <a:t> among those who produce the data and those who use the data, in order for the data-informed decision making process to be complete.</a:t>
            </a:r>
          </a:p>
          <a:p>
            <a:endParaRPr lang="en-GB"/>
          </a:p>
        </p:txBody>
      </p:sp>
      <p:sp>
        <p:nvSpPr>
          <p:cNvPr id="4" name="Slide Number Placeholder 3"/>
          <p:cNvSpPr>
            <a:spLocks noGrp="1"/>
          </p:cNvSpPr>
          <p:nvPr>
            <p:ph type="sldNum" sz="quarter" idx="5"/>
          </p:nvPr>
        </p:nvSpPr>
        <p:spPr/>
        <p:txBody>
          <a:bodyPr/>
          <a:lstStyle/>
          <a:p>
            <a:fld id="{E6EEC99B-EBEB-49D8-BFA4-3882271AF321}" type="slidenum">
              <a:rPr lang="en-GB" smtClean="0"/>
              <a:t>104</a:t>
            </a:fld>
            <a:endParaRPr lang="en-GB"/>
          </a:p>
        </p:txBody>
      </p:sp>
    </p:spTree>
    <p:extLst>
      <p:ext uri="{BB962C8B-B14F-4D97-AF65-F5344CB8AC3E}">
        <p14:creationId xmlns:p14="http://schemas.microsoft.com/office/powerpoint/2010/main" val="342642613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u="sng" dirty="0">
                <a:latin typeface="Garamond" panose="02020404030301010803" pitchFamily="18" charset="0"/>
              </a:rPr>
              <a:t>Facilitators Note: (5 mins)</a:t>
            </a:r>
            <a:endParaRPr lang="en-US" u="sng" dirty="0">
              <a:latin typeface="Garamond" panose="02020404030301010803" pitchFamily="18" charset="0"/>
            </a:endParaRPr>
          </a:p>
          <a:p>
            <a:pPr>
              <a:defRPr/>
            </a:pPr>
            <a:r>
              <a:rPr lang="en-US" dirty="0">
                <a:latin typeface="Garamond" panose="02020404030301010803" pitchFamily="18" charset="0"/>
              </a:rPr>
              <a:t>Ask why do participants think we should concern ourselves with the demand for data?</a:t>
            </a:r>
          </a:p>
          <a:p>
            <a:pPr>
              <a:defRPr/>
            </a:pPr>
            <a:r>
              <a:rPr lang="en-US" dirty="0">
                <a:latin typeface="Garamond" panose="02020404030301010803" pitchFamily="18" charset="0"/>
              </a:rPr>
              <a:t>Encourage participants to call out their ideas and experiences to facilitate a brief group conversion around this topic </a:t>
            </a:r>
          </a:p>
          <a:p>
            <a:endParaRPr lang="en-GB" dirty="0"/>
          </a:p>
        </p:txBody>
      </p:sp>
      <p:sp>
        <p:nvSpPr>
          <p:cNvPr id="4" name="Slide Number Placeholder 3"/>
          <p:cNvSpPr>
            <a:spLocks noGrp="1"/>
          </p:cNvSpPr>
          <p:nvPr>
            <p:ph type="sldNum" sz="quarter" idx="5"/>
          </p:nvPr>
        </p:nvSpPr>
        <p:spPr/>
        <p:txBody>
          <a:bodyPr/>
          <a:lstStyle/>
          <a:p>
            <a:fld id="{E6EEC99B-EBEB-49D8-BFA4-3882271AF321}" type="slidenum">
              <a:rPr lang="en-GB" smtClean="0"/>
              <a:t>105</a:t>
            </a:fld>
            <a:endParaRPr lang="en-GB"/>
          </a:p>
        </p:txBody>
      </p:sp>
    </p:spTree>
    <p:extLst>
      <p:ext uri="{BB962C8B-B14F-4D97-AF65-F5344CB8AC3E}">
        <p14:creationId xmlns:p14="http://schemas.microsoft.com/office/powerpoint/2010/main" val="27940621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latin typeface="Garamond" panose="02020404030301010803" pitchFamily="18" charset="0"/>
              </a:rPr>
              <a:t>Now, let’s take a minute to discuss exactly what we mean by using data to inform program and policy decision making.</a:t>
            </a:r>
          </a:p>
          <a:p>
            <a:endParaRPr lang="en-US" altLang="en-US">
              <a:latin typeface="Garamond" panose="02020404030301010803" pitchFamily="18" charset="0"/>
            </a:endParaRPr>
          </a:p>
          <a:p>
            <a:r>
              <a:rPr lang="en-US" altLang="en-US" b="1">
                <a:latin typeface="Garamond" panose="02020404030301010803" pitchFamily="18" charset="0"/>
              </a:rPr>
              <a:t>ENGAGE PARTICIPANTS:</a:t>
            </a:r>
            <a:r>
              <a:rPr lang="en-US" altLang="en-US">
                <a:latin typeface="Garamond" panose="02020404030301010803" pitchFamily="18" charset="0"/>
              </a:rPr>
              <a:t> How do you think data can be used for health programs or policies?</a:t>
            </a:r>
          </a:p>
          <a:p>
            <a:endParaRPr lang="en-US" altLang="en-US">
              <a:latin typeface="Garamond" panose="02020404030301010803" pitchFamily="18" charset="0"/>
            </a:endParaRPr>
          </a:p>
          <a:p>
            <a:r>
              <a:rPr lang="en-US" altLang="en-US">
                <a:latin typeface="Garamond" panose="02020404030301010803" pitchFamily="18" charset="0"/>
              </a:rPr>
              <a:t>[CLICK ANIMATION] </a:t>
            </a:r>
          </a:p>
          <a:p>
            <a:r>
              <a:rPr lang="en-US" altLang="en-US" b="1">
                <a:latin typeface="Garamond" panose="02020404030301010803" pitchFamily="18" charset="0"/>
              </a:rPr>
              <a:t>SAY:</a:t>
            </a:r>
            <a:r>
              <a:rPr lang="en-US" altLang="en-US">
                <a:latin typeface="Garamond" panose="02020404030301010803" pitchFamily="18" charset="0"/>
              </a:rPr>
              <a:t> Those are some great ideas about how data can be used. Some uses for data that we came up with are to:</a:t>
            </a:r>
          </a:p>
          <a:p>
            <a:endParaRPr lang="en-US" altLang="en-US">
              <a:latin typeface="Garamond" panose="02020404030301010803" pitchFamily="18" charset="0"/>
            </a:endParaRPr>
          </a:p>
          <a:p>
            <a:r>
              <a:rPr lang="en-US" altLang="en-US">
                <a:latin typeface="Garamond" panose="02020404030301010803" pitchFamily="18" charset="0"/>
              </a:rPr>
              <a:t>Create or revise a program or strategic plan</a:t>
            </a:r>
          </a:p>
          <a:p>
            <a:r>
              <a:rPr lang="en-US" altLang="en-US">
                <a:latin typeface="Garamond" panose="02020404030301010803" pitchFamily="18" charset="0"/>
              </a:rPr>
              <a:t>Develop or revise a policy</a:t>
            </a:r>
          </a:p>
          <a:p>
            <a:r>
              <a:rPr lang="en-US" altLang="en-US">
                <a:latin typeface="Garamond" panose="02020404030301010803" pitchFamily="18" charset="0"/>
              </a:rPr>
              <a:t>Advocate support for a policy or program</a:t>
            </a:r>
          </a:p>
          <a:p>
            <a:r>
              <a:rPr lang="en-US" altLang="en-US">
                <a:latin typeface="Garamond" panose="02020404030301010803" pitchFamily="18" charset="0"/>
              </a:rPr>
              <a:t>Allocate resources</a:t>
            </a:r>
          </a:p>
          <a:p>
            <a:r>
              <a:rPr lang="en-US" altLang="en-US">
                <a:latin typeface="Garamond" panose="02020404030301010803" pitchFamily="18" charset="0"/>
              </a:rPr>
              <a:t>Monitor a program</a:t>
            </a:r>
          </a:p>
          <a:p>
            <a:endParaRPr lang="en-US" altLang="en-US">
              <a:latin typeface="Garamond" panose="02020404030301010803" pitchFamily="18" charset="0"/>
            </a:endParaRPr>
          </a:p>
          <a:p>
            <a:r>
              <a:rPr lang="en-US" altLang="en-US">
                <a:latin typeface="Garamond" panose="02020404030301010803" pitchFamily="18" charset="0"/>
              </a:rPr>
              <a:t>A common data use approach for each of these tasks is that </a:t>
            </a:r>
            <a:r>
              <a:rPr lang="en-US" altLang="en-US" b="1">
                <a:latin typeface="Garamond" panose="02020404030301010803" pitchFamily="18" charset="0"/>
              </a:rPr>
              <a:t>each review of data is linked to a specific decision-making process</a:t>
            </a:r>
            <a:r>
              <a:rPr lang="en-US" altLang="en-US">
                <a:latin typeface="Garamond" panose="02020404030301010803" pitchFamily="18" charset="0"/>
              </a:rPr>
              <a:t>.</a:t>
            </a:r>
          </a:p>
          <a:p>
            <a:endParaRPr lang="en-US" altLang="en-US">
              <a:latin typeface="Garamond" panose="02020404030301010803" pitchFamily="18" charset="0"/>
            </a:endParaRPr>
          </a:p>
          <a:p>
            <a:r>
              <a:rPr lang="en-US" altLang="en-US">
                <a:latin typeface="Garamond" panose="02020404030301010803" pitchFamily="18" charset="0"/>
              </a:rPr>
              <a:t>Using data to </a:t>
            </a:r>
            <a:r>
              <a:rPr lang="en-US" altLang="en-US" b="1">
                <a:latin typeface="Garamond" panose="02020404030301010803" pitchFamily="18" charset="0"/>
              </a:rPr>
              <a:t>populate a report</a:t>
            </a:r>
            <a:r>
              <a:rPr lang="en-US" altLang="en-US">
                <a:latin typeface="Garamond" panose="02020404030301010803" pitchFamily="18" charset="0"/>
              </a:rPr>
              <a:t> to send to the national level or to a donor is not data use. That is data reporting. The </a:t>
            </a:r>
            <a:r>
              <a:rPr lang="en-US" altLang="en-US" b="1">
                <a:latin typeface="Garamond" panose="02020404030301010803" pitchFamily="18" charset="0"/>
              </a:rPr>
              <a:t>presentation of data</a:t>
            </a:r>
            <a:r>
              <a:rPr lang="en-US" altLang="en-US">
                <a:latin typeface="Garamond" panose="02020404030301010803" pitchFamily="18" charset="0"/>
              </a:rPr>
              <a:t> at a technical conference is also not data use as we define it. That is data dissemination.</a:t>
            </a:r>
          </a:p>
          <a:p>
            <a:endParaRPr lang="en-US" altLang="en-US">
              <a:latin typeface="Garamond" panose="02020404030301010803" pitchFamily="18" charset="0"/>
            </a:endParaRPr>
          </a:p>
          <a:p>
            <a:r>
              <a:rPr lang="en-US" altLang="en-US">
                <a:latin typeface="Garamond" panose="02020404030301010803" pitchFamily="18" charset="0"/>
              </a:rPr>
              <a:t>Both data reporting and data dissemination are important precursors to data use, but they are not linked specifically to decision-making processes.</a:t>
            </a:r>
          </a:p>
          <a:p>
            <a:endParaRPr lang="en-US" altLang="en-US">
              <a:latin typeface="Garamond" panose="02020404030301010803" pitchFamily="18" charset="0"/>
            </a:endParaRPr>
          </a:p>
          <a:p>
            <a:endParaRPr lang="en-GB"/>
          </a:p>
        </p:txBody>
      </p:sp>
      <p:sp>
        <p:nvSpPr>
          <p:cNvPr id="4" name="Slide Number Placeholder 3"/>
          <p:cNvSpPr>
            <a:spLocks noGrp="1"/>
          </p:cNvSpPr>
          <p:nvPr>
            <p:ph type="sldNum" sz="quarter" idx="5"/>
          </p:nvPr>
        </p:nvSpPr>
        <p:spPr/>
        <p:txBody>
          <a:bodyPr/>
          <a:lstStyle/>
          <a:p>
            <a:fld id="{E6EEC99B-EBEB-49D8-BFA4-3882271AF321}" type="slidenum">
              <a:rPr lang="en-GB" smtClean="0"/>
              <a:t>106</a:t>
            </a:fld>
            <a:endParaRPr lang="en-GB"/>
          </a:p>
        </p:txBody>
      </p:sp>
    </p:spTree>
    <p:extLst>
      <p:ext uri="{BB962C8B-B14F-4D97-AF65-F5344CB8AC3E}">
        <p14:creationId xmlns:p14="http://schemas.microsoft.com/office/powerpoint/2010/main" val="248892195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atin typeface="Garamond" panose="02020404030301010803" pitchFamily="18" charset="0"/>
              </a:rPr>
              <a:t>Data demand starts with a </a:t>
            </a:r>
            <a:r>
              <a:rPr lang="en-US" b="1">
                <a:latin typeface="Garamond" panose="02020404030301010803" pitchFamily="18" charset="0"/>
              </a:rPr>
              <a:t>question or problem</a:t>
            </a:r>
            <a:r>
              <a:rPr lang="en-US">
                <a:latin typeface="Garamond" panose="02020404030301010803" pitchFamily="18" charset="0"/>
              </a:rPr>
              <a:t> that a stakeholder has about a type of health service or a particular health problem. To address this question or make a decision, stakeholders need to </a:t>
            </a:r>
            <a:r>
              <a:rPr lang="en-US" b="1">
                <a:latin typeface="Garamond" panose="02020404030301010803" pitchFamily="18" charset="0"/>
              </a:rPr>
              <a:t>educate themselves</a:t>
            </a:r>
            <a:r>
              <a:rPr lang="en-US">
                <a:latin typeface="Garamond" panose="02020404030301010803" pitchFamily="18" charset="0"/>
              </a:rPr>
              <a:t> about the </a:t>
            </a:r>
            <a:r>
              <a:rPr lang="en-US" b="1">
                <a:latin typeface="Garamond" panose="02020404030301010803" pitchFamily="18" charset="0"/>
              </a:rPr>
              <a:t>available data or a summary of data sources</a:t>
            </a:r>
            <a:r>
              <a:rPr lang="en-US">
                <a:latin typeface="Garamond" panose="02020404030301010803" pitchFamily="18" charset="0"/>
              </a:rPr>
              <a:t> to develop an informed solution.  </a:t>
            </a:r>
          </a:p>
          <a:p>
            <a:pPr>
              <a:defRPr/>
            </a:pPr>
            <a:endParaRPr lang="en-US">
              <a:latin typeface="Garamond" panose="02020404030301010803" pitchFamily="18" charset="0"/>
            </a:endParaRPr>
          </a:p>
          <a:p>
            <a:pPr>
              <a:defRPr/>
            </a:pPr>
            <a:r>
              <a:rPr lang="en-US">
                <a:latin typeface="Garamond" panose="02020404030301010803" pitchFamily="18" charset="0"/>
              </a:rPr>
              <a:t>Therefore, data demand comes from </a:t>
            </a:r>
            <a:r>
              <a:rPr lang="en-US" b="1">
                <a:latin typeface="Garamond" panose="02020404030301010803" pitchFamily="18" charset="0"/>
              </a:rPr>
              <a:t>decision makers who specify what kinds of information they need to inform a decision-making process and how to seek it out</a:t>
            </a:r>
            <a:r>
              <a:rPr lang="en-US">
                <a:latin typeface="Garamond" panose="02020404030301010803" pitchFamily="18" charset="0"/>
              </a:rPr>
              <a:t>.</a:t>
            </a:r>
          </a:p>
          <a:p>
            <a:pPr>
              <a:defRPr/>
            </a:pPr>
            <a:endParaRPr lang="en-US">
              <a:latin typeface="Garamond" panose="02020404030301010803" pitchFamily="18" charset="0"/>
            </a:endParaRPr>
          </a:p>
          <a:p>
            <a:pPr>
              <a:defRPr/>
            </a:pPr>
            <a:r>
              <a:rPr lang="en-US">
                <a:latin typeface="Garamond" panose="02020404030301010803" pitchFamily="18" charset="0"/>
              </a:rPr>
              <a:t>If the information they need to inform a decision doesn’t exist or is not available, they take steps to get it.</a:t>
            </a:r>
          </a:p>
        </p:txBody>
      </p:sp>
      <p:sp>
        <p:nvSpPr>
          <p:cNvPr id="4" name="Slide Number Placeholder 3"/>
          <p:cNvSpPr>
            <a:spLocks noGrp="1"/>
          </p:cNvSpPr>
          <p:nvPr>
            <p:ph type="sldNum" sz="quarter" idx="5"/>
          </p:nvPr>
        </p:nvSpPr>
        <p:spPr/>
        <p:txBody>
          <a:bodyPr/>
          <a:lstStyle/>
          <a:p>
            <a:fld id="{E6EEC99B-EBEB-49D8-BFA4-3882271AF321}" type="slidenum">
              <a:rPr lang="en-GB" smtClean="0"/>
              <a:t>107</a:t>
            </a:fld>
            <a:endParaRPr lang="en-GB"/>
          </a:p>
        </p:txBody>
      </p:sp>
    </p:spTree>
    <p:extLst>
      <p:ext uri="{BB962C8B-B14F-4D97-AF65-F5344CB8AC3E}">
        <p14:creationId xmlns:p14="http://schemas.microsoft.com/office/powerpoint/2010/main" val="32066893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Garamond" panose="02020404030301010803" pitchFamily="18" charset="0"/>
              </a:rPr>
              <a:t>You will remember that the PRISM framework is designed around these three main determinants of data demand and information use.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Garamond" panose="020204040303010108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Garamond" panose="02020404030301010803" pitchFamily="18" charset="0"/>
              </a:rPr>
              <a:t>[CLICK ANIMATION]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Garamond" panose="02020404030301010803" pitchFamily="18" charset="0"/>
              </a:rPr>
              <a:t>However, it’s important to note that these occur within political, cultural, and social contexts. Decision making, the sharing of information, and data collection and reporting all occur within these contexts which inform how the RHIS is experienced and how it functions </a:t>
            </a:r>
            <a:endParaRPr lang="en-US" dirty="0">
              <a:latin typeface="Garamond" panose="02020404030301010803" pitchFamily="18" charset="0"/>
            </a:endParaRPr>
          </a:p>
        </p:txBody>
      </p:sp>
      <p:sp>
        <p:nvSpPr>
          <p:cNvPr id="4" name="Slide Number Placeholder 3"/>
          <p:cNvSpPr>
            <a:spLocks noGrp="1"/>
          </p:cNvSpPr>
          <p:nvPr>
            <p:ph type="sldNum" sz="quarter" idx="5"/>
          </p:nvPr>
        </p:nvSpPr>
        <p:spPr/>
        <p:txBody>
          <a:bodyPr/>
          <a:lstStyle/>
          <a:p>
            <a:fld id="{E6EEC99B-EBEB-49D8-BFA4-3882271AF321}" type="slidenum">
              <a:rPr lang="en-GB" smtClean="0"/>
              <a:t>108</a:t>
            </a:fld>
            <a:endParaRPr lang="en-GB"/>
          </a:p>
        </p:txBody>
      </p:sp>
    </p:spTree>
    <p:extLst>
      <p:ext uri="{BB962C8B-B14F-4D97-AF65-F5344CB8AC3E}">
        <p14:creationId xmlns:p14="http://schemas.microsoft.com/office/powerpoint/2010/main" val="352102048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u="sng">
                <a:latin typeface="Garamond" panose="02020404030301010803" pitchFamily="18" charset="0"/>
              </a:rPr>
              <a:t>Facilitators Note: (20 mins)</a:t>
            </a:r>
            <a:endParaRPr lang="en-US" u="sng">
              <a:latin typeface="Garamond" panose="02020404030301010803" pitchFamily="18" charset="0"/>
            </a:endParaRPr>
          </a:p>
          <a:p>
            <a:pPr>
              <a:defRPr/>
            </a:pPr>
            <a:r>
              <a:rPr lang="en-US">
                <a:latin typeface="Garamond" panose="02020404030301010803" pitchFamily="18" charset="0"/>
              </a:rPr>
              <a:t>7.5 mins: Ask participants to work in small groups to identify and list the main barriers to using or getting others to use data or information?</a:t>
            </a:r>
          </a:p>
          <a:p>
            <a:pPr>
              <a:defRPr/>
            </a:pPr>
            <a:endParaRPr lang="en-US">
              <a:latin typeface="Garamond" panose="02020404030301010803" pitchFamily="18" charset="0"/>
            </a:endParaRPr>
          </a:p>
          <a:p>
            <a:pPr>
              <a:defRPr/>
            </a:pPr>
            <a:r>
              <a:rPr lang="en-US">
                <a:latin typeface="Garamond" panose="02020404030301010803" pitchFamily="18" charset="0"/>
              </a:rPr>
              <a:t>7.5 mins: Encourage a group discussion  to provide feedback on their thoughts (noting some potential replies are included on the next slide if required). </a:t>
            </a:r>
          </a:p>
          <a:p>
            <a:pPr>
              <a:defRPr/>
            </a:pPr>
            <a:endParaRPr lang="en-US">
              <a:latin typeface="Garamond" panose="02020404030301010803" pitchFamily="18" charset="0"/>
            </a:endParaRPr>
          </a:p>
          <a:p>
            <a:pPr>
              <a:defRPr/>
            </a:pPr>
            <a:r>
              <a:rPr lang="en-US">
                <a:latin typeface="Garamond" panose="02020404030301010803" pitchFamily="18" charset="0"/>
              </a:rPr>
              <a:t>Encourage participants to think about the potential ways for </a:t>
            </a:r>
            <a:r>
              <a:rPr lang="en-US" sz="1800" spc="-5">
                <a:solidFill>
                  <a:srgbClr val="000000"/>
                </a:solidFill>
                <a:effectLst/>
                <a:latin typeface="Arial" panose="020B0604020202020204" pitchFamily="34" charset="0"/>
                <a:ea typeface="Garamond" panose="02020404030301010803" pitchFamily="18" charset="0"/>
                <a:cs typeface="Garamond" panose="02020404030301010803" pitchFamily="18" charset="0"/>
              </a:rPr>
              <a:t>establishing culture of information. </a:t>
            </a:r>
            <a:endParaRPr lang="en-US">
              <a:latin typeface="Garamond" panose="02020404030301010803" pitchFamily="18" charset="0"/>
            </a:endParaRPr>
          </a:p>
          <a:p>
            <a:pPr>
              <a:defRPr/>
            </a:pPr>
            <a:endParaRPr lang="en-US">
              <a:latin typeface="Garamond" panose="02020404030301010803" pitchFamily="18" charset="0"/>
            </a:endParaRPr>
          </a:p>
          <a:p>
            <a:pPr>
              <a:defRPr/>
            </a:pPr>
            <a:endParaRPr lang="en-US">
              <a:latin typeface="Garamond" panose="02020404030301010803" pitchFamily="18" charset="0"/>
            </a:endParaRPr>
          </a:p>
          <a:p>
            <a:pPr>
              <a:defRPr/>
            </a:pPr>
            <a:endParaRPr lang="en-US">
              <a:latin typeface="Garamond" panose="02020404030301010803" pitchFamily="18" charset="0"/>
            </a:endParaRPr>
          </a:p>
          <a:p>
            <a:endParaRPr lang="en-GB"/>
          </a:p>
        </p:txBody>
      </p:sp>
      <p:sp>
        <p:nvSpPr>
          <p:cNvPr id="4" name="Slide Number Placeholder 3"/>
          <p:cNvSpPr>
            <a:spLocks noGrp="1"/>
          </p:cNvSpPr>
          <p:nvPr>
            <p:ph type="sldNum" sz="quarter" idx="5"/>
          </p:nvPr>
        </p:nvSpPr>
        <p:spPr/>
        <p:txBody>
          <a:bodyPr/>
          <a:lstStyle/>
          <a:p>
            <a:fld id="{E6EEC99B-EBEB-49D8-BFA4-3882271AF321}" type="slidenum">
              <a:rPr lang="en-GB" smtClean="0"/>
              <a:t>109</a:t>
            </a:fld>
            <a:endParaRPr lang="en-GB"/>
          </a:p>
        </p:txBody>
      </p:sp>
    </p:spTree>
    <p:extLst>
      <p:ext uri="{BB962C8B-B14F-4D97-AF65-F5344CB8AC3E}">
        <p14:creationId xmlns:p14="http://schemas.microsoft.com/office/powerpoint/2010/main" val="1691900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a:latin typeface="Garamond" panose="02020404030301010803" pitchFamily="18" charset="0"/>
              </a:rPr>
              <a:t>Facilitator</a:t>
            </a:r>
            <a:r>
              <a:rPr lang="en-US" sz="1200" b="1" u="sng" baseline="0">
                <a:latin typeface="Garamond" panose="02020404030301010803" pitchFamily="18" charset="0"/>
              </a:rPr>
              <a:t>’s Note</a:t>
            </a:r>
          </a:p>
          <a:p>
            <a:endParaRPr lang="en-US" sz="1200" b="1">
              <a:latin typeface="Garamond" panose="02020404030301010803" pitchFamily="18" charset="0"/>
            </a:endParaRPr>
          </a:p>
          <a:p>
            <a:r>
              <a:rPr lang="en-US" sz="1200">
                <a:latin typeface="Garamond" panose="02020404030301010803" pitchFamily="18" charset="0"/>
              </a:rPr>
              <a:t>Ask the participants to set training values. Write them on flip chart and post them on the wall or other place so that those</a:t>
            </a:r>
            <a:r>
              <a:rPr lang="en-US" sz="1200" baseline="0">
                <a:latin typeface="Garamond" panose="02020404030301010803" pitchFamily="18" charset="0"/>
              </a:rPr>
              <a:t> are visible all the time during the training.</a:t>
            </a:r>
          </a:p>
          <a:p>
            <a:endParaRPr lang="en-US" sz="1200" baseline="0">
              <a:latin typeface="Garamond" panose="02020404030301010803" pitchFamily="18" charset="0"/>
            </a:endParaRPr>
          </a:p>
          <a:p>
            <a:r>
              <a:rPr lang="en-US" sz="1200" baseline="0">
                <a:latin typeface="Garamond" panose="02020404030301010803" pitchFamily="18" charset="0"/>
              </a:rPr>
              <a:t>Suggest the following agreements may be useful:</a:t>
            </a:r>
          </a:p>
          <a:p>
            <a:pPr marL="457200" indent="-457200">
              <a:lnSpc>
                <a:spcPct val="150000"/>
              </a:lnSpc>
              <a:buFont typeface="Arial" panose="020B0604020202020204" pitchFamily="34" charset="0"/>
              <a:buChar char="•"/>
            </a:pPr>
            <a:r>
              <a:rPr lang="en-US" sz="1200">
                <a:latin typeface="Arial" panose="020B0604020202020204" pitchFamily="34" charset="0"/>
              </a:rPr>
              <a:t>Cell phones must be turned off in the classroom.</a:t>
            </a:r>
          </a:p>
          <a:p>
            <a:pPr marL="457200" indent="-457200">
              <a:lnSpc>
                <a:spcPct val="150000"/>
              </a:lnSpc>
              <a:buFont typeface="Arial" panose="020B0604020202020204" pitchFamily="34" charset="0"/>
              <a:buChar char="•"/>
            </a:pPr>
            <a:r>
              <a:rPr lang="en-US" sz="1200">
                <a:latin typeface="Arial" panose="020B0604020202020204" pitchFamily="34" charset="0"/>
              </a:rPr>
              <a:t>Speak loudly so that everyone can hear clearly.</a:t>
            </a:r>
          </a:p>
          <a:p>
            <a:pPr marL="457200" indent="-457200">
              <a:buFont typeface="Arial" panose="020B0604020202020204" pitchFamily="34" charset="0"/>
              <a:buChar char="•"/>
            </a:pPr>
            <a:r>
              <a:rPr lang="en-US" sz="1200">
                <a:latin typeface="Arial" panose="020B0604020202020204" pitchFamily="34" charset="0"/>
              </a:rPr>
              <a:t>Feel free to ask questions and express your opinion.</a:t>
            </a:r>
          </a:p>
          <a:p>
            <a:pPr marL="457200" indent="-457200">
              <a:lnSpc>
                <a:spcPct val="150000"/>
              </a:lnSpc>
              <a:buFont typeface="Arial" panose="020B0604020202020204" pitchFamily="34" charset="0"/>
              <a:buChar char="•"/>
            </a:pPr>
            <a:r>
              <a:rPr lang="en-US" sz="1200">
                <a:latin typeface="Arial" panose="020B0604020202020204" pitchFamily="34" charset="0"/>
              </a:rPr>
              <a:t>Speak to the entire group, not just to the trainers.</a:t>
            </a:r>
          </a:p>
          <a:p>
            <a:pPr marL="457200" indent="-457200">
              <a:lnSpc>
                <a:spcPct val="150000"/>
              </a:lnSpc>
              <a:buFont typeface="Arial" panose="020B0604020202020204" pitchFamily="34" charset="0"/>
              <a:buChar char="•"/>
            </a:pPr>
            <a:r>
              <a:rPr lang="en-US" sz="1200">
                <a:latin typeface="Arial" panose="020B0604020202020204" pitchFamily="34" charset="0"/>
              </a:rPr>
              <a:t>Only one person speaks at a time.</a:t>
            </a:r>
          </a:p>
          <a:p>
            <a:pPr marL="457200" indent="-457200">
              <a:lnSpc>
                <a:spcPct val="150000"/>
              </a:lnSpc>
              <a:buFont typeface="Arial" panose="020B0604020202020204" pitchFamily="34" charset="0"/>
              <a:buChar char="•"/>
            </a:pPr>
            <a:r>
              <a:rPr lang="en-US" sz="1200">
                <a:latin typeface="Arial" panose="020B0604020202020204" pitchFamily="34" charset="0"/>
              </a:rPr>
              <a:t>Keep the question and discussion to the point. </a:t>
            </a:r>
          </a:p>
          <a:p>
            <a:endParaRPr lang="en-GB"/>
          </a:p>
        </p:txBody>
      </p:sp>
      <p:sp>
        <p:nvSpPr>
          <p:cNvPr id="4" name="Slide Number Placeholder 3"/>
          <p:cNvSpPr>
            <a:spLocks noGrp="1"/>
          </p:cNvSpPr>
          <p:nvPr>
            <p:ph type="sldNum" sz="quarter" idx="5"/>
          </p:nvPr>
        </p:nvSpPr>
        <p:spPr/>
        <p:txBody>
          <a:bodyPr/>
          <a:lstStyle/>
          <a:p>
            <a:fld id="{E6EEC99B-EBEB-49D8-BFA4-3882271AF321}" type="slidenum">
              <a:rPr lang="en-GB" smtClean="0"/>
              <a:t>11</a:t>
            </a:fld>
            <a:endParaRPr lang="en-GB"/>
          </a:p>
        </p:txBody>
      </p:sp>
    </p:spTree>
    <p:extLst>
      <p:ext uri="{BB962C8B-B14F-4D97-AF65-F5344CB8AC3E}">
        <p14:creationId xmlns:p14="http://schemas.microsoft.com/office/powerpoint/2010/main" val="277326206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10000"/>
              </a:lnSpc>
              <a:spcBef>
                <a:spcPct val="0"/>
              </a:spcBef>
            </a:pPr>
            <a:r>
              <a:rPr lang="en-US" altLang="en-US" sz="1200">
                <a:latin typeface="Garamond" panose="02020404030301010803" pitchFamily="18" charset="0"/>
              </a:rPr>
              <a:t>Can share this slide which includes some potential reasons for underuse of data:</a:t>
            </a:r>
          </a:p>
          <a:p>
            <a:pPr marL="285750" indent="-285750" eaLnBrk="1" hangingPunct="1">
              <a:lnSpc>
                <a:spcPct val="110000"/>
              </a:lnSpc>
              <a:spcBef>
                <a:spcPct val="0"/>
              </a:spcBef>
              <a:buFont typeface="Arial" panose="020B0604020202020204" pitchFamily="34" charset="0"/>
              <a:buChar char="•"/>
            </a:pPr>
            <a:r>
              <a:rPr lang="en-US" altLang="en-US" sz="1200">
                <a:latin typeface="Garamond" panose="02020404030301010803" pitchFamily="18" charset="0"/>
              </a:rPr>
              <a:t>Organizational structures can hinder efficient data management processes. </a:t>
            </a:r>
          </a:p>
          <a:p>
            <a:pPr marL="285750" indent="-285750" eaLnBrk="1" hangingPunct="1">
              <a:lnSpc>
                <a:spcPct val="110000"/>
              </a:lnSpc>
              <a:spcBef>
                <a:spcPct val="0"/>
              </a:spcBef>
              <a:buFont typeface="Arial" panose="020B0604020202020204" pitchFamily="34" charset="0"/>
              <a:buChar char="•"/>
            </a:pPr>
            <a:r>
              <a:rPr lang="en-US" altLang="en-US" sz="1200">
                <a:latin typeface="Garamond" panose="02020404030301010803" pitchFamily="18" charset="0"/>
              </a:rPr>
              <a:t>Lack of a “data culture” among decision makers and low staff motivation.</a:t>
            </a:r>
          </a:p>
          <a:p>
            <a:pPr marL="285750" indent="-285750" eaLnBrk="1" hangingPunct="1">
              <a:lnSpc>
                <a:spcPct val="110000"/>
              </a:lnSpc>
              <a:spcBef>
                <a:spcPct val="0"/>
              </a:spcBef>
              <a:buFont typeface="Arial" panose="020B0604020202020204" pitchFamily="34" charset="0"/>
              <a:buChar char="•"/>
            </a:pPr>
            <a:r>
              <a:rPr lang="en-US" altLang="en-US" sz="1200">
                <a:latin typeface="Garamond" panose="02020404030301010803" pitchFamily="18" charset="0"/>
              </a:rPr>
              <a:t>Lack of technical skills and information technology, particularly among staff at local levels. </a:t>
            </a:r>
          </a:p>
          <a:p>
            <a:pPr marL="285750" indent="-285750" eaLnBrk="1" hangingPunct="1">
              <a:lnSpc>
                <a:spcPct val="110000"/>
              </a:lnSpc>
              <a:spcBef>
                <a:spcPct val="0"/>
              </a:spcBef>
              <a:buFont typeface="Arial" panose="020B0604020202020204" pitchFamily="34" charset="0"/>
              <a:buChar char="•"/>
            </a:pPr>
            <a:r>
              <a:rPr lang="en-US" altLang="en-US" sz="1200">
                <a:latin typeface="Garamond" panose="02020404030301010803" pitchFamily="18" charset="0"/>
              </a:rPr>
              <a:t>Training is often ad hoc and not sustainable. </a:t>
            </a:r>
          </a:p>
          <a:p>
            <a:pPr marL="285750" indent="-285750" eaLnBrk="1" hangingPunct="1">
              <a:lnSpc>
                <a:spcPct val="110000"/>
              </a:lnSpc>
              <a:spcBef>
                <a:spcPct val="0"/>
              </a:spcBef>
              <a:buFont typeface="Arial" panose="020B0604020202020204" pitchFamily="34" charset="0"/>
              <a:buChar char="•"/>
            </a:pPr>
            <a:r>
              <a:rPr lang="en-US" altLang="en-US" sz="1200">
                <a:latin typeface="Garamond" panose="02020404030301010803" pitchFamily="18" charset="0"/>
              </a:rPr>
              <a:t>Structural constraints: roads, telecommunication</a:t>
            </a:r>
          </a:p>
          <a:p>
            <a:pPr marL="285750" indent="-285750" eaLnBrk="1" hangingPunct="1">
              <a:lnSpc>
                <a:spcPct val="110000"/>
              </a:lnSpc>
              <a:spcBef>
                <a:spcPct val="0"/>
              </a:spcBef>
              <a:buFont typeface="Arial" panose="020B0604020202020204" pitchFamily="34" charset="0"/>
              <a:buChar char="•"/>
            </a:pPr>
            <a:r>
              <a:rPr lang="en-US" altLang="en-US" sz="1200">
                <a:latin typeface="Garamond" panose="02020404030301010803" pitchFamily="18" charset="0"/>
              </a:rPr>
              <a:t>Unclear staff roles and poor flow of information.</a:t>
            </a:r>
          </a:p>
          <a:p>
            <a:pPr marL="285750" indent="-285750" eaLnBrk="1" hangingPunct="1">
              <a:lnSpc>
                <a:spcPct val="110000"/>
              </a:lnSpc>
              <a:spcBef>
                <a:spcPct val="0"/>
              </a:spcBef>
              <a:buFont typeface="Arial" panose="020B0604020202020204" pitchFamily="34" charset="0"/>
              <a:buChar char="•"/>
            </a:pPr>
            <a:r>
              <a:rPr lang="en-US" altLang="en-US" sz="1200">
                <a:latin typeface="Garamond" panose="02020404030301010803" pitchFamily="18" charset="0"/>
              </a:rPr>
              <a:t>Poor funding for M&amp;E</a:t>
            </a:r>
          </a:p>
          <a:p>
            <a:pPr marL="285750" indent="-285750" eaLnBrk="1" hangingPunct="1">
              <a:lnSpc>
                <a:spcPct val="110000"/>
              </a:lnSpc>
              <a:spcBef>
                <a:spcPct val="0"/>
              </a:spcBef>
              <a:buFont typeface="Arial" panose="020B0604020202020204" pitchFamily="34" charset="0"/>
              <a:buChar char="•"/>
            </a:pPr>
            <a:r>
              <a:rPr lang="en-US" altLang="en-US" sz="1200">
                <a:latin typeface="Garamond" panose="02020404030301010803" pitchFamily="18" charset="0"/>
              </a:rPr>
              <a:t>Political interference</a:t>
            </a:r>
          </a:p>
          <a:p>
            <a:pPr>
              <a:defRPr/>
            </a:pPr>
            <a:endParaRPr lang="en-US">
              <a:latin typeface="Garamond" panose="02020404030301010803" pitchFamily="18" charset="0"/>
            </a:endParaRPr>
          </a:p>
        </p:txBody>
      </p:sp>
      <p:sp>
        <p:nvSpPr>
          <p:cNvPr id="4" name="Slide Number Placeholder 3"/>
          <p:cNvSpPr>
            <a:spLocks noGrp="1"/>
          </p:cNvSpPr>
          <p:nvPr>
            <p:ph type="sldNum" sz="quarter" idx="5"/>
          </p:nvPr>
        </p:nvSpPr>
        <p:spPr/>
        <p:txBody>
          <a:bodyPr/>
          <a:lstStyle/>
          <a:p>
            <a:fld id="{E6EEC99B-EBEB-49D8-BFA4-3882271AF321}" type="slidenum">
              <a:rPr lang="en-GB" smtClean="0"/>
              <a:t>110</a:t>
            </a:fld>
            <a:endParaRPr lang="en-GB"/>
          </a:p>
        </p:txBody>
      </p:sp>
    </p:spTree>
    <p:extLst>
      <p:ext uri="{BB962C8B-B14F-4D97-AF65-F5344CB8AC3E}">
        <p14:creationId xmlns:p14="http://schemas.microsoft.com/office/powerpoint/2010/main" val="347276371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Facilitators note: </a:t>
            </a:r>
          </a:p>
          <a:p>
            <a:endParaRPr lang="en-US" dirty="0"/>
          </a:p>
          <a:p>
            <a:r>
              <a:rPr lang="en-US" dirty="0"/>
              <a:t>Relate the discussion and contributions from participants back to this PRISM Conceptual framework</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EC99B-EBEB-49D8-BFA4-3882271AF321}"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425978172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latin typeface="Garamond" panose="02020404030301010803" pitchFamily="18" charset="0"/>
            </a:endParaRPr>
          </a:p>
        </p:txBody>
      </p:sp>
      <p:sp>
        <p:nvSpPr>
          <p:cNvPr id="4" name="Slide Number Placeholder 3"/>
          <p:cNvSpPr>
            <a:spLocks noGrp="1"/>
          </p:cNvSpPr>
          <p:nvPr>
            <p:ph type="sldNum" sz="quarter" idx="5"/>
          </p:nvPr>
        </p:nvSpPr>
        <p:spPr/>
        <p:txBody>
          <a:bodyPr/>
          <a:lstStyle/>
          <a:p>
            <a:fld id="{E6EEC99B-EBEB-49D8-BFA4-3882271AF321}" type="slidenum">
              <a:rPr lang="en-GB" smtClean="0"/>
              <a:t>112</a:t>
            </a:fld>
            <a:endParaRPr lang="en-GB"/>
          </a:p>
        </p:txBody>
      </p:sp>
    </p:spTree>
    <p:extLst>
      <p:ext uri="{BB962C8B-B14F-4D97-AF65-F5344CB8AC3E}">
        <p14:creationId xmlns:p14="http://schemas.microsoft.com/office/powerpoint/2010/main" val="67800958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a:t>Facilitators note: </a:t>
            </a:r>
          </a:p>
          <a:p>
            <a:r>
              <a:rPr lang="en-GB"/>
              <a:t>5 mins to answer any questions or consider discussion topics proposed by the participants </a:t>
            </a:r>
          </a:p>
        </p:txBody>
      </p:sp>
      <p:sp>
        <p:nvSpPr>
          <p:cNvPr id="4" name="Slide Number Placeholder 3"/>
          <p:cNvSpPr>
            <a:spLocks noGrp="1"/>
          </p:cNvSpPr>
          <p:nvPr>
            <p:ph type="sldNum" sz="quarter" idx="5"/>
          </p:nvPr>
        </p:nvSpPr>
        <p:spPr/>
        <p:txBody>
          <a:bodyPr/>
          <a:lstStyle/>
          <a:p>
            <a:fld id="{E6EEC99B-EBEB-49D8-BFA4-3882271AF321}" type="slidenum">
              <a:rPr lang="en-GB" smtClean="0"/>
              <a:t>113</a:t>
            </a:fld>
            <a:endParaRPr lang="en-GB"/>
          </a:p>
        </p:txBody>
      </p:sp>
    </p:spTree>
    <p:extLst>
      <p:ext uri="{BB962C8B-B14F-4D97-AF65-F5344CB8AC3E}">
        <p14:creationId xmlns:p14="http://schemas.microsoft.com/office/powerpoint/2010/main" val="119758307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Could use this as a cover slide instead </a:t>
            </a:r>
          </a:p>
        </p:txBody>
      </p:sp>
      <p:sp>
        <p:nvSpPr>
          <p:cNvPr id="4" name="Slide Number Placeholder 3"/>
          <p:cNvSpPr>
            <a:spLocks noGrp="1"/>
          </p:cNvSpPr>
          <p:nvPr>
            <p:ph type="sldNum" sz="quarter" idx="5"/>
          </p:nvPr>
        </p:nvSpPr>
        <p:spPr/>
        <p:txBody>
          <a:bodyPr/>
          <a:lstStyle/>
          <a:p>
            <a:fld id="{E6EEC99B-EBEB-49D8-BFA4-3882271AF321}" type="slidenum">
              <a:rPr lang="en-GB" smtClean="0"/>
              <a:t>114</a:t>
            </a:fld>
            <a:endParaRPr lang="en-GB"/>
          </a:p>
        </p:txBody>
      </p:sp>
    </p:spTree>
    <p:extLst>
      <p:ext uri="{BB962C8B-B14F-4D97-AF65-F5344CB8AC3E}">
        <p14:creationId xmlns:p14="http://schemas.microsoft.com/office/powerpoint/2010/main" val="137356379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971550"/>
            <a:ext cx="4660900"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endParaRPr lang="en-US"/>
          </a:p>
        </p:txBody>
      </p:sp>
    </p:spTree>
    <p:extLst>
      <p:ext uri="{BB962C8B-B14F-4D97-AF65-F5344CB8AC3E}">
        <p14:creationId xmlns:p14="http://schemas.microsoft.com/office/powerpoint/2010/main" val="135797631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5">
                <a:solidFill>
                  <a:srgbClr val="000000"/>
                </a:solidFill>
                <a:effectLst/>
                <a:latin typeface="Arial" panose="020B0604020202020204" pitchFamily="34" charset="0"/>
                <a:ea typeface="Garamond" panose="02020404030301010803" pitchFamily="18" charset="0"/>
                <a:cs typeface="Garamond" panose="02020404030301010803" pitchFamily="18" charset="0"/>
              </a:rPr>
              <a:t>Activity 1: present slides </a:t>
            </a:r>
          </a:p>
        </p:txBody>
      </p:sp>
      <p:sp>
        <p:nvSpPr>
          <p:cNvPr id="4" name="Slide Number Placeholder 3"/>
          <p:cNvSpPr>
            <a:spLocks noGrp="1"/>
          </p:cNvSpPr>
          <p:nvPr>
            <p:ph type="sldNum" sz="quarter" idx="5"/>
          </p:nvPr>
        </p:nvSpPr>
        <p:spPr/>
        <p:txBody>
          <a:bodyPr/>
          <a:lstStyle/>
          <a:p>
            <a:fld id="{E6EEC99B-EBEB-49D8-BFA4-3882271AF321}" type="slidenum">
              <a:rPr lang="en-GB" smtClean="0"/>
              <a:t>116</a:t>
            </a:fld>
            <a:endParaRPr lang="en-GB"/>
          </a:p>
        </p:txBody>
      </p:sp>
    </p:spTree>
    <p:extLst>
      <p:ext uri="{BB962C8B-B14F-4D97-AF65-F5344CB8AC3E}">
        <p14:creationId xmlns:p14="http://schemas.microsoft.com/office/powerpoint/2010/main" val="64278808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15 minutes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EC99B-EBEB-49D8-BFA4-3882271AF321}"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117</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253185113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696" marR="952703">
              <a:lnSpc>
                <a:spcPct val="100041"/>
              </a:lnSpc>
              <a:spcBef>
                <a:spcPts val="965"/>
              </a:spcBef>
            </a:pPr>
            <a:r>
              <a:rPr lang="en-US" sz="2800">
                <a:solidFill>
                  <a:srgbClr val="C83537"/>
                </a:solidFill>
                <a:latin typeface="Arial" panose="020B0604020202020204" pitchFamily="34" charset="0"/>
                <a:cs typeface="Arial" panose="020B0604020202020204" pitchFamily="34" charset="0"/>
              </a:rPr>
              <a:t>As we discussed yesterday, there are two groups of EN-MINI-PRISM tools, used to </a:t>
            </a:r>
            <a:r>
              <a:rPr lang="en-US" sz="2800" u="sng">
                <a:solidFill>
                  <a:srgbClr val="C83537"/>
                </a:solidFill>
                <a:latin typeface="Arial" panose="020B0604020202020204" pitchFamily="34" charset="0"/>
                <a:cs typeface="Arial" panose="020B0604020202020204" pitchFamily="34" charset="0"/>
              </a:rPr>
              <a:t>IMPROVE</a:t>
            </a:r>
            <a:r>
              <a:rPr lang="en-US" sz="2800">
                <a:solidFill>
                  <a:srgbClr val="C83537"/>
                </a:solidFill>
                <a:latin typeface="Arial" panose="020B0604020202020204" pitchFamily="34" charset="0"/>
                <a:cs typeface="Arial" panose="020B0604020202020204" pitchFamily="34" charset="0"/>
              </a:rPr>
              <a:t> and </a:t>
            </a:r>
            <a:r>
              <a:rPr lang="en-US" sz="2800" u="sng">
                <a:solidFill>
                  <a:srgbClr val="C83537"/>
                </a:solidFill>
                <a:latin typeface="Arial" panose="020B0604020202020204" pitchFamily="34" charset="0"/>
                <a:cs typeface="Arial" panose="020B0604020202020204" pitchFamily="34" charset="0"/>
              </a:rPr>
              <a:t>USE</a:t>
            </a:r>
            <a:r>
              <a:rPr lang="en-US" sz="2800">
                <a:solidFill>
                  <a:srgbClr val="C83537"/>
                </a:solidFill>
                <a:latin typeface="Arial" panose="020B0604020202020204" pitchFamily="34" charset="0"/>
                <a:cs typeface="Arial" panose="020B0604020202020204" pitchFamily="34" charset="0"/>
              </a:rPr>
              <a:t> newborn data for the following purposes, to:</a:t>
            </a:r>
          </a:p>
          <a:p>
            <a:pPr marL="469900" marR="52561" lvl="1" indent="-457200">
              <a:lnSpc>
                <a:spcPct val="95825"/>
              </a:lnSpc>
              <a:spcBef>
                <a:spcPts val="1200"/>
              </a:spcBef>
              <a:spcAft>
                <a:spcPts val="600"/>
              </a:spcAft>
              <a:buFont typeface="Arial" panose="020B0604020202020204" pitchFamily="34" charset="0"/>
              <a:buChar char="•"/>
            </a:pPr>
            <a:r>
              <a:rPr lang="en-US" sz="2800">
                <a:latin typeface="Arial" panose="020B0604020202020204" pitchFamily="34" charset="0"/>
                <a:cs typeface="Arial" panose="020B0604020202020204" pitchFamily="34" charset="0"/>
              </a:rPr>
              <a:t>Establish a baseline for RHIS performance and monitor progress</a:t>
            </a:r>
          </a:p>
          <a:p>
            <a:pPr marL="469900" marR="48270" lvl="1" indent="-457200">
              <a:lnSpc>
                <a:spcPct val="100041"/>
              </a:lnSpc>
              <a:spcBef>
                <a:spcPts val="1200"/>
              </a:spcBef>
              <a:spcAft>
                <a:spcPts val="600"/>
              </a:spcAft>
              <a:buFont typeface="Arial" panose="020B0604020202020204" pitchFamily="34" charset="0"/>
              <a:buChar char="•"/>
            </a:pPr>
            <a:r>
              <a:rPr lang="en-US" sz="2800">
                <a:latin typeface="Arial" panose="020B0604020202020204" pitchFamily="34" charset="0"/>
                <a:cs typeface="Arial" panose="020B0604020202020204" pitchFamily="34" charset="0"/>
              </a:rPr>
              <a:t>Identify technical, behavioral, and organizational factors that affect RHIS performance</a:t>
            </a:r>
          </a:p>
          <a:p>
            <a:pPr marL="469900" lvl="1" indent="-457200">
              <a:lnSpc>
                <a:spcPct val="95825"/>
              </a:lnSpc>
              <a:spcBef>
                <a:spcPts val="1200"/>
              </a:spcBef>
              <a:spcAft>
                <a:spcPts val="600"/>
              </a:spcAft>
              <a:buFont typeface="Arial" panose="020B0604020202020204" pitchFamily="34" charset="0"/>
              <a:buChar char="•"/>
            </a:pPr>
            <a:r>
              <a:rPr lang="en-US" sz="2800">
                <a:latin typeface="Arial" panose="020B0604020202020204" pitchFamily="34" charset="0"/>
                <a:cs typeface="Arial" panose="020B0604020202020204" pitchFamily="34" charset="0"/>
              </a:rPr>
              <a:t>Aid in designing and prioritizing interventions to improve RHIS performance</a:t>
            </a:r>
          </a:p>
          <a:p>
            <a:pPr marL="469900" marR="441979" lvl="1" indent="-457200">
              <a:lnSpc>
                <a:spcPct val="100041"/>
              </a:lnSpc>
              <a:spcBef>
                <a:spcPts val="1200"/>
              </a:spcBef>
              <a:spcAft>
                <a:spcPts val="600"/>
              </a:spcAft>
              <a:buFont typeface="Arial" panose="020B0604020202020204" pitchFamily="34" charset="0"/>
              <a:buChar char="•"/>
            </a:pPr>
            <a:r>
              <a:rPr lang="en-US" sz="2800">
                <a:latin typeface="Arial" panose="020B0604020202020204" pitchFamily="34" charset="0"/>
                <a:cs typeface="Arial" panose="020B0604020202020204" pitchFamily="34" charset="0"/>
              </a:rPr>
              <a:t>Advocate technical and financial support to improve RHIS performance</a:t>
            </a:r>
          </a:p>
          <a:p>
            <a:pPr marL="12700" marR="441979" lvl="1" indent="0" algn="l" defTabSz="914400" rtl="0" eaLnBrk="1" fontAlgn="auto" latinLnBrk="0" hangingPunct="1">
              <a:lnSpc>
                <a:spcPct val="100041"/>
              </a:lnSpc>
              <a:spcBef>
                <a:spcPts val="1200"/>
              </a:spcBef>
              <a:spcAft>
                <a:spcPts val="600"/>
              </a:spcAft>
              <a:buClrTx/>
              <a:buSzTx/>
              <a:buFont typeface="Arial" panose="020B0604020202020204" pitchFamily="34" charset="0"/>
              <a:buNone/>
              <a:tabLst/>
              <a:defRPr/>
            </a:pPr>
            <a:r>
              <a:rPr lang="en-US" sz="2800">
                <a:latin typeface="Garamond" panose="02020404030301010803" pitchFamily="18" charset="0"/>
              </a:rPr>
              <a:t>The tools can be used in combination or alone.</a:t>
            </a:r>
          </a:p>
        </p:txBody>
      </p:sp>
      <p:sp>
        <p:nvSpPr>
          <p:cNvPr id="4" name="Slide Number Placeholder 3"/>
          <p:cNvSpPr>
            <a:spLocks noGrp="1"/>
          </p:cNvSpPr>
          <p:nvPr>
            <p:ph type="sldNum" sz="quarter" idx="5"/>
          </p:nvPr>
        </p:nvSpPr>
        <p:spPr/>
        <p:txBody>
          <a:bodyPr/>
          <a:lstStyle/>
          <a:p>
            <a:fld id="{E6EEC99B-EBEB-49D8-BFA4-3882271AF321}" type="slidenum">
              <a:rPr lang="en-GB" smtClean="0"/>
              <a:t>118</a:t>
            </a:fld>
            <a:endParaRPr lang="en-GB"/>
          </a:p>
        </p:txBody>
      </p:sp>
    </p:spTree>
    <p:extLst>
      <p:ext uri="{BB962C8B-B14F-4D97-AF65-F5344CB8AC3E}">
        <p14:creationId xmlns:p14="http://schemas.microsoft.com/office/powerpoint/2010/main" val="155812924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a:latin typeface="Garamond" panose="02020404030301010803" pitchFamily="18" charset="0"/>
              </a:rPr>
              <a:t>Facilitator’s Note:</a:t>
            </a:r>
          </a:p>
          <a:p>
            <a:endParaRPr lang="en-US" sz="1200">
              <a:latin typeface="Garamond" panose="02020404030301010803" pitchFamily="18" charset="0"/>
            </a:endParaRPr>
          </a:p>
          <a:p>
            <a:r>
              <a:rPr lang="en-US" sz="1200">
                <a:latin typeface="Garamond" panose="02020404030301010803" pitchFamily="18" charset="0"/>
              </a:rPr>
              <a:t>Remind </a:t>
            </a:r>
            <a:r>
              <a:rPr lang="en-US" sz="1200" baseline="0">
                <a:latin typeface="Garamond" panose="02020404030301010803" pitchFamily="18" charset="0"/>
              </a:rPr>
              <a:t>participants that the PRISM Conceptual Model was presented in Session 4 and now we are showing how the PRISM Tools are related to it.</a:t>
            </a:r>
          </a:p>
          <a:p>
            <a:endParaRPr lang="en-US" sz="1200" baseline="0">
              <a:latin typeface="Garamond" panose="02020404030301010803" pitchFamily="18" charset="0"/>
            </a:endParaRPr>
          </a:p>
          <a:p>
            <a:r>
              <a:rPr lang="en-US" sz="1200" baseline="0">
                <a:latin typeface="Garamond" panose="02020404030301010803" pitchFamily="18" charset="0"/>
              </a:rPr>
              <a:t>Click 6 times to show the linking of PRISM tools with the model.</a:t>
            </a:r>
            <a:endParaRPr lang="en-US" sz="1200">
              <a:latin typeface="Garamond" panose="02020404030301010803"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EC99B-EBEB-49D8-BFA4-3882271AF321}"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119</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713519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6EEC99B-EBEB-49D8-BFA4-3882271AF321}" type="slidenum">
              <a:rPr lang="en-GB" smtClean="0"/>
              <a:t>12</a:t>
            </a:fld>
            <a:endParaRPr lang="en-GB"/>
          </a:p>
        </p:txBody>
      </p:sp>
    </p:spTree>
    <p:extLst>
      <p:ext uri="{BB962C8B-B14F-4D97-AF65-F5344CB8AC3E}">
        <p14:creationId xmlns:p14="http://schemas.microsoft.com/office/powerpoint/2010/main" val="143834258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971550"/>
            <a:ext cx="4660900"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a:solidFill>
                  <a:schemeClr val="tx1"/>
                </a:solidFill>
                <a:effectLst/>
                <a:latin typeface="Garamond" panose="02020404030301010803" pitchFamily="18" charset="0"/>
              </a:rPr>
              <a:t>Facilitator’s Note:</a:t>
            </a:r>
          </a:p>
          <a:p>
            <a:r>
              <a:rPr lang="en-US" sz="1200">
                <a:latin typeface="Garamond" panose="02020404030301010803" pitchFamily="18" charset="0"/>
              </a:rPr>
              <a:t>Participants should be provided with the selected mobile devices that the EN-MINI-PRISM data will be collected with</a:t>
            </a:r>
          </a:p>
          <a:p>
            <a:r>
              <a:rPr lang="en-US" sz="1200">
                <a:latin typeface="Garamond" panose="02020404030301010803" pitchFamily="18" charset="0"/>
              </a:rPr>
              <a:t>The following sessions provide opportunity to go through each tool in detail.</a:t>
            </a:r>
          </a:p>
          <a:p>
            <a:endParaRPr lang="en-US" sz="1200" b="0" baseline="0"/>
          </a:p>
        </p:txBody>
      </p:sp>
    </p:spTree>
    <p:extLst>
      <p:ext uri="{BB962C8B-B14F-4D97-AF65-F5344CB8AC3E}">
        <p14:creationId xmlns:p14="http://schemas.microsoft.com/office/powerpoint/2010/main" val="31805292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a:t>Facilitators note: </a:t>
            </a:r>
          </a:p>
          <a:p>
            <a:r>
              <a:rPr lang="en-GB"/>
              <a:t>10 mins to answer any questions or consider discussion topics proposed by the participants </a:t>
            </a:r>
          </a:p>
          <a:p>
            <a:r>
              <a:rPr lang="en-GB"/>
              <a:t>Also to support turning on of devices and </a:t>
            </a:r>
            <a:r>
              <a:rPr lang="en-GB" err="1"/>
              <a:t>initatial</a:t>
            </a:r>
            <a:r>
              <a:rPr lang="en-GB"/>
              <a:t> navigation to the SurveyCTO app </a:t>
            </a:r>
          </a:p>
        </p:txBody>
      </p:sp>
      <p:sp>
        <p:nvSpPr>
          <p:cNvPr id="4" name="Slide Number Placeholder 3"/>
          <p:cNvSpPr>
            <a:spLocks noGrp="1"/>
          </p:cNvSpPr>
          <p:nvPr>
            <p:ph type="sldNum" sz="quarter" idx="5"/>
          </p:nvPr>
        </p:nvSpPr>
        <p:spPr/>
        <p:txBody>
          <a:bodyPr/>
          <a:lstStyle/>
          <a:p>
            <a:fld id="{E6EEC99B-EBEB-49D8-BFA4-3882271AF321}" type="slidenum">
              <a:rPr lang="en-GB" smtClean="0"/>
              <a:t>121</a:t>
            </a:fld>
            <a:endParaRPr lang="en-GB"/>
          </a:p>
        </p:txBody>
      </p:sp>
    </p:spTree>
    <p:extLst>
      <p:ext uri="{BB962C8B-B14F-4D97-AF65-F5344CB8AC3E}">
        <p14:creationId xmlns:p14="http://schemas.microsoft.com/office/powerpoint/2010/main" val="164167487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6EEC99B-EBEB-49D8-BFA4-3882271AF321}" type="slidenum">
              <a:rPr lang="en-GB" smtClean="0"/>
              <a:t>122</a:t>
            </a:fld>
            <a:endParaRPr lang="en-GB"/>
          </a:p>
        </p:txBody>
      </p:sp>
    </p:spTree>
    <p:extLst>
      <p:ext uri="{BB962C8B-B14F-4D97-AF65-F5344CB8AC3E}">
        <p14:creationId xmlns:p14="http://schemas.microsoft.com/office/powerpoint/2010/main" val="397190423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5">
                <a:solidFill>
                  <a:srgbClr val="000000"/>
                </a:solidFill>
                <a:effectLst/>
                <a:latin typeface="Arial" panose="020B0604020202020204" pitchFamily="34" charset="0"/>
                <a:ea typeface="Garamond" panose="02020404030301010803" pitchFamily="18" charset="0"/>
                <a:cs typeface="Garamond" panose="02020404030301010803" pitchFamily="18" charset="0"/>
              </a:rPr>
              <a:t>Activity 1: present slides (10 mins) </a:t>
            </a:r>
          </a:p>
        </p:txBody>
      </p:sp>
      <p:sp>
        <p:nvSpPr>
          <p:cNvPr id="4" name="Slide Number Placeholder 3"/>
          <p:cNvSpPr>
            <a:spLocks noGrp="1"/>
          </p:cNvSpPr>
          <p:nvPr>
            <p:ph type="sldNum" sz="quarter" idx="5"/>
          </p:nvPr>
        </p:nvSpPr>
        <p:spPr/>
        <p:txBody>
          <a:bodyPr/>
          <a:lstStyle/>
          <a:p>
            <a:fld id="{E6EEC99B-EBEB-49D8-BFA4-3882271AF321}" type="slidenum">
              <a:rPr lang="en-GB" smtClean="0"/>
              <a:t>123</a:t>
            </a:fld>
            <a:endParaRPr lang="en-GB"/>
          </a:p>
        </p:txBody>
      </p:sp>
    </p:spTree>
    <p:extLst>
      <p:ext uri="{BB962C8B-B14F-4D97-AF65-F5344CB8AC3E}">
        <p14:creationId xmlns:p14="http://schemas.microsoft.com/office/powerpoint/2010/main" val="247191927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15 minutes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EC99B-EBEB-49D8-BFA4-3882271AF321}"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124</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420816880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696" marR="952703">
              <a:lnSpc>
                <a:spcPct val="100041"/>
              </a:lnSpc>
              <a:spcBef>
                <a:spcPts val="965"/>
              </a:spcBef>
            </a:pPr>
            <a:r>
              <a:rPr lang="en-US" sz="2800">
                <a:solidFill>
                  <a:srgbClr val="C83537"/>
                </a:solidFill>
                <a:latin typeface="Arial" panose="020B0604020202020204" pitchFamily="34" charset="0"/>
                <a:cs typeface="Arial" panose="020B0604020202020204" pitchFamily="34" charset="0"/>
              </a:rPr>
              <a:t>Use this tool to:</a:t>
            </a:r>
          </a:p>
          <a:p>
            <a:pPr marL="457200" marR="952703" indent="-457200">
              <a:lnSpc>
                <a:spcPct val="100041"/>
              </a:lnSpc>
              <a:spcBef>
                <a:spcPts val="965"/>
              </a:spcBef>
              <a:buFont typeface="Arial" panose="020B0604020202020204" pitchFamily="34" charset="0"/>
              <a:buChar char="•"/>
            </a:pPr>
            <a:r>
              <a:rPr lang="en-US" sz="2800">
                <a:latin typeface="Arial" panose="020B0604020202020204" pitchFamily="34" charset="0"/>
                <a:cs typeface="Arial" panose="020B0604020202020204" pitchFamily="34" charset="0"/>
              </a:rPr>
              <a:t>Determine the current level of RHIS performance at health facility and district or higher levels</a:t>
            </a:r>
          </a:p>
          <a:p>
            <a:pPr marL="457200" marR="952703" indent="-457200">
              <a:lnSpc>
                <a:spcPct val="100041"/>
              </a:lnSpc>
              <a:spcBef>
                <a:spcPts val="965"/>
              </a:spcBef>
              <a:buFont typeface="Arial" panose="020B0604020202020204" pitchFamily="34" charset="0"/>
              <a:buChar char="•"/>
            </a:pPr>
            <a:r>
              <a:rPr lang="en-US" sz="2800">
                <a:latin typeface="Arial" panose="020B0604020202020204" pitchFamily="34" charset="0"/>
                <a:cs typeface="Arial" panose="020B0604020202020204" pitchFamily="34" charset="0"/>
              </a:rPr>
              <a:t>Regularly monitor RHIS performance</a:t>
            </a:r>
          </a:p>
          <a:p>
            <a:pPr marL="12696" marR="952703">
              <a:lnSpc>
                <a:spcPct val="100041"/>
              </a:lnSpc>
              <a:spcBef>
                <a:spcPts val="965"/>
              </a:spcBef>
            </a:pPr>
            <a:endParaRPr lang="en-US" sz="2800">
              <a:solidFill>
                <a:srgbClr val="C83537"/>
              </a:solidFill>
              <a:latin typeface="Arial" panose="020B0604020202020204" pitchFamily="34" charset="0"/>
              <a:cs typeface="Arial" panose="020B0604020202020204" pitchFamily="34" charset="0"/>
            </a:endParaRPr>
          </a:p>
          <a:p>
            <a:pPr marL="12696" marR="952703">
              <a:lnSpc>
                <a:spcPct val="100041"/>
              </a:lnSpc>
              <a:spcBef>
                <a:spcPts val="965"/>
              </a:spcBef>
            </a:pPr>
            <a:r>
              <a:rPr lang="en-US" sz="2800">
                <a:solidFill>
                  <a:srgbClr val="C83537"/>
                </a:solidFill>
                <a:latin typeface="Arial" panose="020B0604020202020204" pitchFamily="34" charset="0"/>
                <a:cs typeface="Arial" panose="020B0604020202020204" pitchFamily="34" charset="0"/>
              </a:rPr>
              <a:t>The tool measures the status of:</a:t>
            </a:r>
          </a:p>
          <a:p>
            <a:pPr marL="971550" marR="952703" lvl="1" indent="-514350">
              <a:lnSpc>
                <a:spcPct val="100041"/>
              </a:lnSpc>
              <a:spcBef>
                <a:spcPts val="965"/>
              </a:spcBef>
              <a:buFont typeface="+mj-lt"/>
              <a:buAutoNum type="arabicPeriod"/>
            </a:pPr>
            <a:r>
              <a:rPr lang="en-US" sz="2800">
                <a:latin typeface="Arial" panose="020B0604020202020204" pitchFamily="34" charset="0"/>
                <a:cs typeface="Arial" panose="020B0604020202020204" pitchFamily="34" charset="0"/>
              </a:rPr>
              <a:t>RHIS performance </a:t>
            </a:r>
          </a:p>
          <a:p>
            <a:pPr marR="952703" lvl="2">
              <a:lnSpc>
                <a:spcPct val="100041"/>
              </a:lnSpc>
              <a:spcBef>
                <a:spcPts val="965"/>
              </a:spcBef>
            </a:pPr>
            <a:r>
              <a:rPr lang="en-US" sz="2800">
                <a:latin typeface="Arial" panose="020B0604020202020204" pitchFamily="34" charset="0"/>
                <a:cs typeface="Arial" panose="020B0604020202020204" pitchFamily="34" charset="0"/>
              </a:rPr>
              <a:t>(data quality and information use) </a:t>
            </a:r>
          </a:p>
          <a:p>
            <a:pPr marL="971550" marR="952703" lvl="1" indent="-514350">
              <a:lnSpc>
                <a:spcPct val="100041"/>
              </a:lnSpc>
              <a:spcBef>
                <a:spcPts val="965"/>
              </a:spcBef>
              <a:buFont typeface="+mj-lt"/>
              <a:buAutoNum type="arabicPeriod"/>
            </a:pPr>
            <a:r>
              <a:rPr lang="en-US" sz="2800">
                <a:latin typeface="Arial" panose="020B0604020202020204" pitchFamily="34" charset="0"/>
                <a:cs typeface="Arial" panose="020B0604020202020204" pitchFamily="34" charset="0"/>
              </a:rPr>
              <a:t>RHIS data management</a:t>
            </a:r>
          </a:p>
          <a:p>
            <a:pPr marL="0" indent="0">
              <a:buFontTx/>
              <a:buNone/>
            </a:pPr>
            <a:endParaRPr lang="en-US" sz="1200" b="0" baseline="0">
              <a:latin typeface="Garamond" panose="02020404030301010803" pitchFamily="18" charset="0"/>
            </a:endParaRPr>
          </a:p>
          <a:p>
            <a:pPr>
              <a:defRPr/>
            </a:pPr>
            <a:endParaRPr lang="en-US">
              <a:latin typeface="Garamond" panose="02020404030301010803" pitchFamily="18" charset="0"/>
            </a:endParaRPr>
          </a:p>
        </p:txBody>
      </p:sp>
      <p:sp>
        <p:nvSpPr>
          <p:cNvPr id="4" name="Slide Number Placeholder 3"/>
          <p:cNvSpPr>
            <a:spLocks noGrp="1"/>
          </p:cNvSpPr>
          <p:nvPr>
            <p:ph type="sldNum" sz="quarter" idx="5"/>
          </p:nvPr>
        </p:nvSpPr>
        <p:spPr/>
        <p:txBody>
          <a:bodyPr/>
          <a:lstStyle/>
          <a:p>
            <a:fld id="{E6EEC99B-EBEB-49D8-BFA4-3882271AF321}" type="slidenum">
              <a:rPr lang="en-GB" smtClean="0"/>
              <a:t>125</a:t>
            </a:fld>
            <a:endParaRPr lang="en-GB"/>
          </a:p>
        </p:txBody>
      </p:sp>
    </p:spTree>
    <p:extLst>
      <p:ext uri="{BB962C8B-B14F-4D97-AF65-F5344CB8AC3E}">
        <p14:creationId xmlns:p14="http://schemas.microsoft.com/office/powerpoint/2010/main" val="11297746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971550"/>
            <a:ext cx="4660900"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Garamond" panose="02020404030301010803" pitchFamily="18" charset="0"/>
              </a:rPr>
              <a:t>Facilitator’s Note:</a:t>
            </a:r>
          </a:p>
          <a:p>
            <a:r>
              <a:rPr lang="en-US" sz="1200" dirty="0">
                <a:latin typeface="Garamond" panose="02020404030301010803" pitchFamily="18" charset="0"/>
              </a:rPr>
              <a:t>Participants should be provided with the selected mobile devices that the EN-MINI-PRISM data will be collected with</a:t>
            </a:r>
          </a:p>
          <a:p>
            <a:r>
              <a:rPr lang="en-US" sz="1200" dirty="0">
                <a:latin typeface="Garamond" panose="02020404030301010803" pitchFamily="18" charset="0"/>
              </a:rPr>
              <a:t>The following sessions provide opportunity to go through each tool in detail.</a:t>
            </a:r>
          </a:p>
          <a:p>
            <a:endParaRPr lang="en-US" sz="1200" b="0" baseline="0" dirty="0"/>
          </a:p>
        </p:txBody>
      </p:sp>
    </p:spTree>
    <p:extLst>
      <p:ext uri="{BB962C8B-B14F-4D97-AF65-F5344CB8AC3E}">
        <p14:creationId xmlns:p14="http://schemas.microsoft.com/office/powerpoint/2010/main" val="197881498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200" b="0" baseline="0">
              <a:latin typeface="Garamond" panose="02020404030301010803" pitchFamily="18" charset="0"/>
            </a:endParaRPr>
          </a:p>
          <a:p>
            <a:pPr>
              <a:defRPr/>
            </a:pPr>
            <a:endParaRPr lang="en-US">
              <a:latin typeface="Garamond" panose="02020404030301010803" pitchFamily="18" charset="0"/>
            </a:endParaRPr>
          </a:p>
        </p:txBody>
      </p:sp>
      <p:sp>
        <p:nvSpPr>
          <p:cNvPr id="4" name="Slide Number Placeholder 3"/>
          <p:cNvSpPr>
            <a:spLocks noGrp="1"/>
          </p:cNvSpPr>
          <p:nvPr>
            <p:ph type="sldNum" sz="quarter" idx="5"/>
          </p:nvPr>
        </p:nvSpPr>
        <p:spPr/>
        <p:txBody>
          <a:bodyPr/>
          <a:lstStyle/>
          <a:p>
            <a:fld id="{E6EEC99B-EBEB-49D8-BFA4-3882271AF321}" type="slidenum">
              <a:rPr lang="en-GB" smtClean="0"/>
              <a:t>127</a:t>
            </a:fld>
            <a:endParaRPr lang="en-GB"/>
          </a:p>
        </p:txBody>
      </p:sp>
    </p:spTree>
    <p:extLst>
      <p:ext uri="{BB962C8B-B14F-4D97-AF65-F5344CB8AC3E}">
        <p14:creationId xmlns:p14="http://schemas.microsoft.com/office/powerpoint/2010/main" val="134615620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Garamond" panose="02020404030301010803" pitchFamily="18" charset="0"/>
              </a:rPr>
              <a:t>Facilitator’s Note: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200" spc="-5" dirty="0">
                <a:effectLst/>
                <a:latin typeface="Arial" panose="020B0604020202020204" pitchFamily="34" charset="0"/>
                <a:ea typeface="Calibri" panose="020F0502020204030204" pitchFamily="34" charset="0"/>
                <a:cs typeface="Arial" panose="020B0604020202020204" pitchFamily="34" charset="0"/>
              </a:rPr>
              <a:t>Using mobile device of choice for data collection, work through each question in detail and practice entering the data</a:t>
            </a:r>
          </a:p>
          <a:p>
            <a:pPr marL="285750" indent="-285750">
              <a:buFontTx/>
              <a:buChar char="-"/>
            </a:pPr>
            <a:r>
              <a:rPr lang="en-US" sz="1200" b="0" baseline="0" dirty="0">
                <a:latin typeface="Garamond" panose="02020404030301010803" pitchFamily="18" charset="0"/>
              </a:rPr>
              <a:t>Encourage participants to ask clarifying questions, and address those questions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200" spc="-5" dirty="0">
                <a:solidFill>
                  <a:srgbClr val="000000"/>
                </a:solidFill>
                <a:effectLst/>
                <a:latin typeface="Arial" panose="020B0604020202020204" pitchFamily="34" charset="0"/>
                <a:ea typeface="Garamond" panose="02020404030301010803" pitchFamily="18" charset="0"/>
                <a:cs typeface="Garamond" panose="02020404030301010803" pitchFamily="18" charset="0"/>
              </a:rPr>
              <a:t>Make notes on your paper copy </a:t>
            </a:r>
            <a:endParaRPr lang="en-US" sz="1000" b="0" baseline="0" dirty="0">
              <a:latin typeface="Garamond" panose="02020404030301010803" pitchFamily="18" charset="0"/>
            </a:endParaRPr>
          </a:p>
          <a:p>
            <a:pPr marL="285750" indent="-285750">
              <a:buFontTx/>
              <a:buChar char="-"/>
            </a:pPr>
            <a:r>
              <a:rPr lang="en-US" sz="1200" b="0" baseline="0" dirty="0">
                <a:latin typeface="Garamond" panose="02020404030301010803" pitchFamily="18" charset="0"/>
              </a:rPr>
              <a:t>Demonstrate how to enter data collected during the PRISM assessment using </a:t>
            </a:r>
            <a:r>
              <a:rPr lang="en-US" sz="1200" b="0" baseline="0" dirty="0" err="1">
                <a:latin typeface="Garamond" panose="02020404030301010803" pitchFamily="18" charset="0"/>
              </a:rPr>
              <a:t>SurveyCTO</a:t>
            </a:r>
            <a:r>
              <a:rPr lang="en-US" sz="1200" b="0" baseline="0" dirty="0">
                <a:latin typeface="Garamond" panose="02020404030301010803" pitchFamily="18" charset="0"/>
              </a:rPr>
              <a:t> (suggest to project live use of </a:t>
            </a:r>
            <a:r>
              <a:rPr lang="en-US" sz="1200" b="0" baseline="0" dirty="0" err="1">
                <a:latin typeface="Garamond" panose="02020404030301010803" pitchFamily="18" charset="0"/>
              </a:rPr>
              <a:t>SurveyCTO</a:t>
            </a:r>
            <a:r>
              <a:rPr lang="en-US" sz="1200" b="0" baseline="0" dirty="0">
                <a:latin typeface="Garamond" panose="02020404030301010803" pitchFamily="18" charset="0"/>
              </a:rPr>
              <a:t> data entry on big screen)</a:t>
            </a:r>
          </a:p>
        </p:txBody>
      </p:sp>
      <p:sp>
        <p:nvSpPr>
          <p:cNvPr id="4" name="Slide Number Placeholder 3"/>
          <p:cNvSpPr>
            <a:spLocks noGrp="1"/>
          </p:cNvSpPr>
          <p:nvPr>
            <p:ph type="sldNum" sz="quarter" idx="5"/>
          </p:nvPr>
        </p:nvSpPr>
        <p:spPr/>
        <p:txBody>
          <a:bodyPr/>
          <a:lstStyle/>
          <a:p>
            <a:fld id="{E6EEC99B-EBEB-49D8-BFA4-3882271AF321}" type="slidenum">
              <a:rPr lang="en-GB" smtClean="0"/>
              <a:t>128</a:t>
            </a:fld>
            <a:endParaRPr lang="en-GB"/>
          </a:p>
        </p:txBody>
      </p:sp>
    </p:spTree>
    <p:extLst>
      <p:ext uri="{BB962C8B-B14F-4D97-AF65-F5344CB8AC3E}">
        <p14:creationId xmlns:p14="http://schemas.microsoft.com/office/powerpoint/2010/main" val="351866714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a:t>Facilitators note: </a:t>
            </a:r>
          </a:p>
          <a:p>
            <a:r>
              <a:rPr lang="en-GB"/>
              <a:t>10 mins to answer any questions or consider discussion topics proposed by the participants </a:t>
            </a:r>
          </a:p>
        </p:txBody>
      </p:sp>
      <p:sp>
        <p:nvSpPr>
          <p:cNvPr id="4" name="Slide Number Placeholder 3"/>
          <p:cNvSpPr>
            <a:spLocks noGrp="1"/>
          </p:cNvSpPr>
          <p:nvPr>
            <p:ph type="sldNum" sz="quarter" idx="5"/>
          </p:nvPr>
        </p:nvSpPr>
        <p:spPr/>
        <p:txBody>
          <a:bodyPr/>
          <a:lstStyle/>
          <a:p>
            <a:fld id="{E6EEC99B-EBEB-49D8-BFA4-3882271AF321}" type="slidenum">
              <a:rPr lang="en-GB" smtClean="0"/>
              <a:t>129</a:t>
            </a:fld>
            <a:endParaRPr lang="en-GB"/>
          </a:p>
        </p:txBody>
      </p:sp>
    </p:spTree>
    <p:extLst>
      <p:ext uri="{BB962C8B-B14F-4D97-AF65-F5344CB8AC3E}">
        <p14:creationId xmlns:p14="http://schemas.microsoft.com/office/powerpoint/2010/main" val="2347573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971550"/>
            <a:ext cx="4660900"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endParaRPr lang="en-US"/>
          </a:p>
        </p:txBody>
      </p:sp>
    </p:spTree>
    <p:extLst>
      <p:ext uri="{BB962C8B-B14F-4D97-AF65-F5344CB8AC3E}">
        <p14:creationId xmlns:p14="http://schemas.microsoft.com/office/powerpoint/2010/main" val="163576672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6EEC99B-EBEB-49D8-BFA4-3882271AF321}" type="slidenum">
              <a:rPr lang="en-GB" smtClean="0"/>
              <a:t>130</a:t>
            </a:fld>
            <a:endParaRPr lang="en-GB"/>
          </a:p>
        </p:txBody>
      </p:sp>
    </p:spTree>
    <p:extLst>
      <p:ext uri="{BB962C8B-B14F-4D97-AF65-F5344CB8AC3E}">
        <p14:creationId xmlns:p14="http://schemas.microsoft.com/office/powerpoint/2010/main" val="315320325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5">
                <a:solidFill>
                  <a:srgbClr val="000000"/>
                </a:solidFill>
                <a:effectLst/>
                <a:latin typeface="Arial" panose="020B0604020202020204" pitchFamily="34" charset="0"/>
                <a:ea typeface="Garamond" panose="02020404030301010803" pitchFamily="18" charset="0"/>
                <a:cs typeface="Garamond" panose="02020404030301010803" pitchFamily="18" charset="0"/>
              </a:rPr>
              <a:t>Activity 1: present slides </a:t>
            </a:r>
          </a:p>
        </p:txBody>
      </p:sp>
      <p:sp>
        <p:nvSpPr>
          <p:cNvPr id="4" name="Slide Number Placeholder 3"/>
          <p:cNvSpPr>
            <a:spLocks noGrp="1"/>
          </p:cNvSpPr>
          <p:nvPr>
            <p:ph type="sldNum" sz="quarter" idx="5"/>
          </p:nvPr>
        </p:nvSpPr>
        <p:spPr/>
        <p:txBody>
          <a:bodyPr/>
          <a:lstStyle/>
          <a:p>
            <a:fld id="{E6EEC99B-EBEB-49D8-BFA4-3882271AF321}" type="slidenum">
              <a:rPr lang="en-GB" smtClean="0"/>
              <a:t>131</a:t>
            </a:fld>
            <a:endParaRPr lang="en-GB"/>
          </a:p>
        </p:txBody>
      </p:sp>
    </p:spTree>
    <p:extLst>
      <p:ext uri="{BB962C8B-B14F-4D97-AF65-F5344CB8AC3E}">
        <p14:creationId xmlns:p14="http://schemas.microsoft.com/office/powerpoint/2010/main" val="484382709"/>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15 minutes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EC99B-EBEB-49D8-BFA4-3882271AF321}"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132</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279411005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EN-MINI-PRISM Tool 3 assesses</a:t>
            </a:r>
            <a:r>
              <a:rPr lang="en-US" b="0" i="0">
                <a:solidFill>
                  <a:srgbClr val="323130"/>
                </a:solidFill>
                <a:effectLst/>
                <a:latin typeface="Segoe UI" panose="020B0502040204020203" pitchFamily="34" charset="0"/>
              </a:rPr>
              <a:t> the functionality and user-friendliness of the existing electronic systems for generating, processing, analyzing, and using routine newborn health data</a:t>
            </a:r>
            <a:endParaRPr lang="en-US" sz="1200" b="0" i="0">
              <a:solidFill>
                <a:srgbClr val="D06228"/>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a:solidFill>
                <a:srgbClr val="D06228"/>
              </a:solidFill>
              <a:effectLst/>
              <a:latin typeface="Segoe UI" panose="020B0502040204020203" pitchFamily="34" charset="0"/>
            </a:endParaRPr>
          </a:p>
          <a:p>
            <a:pPr marL="12696" marR="952703">
              <a:lnSpc>
                <a:spcPct val="100041"/>
              </a:lnSpc>
              <a:spcBef>
                <a:spcPts val="965"/>
              </a:spcBef>
            </a:pPr>
            <a:r>
              <a:rPr lang="en-US" sz="2400">
                <a:solidFill>
                  <a:srgbClr val="C83537"/>
                </a:solidFill>
                <a:latin typeface="Arial" panose="020B0604020202020204" pitchFamily="34" charset="0"/>
                <a:cs typeface="Arial" panose="020B0604020202020204" pitchFamily="34" charset="0"/>
              </a:rPr>
              <a:t>The tool measures functions as part of the RHIS process and technical factors, such as:</a:t>
            </a:r>
          </a:p>
          <a:p>
            <a:pPr marL="971550" marR="952703" lvl="1" indent="-514350">
              <a:lnSpc>
                <a:spcPct val="100041"/>
              </a:lnSpc>
              <a:spcBef>
                <a:spcPts val="965"/>
              </a:spcBef>
              <a:buFont typeface="+mj-lt"/>
              <a:buAutoNum type="arabicPeriod"/>
            </a:pPr>
            <a:r>
              <a:rPr lang="en-US" sz="2200">
                <a:latin typeface="Arial" panose="020B0604020202020204" pitchFamily="34" charset="0"/>
                <a:cs typeface="Arial" panose="020B0604020202020204" pitchFamily="34" charset="0"/>
              </a:rPr>
              <a:t>Unique identifiers for the health facility (master facility list)</a:t>
            </a:r>
          </a:p>
          <a:p>
            <a:pPr marL="971550" marR="952703" lvl="1" indent="-514350">
              <a:lnSpc>
                <a:spcPct val="100041"/>
              </a:lnSpc>
              <a:spcBef>
                <a:spcPts val="965"/>
              </a:spcBef>
              <a:buFont typeface="+mj-lt"/>
              <a:buAutoNum type="arabicPeriod"/>
            </a:pPr>
            <a:r>
              <a:rPr lang="en-US" sz="2200">
                <a:latin typeface="Arial" panose="020B0604020202020204" pitchFamily="34" charset="0"/>
                <a:cs typeface="Arial" panose="020B0604020202020204" pitchFamily="34" charset="0"/>
              </a:rPr>
              <a:t>Aggregate report generation</a:t>
            </a:r>
          </a:p>
          <a:p>
            <a:pPr marL="971550" marR="952703" lvl="1" indent="-514350">
              <a:lnSpc>
                <a:spcPct val="100041"/>
              </a:lnSpc>
              <a:spcBef>
                <a:spcPts val="965"/>
              </a:spcBef>
              <a:buFont typeface="+mj-lt"/>
              <a:buAutoNum type="arabicPeriod"/>
            </a:pPr>
            <a:r>
              <a:rPr lang="en-US" sz="2200">
                <a:latin typeface="Arial" panose="020B0604020202020204" pitchFamily="34" charset="0"/>
                <a:cs typeface="Arial" panose="020B0604020202020204" pitchFamily="34" charset="0"/>
              </a:rPr>
              <a:t>Coverage calculation using population estimates</a:t>
            </a:r>
          </a:p>
          <a:p>
            <a:pPr marL="971550" marR="952703" lvl="1" indent="-514350">
              <a:lnSpc>
                <a:spcPct val="100041"/>
              </a:lnSpc>
              <a:spcBef>
                <a:spcPts val="965"/>
              </a:spcBef>
              <a:buFont typeface="+mj-lt"/>
              <a:buAutoNum type="arabicPeriod"/>
            </a:pPr>
            <a:r>
              <a:rPr lang="en-US" sz="2200">
                <a:latin typeface="Arial" panose="020B0604020202020204" pitchFamily="34" charset="0"/>
                <a:cs typeface="Arial" panose="020B0604020202020204" pitchFamily="34" charset="0"/>
              </a:rPr>
              <a:t>Data integration (interoperability)</a:t>
            </a:r>
          </a:p>
          <a:p>
            <a:pPr marL="971550" marR="952703" lvl="1" indent="-514350">
              <a:lnSpc>
                <a:spcPct val="100041"/>
              </a:lnSpc>
              <a:spcBef>
                <a:spcPts val="965"/>
              </a:spcBef>
              <a:buFont typeface="+mj-lt"/>
              <a:buAutoNum type="arabicPeriod"/>
            </a:pPr>
            <a:r>
              <a:rPr lang="en-US" sz="2200">
                <a:latin typeface="Arial" panose="020B0604020202020204" pitchFamily="34" charset="0"/>
                <a:cs typeface="Arial" panose="020B0604020202020204" pitchFamily="34" charset="0"/>
              </a:rPr>
              <a:t>Data disaggregation by sex and age</a:t>
            </a:r>
          </a:p>
          <a:p>
            <a:pPr marL="971550" marR="952703" lvl="1" indent="-514350">
              <a:lnSpc>
                <a:spcPct val="100041"/>
              </a:lnSpc>
              <a:spcBef>
                <a:spcPts val="965"/>
              </a:spcBef>
              <a:buFont typeface="+mj-lt"/>
              <a:buAutoNum type="arabicPeriod"/>
            </a:pPr>
            <a:r>
              <a:rPr lang="en-US" sz="2200">
                <a:latin typeface="Arial" panose="020B0604020202020204" pitchFamily="34" charset="0"/>
                <a:cs typeface="Arial" panose="020B0604020202020204" pitchFamily="34" charset="0"/>
              </a:rPr>
              <a:t>Data analysis and visualization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32313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E6EEC99B-EBEB-49D8-BFA4-3882271AF321}" type="slidenum">
              <a:rPr lang="en-GB" smtClean="0"/>
              <a:t>133</a:t>
            </a:fld>
            <a:endParaRPr lang="en-GB"/>
          </a:p>
        </p:txBody>
      </p:sp>
    </p:spTree>
    <p:extLst>
      <p:ext uri="{BB962C8B-B14F-4D97-AF65-F5344CB8AC3E}">
        <p14:creationId xmlns:p14="http://schemas.microsoft.com/office/powerpoint/2010/main" val="2335538245"/>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971550"/>
            <a:ext cx="4660900"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Garamond" panose="02020404030301010803" pitchFamily="18" charset="0"/>
              </a:rPr>
              <a:t>Facilitator’s Note:</a:t>
            </a:r>
          </a:p>
          <a:p>
            <a:r>
              <a:rPr lang="en-US" sz="1200" dirty="0">
                <a:latin typeface="Garamond" panose="02020404030301010803" pitchFamily="18" charset="0"/>
              </a:rPr>
              <a:t>Participants should be provided with the selected mobile devices that the EN-MINI-PRISM data will be collected with</a:t>
            </a:r>
          </a:p>
          <a:p>
            <a:r>
              <a:rPr lang="en-US" sz="1200" dirty="0">
                <a:latin typeface="Garamond" panose="02020404030301010803" pitchFamily="18" charset="0"/>
              </a:rPr>
              <a:t>The following sessions provide opportunity to go through each tool in detail.</a:t>
            </a:r>
          </a:p>
          <a:p>
            <a:endParaRPr lang="en-US" sz="1200" b="0" baseline="0" dirty="0"/>
          </a:p>
        </p:txBody>
      </p:sp>
    </p:spTree>
    <p:extLst>
      <p:ext uri="{BB962C8B-B14F-4D97-AF65-F5344CB8AC3E}">
        <p14:creationId xmlns:p14="http://schemas.microsoft.com/office/powerpoint/2010/main" val="405031212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2313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E6EEC99B-EBEB-49D8-BFA4-3882271AF321}" type="slidenum">
              <a:rPr lang="en-GB" smtClean="0"/>
              <a:t>135</a:t>
            </a:fld>
            <a:endParaRPr lang="en-GB"/>
          </a:p>
        </p:txBody>
      </p:sp>
    </p:spTree>
    <p:extLst>
      <p:ext uri="{BB962C8B-B14F-4D97-AF65-F5344CB8AC3E}">
        <p14:creationId xmlns:p14="http://schemas.microsoft.com/office/powerpoint/2010/main" val="176303684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808038"/>
            <a:ext cx="7185026" cy="4041775"/>
          </a:xfrm>
        </p:spPr>
      </p:sp>
      <p:sp>
        <p:nvSpPr>
          <p:cNvPr id="3" name="Notes Placeholder 2"/>
          <p:cNvSpPr>
            <a:spLocks noGrp="1"/>
          </p:cNvSpPr>
          <p:nvPr>
            <p:ph type="body" idx="1"/>
          </p:nvPr>
        </p:nvSpPr>
        <p:spPr/>
        <p:txBody>
          <a:bodyPr/>
          <a:lstStyle/>
          <a:p>
            <a:pPr defTabSz="914289">
              <a:defRPr/>
            </a:pPr>
            <a:r>
              <a:rPr lang="en-GB" dirty="0"/>
              <a:t>This table summarises indicators classified by IMPACT, COVERAGE, INPUT</a:t>
            </a:r>
          </a:p>
          <a:p>
            <a:pPr defTabSz="914289">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33FBF5-0A29-4FAE-9E6A-3686CAAD4407}" type="slidenum">
              <a:rPr kumimoji="0" lang="en-GB" sz="1800" u="none" strike="noStrike" kern="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en-GB" sz="1800" u="none" strike="noStrike" kern="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71892185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F2A13E"/>
                </a:solidFill>
                <a:effectLst/>
                <a:uLnTx/>
                <a:uFillTx/>
                <a:latin typeface="Arial" panose="020B0604020202020204" pitchFamily="34" charset="0"/>
                <a:cs typeface="Arial" panose="020B0604020202020204" pitchFamily="34" charset="0"/>
              </a:rPr>
              <a:t>Here you can see some example questions from the EN-MINI-PRISM tool 3, such as: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If the right data are being collected in electronic systems to calculate prioritised newborn indicators (such as stillbirth rate, neonatal mortality and others shown here)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In this slide you can see how these questions appear in the both the paper tool and in SurveyCTO (both available on the website). </a:t>
            </a:r>
          </a:p>
          <a:p>
            <a:endParaRPr lang="en-GB"/>
          </a:p>
        </p:txBody>
      </p:sp>
      <p:sp>
        <p:nvSpPr>
          <p:cNvPr id="4" name="Slide Number Placeholder 3"/>
          <p:cNvSpPr>
            <a:spLocks noGrp="1"/>
          </p:cNvSpPr>
          <p:nvPr>
            <p:ph type="sldNum" sz="quarter" idx="5"/>
          </p:nvPr>
        </p:nvSpPr>
        <p:spPr/>
        <p:txBody>
          <a:bodyPr/>
          <a:lstStyle/>
          <a:p>
            <a:fld id="{E6EEC99B-EBEB-49D8-BFA4-3882271AF321}" type="slidenum">
              <a:rPr lang="en-GB" smtClean="0"/>
              <a:t>137</a:t>
            </a:fld>
            <a:endParaRPr lang="en-GB"/>
          </a:p>
        </p:txBody>
      </p:sp>
    </p:spTree>
    <p:extLst>
      <p:ext uri="{BB962C8B-B14F-4D97-AF65-F5344CB8AC3E}">
        <p14:creationId xmlns:p14="http://schemas.microsoft.com/office/powerpoint/2010/main" val="133654909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Garamond" panose="02020404030301010803" pitchFamily="18" charset="0"/>
              </a:rPr>
              <a:t>Facilitator’s Note: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200" spc="-5" dirty="0">
                <a:effectLst/>
                <a:latin typeface="Arial" panose="020B0604020202020204" pitchFamily="34" charset="0"/>
                <a:ea typeface="Calibri" panose="020F0502020204030204" pitchFamily="34" charset="0"/>
                <a:cs typeface="Arial" panose="020B0604020202020204" pitchFamily="34" charset="0"/>
              </a:rPr>
              <a:t>Using mobile device of choice for data collection, work through each question in detail and practice entering the data</a:t>
            </a:r>
          </a:p>
          <a:p>
            <a:pPr marL="285750" indent="-285750">
              <a:buFontTx/>
              <a:buChar char="-"/>
            </a:pPr>
            <a:r>
              <a:rPr lang="en-US" sz="1200" b="0" baseline="0" dirty="0">
                <a:latin typeface="Garamond" panose="02020404030301010803" pitchFamily="18" charset="0"/>
              </a:rPr>
              <a:t>Encourage participants to ask clarifying questions, and address those questions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200" spc="-5" dirty="0">
                <a:solidFill>
                  <a:srgbClr val="000000"/>
                </a:solidFill>
                <a:effectLst/>
                <a:latin typeface="Arial" panose="020B0604020202020204" pitchFamily="34" charset="0"/>
                <a:ea typeface="Garamond" panose="02020404030301010803" pitchFamily="18" charset="0"/>
                <a:cs typeface="Garamond" panose="02020404030301010803" pitchFamily="18" charset="0"/>
              </a:rPr>
              <a:t>Make notes on your paper copy </a:t>
            </a:r>
            <a:endParaRPr lang="en-US" sz="1000" b="0" baseline="0" dirty="0">
              <a:latin typeface="Garamond" panose="02020404030301010803" pitchFamily="18" charset="0"/>
            </a:endParaRPr>
          </a:p>
          <a:p>
            <a:pPr marL="285750" indent="-285750">
              <a:buFontTx/>
              <a:buChar char="-"/>
            </a:pPr>
            <a:r>
              <a:rPr lang="en-US" sz="1200" b="0" baseline="0" dirty="0">
                <a:latin typeface="Garamond" panose="02020404030301010803" pitchFamily="18" charset="0"/>
              </a:rPr>
              <a:t>Demonstrate how to enter data collected during the PRISM assessment using </a:t>
            </a:r>
            <a:r>
              <a:rPr lang="en-US" sz="1200" b="0" baseline="0" dirty="0" err="1">
                <a:latin typeface="Garamond" panose="02020404030301010803" pitchFamily="18" charset="0"/>
              </a:rPr>
              <a:t>SurveyCTO</a:t>
            </a:r>
            <a:r>
              <a:rPr lang="en-US" sz="1200" b="0" baseline="0" dirty="0">
                <a:latin typeface="Garamond" panose="02020404030301010803" pitchFamily="18" charset="0"/>
              </a:rPr>
              <a:t> (suggest to project live use of </a:t>
            </a:r>
            <a:r>
              <a:rPr lang="en-US" sz="1200" b="0" baseline="0" dirty="0" err="1">
                <a:latin typeface="Garamond" panose="02020404030301010803" pitchFamily="18" charset="0"/>
              </a:rPr>
              <a:t>SurveyCTO</a:t>
            </a:r>
            <a:r>
              <a:rPr lang="en-US" sz="1200" b="0" baseline="0" dirty="0">
                <a:latin typeface="Garamond" panose="02020404030301010803" pitchFamily="18" charset="0"/>
              </a:rPr>
              <a:t> data entry on big screen)</a:t>
            </a:r>
          </a:p>
        </p:txBody>
      </p:sp>
      <p:sp>
        <p:nvSpPr>
          <p:cNvPr id="4" name="Slide Number Placeholder 3"/>
          <p:cNvSpPr>
            <a:spLocks noGrp="1"/>
          </p:cNvSpPr>
          <p:nvPr>
            <p:ph type="sldNum" sz="quarter" idx="5"/>
          </p:nvPr>
        </p:nvSpPr>
        <p:spPr/>
        <p:txBody>
          <a:bodyPr/>
          <a:lstStyle/>
          <a:p>
            <a:fld id="{E6EEC99B-EBEB-49D8-BFA4-3882271AF321}" type="slidenum">
              <a:rPr lang="en-GB" smtClean="0"/>
              <a:t>138</a:t>
            </a:fld>
            <a:endParaRPr lang="en-GB"/>
          </a:p>
        </p:txBody>
      </p:sp>
    </p:spTree>
    <p:extLst>
      <p:ext uri="{BB962C8B-B14F-4D97-AF65-F5344CB8AC3E}">
        <p14:creationId xmlns:p14="http://schemas.microsoft.com/office/powerpoint/2010/main" val="1942111318"/>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a:t>Facilitators note: </a:t>
            </a:r>
          </a:p>
          <a:p>
            <a:r>
              <a:rPr lang="en-GB"/>
              <a:t>10 mins to answer any questions or consider discussion topics proposed by the participants </a:t>
            </a:r>
          </a:p>
        </p:txBody>
      </p:sp>
      <p:sp>
        <p:nvSpPr>
          <p:cNvPr id="4" name="Slide Number Placeholder 3"/>
          <p:cNvSpPr>
            <a:spLocks noGrp="1"/>
          </p:cNvSpPr>
          <p:nvPr>
            <p:ph type="sldNum" sz="quarter" idx="5"/>
          </p:nvPr>
        </p:nvSpPr>
        <p:spPr/>
        <p:txBody>
          <a:bodyPr/>
          <a:lstStyle/>
          <a:p>
            <a:fld id="{E6EEC99B-EBEB-49D8-BFA4-3882271AF321}" type="slidenum">
              <a:rPr lang="en-GB" smtClean="0"/>
              <a:t>139</a:t>
            </a:fld>
            <a:endParaRPr lang="en-GB"/>
          </a:p>
        </p:txBody>
      </p:sp>
    </p:spTree>
    <p:extLst>
      <p:ext uri="{BB962C8B-B14F-4D97-AF65-F5344CB8AC3E}">
        <p14:creationId xmlns:p14="http://schemas.microsoft.com/office/powerpoint/2010/main" val="3623143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spc="-5">
              <a:solidFill>
                <a:srgbClr val="000000"/>
              </a:solidFill>
              <a:effectLst/>
              <a:latin typeface="Arial" panose="020B0604020202020204" pitchFamily="34" charset="0"/>
              <a:ea typeface="Garamond" panose="02020404030301010803" pitchFamily="18" charset="0"/>
              <a:cs typeface="Garamond" panose="02020404030301010803" pitchFamily="18" charset="0"/>
            </a:endParaRPr>
          </a:p>
        </p:txBody>
      </p:sp>
      <p:sp>
        <p:nvSpPr>
          <p:cNvPr id="4" name="Slide Number Placeholder 3"/>
          <p:cNvSpPr>
            <a:spLocks noGrp="1"/>
          </p:cNvSpPr>
          <p:nvPr>
            <p:ph type="sldNum" sz="quarter" idx="5"/>
          </p:nvPr>
        </p:nvSpPr>
        <p:spPr/>
        <p:txBody>
          <a:bodyPr/>
          <a:lstStyle/>
          <a:p>
            <a:fld id="{E6EEC99B-EBEB-49D8-BFA4-3882271AF321}" type="slidenum">
              <a:rPr lang="en-GB" smtClean="0"/>
              <a:t>14</a:t>
            </a:fld>
            <a:endParaRPr lang="en-GB"/>
          </a:p>
        </p:txBody>
      </p:sp>
    </p:spTree>
    <p:extLst>
      <p:ext uri="{BB962C8B-B14F-4D97-AF65-F5344CB8AC3E}">
        <p14:creationId xmlns:p14="http://schemas.microsoft.com/office/powerpoint/2010/main" val="1291543658"/>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6EEC99B-EBEB-49D8-BFA4-3882271AF321}" type="slidenum">
              <a:rPr lang="en-GB" smtClean="0"/>
              <a:t>140</a:t>
            </a:fld>
            <a:endParaRPr lang="en-GB"/>
          </a:p>
        </p:txBody>
      </p:sp>
    </p:spTree>
    <p:extLst>
      <p:ext uri="{BB962C8B-B14F-4D97-AF65-F5344CB8AC3E}">
        <p14:creationId xmlns:p14="http://schemas.microsoft.com/office/powerpoint/2010/main" val="336833152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spc="-5" dirty="0">
              <a:solidFill>
                <a:srgbClr val="000000"/>
              </a:solidFill>
              <a:effectLst/>
              <a:latin typeface="Arial" panose="020B0604020202020204" pitchFamily="34" charset="0"/>
              <a:ea typeface="Garamond" panose="02020404030301010803" pitchFamily="18" charset="0"/>
              <a:cs typeface="Garamond" panose="02020404030301010803" pitchFamily="18" charset="0"/>
            </a:endParaRPr>
          </a:p>
        </p:txBody>
      </p:sp>
      <p:sp>
        <p:nvSpPr>
          <p:cNvPr id="4" name="Slide Number Placeholder 3"/>
          <p:cNvSpPr>
            <a:spLocks noGrp="1"/>
          </p:cNvSpPr>
          <p:nvPr>
            <p:ph type="sldNum" sz="quarter" idx="5"/>
          </p:nvPr>
        </p:nvSpPr>
        <p:spPr/>
        <p:txBody>
          <a:bodyPr/>
          <a:lstStyle/>
          <a:p>
            <a:fld id="{E6EEC99B-EBEB-49D8-BFA4-3882271AF321}" type="slidenum">
              <a:rPr lang="en-GB" smtClean="0"/>
              <a:t>141</a:t>
            </a:fld>
            <a:endParaRPr lang="en-GB"/>
          </a:p>
        </p:txBody>
      </p:sp>
    </p:spTree>
    <p:extLst>
      <p:ext uri="{BB962C8B-B14F-4D97-AF65-F5344CB8AC3E}">
        <p14:creationId xmlns:p14="http://schemas.microsoft.com/office/powerpoint/2010/main" val="3626678670"/>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15 minutes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EC99B-EBEB-49D8-BFA4-3882271AF321}"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142</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131491671"/>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The Management </a:t>
            </a:r>
            <a:r>
              <a:rPr lang="fr-FR" sz="1200" dirty="0" err="1"/>
              <a:t>Assessment</a:t>
            </a:r>
            <a:r>
              <a:rPr lang="fr-FR" sz="1200" dirty="0"/>
              <a:t> </a:t>
            </a:r>
            <a:r>
              <a:rPr lang="fr-FR" sz="1200" dirty="0" err="1"/>
              <a:t>Tool</a:t>
            </a:r>
            <a:r>
              <a:rPr lang="fr-FR" sz="1200" dirty="0"/>
              <a:t> (EN-MINI-PRISM </a:t>
            </a:r>
            <a:r>
              <a:rPr lang="fr-FR" sz="1200" dirty="0" err="1"/>
              <a:t>Tool</a:t>
            </a:r>
            <a:r>
              <a:rPr lang="fr-FR" sz="1200" dirty="0"/>
              <a:t> 4) </a:t>
            </a:r>
            <a:r>
              <a:rPr lang="fr-FR" sz="1200" dirty="0" err="1"/>
              <a:t>t</a:t>
            </a:r>
            <a:r>
              <a:rPr lang="en-US" b="0" i="0" dirty="0" err="1">
                <a:solidFill>
                  <a:srgbClr val="323130"/>
                </a:solidFill>
                <a:effectLst/>
                <a:latin typeface="Segoe UI" panose="020B0502040204020203" pitchFamily="34" charset="0"/>
              </a:rPr>
              <a:t>akes</a:t>
            </a:r>
            <a:r>
              <a:rPr lang="en-US" b="0" i="0" dirty="0">
                <a:solidFill>
                  <a:srgbClr val="323130"/>
                </a:solidFill>
                <a:effectLst/>
                <a:latin typeface="Segoe UI" panose="020B0502040204020203" pitchFamily="34" charset="0"/>
              </a:rPr>
              <a:t> rapid stock of RHIS management practices and helps support the development of action plans for better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23130"/>
              </a:solidFill>
              <a:effectLst/>
              <a:latin typeface="Segoe UI" panose="020B0502040204020203" pitchFamily="34" charset="0"/>
            </a:endParaRPr>
          </a:p>
          <a:p>
            <a:r>
              <a:rPr lang="en-US" sz="1200" dirty="0">
                <a:latin typeface="Garamond" panose="02020404030301010803" pitchFamily="18" charset="0"/>
              </a:rPr>
              <a:t>This tool is mainly applied through a desk</a:t>
            </a:r>
            <a:r>
              <a:rPr lang="en-US" sz="1200" baseline="0" dirty="0">
                <a:latin typeface="Garamond" panose="02020404030301010803" pitchFamily="18" charset="0"/>
              </a:rPr>
              <a:t> review or observation of relevant documents, such as an office organogram, HIS/RHIS or health sector plans and reports, SOPs, training plan and manuals, supervision tools, etc.</a:t>
            </a:r>
          </a:p>
          <a:p>
            <a:endParaRPr lang="en-US" sz="1200" dirty="0">
              <a:latin typeface="Garamond" panose="02020404030301010803" pitchFamily="18" charset="0"/>
            </a:endParaRPr>
          </a:p>
          <a:p>
            <a:r>
              <a:rPr lang="en-US" sz="1200" dirty="0">
                <a:latin typeface="Garamond" panose="02020404030301010803" pitchFamily="18" charset="0"/>
              </a:rPr>
              <a:t>RHIS</a:t>
            </a:r>
            <a:r>
              <a:rPr lang="en-US" sz="1200" baseline="0" dirty="0">
                <a:latin typeface="Garamond" panose="02020404030301010803" pitchFamily="18" charset="0"/>
              </a:rPr>
              <a:t> governance is assessed by examining organizational arrangements, vision, role, and functions with regard to the HIS/RHIS; the presence of SOPs that form part of the organizational culture of the health sector; and a description of who is doing what, how, and with what resources to manage and maintain the RHIS.</a:t>
            </a:r>
          </a:p>
          <a:p>
            <a:endParaRPr lang="en-US" sz="1200" baseline="0" dirty="0">
              <a:latin typeface="Garamond" panose="02020404030301010803" pitchFamily="18" charset="0"/>
            </a:endParaRPr>
          </a:p>
          <a:p>
            <a:r>
              <a:rPr lang="en-US" sz="1200" baseline="0" dirty="0">
                <a:latin typeface="Garamond" panose="02020404030301010803" pitchFamily="18" charset="0"/>
              </a:rPr>
              <a:t>RHIS planning is assessed by collecting data on the availability of a copy of a multiyear national or subnational plan, and targets for improving data quality and the regular use of information. Please note that some countries may not have a separate HIS/RHIS strategy but describe the HIS/RHIS vision, plan, and targets in the broader health sector plan or strategic document.</a:t>
            </a:r>
          </a:p>
          <a:p>
            <a:endParaRPr lang="en-US" sz="1200" baseline="0" dirty="0">
              <a:latin typeface="Garamond" panose="02020404030301010803" pitchFamily="18" charset="0"/>
            </a:endParaRPr>
          </a:p>
          <a:p>
            <a:r>
              <a:rPr lang="en-US" sz="1200" baseline="0" dirty="0">
                <a:latin typeface="Garamond" panose="02020404030301010803" pitchFamily="18" charset="0"/>
              </a:rPr>
              <a:t>This tool also captures </a:t>
            </a:r>
            <a:r>
              <a:rPr lang="en-US" sz="1200" dirty="0">
                <a:latin typeface="Garamond" panose="02020404030301010803" pitchFamily="18" charset="0"/>
              </a:rPr>
              <a:t>evidence </a:t>
            </a:r>
            <a:r>
              <a:rPr lang="en-US" sz="1200" baseline="0" dirty="0">
                <a:latin typeface="Garamond" panose="02020404030301010803" pitchFamily="18" charset="0"/>
              </a:rPr>
              <a:t>of ongoing RHIS-related trainings through the review of relevant documents, such as, RHIS training needs assessment report, training plan/schedule, and training manual.</a:t>
            </a:r>
          </a:p>
          <a:p>
            <a:endParaRPr lang="en-US" sz="1200" baseline="0" dirty="0">
              <a:latin typeface="Garamond" panose="02020404030301010803" pitchFamily="18" charset="0"/>
            </a:endParaRPr>
          </a:p>
          <a:p>
            <a:r>
              <a:rPr lang="en-US" sz="1200" baseline="0" dirty="0">
                <a:latin typeface="Garamond" panose="02020404030301010803" pitchFamily="18" charset="0"/>
              </a:rPr>
              <a:t>For assessing RHIS related supervision, data on RHIS supervision guidelines/checklists, a supervision plan, and feedback report is collected using this tool. </a:t>
            </a:r>
          </a:p>
          <a:p>
            <a:endParaRPr lang="en-US" sz="1200" baseline="0" dirty="0">
              <a:latin typeface="Garamond" panose="02020404030301010803" pitchFamily="18" charset="0"/>
            </a:endParaRPr>
          </a:p>
          <a:p>
            <a:r>
              <a:rPr lang="en-US" sz="1200" baseline="0" dirty="0">
                <a:latin typeface="Garamond" panose="02020404030301010803" pitchFamily="18" charset="0"/>
              </a:rPr>
              <a:t>This tool also helps to examine government and donors’ investment in the process of the production of health information (e</a:t>
            </a:r>
            <a:r>
              <a:rPr lang="en-US" sz="1200" dirty="0">
                <a:latin typeface="Garamond" panose="02020404030301010803" pitchFamily="18" charset="0"/>
              </a:rPr>
              <a:t>.g.,</a:t>
            </a:r>
            <a:r>
              <a:rPr lang="en-US" sz="1200" baseline="0" dirty="0">
                <a:latin typeface="Garamond" panose="02020404030301010803" pitchFamily="18" charset="0"/>
              </a:rPr>
              <a:t> to cover RHIS supply, training, and supervision costs).</a:t>
            </a:r>
            <a:endParaRPr lang="en-US" sz="1200" dirty="0">
              <a:latin typeface="Garamond" panose="02020404030301010803" pitchFamily="18" charset="0"/>
            </a:endParaRPr>
          </a:p>
        </p:txBody>
      </p:sp>
      <p:sp>
        <p:nvSpPr>
          <p:cNvPr id="4" name="Slide Number Placeholder 3"/>
          <p:cNvSpPr>
            <a:spLocks noGrp="1"/>
          </p:cNvSpPr>
          <p:nvPr>
            <p:ph type="sldNum" sz="quarter" idx="5"/>
          </p:nvPr>
        </p:nvSpPr>
        <p:spPr/>
        <p:txBody>
          <a:bodyPr/>
          <a:lstStyle/>
          <a:p>
            <a:fld id="{E6EEC99B-EBEB-49D8-BFA4-3882271AF321}" type="slidenum">
              <a:rPr lang="en-GB" smtClean="0"/>
              <a:t>143</a:t>
            </a:fld>
            <a:endParaRPr lang="en-GB"/>
          </a:p>
        </p:txBody>
      </p:sp>
    </p:spTree>
    <p:extLst>
      <p:ext uri="{BB962C8B-B14F-4D97-AF65-F5344CB8AC3E}">
        <p14:creationId xmlns:p14="http://schemas.microsoft.com/office/powerpoint/2010/main" val="3957419641"/>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971550"/>
            <a:ext cx="4660900"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Garamond" panose="02020404030301010803" pitchFamily="18" charset="0"/>
              </a:rPr>
              <a:t>Facilitator’s Note:</a:t>
            </a:r>
          </a:p>
          <a:p>
            <a:r>
              <a:rPr lang="en-US" sz="1200" dirty="0">
                <a:latin typeface="Garamond" panose="02020404030301010803" pitchFamily="18" charset="0"/>
              </a:rPr>
              <a:t>Participants should be provided with the selected mobile devices that the EN-MINI-PRISM data will be collected with</a:t>
            </a:r>
          </a:p>
          <a:p>
            <a:r>
              <a:rPr lang="en-US" sz="1200" dirty="0">
                <a:latin typeface="Garamond" panose="02020404030301010803" pitchFamily="18" charset="0"/>
              </a:rPr>
              <a:t>The following sessions provide opportunity to go through each tool in detail.</a:t>
            </a:r>
          </a:p>
          <a:p>
            <a:endParaRPr lang="en-US" sz="1200" b="0" baseline="0" dirty="0"/>
          </a:p>
        </p:txBody>
      </p:sp>
    </p:spTree>
    <p:extLst>
      <p:ext uri="{BB962C8B-B14F-4D97-AF65-F5344CB8AC3E}">
        <p14:creationId xmlns:p14="http://schemas.microsoft.com/office/powerpoint/2010/main" val="3140358727"/>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spc="-5" dirty="0">
              <a:solidFill>
                <a:srgbClr val="000000"/>
              </a:solidFill>
              <a:effectLst/>
              <a:latin typeface="Arial" panose="020B0604020202020204" pitchFamily="34" charset="0"/>
              <a:ea typeface="Garamond" panose="02020404030301010803" pitchFamily="18" charset="0"/>
              <a:cs typeface="Garamond" panose="02020404030301010803" pitchFamily="18" charset="0"/>
            </a:endParaRPr>
          </a:p>
        </p:txBody>
      </p:sp>
      <p:sp>
        <p:nvSpPr>
          <p:cNvPr id="4" name="Slide Number Placeholder 3"/>
          <p:cNvSpPr>
            <a:spLocks noGrp="1"/>
          </p:cNvSpPr>
          <p:nvPr>
            <p:ph type="sldNum" sz="quarter" idx="5"/>
          </p:nvPr>
        </p:nvSpPr>
        <p:spPr/>
        <p:txBody>
          <a:bodyPr/>
          <a:lstStyle/>
          <a:p>
            <a:fld id="{E6EEC99B-EBEB-49D8-BFA4-3882271AF321}" type="slidenum">
              <a:rPr lang="en-GB" smtClean="0"/>
              <a:t>145</a:t>
            </a:fld>
            <a:endParaRPr lang="en-GB"/>
          </a:p>
        </p:txBody>
      </p:sp>
    </p:spTree>
    <p:extLst>
      <p:ext uri="{BB962C8B-B14F-4D97-AF65-F5344CB8AC3E}">
        <p14:creationId xmlns:p14="http://schemas.microsoft.com/office/powerpoint/2010/main" val="3489647201"/>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Garamond" panose="02020404030301010803" pitchFamily="18" charset="0"/>
              </a:rPr>
              <a:t>Facilitator’s Note: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200" spc="-5" dirty="0">
                <a:effectLst/>
                <a:latin typeface="Arial" panose="020B0604020202020204" pitchFamily="34" charset="0"/>
                <a:ea typeface="Calibri" panose="020F0502020204030204" pitchFamily="34" charset="0"/>
                <a:cs typeface="Arial" panose="020B0604020202020204" pitchFamily="34" charset="0"/>
              </a:rPr>
              <a:t>Using mobile device of choice for data collection, work through each question in detail and practice entering the data</a:t>
            </a:r>
          </a:p>
          <a:p>
            <a:pPr marL="285750" indent="-285750">
              <a:buFontTx/>
              <a:buChar char="-"/>
            </a:pPr>
            <a:r>
              <a:rPr lang="en-US" sz="1200" b="0" baseline="0" dirty="0">
                <a:latin typeface="Garamond" panose="02020404030301010803" pitchFamily="18" charset="0"/>
              </a:rPr>
              <a:t>Encourage participants to ask clarifying questions, and address those questions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200" spc="-5" dirty="0">
                <a:solidFill>
                  <a:srgbClr val="000000"/>
                </a:solidFill>
                <a:effectLst/>
                <a:latin typeface="Arial" panose="020B0604020202020204" pitchFamily="34" charset="0"/>
                <a:ea typeface="Garamond" panose="02020404030301010803" pitchFamily="18" charset="0"/>
                <a:cs typeface="Garamond" panose="02020404030301010803" pitchFamily="18" charset="0"/>
              </a:rPr>
              <a:t>Make notes on your paper copy </a:t>
            </a:r>
            <a:endParaRPr lang="en-US" sz="1000" b="0" baseline="0" dirty="0">
              <a:latin typeface="Garamond" panose="02020404030301010803" pitchFamily="18" charset="0"/>
            </a:endParaRPr>
          </a:p>
          <a:p>
            <a:pPr marL="285750" indent="-285750">
              <a:buFontTx/>
              <a:buChar char="-"/>
            </a:pPr>
            <a:r>
              <a:rPr lang="en-US" sz="1200" b="0" baseline="0" dirty="0">
                <a:latin typeface="Garamond" panose="02020404030301010803" pitchFamily="18" charset="0"/>
              </a:rPr>
              <a:t>Demonstrate how to enter data collected during the PRISM assessment using </a:t>
            </a:r>
            <a:r>
              <a:rPr lang="en-US" sz="1200" b="0" baseline="0" dirty="0" err="1">
                <a:latin typeface="Garamond" panose="02020404030301010803" pitchFamily="18" charset="0"/>
              </a:rPr>
              <a:t>SurveyCTO</a:t>
            </a:r>
            <a:r>
              <a:rPr lang="en-US" sz="1200" b="0" baseline="0" dirty="0">
                <a:latin typeface="Garamond" panose="02020404030301010803" pitchFamily="18" charset="0"/>
              </a:rPr>
              <a:t> (suggest to project live use of </a:t>
            </a:r>
            <a:r>
              <a:rPr lang="en-US" sz="1200" b="0" baseline="0" dirty="0" err="1">
                <a:latin typeface="Garamond" panose="02020404030301010803" pitchFamily="18" charset="0"/>
              </a:rPr>
              <a:t>SurveyCTO</a:t>
            </a:r>
            <a:r>
              <a:rPr lang="en-US" sz="1200" b="0" baseline="0" dirty="0">
                <a:latin typeface="Garamond" panose="02020404030301010803" pitchFamily="18" charset="0"/>
              </a:rPr>
              <a:t> data entry on big screen)</a:t>
            </a:r>
          </a:p>
        </p:txBody>
      </p:sp>
      <p:sp>
        <p:nvSpPr>
          <p:cNvPr id="4" name="Slide Number Placeholder 3"/>
          <p:cNvSpPr>
            <a:spLocks noGrp="1"/>
          </p:cNvSpPr>
          <p:nvPr>
            <p:ph type="sldNum" sz="quarter" idx="5"/>
          </p:nvPr>
        </p:nvSpPr>
        <p:spPr/>
        <p:txBody>
          <a:bodyPr/>
          <a:lstStyle/>
          <a:p>
            <a:fld id="{E6EEC99B-EBEB-49D8-BFA4-3882271AF321}" type="slidenum">
              <a:rPr lang="en-GB" smtClean="0"/>
              <a:t>146</a:t>
            </a:fld>
            <a:endParaRPr lang="en-GB"/>
          </a:p>
        </p:txBody>
      </p:sp>
    </p:spTree>
    <p:extLst>
      <p:ext uri="{BB962C8B-B14F-4D97-AF65-F5344CB8AC3E}">
        <p14:creationId xmlns:p14="http://schemas.microsoft.com/office/powerpoint/2010/main" val="324192780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a:t>Facilitators note: </a:t>
            </a:r>
          </a:p>
          <a:p>
            <a:r>
              <a:rPr lang="en-GB"/>
              <a:t>10 mins to answer any questions or consider discussion topics proposed by the participants </a:t>
            </a:r>
          </a:p>
        </p:txBody>
      </p:sp>
      <p:sp>
        <p:nvSpPr>
          <p:cNvPr id="4" name="Slide Number Placeholder 3"/>
          <p:cNvSpPr>
            <a:spLocks noGrp="1"/>
          </p:cNvSpPr>
          <p:nvPr>
            <p:ph type="sldNum" sz="quarter" idx="5"/>
          </p:nvPr>
        </p:nvSpPr>
        <p:spPr/>
        <p:txBody>
          <a:bodyPr/>
          <a:lstStyle/>
          <a:p>
            <a:fld id="{E6EEC99B-EBEB-49D8-BFA4-3882271AF321}" type="slidenum">
              <a:rPr lang="en-GB" smtClean="0"/>
              <a:t>147</a:t>
            </a:fld>
            <a:endParaRPr lang="en-GB"/>
          </a:p>
        </p:txBody>
      </p:sp>
    </p:spTree>
    <p:extLst>
      <p:ext uri="{BB962C8B-B14F-4D97-AF65-F5344CB8AC3E}">
        <p14:creationId xmlns:p14="http://schemas.microsoft.com/office/powerpoint/2010/main" val="487474202"/>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6EEC99B-EBEB-49D8-BFA4-3882271AF321}" type="slidenum">
              <a:rPr lang="en-GB" smtClean="0"/>
              <a:t>148</a:t>
            </a:fld>
            <a:endParaRPr lang="en-GB"/>
          </a:p>
        </p:txBody>
      </p:sp>
    </p:spTree>
    <p:extLst>
      <p:ext uri="{BB962C8B-B14F-4D97-AF65-F5344CB8AC3E}">
        <p14:creationId xmlns:p14="http://schemas.microsoft.com/office/powerpoint/2010/main" val="322397251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5">
                <a:solidFill>
                  <a:srgbClr val="000000"/>
                </a:solidFill>
                <a:effectLst/>
                <a:latin typeface="Arial" panose="020B0604020202020204" pitchFamily="34" charset="0"/>
                <a:ea typeface="Garamond" panose="02020404030301010803" pitchFamily="18" charset="0"/>
                <a:cs typeface="Garamond" panose="02020404030301010803" pitchFamily="18" charset="0"/>
              </a:rPr>
              <a:t>Activity 1: present slides (10 mins) </a:t>
            </a:r>
          </a:p>
        </p:txBody>
      </p:sp>
      <p:sp>
        <p:nvSpPr>
          <p:cNvPr id="4" name="Slide Number Placeholder 3"/>
          <p:cNvSpPr>
            <a:spLocks noGrp="1"/>
          </p:cNvSpPr>
          <p:nvPr>
            <p:ph type="sldNum" sz="quarter" idx="5"/>
          </p:nvPr>
        </p:nvSpPr>
        <p:spPr/>
        <p:txBody>
          <a:bodyPr/>
          <a:lstStyle/>
          <a:p>
            <a:fld id="{E6EEC99B-EBEB-49D8-BFA4-3882271AF321}" type="slidenum">
              <a:rPr lang="en-GB" smtClean="0"/>
              <a:t>149</a:t>
            </a:fld>
            <a:endParaRPr lang="en-GB"/>
          </a:p>
        </p:txBody>
      </p:sp>
    </p:spTree>
    <p:extLst>
      <p:ext uri="{BB962C8B-B14F-4D97-AF65-F5344CB8AC3E}">
        <p14:creationId xmlns:p14="http://schemas.microsoft.com/office/powerpoint/2010/main" val="4068463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6EEC99B-EBEB-49D8-BFA4-3882271AF321}" type="slidenum">
              <a:rPr lang="en-GB" smtClean="0"/>
              <a:t>15</a:t>
            </a:fld>
            <a:endParaRPr lang="en-GB"/>
          </a:p>
        </p:txBody>
      </p:sp>
    </p:spTree>
    <p:extLst>
      <p:ext uri="{BB962C8B-B14F-4D97-AF65-F5344CB8AC3E}">
        <p14:creationId xmlns:p14="http://schemas.microsoft.com/office/powerpoint/2010/main" val="1031150335"/>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15 minutes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EC99B-EBEB-49D8-BFA4-3882271AF321}"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150</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23449357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The Organizational and Behavioral Assessment EN-MINI-PRISM Tool 6</a:t>
            </a:r>
            <a:r>
              <a:rPr lang="fr-FR" sz="1200" i="0">
                <a:solidFill>
                  <a:schemeClr val="tx1"/>
                </a:solidFill>
                <a:effectLst/>
              </a:rPr>
              <a:t> </a:t>
            </a:r>
            <a:r>
              <a:rPr lang="fr-FR" sz="1200" i="0" err="1">
                <a:solidFill>
                  <a:schemeClr val="tx1"/>
                </a:solidFill>
                <a:effectLst/>
              </a:rPr>
              <a:t>can</a:t>
            </a:r>
            <a:r>
              <a:rPr lang="fr-FR" sz="1200" i="0">
                <a:solidFill>
                  <a:schemeClr val="tx1"/>
                </a:solidFill>
                <a:effectLst/>
              </a:rPr>
              <a:t> </a:t>
            </a:r>
            <a:r>
              <a:rPr lang="fr-FR" sz="1200" i="0" err="1">
                <a:solidFill>
                  <a:schemeClr val="tx1"/>
                </a:solidFill>
                <a:effectLst/>
              </a:rPr>
              <a:t>be</a:t>
            </a:r>
            <a:r>
              <a:rPr lang="fr-FR" sz="1200" i="0">
                <a:solidFill>
                  <a:schemeClr val="tx1"/>
                </a:solidFill>
                <a:effectLst/>
              </a:rPr>
              <a:t> </a:t>
            </a:r>
            <a:r>
              <a:rPr lang="fr-FR" sz="1200" i="0" err="1">
                <a:solidFill>
                  <a:schemeClr val="tx1"/>
                </a:solidFill>
                <a:effectLst/>
              </a:rPr>
              <a:t>used</a:t>
            </a:r>
            <a:r>
              <a:rPr lang="fr-FR" sz="1200" i="0">
                <a:solidFill>
                  <a:schemeClr val="tx1"/>
                </a:solidFill>
                <a:effectLst/>
              </a:rPr>
              <a:t> </a:t>
            </a:r>
            <a:r>
              <a:rPr lang="fr-FR" sz="1200" i="0" err="1">
                <a:solidFill>
                  <a:schemeClr val="tx1"/>
                </a:solidFill>
                <a:effectLst/>
              </a:rPr>
              <a:t>t</a:t>
            </a:r>
            <a:r>
              <a:rPr lang="en-US" sz="1200" i="0">
                <a:solidFill>
                  <a:srgbClr val="D06228"/>
                </a:solidFill>
                <a:effectLst/>
              </a:rPr>
              <a:t>o learn what additional data are needed by users to invest for newborns.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a:solidFill>
                <a:srgbClr val="D06228"/>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323130"/>
                </a:solidFill>
                <a:latin typeface="Segoe UI" panose="020B0502040204020203" pitchFamily="34" charset="0"/>
              </a:rPr>
              <a:t>This tool i</a:t>
            </a:r>
            <a:r>
              <a:rPr lang="en-US" b="0" i="0">
                <a:solidFill>
                  <a:srgbClr val="323130"/>
                </a:solidFill>
                <a:effectLst/>
                <a:latin typeface="Segoe UI" panose="020B0502040204020203" pitchFamily="34" charset="0"/>
              </a:rPr>
              <a:t>dentifies behavioral and organizational determinants, such as motivation, RHIS self-efficacy, task competence, problem-solving skills, and if the organizational environment promotes a culture of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323130"/>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323130"/>
                </a:solidFill>
                <a:effectLst/>
                <a:latin typeface="Segoe UI" panose="020B0502040204020203" pitchFamily="34" charset="0"/>
              </a:rPr>
              <a:t>Because this module includes working case studies, the data are collected using paper copies of EN-MINI-PRISM tool 6. However, results can still be easily uploaded to </a:t>
            </a:r>
            <a:r>
              <a:rPr lang="en-US" b="0" i="0" err="1">
                <a:solidFill>
                  <a:srgbClr val="323130"/>
                </a:solidFill>
                <a:effectLst/>
                <a:latin typeface="Segoe UI" panose="020B0502040204020203" pitchFamily="34" charset="0"/>
              </a:rPr>
              <a:t>SurveyCTO</a:t>
            </a:r>
            <a:r>
              <a:rPr lang="en-US" b="0" i="0">
                <a:solidFill>
                  <a:srgbClr val="323130"/>
                </a:solidFill>
                <a:effectLst/>
                <a:latin typeface="Segoe UI" panose="020B0502040204020203" pitchFamily="34" charset="0"/>
              </a:rPr>
              <a:t> as part of the automated analysis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323130"/>
              </a:solidFill>
              <a:effectLst/>
              <a:latin typeface="Segoe UI" panose="020B0502040204020203" pitchFamily="34" charset="0"/>
            </a:endParaRPr>
          </a:p>
          <a:p>
            <a:pPr marL="0" indent="0" algn="l">
              <a:buNone/>
            </a:pPr>
            <a:r>
              <a:rPr lang="en-US" b="0" i="0">
                <a:solidFill>
                  <a:srgbClr val="323130"/>
                </a:solidFill>
                <a:effectLst/>
                <a:latin typeface="Segoe UI" panose="020B0502040204020203" pitchFamily="34" charset="0"/>
              </a:rPr>
              <a:t>This tools includes confidential surveys and self-assessments with facility health workers and managers, and both sub-national and national, program and data managers. </a:t>
            </a:r>
          </a:p>
          <a:p>
            <a:pPr marL="0" indent="0" algn="l">
              <a:buNone/>
            </a:pPr>
            <a:endParaRPr lang="en-US" b="0" i="0">
              <a:solidFill>
                <a:srgbClr val="323130"/>
              </a:solidFill>
              <a:effectLst/>
              <a:latin typeface="Segoe UI" panose="020B0502040204020203" pitchFamily="34" charset="0"/>
            </a:endParaRPr>
          </a:p>
          <a:p>
            <a:pPr marL="0" indent="0" algn="l">
              <a:buNone/>
            </a:pPr>
            <a:r>
              <a:rPr lang="en-US" b="0" i="0">
                <a:solidFill>
                  <a:srgbClr val="323130"/>
                </a:solidFill>
                <a:effectLst/>
                <a:latin typeface="Segoe UI" panose="020B0502040204020203" pitchFamily="34" charset="0"/>
              </a:rPr>
              <a:t>In addition, a new small group discussion with respondents has been added. This creates a unique opportunity to explore how participants would approach a case study on poor data quality, and aims to promote data use as an integral part of team working. </a:t>
            </a:r>
          </a:p>
          <a:p>
            <a:endParaRPr lang="en-GB"/>
          </a:p>
        </p:txBody>
      </p:sp>
      <p:sp>
        <p:nvSpPr>
          <p:cNvPr id="4" name="Slide Number Placeholder 3"/>
          <p:cNvSpPr>
            <a:spLocks noGrp="1"/>
          </p:cNvSpPr>
          <p:nvPr>
            <p:ph type="sldNum" sz="quarter" idx="5"/>
          </p:nvPr>
        </p:nvSpPr>
        <p:spPr/>
        <p:txBody>
          <a:bodyPr/>
          <a:lstStyle/>
          <a:p>
            <a:fld id="{E6EEC99B-EBEB-49D8-BFA4-3882271AF321}" type="slidenum">
              <a:rPr lang="en-GB" smtClean="0"/>
              <a:t>151</a:t>
            </a:fld>
            <a:endParaRPr lang="en-GB"/>
          </a:p>
        </p:txBody>
      </p:sp>
    </p:spTree>
    <p:extLst>
      <p:ext uri="{BB962C8B-B14F-4D97-AF65-F5344CB8AC3E}">
        <p14:creationId xmlns:p14="http://schemas.microsoft.com/office/powerpoint/2010/main" val="388921714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971550"/>
            <a:ext cx="4660900"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Garamond" panose="02020404030301010803" pitchFamily="18" charset="0"/>
              </a:rPr>
              <a:t>Facilitator’s Note:</a:t>
            </a:r>
          </a:p>
          <a:p>
            <a:r>
              <a:rPr lang="en-US" sz="1200" dirty="0">
                <a:latin typeface="Garamond" panose="02020404030301010803" pitchFamily="18" charset="0"/>
              </a:rPr>
              <a:t>Participants should be provided with the selected mobile devices that the EN-MINI-PRISM data will be collected with</a:t>
            </a:r>
          </a:p>
          <a:p>
            <a:r>
              <a:rPr lang="en-US" sz="1200" dirty="0">
                <a:latin typeface="Garamond" panose="02020404030301010803" pitchFamily="18" charset="0"/>
              </a:rPr>
              <a:t>The following sessions provide opportunity to go through each tool in detail.</a:t>
            </a:r>
          </a:p>
          <a:p>
            <a:endParaRPr lang="en-US" sz="1200" b="0" baseline="0" dirty="0"/>
          </a:p>
        </p:txBody>
      </p:sp>
    </p:spTree>
    <p:extLst>
      <p:ext uri="{BB962C8B-B14F-4D97-AF65-F5344CB8AC3E}">
        <p14:creationId xmlns:p14="http://schemas.microsoft.com/office/powerpoint/2010/main" val="2894667241"/>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spc="-5">
              <a:solidFill>
                <a:srgbClr val="000000"/>
              </a:solidFill>
              <a:effectLst/>
              <a:latin typeface="Arial" panose="020B0604020202020204" pitchFamily="34" charset="0"/>
              <a:ea typeface="Garamond" panose="02020404030301010803" pitchFamily="18" charset="0"/>
              <a:cs typeface="Garamond" panose="02020404030301010803" pitchFamily="18" charset="0"/>
            </a:endParaRPr>
          </a:p>
        </p:txBody>
      </p:sp>
      <p:sp>
        <p:nvSpPr>
          <p:cNvPr id="4" name="Slide Number Placeholder 3"/>
          <p:cNvSpPr>
            <a:spLocks noGrp="1"/>
          </p:cNvSpPr>
          <p:nvPr>
            <p:ph type="sldNum" sz="quarter" idx="5"/>
          </p:nvPr>
        </p:nvSpPr>
        <p:spPr/>
        <p:txBody>
          <a:bodyPr/>
          <a:lstStyle/>
          <a:p>
            <a:fld id="{E6EEC99B-EBEB-49D8-BFA4-3882271AF321}" type="slidenum">
              <a:rPr lang="en-GB" smtClean="0"/>
              <a:t>153</a:t>
            </a:fld>
            <a:endParaRPr lang="en-GB"/>
          </a:p>
        </p:txBody>
      </p:sp>
    </p:spTree>
    <p:extLst>
      <p:ext uri="{BB962C8B-B14F-4D97-AF65-F5344CB8AC3E}">
        <p14:creationId xmlns:p14="http://schemas.microsoft.com/office/powerpoint/2010/main" val="3525382276"/>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a:solidFill>
                  <a:schemeClr val="tx1"/>
                </a:solidFill>
                <a:effectLst/>
                <a:latin typeface="Garamond" panose="02020404030301010803" pitchFamily="18" charset="0"/>
              </a:rPr>
              <a:t>The culture of information is defined as “the capacity and control to promote values and beliefs among members of an organization for collection, analysis, and use of information to accomplish its goals and mission.”</a:t>
            </a:r>
          </a:p>
          <a:p>
            <a:pPr marL="0" indent="0">
              <a:buFont typeface="Arial" panose="020B0604020202020204" pitchFamily="34" charset="0"/>
              <a:buNone/>
            </a:pPr>
            <a:endParaRPr lang="en-US" sz="1200">
              <a:latin typeface="Garamond" panose="02020404030301010803" pitchFamily="18" charset="0"/>
            </a:endParaRPr>
          </a:p>
          <a:p>
            <a:pPr marL="171450" indent="-171450">
              <a:buFont typeface="Arial" panose="020B0604020202020204" pitchFamily="34" charset="0"/>
              <a:buChar char="•"/>
            </a:pPr>
            <a:r>
              <a:rPr lang="en-US" sz="1200">
                <a:latin typeface="Garamond" panose="02020404030301010803" pitchFamily="18" charset="0"/>
              </a:rPr>
              <a:t>As</a:t>
            </a:r>
            <a:r>
              <a:rPr lang="en-US" sz="1200" baseline="0">
                <a:latin typeface="Garamond" panose="02020404030301010803" pitchFamily="18" charset="0"/>
              </a:rPr>
              <a:t> part of understanding behavioral factors, t</a:t>
            </a:r>
            <a:r>
              <a:rPr lang="en-US" sz="1200">
                <a:latin typeface="Garamond" panose="02020404030301010803" pitchFamily="18" charset="0"/>
              </a:rPr>
              <a:t>his tool aims to</a:t>
            </a:r>
            <a:r>
              <a:rPr lang="en-US" sz="1200" baseline="0">
                <a:latin typeface="Garamond" panose="02020404030301010803" pitchFamily="18" charset="0"/>
              </a:rPr>
              <a:t> quantify staff motivation, knowledge, and skill to perform RHIS tasks.</a:t>
            </a:r>
            <a:endParaRPr lang="en-US" sz="1200">
              <a:latin typeface="Garamond" panose="02020404030301010803" pitchFamily="18" charset="0"/>
            </a:endParaRPr>
          </a:p>
          <a:p>
            <a:endParaRPr lang="en-US" sz="1200" kern="1200">
              <a:solidFill>
                <a:schemeClr val="tx1"/>
              </a:solidFill>
              <a:effectLst/>
              <a:latin typeface="Garamond" panose="02020404030301010803" pitchFamily="18" charset="0"/>
            </a:endParaRPr>
          </a:p>
          <a:p>
            <a:r>
              <a:rPr lang="en-US" sz="1200" kern="1200">
                <a:solidFill>
                  <a:schemeClr val="tx1"/>
                </a:solidFill>
                <a:effectLst/>
                <a:latin typeface="Garamond" panose="02020404030301010803" pitchFamily="18" charset="0"/>
              </a:rPr>
              <a:t>This tool assesses someone’s perception of the organization through a rating scale</a:t>
            </a:r>
            <a:r>
              <a:rPr lang="en-US" sz="1200" kern="1200" baseline="0">
                <a:solidFill>
                  <a:schemeClr val="tx1"/>
                </a:solidFill>
                <a:effectLst/>
                <a:latin typeface="Garamond" panose="02020404030301010803" pitchFamily="18" charset="0"/>
              </a:rPr>
              <a:t>, while the behavioral factors are estimated by responses to problems given in a written test.</a:t>
            </a:r>
            <a:endParaRPr lang="en-US" sz="1200">
              <a:latin typeface="Garamond" panose="02020404030301010803" pitchFamily="18" charset="0"/>
            </a:endParaRPr>
          </a:p>
        </p:txBody>
      </p:sp>
      <p:sp>
        <p:nvSpPr>
          <p:cNvPr id="4" name="Slide Number Placeholder 3"/>
          <p:cNvSpPr>
            <a:spLocks noGrp="1"/>
          </p:cNvSpPr>
          <p:nvPr>
            <p:ph type="sldNum" sz="quarter" idx="5"/>
          </p:nvPr>
        </p:nvSpPr>
        <p:spPr/>
        <p:txBody>
          <a:bodyPr/>
          <a:lstStyle/>
          <a:p>
            <a:fld id="{E6EEC99B-EBEB-49D8-BFA4-3882271AF321}" type="slidenum">
              <a:rPr lang="en-GB" smtClean="0"/>
              <a:t>154</a:t>
            </a:fld>
            <a:endParaRPr lang="en-GB"/>
          </a:p>
        </p:txBody>
      </p:sp>
    </p:spTree>
    <p:extLst>
      <p:ext uri="{BB962C8B-B14F-4D97-AF65-F5344CB8AC3E}">
        <p14:creationId xmlns:p14="http://schemas.microsoft.com/office/powerpoint/2010/main" val="1019584627"/>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2937">
              <a:lnSpc>
                <a:spcPct val="110000"/>
              </a:lnSpc>
              <a:spcBef>
                <a:spcPts val="300"/>
              </a:spcBef>
              <a:buFont typeface="Arial" panose="020B0604020202020204" pitchFamily="34" charset="0"/>
              <a:buNone/>
              <a:defRPr/>
            </a:pPr>
            <a:r>
              <a:rPr lang="en-US" altLang="en-US">
                <a:latin typeface="Garamond" panose="02020404030301010803" pitchFamily="18" charset="0"/>
              </a:rPr>
              <a:t>This tool is a self-assessment tool that looks at behavioral and organizational factors that affect RHIS performance</a:t>
            </a:r>
            <a:r>
              <a:rPr lang="en-US" altLang="en-US" baseline="0">
                <a:latin typeface="Garamond" panose="02020404030301010803" pitchFamily="18" charset="0"/>
              </a:rPr>
              <a:t> such as:</a:t>
            </a:r>
          </a:p>
          <a:p>
            <a:pPr marL="571317" lvl="1" indent="-114117" defTabSz="912937">
              <a:lnSpc>
                <a:spcPct val="110000"/>
              </a:lnSpc>
              <a:spcBef>
                <a:spcPts val="300"/>
              </a:spcBef>
              <a:buFont typeface="Arial" panose="020B0604020202020204" pitchFamily="34" charset="0"/>
              <a:buChar char="•"/>
              <a:defRPr/>
            </a:pPr>
            <a:r>
              <a:rPr lang="en-US" altLang="en-US">
                <a:latin typeface="Garamond" panose="02020404030301010803" pitchFamily="18" charset="0"/>
              </a:rPr>
              <a:t>Do staff have the necessary knowledge, skills, problem-solving ability, confidence, and motivation? </a:t>
            </a:r>
          </a:p>
          <a:p>
            <a:pPr marL="571317" lvl="1" indent="-114117" defTabSz="912937">
              <a:lnSpc>
                <a:spcPct val="110000"/>
              </a:lnSpc>
              <a:spcBef>
                <a:spcPts val="300"/>
              </a:spcBef>
              <a:buFont typeface="Arial" panose="020B0604020202020204" pitchFamily="34" charset="0"/>
              <a:buChar char="•"/>
              <a:defRPr/>
            </a:pPr>
            <a:r>
              <a:rPr lang="en-US" altLang="en-US">
                <a:latin typeface="Garamond" panose="02020404030301010803" pitchFamily="18" charset="0"/>
              </a:rPr>
              <a:t>Does the organization promote a culture that values information quality and use? Does comparing these factors with RHIS performance identify gaps and opportunities for improvements?</a:t>
            </a:r>
          </a:p>
          <a:p>
            <a:pPr marL="0" indent="0" defTabSz="912937">
              <a:lnSpc>
                <a:spcPct val="110000"/>
              </a:lnSpc>
              <a:spcBef>
                <a:spcPts val="300"/>
              </a:spcBef>
              <a:buFont typeface="Arial" panose="020B0604020202020204" pitchFamily="34" charset="0"/>
              <a:buNone/>
              <a:defRPr/>
            </a:pPr>
            <a:endParaRPr lang="en-US" altLang="en-US">
              <a:latin typeface="Arial" pitchFamily="34" charset="0"/>
            </a:endParaRPr>
          </a:p>
          <a:p>
            <a:pPr marL="0" indent="0">
              <a:buFont typeface="Arial" panose="020B0604020202020204" pitchFamily="34" charset="0"/>
              <a:buNone/>
            </a:pPr>
            <a:endParaRPr lang="en-US" sz="1200">
              <a:latin typeface="Garamond" panose="02020404030301010803" pitchFamily="18" charset="0"/>
            </a:endParaRPr>
          </a:p>
        </p:txBody>
      </p:sp>
      <p:sp>
        <p:nvSpPr>
          <p:cNvPr id="4" name="Slide Number Placeholder 3"/>
          <p:cNvSpPr>
            <a:spLocks noGrp="1"/>
          </p:cNvSpPr>
          <p:nvPr>
            <p:ph type="sldNum" sz="quarter" idx="5"/>
          </p:nvPr>
        </p:nvSpPr>
        <p:spPr/>
        <p:txBody>
          <a:bodyPr/>
          <a:lstStyle/>
          <a:p>
            <a:fld id="{E6EEC99B-EBEB-49D8-BFA4-3882271AF321}" type="slidenum">
              <a:rPr lang="en-GB" smtClean="0"/>
              <a:t>155</a:t>
            </a:fld>
            <a:endParaRPr lang="en-GB"/>
          </a:p>
        </p:txBody>
      </p:sp>
    </p:spTree>
    <p:extLst>
      <p:ext uri="{BB962C8B-B14F-4D97-AF65-F5344CB8AC3E}">
        <p14:creationId xmlns:p14="http://schemas.microsoft.com/office/powerpoint/2010/main" val="298926699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F2A13E"/>
                </a:solidFill>
                <a:effectLst/>
                <a:uLnTx/>
                <a:uFillTx/>
                <a:latin typeface="Arial" panose="020B0604020202020204" pitchFamily="34" charset="0"/>
                <a:cs typeface="Arial" panose="020B0604020202020204" pitchFamily="34" charset="0"/>
              </a:rPr>
              <a:t>Here you can see an example case study from the EN-MINI-PRISM tool 6.</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b="1" spc="-5" dirty="0">
                <a:solidFill>
                  <a:srgbClr val="231F20"/>
                </a:solidFill>
                <a:effectLst/>
                <a:latin typeface="Arial" panose="020B0604020202020204" pitchFamily="34" charset="0"/>
                <a:ea typeface="Century Gothic" panose="020B0502020202020204" pitchFamily="34" charset="0"/>
              </a:rPr>
              <a:t>This is designed for implementation with the facility in-charge or any staff responsible for the analysis and interpretation of health facility data.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800" b="1" spc="-5" dirty="0">
              <a:solidFill>
                <a:srgbClr val="231F20"/>
              </a:solidFill>
              <a:effectLst/>
              <a:latin typeface="Arial" panose="020B0604020202020204" pitchFamily="34" charset="0"/>
              <a:ea typeface="Century Gothic" panose="020B0502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u="none" strike="noStrike" kern="1200" cap="none" spc="-5" normalizeH="0" baseline="0" noProof="0" dirty="0">
                <a:ln>
                  <a:noFill/>
                </a:ln>
                <a:solidFill>
                  <a:srgbClr val="231F20"/>
                </a:solidFill>
                <a:effectLst/>
                <a:uLnTx/>
                <a:uFillTx/>
                <a:latin typeface="Arial" panose="020B0604020202020204" pitchFamily="34" charset="0"/>
                <a:ea typeface="Century Gothic" panose="020B0502020202020204" pitchFamily="34" charset="0"/>
                <a:cs typeface="Arial" panose="020B0604020202020204" pitchFamily="34" charset="0"/>
              </a:rPr>
              <a:t>Participants are asked to look at the graph and confidentially work through some data literacy exercises such as </a:t>
            </a:r>
            <a:endParaRPr kumimoji="0" lang="en-GB" sz="1200" b="1" u="none" strike="noStrike" kern="1200" cap="none" spc="0" normalizeH="0" baseline="0" noProof="0" dirty="0">
              <a:ln>
                <a:noFill/>
              </a:ln>
              <a:solidFill>
                <a:srgbClr val="F2A13E"/>
              </a:solidFill>
              <a:effectLst/>
              <a:uLnTx/>
              <a:uFillTx/>
              <a:latin typeface="Arial" panose="020B0604020202020204" pitchFamily="34" charset="0"/>
              <a:ea typeface="Century Gothic" panose="020B0502020202020204" pitchFamily="34" charset="0"/>
              <a:cs typeface="Arial" panose="020B0604020202020204" pitchFamily="34" charset="0"/>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b="1" spc="-5" dirty="0">
                <a:solidFill>
                  <a:srgbClr val="231F20"/>
                </a:solidFill>
                <a:effectLst/>
                <a:latin typeface="Arial" panose="020B0604020202020204" pitchFamily="34" charset="0"/>
                <a:ea typeface="Century Gothic" panose="020B0502020202020204" pitchFamily="34" charset="0"/>
              </a:rPr>
              <a:t>Considering what this graph tells us about the birthweight mix for neonatal deaths this hospital</a:t>
            </a:r>
            <a:endParaRPr kumimoji="0" lang="en-GB" sz="1200" b="1" u="none" strike="noStrike" kern="1200" cap="none" spc="0" normalizeH="0" baseline="0" noProof="0" dirty="0">
              <a:ln>
                <a:noFill/>
              </a:ln>
              <a:solidFill>
                <a:srgbClr val="F2A13E"/>
              </a:solidFill>
              <a:effectLst/>
              <a:uLnTx/>
              <a:uFillTx/>
              <a:latin typeface="Arial" panose="020B0604020202020204" pitchFamily="34" charset="0"/>
              <a:ea typeface="Century Gothic" panose="020B0502020202020204" pitchFamily="34" charset="0"/>
              <a:cs typeface="Arial" panose="020B0604020202020204" pitchFamily="34" charset="0"/>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1" u="none" strike="noStrike" kern="1200" cap="none" spc="0" normalizeH="0" baseline="0" noProof="0" dirty="0">
                <a:ln>
                  <a:noFill/>
                </a:ln>
                <a:solidFill>
                  <a:srgbClr val="F2A13E"/>
                </a:solidFill>
                <a:effectLst/>
                <a:uLnTx/>
                <a:uFillTx/>
                <a:latin typeface="Arial" panose="020B0604020202020204" pitchFamily="34" charset="0"/>
                <a:ea typeface="Century Gothic" panose="020B0502020202020204" pitchFamily="34" charset="0"/>
                <a:cs typeface="Arial" panose="020B0604020202020204" pitchFamily="34" charset="0"/>
              </a:rPr>
              <a:t>Calculating </a:t>
            </a:r>
            <a:r>
              <a:rPr lang="en-US" sz="1800" b="1" spc="-5" dirty="0">
                <a:solidFill>
                  <a:srgbClr val="231F20"/>
                </a:solidFill>
                <a:effectLst/>
                <a:latin typeface="Arial" panose="020B0604020202020204" pitchFamily="34" charset="0"/>
                <a:ea typeface="Century Gothic" panose="020B0502020202020204" pitchFamily="34" charset="0"/>
                <a:cs typeface="Garamond" panose="02020404030301010803" pitchFamily="18" charset="0"/>
              </a:rPr>
              <a:t>the overall neonatal mortality rate.  </a:t>
            </a:r>
            <a:endParaRPr lang="en-GB" sz="1800" b="1" spc="-5" dirty="0">
              <a:solidFill>
                <a:srgbClr val="000000"/>
              </a:solidFill>
              <a:effectLst/>
              <a:latin typeface="Georgia" panose="02040502050405020303" pitchFamily="18" charset="0"/>
              <a:ea typeface="Century Gothic" panose="020B0502020202020204" pitchFamily="34" charset="0"/>
              <a:cs typeface="Garamond" panose="02020404030301010803" pitchFamily="18" charset="0"/>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800" b="1" spc="-5" dirty="0">
                <a:solidFill>
                  <a:srgbClr val="000000"/>
                </a:solidFill>
                <a:effectLst/>
                <a:latin typeface="Georgia" panose="02040502050405020303" pitchFamily="18" charset="0"/>
                <a:ea typeface="Century Gothic" panose="020B0502020202020204" pitchFamily="34" charset="0"/>
              </a:rPr>
              <a:t>Assessing h</a:t>
            </a:r>
            <a:r>
              <a:rPr lang="en-US" sz="1800" b="1" spc="-5" dirty="0">
                <a:solidFill>
                  <a:srgbClr val="231F20"/>
                </a:solidFill>
                <a:effectLst/>
                <a:latin typeface="Arial" panose="020B0604020202020204" pitchFamily="34" charset="0"/>
                <a:ea typeface="Century Gothic" panose="020B0502020202020204" pitchFamily="34" charset="0"/>
              </a:rPr>
              <a:t>ow many neonatal deaths must be prevented to achieve a target rate of 12 or less deaths per 1000 livebirths</a:t>
            </a:r>
            <a:endParaRPr kumimoji="0" lang="en-GB" sz="1200" b="1" u="none" strike="noStrike" kern="1200" cap="none" spc="0" normalizeH="0" baseline="0" noProof="0" dirty="0">
              <a:ln>
                <a:noFill/>
              </a:ln>
              <a:solidFill>
                <a:srgbClr val="F2A13E"/>
              </a:solidFill>
              <a:effectLst/>
              <a:uLnTx/>
              <a:uFillTx/>
              <a:latin typeface="Arial" panose="020B0604020202020204" pitchFamily="34" charset="0"/>
              <a:ea typeface="Century Gothic" panose="020B0502020202020204" pitchFamily="34" charset="0"/>
              <a:cs typeface="Arial" panose="020B0604020202020204" pitchFamily="34" charset="0"/>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200" b="1" spc="-5" dirty="0">
                <a:solidFill>
                  <a:srgbClr val="231F20"/>
                </a:solidFill>
                <a:effectLst/>
                <a:latin typeface="Arial" panose="020B0604020202020204" pitchFamily="34" charset="0"/>
                <a:ea typeface="Century Gothic" panose="020B0502020202020204" pitchFamily="34" charset="0"/>
              </a:rPr>
              <a:t>Identifying in which birthweight category the</a:t>
            </a:r>
            <a:r>
              <a:rPr lang="en-US" sz="1800" b="1" spc="-5" dirty="0">
                <a:solidFill>
                  <a:srgbClr val="231F20"/>
                </a:solidFill>
                <a:effectLst/>
                <a:latin typeface="Arial" panose="020B0604020202020204" pitchFamily="34" charset="0"/>
                <a:ea typeface="Century Gothic" panose="020B0502020202020204" pitchFamily="34" charset="0"/>
              </a:rPr>
              <a:t> hospital would most need to improve, </a:t>
            </a:r>
            <a:r>
              <a:rPr lang="en-GB" sz="1800" b="1" spc="-5" dirty="0">
                <a:solidFill>
                  <a:srgbClr val="231F20"/>
                </a:solidFill>
                <a:effectLst/>
                <a:latin typeface="Arial" panose="020B0604020202020204" pitchFamily="34" charset="0"/>
                <a:ea typeface="Century Gothic" panose="020B0502020202020204" pitchFamily="34" charset="0"/>
              </a:rPr>
              <a:t>to meet said target</a:t>
            </a:r>
            <a:endParaRPr kumimoji="0" lang="en-GB" sz="1200" b="1" u="none" strike="noStrike" kern="1200" cap="none" spc="0" normalizeH="0" baseline="0" noProof="0" dirty="0">
              <a:ln>
                <a:noFill/>
              </a:ln>
              <a:solidFill>
                <a:srgbClr val="F2A13E"/>
              </a:solidFill>
              <a:effectLst/>
              <a:uLnTx/>
              <a:uFillTx/>
              <a:latin typeface="Arial" panose="020B0604020202020204" pitchFamily="34" charset="0"/>
              <a:ea typeface="Century Gothic" panose="020B0502020202020204" pitchFamily="34" charset="0"/>
              <a:cs typeface="Arial" panose="020B0604020202020204" pitchFamily="34" charset="0"/>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1" u="none" strike="noStrike" kern="1200" cap="none" spc="0" normalizeH="0" baseline="0" noProof="0" dirty="0">
                <a:ln>
                  <a:noFill/>
                </a:ln>
                <a:solidFill>
                  <a:srgbClr val="F2A13E"/>
                </a:solidFill>
                <a:effectLst/>
                <a:uLnTx/>
                <a:uFillTx/>
                <a:latin typeface="Arial" panose="020B0604020202020204" pitchFamily="34" charset="0"/>
                <a:ea typeface="Century Gothic" panose="020B0502020202020204" pitchFamily="34" charset="0"/>
                <a:cs typeface="Arial" panose="020B0604020202020204" pitchFamily="34" charset="0"/>
              </a:rPr>
              <a:t>And even thinking through some potential uses for these data </a:t>
            </a:r>
            <a:r>
              <a:rPr lang="en-US" sz="1800" b="1" spc="-5" dirty="0">
                <a:solidFill>
                  <a:srgbClr val="000000"/>
                </a:solidFill>
                <a:effectLst/>
                <a:latin typeface="Arial" panose="020B0604020202020204" pitchFamily="34" charset="0"/>
                <a:ea typeface="Century Gothic" panose="020B0502020202020204" pitchFamily="34" charset="0"/>
              </a:rPr>
              <a:t>at the facility and community level </a:t>
            </a:r>
            <a:endParaRPr lang="en-GB" b="0" dirty="0"/>
          </a:p>
        </p:txBody>
      </p:sp>
      <p:sp>
        <p:nvSpPr>
          <p:cNvPr id="4" name="Slide Number Placeholder 3"/>
          <p:cNvSpPr>
            <a:spLocks noGrp="1"/>
          </p:cNvSpPr>
          <p:nvPr>
            <p:ph type="sldNum" sz="quarter" idx="5"/>
          </p:nvPr>
        </p:nvSpPr>
        <p:spPr/>
        <p:txBody>
          <a:bodyPr/>
          <a:lstStyle/>
          <a:p>
            <a:fld id="{E6EEC99B-EBEB-49D8-BFA4-3882271AF321}" type="slidenum">
              <a:rPr lang="en-GB" smtClean="0"/>
              <a:t>156</a:t>
            </a:fld>
            <a:endParaRPr lang="en-GB"/>
          </a:p>
        </p:txBody>
      </p:sp>
    </p:spTree>
    <p:extLst>
      <p:ext uri="{BB962C8B-B14F-4D97-AF65-F5344CB8AC3E}">
        <p14:creationId xmlns:p14="http://schemas.microsoft.com/office/powerpoint/2010/main" val="1894438576"/>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b="0"/>
              <a:t>Here is an example of the group-work exercise now included </a:t>
            </a:r>
            <a:r>
              <a:rPr lang="en-US" b="0" i="0">
                <a:solidFill>
                  <a:srgbClr val="323130"/>
                </a:solidFill>
                <a:effectLst/>
                <a:latin typeface="Segoe UI" panose="020B0502040204020203" pitchFamily="34" charset="0"/>
              </a:rPr>
              <a:t>to promote data use as an integral part of team working. </a:t>
            </a:r>
            <a:endParaRPr lang="en-GB" b="0"/>
          </a:p>
        </p:txBody>
      </p:sp>
      <p:sp>
        <p:nvSpPr>
          <p:cNvPr id="4" name="Slide Number Placeholder 3"/>
          <p:cNvSpPr>
            <a:spLocks noGrp="1"/>
          </p:cNvSpPr>
          <p:nvPr>
            <p:ph type="sldNum" sz="quarter" idx="5"/>
          </p:nvPr>
        </p:nvSpPr>
        <p:spPr/>
        <p:txBody>
          <a:bodyPr/>
          <a:lstStyle/>
          <a:p>
            <a:fld id="{E6EEC99B-EBEB-49D8-BFA4-3882271AF321}" type="slidenum">
              <a:rPr lang="en-GB" smtClean="0"/>
              <a:t>157</a:t>
            </a:fld>
            <a:endParaRPr lang="en-GB"/>
          </a:p>
        </p:txBody>
      </p:sp>
    </p:spTree>
    <p:extLst>
      <p:ext uri="{BB962C8B-B14F-4D97-AF65-F5344CB8AC3E}">
        <p14:creationId xmlns:p14="http://schemas.microsoft.com/office/powerpoint/2010/main" val="3994946339"/>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Garamond" panose="02020404030301010803" pitchFamily="18" charset="0"/>
              </a:rPr>
              <a:t>Facilitator’s Note: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200" spc="-5" dirty="0">
                <a:effectLst/>
                <a:latin typeface="Arial" panose="020B0604020202020204" pitchFamily="34" charset="0"/>
                <a:ea typeface="Calibri" panose="020F0502020204030204" pitchFamily="34" charset="0"/>
                <a:cs typeface="Arial" panose="020B0604020202020204" pitchFamily="34" charset="0"/>
              </a:rPr>
              <a:t>Using mobile device of choice for data collection, work through each question in detail and practice entering the data</a:t>
            </a:r>
          </a:p>
          <a:p>
            <a:pPr marL="285750" indent="-285750">
              <a:buFontTx/>
              <a:buChar char="-"/>
            </a:pPr>
            <a:r>
              <a:rPr lang="en-US" sz="1200" b="0" baseline="0" dirty="0">
                <a:latin typeface="Garamond" panose="02020404030301010803" pitchFamily="18" charset="0"/>
              </a:rPr>
              <a:t>Encourage participants to ask clarifying questions, and address those questions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200" spc="-5" dirty="0">
                <a:solidFill>
                  <a:srgbClr val="000000"/>
                </a:solidFill>
                <a:effectLst/>
                <a:latin typeface="Arial" panose="020B0604020202020204" pitchFamily="34" charset="0"/>
                <a:ea typeface="Garamond" panose="02020404030301010803" pitchFamily="18" charset="0"/>
                <a:cs typeface="Garamond" panose="02020404030301010803" pitchFamily="18" charset="0"/>
              </a:rPr>
              <a:t>Make notes on your paper copy </a:t>
            </a:r>
            <a:endParaRPr lang="en-US" sz="1000" b="0" baseline="0" dirty="0">
              <a:latin typeface="Garamond" panose="02020404030301010803" pitchFamily="18" charset="0"/>
            </a:endParaRPr>
          </a:p>
          <a:p>
            <a:pPr marL="285750" indent="-285750">
              <a:buFontTx/>
              <a:buChar char="-"/>
            </a:pPr>
            <a:r>
              <a:rPr lang="en-US" sz="1200" b="0" baseline="0" dirty="0">
                <a:latin typeface="Garamond" panose="02020404030301010803" pitchFamily="18" charset="0"/>
              </a:rPr>
              <a:t>Demonstrate how to enter data collected during the PRISM assessment using </a:t>
            </a:r>
            <a:r>
              <a:rPr lang="en-US" sz="1200" b="0" baseline="0" dirty="0" err="1">
                <a:latin typeface="Garamond" panose="02020404030301010803" pitchFamily="18" charset="0"/>
              </a:rPr>
              <a:t>SurveyCTO</a:t>
            </a:r>
            <a:r>
              <a:rPr lang="en-US" sz="1200" b="0" baseline="0" dirty="0">
                <a:latin typeface="Garamond" panose="02020404030301010803" pitchFamily="18" charset="0"/>
              </a:rPr>
              <a:t> (suggest to project live use of </a:t>
            </a:r>
            <a:r>
              <a:rPr lang="en-US" sz="1200" b="0" baseline="0" dirty="0" err="1">
                <a:latin typeface="Garamond" panose="02020404030301010803" pitchFamily="18" charset="0"/>
              </a:rPr>
              <a:t>SurveyCTO</a:t>
            </a:r>
            <a:r>
              <a:rPr lang="en-US" sz="1200" b="0" baseline="0" dirty="0">
                <a:latin typeface="Garamond" panose="02020404030301010803" pitchFamily="18" charset="0"/>
              </a:rPr>
              <a:t> data entry on big screen)</a:t>
            </a:r>
          </a:p>
        </p:txBody>
      </p:sp>
      <p:sp>
        <p:nvSpPr>
          <p:cNvPr id="4" name="Slide Number Placeholder 3"/>
          <p:cNvSpPr>
            <a:spLocks noGrp="1"/>
          </p:cNvSpPr>
          <p:nvPr>
            <p:ph type="sldNum" sz="quarter" idx="5"/>
          </p:nvPr>
        </p:nvSpPr>
        <p:spPr/>
        <p:txBody>
          <a:bodyPr/>
          <a:lstStyle/>
          <a:p>
            <a:fld id="{E6EEC99B-EBEB-49D8-BFA4-3882271AF321}" type="slidenum">
              <a:rPr lang="en-GB" smtClean="0"/>
              <a:t>158</a:t>
            </a:fld>
            <a:endParaRPr lang="en-GB"/>
          </a:p>
        </p:txBody>
      </p:sp>
    </p:spTree>
    <p:extLst>
      <p:ext uri="{BB962C8B-B14F-4D97-AF65-F5344CB8AC3E}">
        <p14:creationId xmlns:p14="http://schemas.microsoft.com/office/powerpoint/2010/main" val="3474854459"/>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a:t>Facilitators note: </a:t>
            </a:r>
          </a:p>
          <a:p>
            <a:r>
              <a:rPr lang="en-GB"/>
              <a:t>10 mins </a:t>
            </a:r>
          </a:p>
          <a:p>
            <a:r>
              <a:rPr lang="en-GB"/>
              <a:t>Orientate participants to how to find scoring guide from web pages and ensure printed copy available to annotate </a:t>
            </a:r>
          </a:p>
        </p:txBody>
      </p:sp>
      <p:sp>
        <p:nvSpPr>
          <p:cNvPr id="4" name="Slide Number Placeholder 3"/>
          <p:cNvSpPr>
            <a:spLocks noGrp="1"/>
          </p:cNvSpPr>
          <p:nvPr>
            <p:ph type="sldNum" sz="quarter" idx="5"/>
          </p:nvPr>
        </p:nvSpPr>
        <p:spPr/>
        <p:txBody>
          <a:bodyPr/>
          <a:lstStyle/>
          <a:p>
            <a:fld id="{E6EEC99B-EBEB-49D8-BFA4-3882271AF321}" type="slidenum">
              <a:rPr lang="en-GB" smtClean="0"/>
              <a:t>159</a:t>
            </a:fld>
            <a:endParaRPr lang="en-GB"/>
          </a:p>
        </p:txBody>
      </p:sp>
    </p:spTree>
    <p:extLst>
      <p:ext uri="{BB962C8B-B14F-4D97-AF65-F5344CB8AC3E}">
        <p14:creationId xmlns:p14="http://schemas.microsoft.com/office/powerpoint/2010/main" val="2737082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8400" y="582613"/>
            <a:ext cx="5181600" cy="2914650"/>
          </a:xfrm>
          <a:prstGeom prst="rect">
            <a:avLst/>
          </a:prstGeom>
          <a:noFill/>
          <a:ln w="12700">
            <a:solidFill>
              <a:prstClr val="black"/>
            </a:solidFill>
          </a:ln>
        </p:spPr>
      </p:sp>
      <p:sp>
        <p:nvSpPr>
          <p:cNvPr id="3" name="Notes Placeholder 2"/>
          <p:cNvSpPr>
            <a:spLocks noGrp="1"/>
          </p:cNvSpPr>
          <p:nvPr>
            <p:ph type="body" idx="1"/>
          </p:nvPr>
        </p:nvSpPr>
        <p:spPr>
          <a:xfrm>
            <a:off x="1006475" y="3692525"/>
            <a:ext cx="8045450" cy="3497263"/>
          </a:xfrm>
          <a:prstGeom prst="rect">
            <a:avLst/>
          </a:prstGeom>
        </p:spPr>
        <p:txBody>
          <a:bodyPr/>
          <a:lstStyle/>
          <a:p>
            <a:r>
              <a:rPr lang="en-US" sz="1400" b="0" dirty="0">
                <a:latin typeface="Garamond" panose="02020404030301010803" pitchFamily="18" charset="0"/>
              </a:rPr>
              <a:t>To understand why we are using the EN-MINI-PRISM tools, it’s helpful to reflect on how these are situated within the wider health system, and what this means for newborns. </a:t>
            </a:r>
          </a:p>
          <a:p>
            <a:r>
              <a:rPr lang="en-US" sz="1400" b="1" dirty="0">
                <a:latin typeface="Garamond" panose="02020404030301010803" pitchFamily="18" charset="0"/>
              </a:rPr>
              <a:t> </a:t>
            </a:r>
          </a:p>
          <a:p>
            <a:r>
              <a:rPr lang="en-US" sz="1400" b="1" dirty="0">
                <a:latin typeface="Garamond" panose="02020404030301010803" pitchFamily="18" charset="0"/>
              </a:rPr>
              <a:t>Health systems have four fundamental objectives </a:t>
            </a:r>
          </a:p>
          <a:p>
            <a:pPr marL="191030" indent="-191030">
              <a:buFont typeface="Arial" panose="020B0604020202020204" pitchFamily="34" charset="0"/>
              <a:buChar char="•"/>
            </a:pPr>
            <a:r>
              <a:rPr lang="en-US" sz="1400" dirty="0">
                <a:latin typeface="Garamond" panose="02020404030301010803" pitchFamily="18" charset="0"/>
              </a:rPr>
              <a:t>Improving the health of the population they serve </a:t>
            </a:r>
          </a:p>
          <a:p>
            <a:pPr marL="191030" indent="-191030">
              <a:buFont typeface="Arial" panose="020B0604020202020204" pitchFamily="34" charset="0"/>
              <a:buChar char="•"/>
            </a:pPr>
            <a:r>
              <a:rPr lang="en-US" sz="1400" dirty="0">
                <a:latin typeface="Garamond" panose="02020404030301010803" pitchFamily="18" charset="0"/>
              </a:rPr>
              <a:t>Responding to people’s needs (the way people are treated and the environment) </a:t>
            </a:r>
          </a:p>
          <a:p>
            <a:pPr marL="191030" indent="-191030">
              <a:buFont typeface="Arial" panose="020B0604020202020204" pitchFamily="34" charset="0"/>
              <a:buChar char="•"/>
            </a:pPr>
            <a:r>
              <a:rPr lang="en-US" sz="1400" dirty="0">
                <a:latin typeface="Garamond" panose="02020404030301010803" pitchFamily="18" charset="0"/>
              </a:rPr>
              <a:t>Protecting people from the burden of the financial cost of illness</a:t>
            </a:r>
          </a:p>
          <a:p>
            <a:pPr marL="191030" indent="-191030">
              <a:buFont typeface="Arial" panose="020B0604020202020204" pitchFamily="34" charset="0"/>
              <a:buChar char="•"/>
            </a:pPr>
            <a:r>
              <a:rPr lang="en-US" sz="1400" dirty="0">
                <a:latin typeface="Garamond" panose="02020404030301010803" pitchFamily="18" charset="0"/>
              </a:rPr>
              <a:t>Improving efficiency </a:t>
            </a:r>
          </a:p>
          <a:p>
            <a:endParaRPr lang="en-US" sz="1400" dirty="0">
              <a:latin typeface="Garamond" panose="02020404030301010803" pitchFamily="18" charset="0"/>
            </a:endParaRPr>
          </a:p>
          <a:p>
            <a:r>
              <a:rPr lang="en-US" sz="1400" b="1" dirty="0">
                <a:latin typeface="Garamond" panose="02020404030301010803" pitchFamily="18" charset="0"/>
              </a:rPr>
              <a:t>The health system has six components, or building</a:t>
            </a:r>
            <a:r>
              <a:rPr lang="en-US" sz="1400" b="1" baseline="0" dirty="0">
                <a:latin typeface="Garamond" panose="02020404030301010803" pitchFamily="18" charset="0"/>
              </a:rPr>
              <a:t> blocks</a:t>
            </a:r>
            <a:r>
              <a:rPr lang="en-US" sz="1400" baseline="0" dirty="0">
                <a:latin typeface="Garamond" panose="02020404030301010803" pitchFamily="18" charset="0"/>
              </a:rPr>
              <a:t>: service delivery, health workforce, health information system, medical products, vaccines and technology, health financing, and leadership and governance.</a:t>
            </a:r>
          </a:p>
          <a:p>
            <a:endParaRPr lang="en-US" sz="1400" baseline="0" dirty="0">
              <a:latin typeface="Garamond" panose="02020404030301010803" pitchFamily="18" charset="0"/>
            </a:endParaRPr>
          </a:p>
          <a:p>
            <a:r>
              <a:rPr lang="en-US" sz="1400" b="1" baseline="0" dirty="0">
                <a:latin typeface="Garamond" panose="02020404030301010803" pitchFamily="18" charset="0"/>
              </a:rPr>
              <a:t>The four functions of the health system that relate to the building blocks are </a:t>
            </a:r>
            <a:r>
              <a:rPr lang="en-US" sz="1400" b="0" i="1" baseline="0" dirty="0">
                <a:latin typeface="Garamond" panose="02020404030301010803" pitchFamily="18" charset="0"/>
              </a:rPr>
              <a:t>(World Health Report 2000)</a:t>
            </a:r>
            <a:r>
              <a:rPr lang="en-US" sz="1400" b="1" baseline="0" dirty="0">
                <a:latin typeface="Garamond" panose="02020404030301010803" pitchFamily="18" charset="0"/>
              </a:rPr>
              <a:t>:</a:t>
            </a:r>
          </a:p>
          <a:p>
            <a:pPr marL="285750" indent="-285750">
              <a:buFont typeface="Arial" panose="020B0604020202020204" pitchFamily="34" charset="0"/>
              <a:buChar char="•"/>
            </a:pPr>
            <a:r>
              <a:rPr lang="en-US" sz="1400" b="0" baseline="0" dirty="0">
                <a:latin typeface="Garamond" panose="02020404030301010803" pitchFamily="18" charset="0"/>
              </a:rPr>
              <a:t>Stewardship (oversight)</a:t>
            </a:r>
          </a:p>
          <a:p>
            <a:pPr marL="285750" indent="-285750">
              <a:buFont typeface="Arial" panose="020B0604020202020204" pitchFamily="34" charset="0"/>
              <a:buChar char="•"/>
            </a:pPr>
            <a:r>
              <a:rPr lang="en-US" sz="1400" b="0" baseline="0" dirty="0">
                <a:latin typeface="Garamond" panose="02020404030301010803" pitchFamily="18" charset="0"/>
              </a:rPr>
              <a:t>Creating resources (investment and training)</a:t>
            </a:r>
          </a:p>
          <a:p>
            <a:pPr marL="285750" indent="-285750">
              <a:buFont typeface="Arial" panose="020B0604020202020204" pitchFamily="34" charset="0"/>
              <a:buChar char="•"/>
            </a:pPr>
            <a:r>
              <a:rPr lang="en-US" sz="1400" b="0" baseline="0" dirty="0">
                <a:latin typeface="Garamond" panose="02020404030301010803" pitchFamily="18" charset="0"/>
              </a:rPr>
              <a:t>Financing (collecting, pooling, purchasing)</a:t>
            </a:r>
          </a:p>
          <a:p>
            <a:pPr marL="285750" indent="-285750">
              <a:buFont typeface="Arial" panose="020B0604020202020204" pitchFamily="34" charset="0"/>
              <a:buChar char="•"/>
            </a:pPr>
            <a:r>
              <a:rPr lang="en-US" sz="1400" b="0" baseline="0" dirty="0">
                <a:latin typeface="Garamond" panose="02020404030301010803" pitchFamily="18" charset="0"/>
              </a:rPr>
              <a:t>Delivering services (ensuring access, quality, coverage and safety)</a:t>
            </a:r>
          </a:p>
          <a:p>
            <a:pPr marL="285750" indent="-285750">
              <a:buFont typeface="Arial" panose="020B0604020202020204" pitchFamily="34" charset="0"/>
              <a:buChar char="•"/>
            </a:pPr>
            <a:endParaRPr lang="en-US" sz="1400" b="0" baseline="0" dirty="0">
              <a:latin typeface="Garamond" panose="02020404030301010803"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Garamond" panose="02020404030301010803" pitchFamily="18" charset="0"/>
              </a:rPr>
              <a:t>ANNIMATE</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Garamond" panose="02020404030301010803" pitchFamily="18" charset="0"/>
              </a:rPr>
              <a:t>The </a:t>
            </a:r>
            <a:r>
              <a:rPr lang="en-US" sz="1400" b="1" dirty="0">
                <a:latin typeface="Garamond" panose="02020404030301010803" pitchFamily="18" charset="0"/>
              </a:rPr>
              <a:t>Health Information System </a:t>
            </a:r>
            <a:r>
              <a:rPr lang="en-US" sz="1400" b="0" dirty="0">
                <a:latin typeface="Garamond" panose="02020404030301010803" pitchFamily="18" charset="0"/>
              </a:rPr>
              <a:t>(</a:t>
            </a:r>
            <a:r>
              <a:rPr lang="en-US" sz="1400" dirty="0">
                <a:latin typeface="Garamond" panose="02020404030301010803" pitchFamily="18" charset="0"/>
              </a:rPr>
              <a:t>HIS) </a:t>
            </a:r>
            <a:r>
              <a:rPr lang="en-GB" altLang="en-US" sz="1400" dirty="0">
                <a:latin typeface="Garamond" panose="02020404030301010803" pitchFamily="18" charset="0"/>
                <a:cs typeface="Times New Roman" pitchFamily="18" charset="0"/>
              </a:rPr>
              <a:t>is an integral part of the health system and </a:t>
            </a:r>
            <a:r>
              <a:rPr lang="en-US" sz="1400" dirty="0">
                <a:latin typeface="Garamond" panose="02020404030301010803" pitchFamily="18" charset="0"/>
              </a:rPr>
              <a:t>refers to any system that captures, stores, manages, or transmits information related to the health of individuals or the activities of organizations, which will improve health care management decisions at all levels of the health system. </a:t>
            </a:r>
          </a:p>
          <a:p>
            <a:endParaRPr lang="en-US" sz="1400" dirty="0">
              <a:latin typeface="Garamond" panose="02020404030301010803" pitchFamily="18" charset="0"/>
            </a:endParaRPr>
          </a:p>
          <a:p>
            <a:r>
              <a:rPr lang="en-US" sz="1400" dirty="0">
                <a:latin typeface="Garamond" panose="02020404030301010803" pitchFamily="18" charset="0"/>
              </a:rPr>
              <a:t>A well-functioning HIS is an integrated effort to collect, process, report, and use health information and knowledge to influence policy and decision making, program action, individual and public health outcomes, and research (WHO, 2010). </a:t>
            </a:r>
          </a:p>
          <a:p>
            <a:pPr marL="0" indent="0">
              <a:buFont typeface="Arial" panose="020B0604020202020204" pitchFamily="34" charset="0"/>
              <a:buNone/>
            </a:pPr>
            <a:endParaRPr lang="en-US" sz="1400" b="0" dirty="0">
              <a:latin typeface="Garamond" panose="02020404030301010803" pitchFamily="18" charset="0"/>
            </a:endParaRPr>
          </a:p>
          <a:p>
            <a:endParaRPr lang="en-US" dirty="0"/>
          </a:p>
        </p:txBody>
      </p:sp>
    </p:spTree>
    <p:extLst>
      <p:ext uri="{BB962C8B-B14F-4D97-AF65-F5344CB8AC3E}">
        <p14:creationId xmlns:p14="http://schemas.microsoft.com/office/powerpoint/2010/main" val="2751724574"/>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90" indent="-8890">
              <a:lnSpc>
                <a:spcPts val="1400"/>
              </a:lnSpc>
              <a:spcAft>
                <a:spcPts val="600"/>
              </a:spcAft>
            </a:pPr>
            <a:r>
              <a:rPr lang="en-US" sz="1800" spc="-5">
                <a:solidFill>
                  <a:srgbClr val="000000"/>
                </a:solidFill>
                <a:effectLst/>
                <a:latin typeface="Georgia" panose="02040502050405020303" pitchFamily="18" charset="0"/>
                <a:ea typeface="Garamond" panose="02020404030301010803" pitchFamily="18" charset="0"/>
                <a:cs typeface="Garamond" panose="02020404030301010803" pitchFamily="18" charset="0"/>
              </a:rPr>
              <a:t>EN-MINI-PRISM Tool 6 data are collected using pen and paper. The EN-MINI-PRISM tools have been set up for digital data collection using </a:t>
            </a:r>
            <a:r>
              <a:rPr lang="en-US" sz="1800" u="sng" spc="-5">
                <a:solidFill>
                  <a:srgbClr val="000000"/>
                </a:solidFill>
                <a:effectLst/>
                <a:latin typeface="Georgia" panose="02040502050405020303" pitchFamily="18" charset="0"/>
                <a:ea typeface="Garamond" panose="02020404030301010803" pitchFamily="18" charset="0"/>
                <a:cs typeface="Garamond" panose="02020404030301010803" pitchFamily="18" charset="0"/>
                <a:hlinkClick r:id="rId3"/>
              </a:rPr>
              <a:t>SurveyCTO</a:t>
            </a:r>
            <a:r>
              <a:rPr lang="en-US" sz="1800" spc="-5">
                <a:solidFill>
                  <a:srgbClr val="000000"/>
                </a:solidFill>
                <a:effectLst/>
                <a:latin typeface="Georgia" panose="02040502050405020303" pitchFamily="18" charset="0"/>
                <a:ea typeface="Garamond" panose="02020404030301010803" pitchFamily="18" charset="0"/>
                <a:cs typeface="Garamond" panose="02020404030301010803" pitchFamily="18" charset="0"/>
              </a:rPr>
              <a:t> and a standardized automated analysis. Please see the full EN-MINI-PRISM tool version for further details. </a:t>
            </a:r>
          </a:p>
          <a:p>
            <a:pPr marL="8890" indent="-8890">
              <a:lnSpc>
                <a:spcPts val="1400"/>
              </a:lnSpc>
              <a:spcAft>
                <a:spcPts val="600"/>
              </a:spcAft>
            </a:pPr>
            <a:endParaRPr lang="en-GB" sz="1800" spc="-5">
              <a:solidFill>
                <a:srgbClr val="000000"/>
              </a:solidFill>
              <a:effectLst/>
              <a:latin typeface="Georgia" panose="02040502050405020303" pitchFamily="18" charset="0"/>
              <a:ea typeface="Garamond" panose="02020404030301010803" pitchFamily="18" charset="0"/>
              <a:cs typeface="Garamond" panose="02020404030301010803" pitchFamily="18" charset="0"/>
            </a:endParaRPr>
          </a:p>
          <a:p>
            <a:r>
              <a:rPr lang="en-US" sz="1800" spc="-5">
                <a:solidFill>
                  <a:srgbClr val="000000"/>
                </a:solidFill>
                <a:effectLst/>
                <a:latin typeface="Georgia" panose="02040502050405020303" pitchFamily="18" charset="0"/>
                <a:ea typeface="Garamond" panose="02020404030301010803" pitchFamily="18" charset="0"/>
                <a:cs typeface="Garamond" panose="02020404030301010803" pitchFamily="18" charset="0"/>
              </a:rPr>
              <a:t>Some responses to the EN-MINI-PRISM Tool 6 questions need to be entered from the paper response sheet directly onto the EN-MINI-PRISM Tool 6 </a:t>
            </a:r>
            <a:r>
              <a:rPr lang="en-US" sz="1800" u="sng" spc="-5">
                <a:solidFill>
                  <a:srgbClr val="000000"/>
                </a:solidFill>
                <a:effectLst/>
                <a:latin typeface="Georgia" panose="02040502050405020303" pitchFamily="18" charset="0"/>
                <a:ea typeface="Garamond" panose="02020404030301010803" pitchFamily="18" charset="0"/>
                <a:cs typeface="Garamond" panose="02020404030301010803" pitchFamily="18" charset="0"/>
                <a:hlinkClick r:id="rId4"/>
              </a:rPr>
              <a:t>SurveyCTO form</a:t>
            </a:r>
            <a:r>
              <a:rPr lang="en-US" sz="1800" spc="-5">
                <a:solidFill>
                  <a:srgbClr val="000000"/>
                </a:solidFill>
                <a:effectLst/>
                <a:latin typeface="Georgia" panose="02040502050405020303" pitchFamily="18" charset="0"/>
                <a:ea typeface="Garamond" panose="02020404030301010803" pitchFamily="18" charset="0"/>
                <a:cs typeface="Garamond" panose="02020404030301010803" pitchFamily="18" charset="0"/>
              </a:rPr>
              <a:t>. Other responses require scoring by the data collection team using this guide. The score is then entered into the EN-MINI-PRISM Tool 6 SurveyCTO form as shown in this table. </a:t>
            </a:r>
            <a:endParaRPr lang="en-GB" b="0"/>
          </a:p>
        </p:txBody>
      </p:sp>
      <p:sp>
        <p:nvSpPr>
          <p:cNvPr id="4" name="Slide Number Placeholder 3"/>
          <p:cNvSpPr>
            <a:spLocks noGrp="1"/>
          </p:cNvSpPr>
          <p:nvPr>
            <p:ph type="sldNum" sz="quarter" idx="5"/>
          </p:nvPr>
        </p:nvSpPr>
        <p:spPr/>
        <p:txBody>
          <a:bodyPr/>
          <a:lstStyle/>
          <a:p>
            <a:fld id="{E6EEC99B-EBEB-49D8-BFA4-3882271AF321}" type="slidenum">
              <a:rPr lang="en-GB" smtClean="0"/>
              <a:t>160</a:t>
            </a:fld>
            <a:endParaRPr lang="en-GB"/>
          </a:p>
        </p:txBody>
      </p:sp>
    </p:spTree>
    <p:extLst>
      <p:ext uri="{BB962C8B-B14F-4D97-AF65-F5344CB8AC3E}">
        <p14:creationId xmlns:p14="http://schemas.microsoft.com/office/powerpoint/2010/main" val="704266767"/>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spc="-5">
                <a:solidFill>
                  <a:srgbClr val="000000"/>
                </a:solidFill>
                <a:effectLst/>
                <a:latin typeface="Georgia" panose="02040502050405020303" pitchFamily="18" charset="0"/>
                <a:ea typeface="Garamond" panose="02020404030301010803" pitchFamily="18" charset="0"/>
                <a:cs typeface="Garamond" panose="02020404030301010803" pitchFamily="18" charset="0"/>
              </a:rPr>
              <a:t>In this guide, each question to be scored is shown in italics with its scoring algorithm directly below as shown here </a:t>
            </a:r>
            <a:endParaRPr lang="en-GB" b="0"/>
          </a:p>
        </p:txBody>
      </p:sp>
      <p:sp>
        <p:nvSpPr>
          <p:cNvPr id="4" name="Slide Number Placeholder 3"/>
          <p:cNvSpPr>
            <a:spLocks noGrp="1"/>
          </p:cNvSpPr>
          <p:nvPr>
            <p:ph type="sldNum" sz="quarter" idx="5"/>
          </p:nvPr>
        </p:nvSpPr>
        <p:spPr/>
        <p:txBody>
          <a:bodyPr/>
          <a:lstStyle/>
          <a:p>
            <a:fld id="{E6EEC99B-EBEB-49D8-BFA4-3882271AF321}" type="slidenum">
              <a:rPr lang="en-GB" smtClean="0"/>
              <a:t>161</a:t>
            </a:fld>
            <a:endParaRPr lang="en-GB"/>
          </a:p>
        </p:txBody>
      </p:sp>
    </p:spTree>
    <p:extLst>
      <p:ext uri="{BB962C8B-B14F-4D97-AF65-F5344CB8AC3E}">
        <p14:creationId xmlns:p14="http://schemas.microsoft.com/office/powerpoint/2010/main" val="1624461351"/>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Garamond" panose="02020404030301010803" pitchFamily="18" charset="0"/>
              </a:rPr>
              <a:t>Facilitator’s Note: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200" spc="-5" dirty="0">
                <a:effectLst/>
                <a:latin typeface="Arial" panose="020B0604020202020204" pitchFamily="34" charset="0"/>
                <a:ea typeface="Calibri" panose="020F0502020204030204" pitchFamily="34" charset="0"/>
                <a:cs typeface="Arial" panose="020B0604020202020204" pitchFamily="34" charset="0"/>
              </a:rPr>
              <a:t>Practice using the scoring guide to assess and score a sample of tool 6 data, entre scores on </a:t>
            </a:r>
            <a:r>
              <a:rPr lang="en-US" sz="1200" spc="-5" dirty="0" err="1">
                <a:effectLst/>
                <a:latin typeface="Arial" panose="020B0604020202020204" pitchFamily="34" charset="0"/>
                <a:ea typeface="Calibri" panose="020F0502020204030204" pitchFamily="34" charset="0"/>
                <a:cs typeface="Arial" panose="020B0604020202020204" pitchFamily="34" charset="0"/>
              </a:rPr>
              <a:t>SurveyCTO</a:t>
            </a:r>
            <a:r>
              <a:rPr lang="en-US" sz="1200" spc="-5" dirty="0">
                <a:effectLst/>
                <a:latin typeface="Arial" panose="020B0604020202020204" pitchFamily="34" charset="0"/>
                <a:ea typeface="Calibri" panose="020F0502020204030204" pitchFamily="34" charset="0"/>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200" spc="-5" dirty="0">
                <a:effectLst/>
                <a:latin typeface="Arial" panose="020B0604020202020204" pitchFamily="34" charset="0"/>
                <a:ea typeface="Calibri" panose="020F0502020204030204" pitchFamily="34" charset="0"/>
                <a:cs typeface="Arial" panose="020B0604020202020204" pitchFamily="34" charset="0"/>
              </a:rPr>
              <a:t>Use paper copy of score guide and navigate to digital version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spc="-5" dirty="0">
                <a:effectLst/>
                <a:latin typeface="Arial" panose="020B0604020202020204" pitchFamily="34" charset="0"/>
                <a:ea typeface="Calibri" panose="020F0502020204030204" pitchFamily="34" charset="0"/>
                <a:cs typeface="Arial" panose="020B0604020202020204" pitchFamily="34" charset="0"/>
              </a:rPr>
              <a:t>(60 minutes)</a:t>
            </a:r>
            <a:endParaRPr lang="en-US" sz="1200" b="0" baseline="0" dirty="0">
              <a:latin typeface="Garamond" panose="02020404030301010803" pitchFamily="18" charset="0"/>
            </a:endParaRPr>
          </a:p>
        </p:txBody>
      </p:sp>
      <p:sp>
        <p:nvSpPr>
          <p:cNvPr id="4" name="Slide Number Placeholder 3"/>
          <p:cNvSpPr>
            <a:spLocks noGrp="1"/>
          </p:cNvSpPr>
          <p:nvPr>
            <p:ph type="sldNum" sz="quarter" idx="5"/>
          </p:nvPr>
        </p:nvSpPr>
        <p:spPr/>
        <p:txBody>
          <a:bodyPr/>
          <a:lstStyle/>
          <a:p>
            <a:fld id="{E6EEC99B-EBEB-49D8-BFA4-3882271AF321}" type="slidenum">
              <a:rPr lang="en-GB" smtClean="0"/>
              <a:t>162</a:t>
            </a:fld>
            <a:endParaRPr lang="en-GB"/>
          </a:p>
        </p:txBody>
      </p:sp>
    </p:spTree>
    <p:extLst>
      <p:ext uri="{BB962C8B-B14F-4D97-AF65-F5344CB8AC3E}">
        <p14:creationId xmlns:p14="http://schemas.microsoft.com/office/powerpoint/2010/main" val="4178909787"/>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a:t>Facilitators note: </a:t>
            </a:r>
          </a:p>
          <a:p>
            <a:r>
              <a:rPr lang="en-GB"/>
              <a:t>10 mins to answer any questions or consider discussion topics proposed by the participants </a:t>
            </a:r>
          </a:p>
        </p:txBody>
      </p:sp>
      <p:sp>
        <p:nvSpPr>
          <p:cNvPr id="4" name="Slide Number Placeholder 3"/>
          <p:cNvSpPr>
            <a:spLocks noGrp="1"/>
          </p:cNvSpPr>
          <p:nvPr>
            <p:ph type="sldNum" sz="quarter" idx="5"/>
          </p:nvPr>
        </p:nvSpPr>
        <p:spPr/>
        <p:txBody>
          <a:bodyPr/>
          <a:lstStyle/>
          <a:p>
            <a:fld id="{E6EEC99B-EBEB-49D8-BFA4-3882271AF321}" type="slidenum">
              <a:rPr lang="en-GB" smtClean="0"/>
              <a:t>163</a:t>
            </a:fld>
            <a:endParaRPr lang="en-GB"/>
          </a:p>
        </p:txBody>
      </p:sp>
    </p:spTree>
    <p:extLst>
      <p:ext uri="{BB962C8B-B14F-4D97-AF65-F5344CB8AC3E}">
        <p14:creationId xmlns:p14="http://schemas.microsoft.com/office/powerpoint/2010/main" val="2537065995"/>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6EEC99B-EBEB-49D8-BFA4-3882271AF321}" type="slidenum">
              <a:rPr lang="en-GB" smtClean="0"/>
              <a:t>164</a:t>
            </a:fld>
            <a:endParaRPr lang="en-GB"/>
          </a:p>
        </p:txBody>
      </p:sp>
    </p:spTree>
    <p:extLst>
      <p:ext uri="{BB962C8B-B14F-4D97-AF65-F5344CB8AC3E}">
        <p14:creationId xmlns:p14="http://schemas.microsoft.com/office/powerpoint/2010/main" val="337411598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971550"/>
            <a:ext cx="4660900"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endParaRPr lang="en-US" dirty="0"/>
          </a:p>
        </p:txBody>
      </p:sp>
    </p:spTree>
    <p:extLst>
      <p:ext uri="{BB962C8B-B14F-4D97-AF65-F5344CB8AC3E}">
        <p14:creationId xmlns:p14="http://schemas.microsoft.com/office/powerpoint/2010/main" val="4195024691"/>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5" dirty="0">
                <a:solidFill>
                  <a:srgbClr val="000000"/>
                </a:solidFill>
                <a:effectLst/>
                <a:latin typeface="Arial" panose="020B0604020202020204" pitchFamily="34" charset="0"/>
                <a:ea typeface="Garamond" panose="02020404030301010803" pitchFamily="18" charset="0"/>
                <a:cs typeface="Garamond" panose="02020404030301010803" pitchFamily="18" charset="0"/>
              </a:rPr>
              <a:t>Activity 1: presentation (20 minutes) </a:t>
            </a:r>
          </a:p>
        </p:txBody>
      </p:sp>
      <p:sp>
        <p:nvSpPr>
          <p:cNvPr id="4" name="Slide Number Placeholder 3"/>
          <p:cNvSpPr>
            <a:spLocks noGrp="1"/>
          </p:cNvSpPr>
          <p:nvPr>
            <p:ph type="sldNum" sz="quarter" idx="5"/>
          </p:nvPr>
        </p:nvSpPr>
        <p:spPr/>
        <p:txBody>
          <a:bodyPr/>
          <a:lstStyle/>
          <a:p>
            <a:fld id="{E6EEC99B-EBEB-49D8-BFA4-3882271AF321}" type="slidenum">
              <a:rPr lang="en-GB" smtClean="0"/>
              <a:t>166</a:t>
            </a:fld>
            <a:endParaRPr lang="en-GB"/>
          </a:p>
        </p:txBody>
      </p:sp>
    </p:spTree>
    <p:extLst>
      <p:ext uri="{BB962C8B-B14F-4D97-AF65-F5344CB8AC3E}">
        <p14:creationId xmlns:p14="http://schemas.microsoft.com/office/powerpoint/2010/main" val="2016733364"/>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15 minutes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EC99B-EBEB-49D8-BFA4-3882271AF321}"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167</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208502307"/>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6EEC99B-EBEB-49D8-BFA4-3882271AF321}" type="slidenum">
              <a:rPr lang="en-GB" smtClean="0"/>
              <a:t>168</a:t>
            </a:fld>
            <a:endParaRPr lang="en-GB"/>
          </a:p>
        </p:txBody>
      </p:sp>
    </p:spTree>
    <p:extLst>
      <p:ext uri="{BB962C8B-B14F-4D97-AF65-F5344CB8AC3E}">
        <p14:creationId xmlns:p14="http://schemas.microsoft.com/office/powerpoint/2010/main" val="3383550023"/>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6EEC99B-EBEB-49D8-BFA4-3882271AF321}" type="slidenum">
              <a:rPr lang="en-GB" smtClean="0"/>
              <a:t>169</a:t>
            </a:fld>
            <a:endParaRPr lang="en-GB"/>
          </a:p>
        </p:txBody>
      </p:sp>
    </p:spTree>
    <p:extLst>
      <p:ext uri="{BB962C8B-B14F-4D97-AF65-F5344CB8AC3E}">
        <p14:creationId xmlns:p14="http://schemas.microsoft.com/office/powerpoint/2010/main" val="1529047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PRISM Framework, is applied to the RHIS structure</a:t>
            </a:r>
            <a:r>
              <a:rPr lang="en-US" baseline="0" dirty="0"/>
              <a:t> and processes to provide a detailed PRISM Conceptual Model of RHIS performance elaborating the various determinants at input, processes, output and outcome levels of RHIS.</a:t>
            </a:r>
          </a:p>
          <a:p>
            <a:endParaRPr lang="en-US" baseline="0" dirty="0"/>
          </a:p>
          <a:p>
            <a:r>
              <a:rPr lang="en-US" baseline="0" dirty="0"/>
              <a:t>PRISM = Performance of Routine Information System Management</a:t>
            </a:r>
          </a:p>
          <a:p>
            <a:endParaRPr lang="en-US" baseline="0" dirty="0"/>
          </a:p>
          <a:p>
            <a:r>
              <a:rPr lang="en-US" baseline="0" dirty="0"/>
              <a:t>The EN-MINI_PRISM Assessment is developed based on this PRISM Conceptual Model. We will be talking about this assessment and the PRISM Tools in details in later sessions.</a:t>
            </a:r>
          </a:p>
          <a:p>
            <a:endParaRPr lang="en-US" baseline="0" dirty="0"/>
          </a:p>
          <a:p>
            <a:r>
              <a:rPr lang="en-US" baseline="0" dirty="0"/>
              <a:t>In general, the PRISM Framework provides a systems approach for developing appropriate strategies and interventions for strengthening RHIS.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EC99B-EBEB-49D8-BFA4-3882271AF321}"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2123056148"/>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a:latin typeface="Garamond" panose="02020404030301010803" pitchFamily="18" charset="0"/>
              </a:rPr>
              <a:t>Elaborate the definition of each dimension of data quality.</a:t>
            </a:r>
          </a:p>
          <a:p>
            <a:endParaRPr lang="en-GB"/>
          </a:p>
        </p:txBody>
      </p:sp>
      <p:sp>
        <p:nvSpPr>
          <p:cNvPr id="4" name="Slide Number Placeholder 3"/>
          <p:cNvSpPr>
            <a:spLocks noGrp="1"/>
          </p:cNvSpPr>
          <p:nvPr>
            <p:ph type="sldNum" sz="quarter" idx="5"/>
          </p:nvPr>
        </p:nvSpPr>
        <p:spPr/>
        <p:txBody>
          <a:bodyPr/>
          <a:lstStyle/>
          <a:p>
            <a:fld id="{E6EEC99B-EBEB-49D8-BFA4-3882271AF321}" type="slidenum">
              <a:rPr lang="en-GB" smtClean="0"/>
              <a:t>170</a:t>
            </a:fld>
            <a:endParaRPr lang="en-GB"/>
          </a:p>
        </p:txBody>
      </p:sp>
    </p:spTree>
    <p:extLst>
      <p:ext uri="{BB962C8B-B14F-4D97-AF65-F5344CB8AC3E}">
        <p14:creationId xmlns:p14="http://schemas.microsoft.com/office/powerpoint/2010/main" val="1012741640"/>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a:t>Facilitators note: </a:t>
            </a:r>
          </a:p>
          <a:p>
            <a:endParaRPr lang="en-GB"/>
          </a:p>
          <a:p>
            <a:r>
              <a:rPr lang="en-GB"/>
              <a:t>15 minutes: </a:t>
            </a:r>
          </a:p>
          <a:p>
            <a:r>
              <a:rPr lang="en-GB"/>
              <a:t>Either in wider class discussion with whole group, or in small groups- encourage participants to brainstorm and discuss some potential challenges they anticipate with data quality.</a:t>
            </a:r>
          </a:p>
          <a:p>
            <a:endParaRPr lang="en-GB"/>
          </a:p>
          <a:p>
            <a:r>
              <a:rPr lang="en-GB"/>
              <a:t>Bring the group together and here their ideas, then can present next slide to confirm what they have said and fill any gaps.  </a:t>
            </a:r>
          </a:p>
        </p:txBody>
      </p:sp>
      <p:sp>
        <p:nvSpPr>
          <p:cNvPr id="4" name="Slide Number Placeholder 3"/>
          <p:cNvSpPr>
            <a:spLocks noGrp="1"/>
          </p:cNvSpPr>
          <p:nvPr>
            <p:ph type="sldNum" sz="quarter" idx="5"/>
          </p:nvPr>
        </p:nvSpPr>
        <p:spPr/>
        <p:txBody>
          <a:bodyPr/>
          <a:lstStyle/>
          <a:p>
            <a:fld id="{E6EEC99B-EBEB-49D8-BFA4-3882271AF321}" type="slidenum">
              <a:rPr lang="en-GB" smtClean="0"/>
              <a:t>171</a:t>
            </a:fld>
            <a:endParaRPr lang="en-GB"/>
          </a:p>
        </p:txBody>
      </p:sp>
    </p:spTree>
    <p:extLst>
      <p:ext uri="{BB962C8B-B14F-4D97-AF65-F5344CB8AC3E}">
        <p14:creationId xmlns:p14="http://schemas.microsoft.com/office/powerpoint/2010/main" val="1550278186"/>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6EEC99B-EBEB-49D8-BFA4-3882271AF321}" type="slidenum">
              <a:rPr lang="en-GB" smtClean="0"/>
              <a:t>172</a:t>
            </a:fld>
            <a:endParaRPr lang="en-GB"/>
          </a:p>
        </p:txBody>
      </p:sp>
    </p:spTree>
    <p:extLst>
      <p:ext uri="{BB962C8B-B14F-4D97-AF65-F5344CB8AC3E}">
        <p14:creationId xmlns:p14="http://schemas.microsoft.com/office/powerpoint/2010/main" val="3562305385"/>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Activity 3: Presentation (20 minutes) </a:t>
            </a:r>
          </a:p>
        </p:txBody>
      </p:sp>
      <p:sp>
        <p:nvSpPr>
          <p:cNvPr id="4" name="Slide Number Placeholder 3"/>
          <p:cNvSpPr>
            <a:spLocks noGrp="1"/>
          </p:cNvSpPr>
          <p:nvPr>
            <p:ph type="sldNum" sz="quarter" idx="5"/>
          </p:nvPr>
        </p:nvSpPr>
        <p:spPr/>
        <p:txBody>
          <a:bodyPr/>
          <a:lstStyle/>
          <a:p>
            <a:fld id="{E6EEC99B-EBEB-49D8-BFA4-3882271AF321}" type="slidenum">
              <a:rPr lang="en-GB" smtClean="0"/>
              <a:t>173</a:t>
            </a:fld>
            <a:endParaRPr lang="en-GB"/>
          </a:p>
        </p:txBody>
      </p:sp>
    </p:spTree>
    <p:extLst>
      <p:ext uri="{BB962C8B-B14F-4D97-AF65-F5344CB8AC3E}">
        <p14:creationId xmlns:p14="http://schemas.microsoft.com/office/powerpoint/2010/main" val="2154142862"/>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a:latin typeface="Garamond" panose="02020404030301010803" pitchFamily="18" charset="0"/>
              </a:rPr>
              <a:t>Reporting performance: review of timeliness, completeness of data, and availability/completeness of reports</a:t>
            </a:r>
          </a:p>
          <a:p>
            <a:pPr marL="0" indent="0">
              <a:spcBef>
                <a:spcPct val="20000"/>
              </a:spcBef>
              <a:spcAft>
                <a:spcPct val="20000"/>
              </a:spcAft>
              <a:buClr>
                <a:schemeClr val="hlink"/>
              </a:buClr>
              <a:buFont typeface="Arial" panose="020B0604020202020204" pitchFamily="34" charset="0"/>
              <a:buNone/>
              <a:defRPr/>
            </a:pPr>
            <a:endParaRPr lang="en-US" sz="1200" kern="1200">
              <a:solidFill>
                <a:schemeClr val="tx1"/>
              </a:solidFill>
              <a:latin typeface="Garamond" panose="02020404030301010803" pitchFamily="18" charset="0"/>
            </a:endParaRPr>
          </a:p>
          <a:p>
            <a:pPr marL="0" indent="0">
              <a:spcBef>
                <a:spcPct val="20000"/>
              </a:spcBef>
              <a:spcAft>
                <a:spcPct val="20000"/>
              </a:spcAft>
              <a:buClr>
                <a:schemeClr val="hlink"/>
              </a:buClr>
              <a:buFont typeface="Arial" panose="020B0604020202020204" pitchFamily="34" charset="0"/>
              <a:buNone/>
              <a:defRPr/>
            </a:pPr>
            <a:r>
              <a:rPr lang="en-US" sz="1200" kern="1200">
                <a:solidFill>
                  <a:schemeClr val="tx1"/>
                </a:solidFill>
                <a:latin typeface="Garamond" panose="02020404030301010803" pitchFamily="18" charset="0"/>
              </a:rPr>
              <a:t>For the three indicators, we are using the total number of reports expected as the denominator to assign </a:t>
            </a:r>
            <a:r>
              <a:rPr lang="en-US" sz="1200" kern="1200" baseline="0">
                <a:solidFill>
                  <a:schemeClr val="tx1"/>
                </a:solidFill>
                <a:latin typeface="Garamond" panose="02020404030301010803" pitchFamily="18" charset="0"/>
              </a:rPr>
              <a:t>an automatic weight among them.</a:t>
            </a:r>
          </a:p>
          <a:p>
            <a:pPr marL="0" indent="0">
              <a:spcBef>
                <a:spcPct val="20000"/>
              </a:spcBef>
              <a:spcAft>
                <a:spcPct val="20000"/>
              </a:spcAft>
              <a:buClr>
                <a:schemeClr val="hlink"/>
              </a:buClr>
              <a:buFont typeface="Arial" panose="020B0604020202020204" pitchFamily="34" charset="0"/>
              <a:buNone/>
              <a:defRPr/>
            </a:pPr>
            <a:endParaRPr lang="en-US" sz="1200" kern="1200" baseline="0">
              <a:solidFill>
                <a:schemeClr val="tx1"/>
              </a:solidFill>
              <a:latin typeface="Garamond" panose="02020404030301010803" pitchFamily="18" charset="0"/>
            </a:endParaRPr>
          </a:p>
          <a:p>
            <a:pPr marL="0" indent="0">
              <a:spcBef>
                <a:spcPct val="20000"/>
              </a:spcBef>
              <a:spcAft>
                <a:spcPct val="20000"/>
              </a:spcAft>
              <a:buClr>
                <a:schemeClr val="hlink"/>
              </a:buClr>
              <a:buFont typeface="Arial" panose="020B0604020202020204" pitchFamily="34" charset="0"/>
              <a:buNone/>
              <a:defRPr/>
            </a:pPr>
            <a:r>
              <a:rPr lang="en-US" sz="1200" kern="1200" baseline="0">
                <a:solidFill>
                  <a:schemeClr val="tx1"/>
                </a:solidFill>
                <a:latin typeface="Garamond" panose="02020404030301010803" pitchFamily="18" charset="0"/>
              </a:rPr>
              <a:t>Usually, the calculation is made as described below: </a:t>
            </a:r>
            <a:endParaRPr lang="en-US" sz="1200" kern="1200">
              <a:solidFill>
                <a:schemeClr val="tx1"/>
              </a:solidFill>
              <a:latin typeface="Garamond" panose="02020404030301010803" pitchFamily="18" charset="0"/>
            </a:endParaRPr>
          </a:p>
          <a:p>
            <a:pPr marL="382015" indent="-382015">
              <a:spcBef>
                <a:spcPct val="20000"/>
              </a:spcBef>
              <a:spcAft>
                <a:spcPct val="20000"/>
              </a:spcAft>
              <a:buClr>
                <a:schemeClr val="hlink"/>
              </a:buClr>
              <a:buFont typeface="Arial" panose="020B0604020202020204" pitchFamily="34" charset="0"/>
              <a:buChar char="•"/>
              <a:defRPr/>
            </a:pPr>
            <a:r>
              <a:rPr lang="en-US" sz="1200" kern="1200">
                <a:solidFill>
                  <a:schemeClr val="tx1"/>
                </a:solidFill>
                <a:latin typeface="Garamond" panose="02020404030301010803" pitchFamily="18" charset="0"/>
              </a:rPr>
              <a:t>Completeness of reports (%) = </a:t>
            </a:r>
            <a:r>
              <a:rPr lang="en-US" sz="1200" kern="1200">
                <a:solidFill>
                  <a:srgbClr val="0070C0"/>
                </a:solidFill>
                <a:latin typeface="Garamond" panose="02020404030301010803" pitchFamily="18" charset="0"/>
              </a:rPr>
              <a:t># total reports available or received /</a:t>
            </a:r>
            <a:r>
              <a:rPr lang="en-US" sz="1200" kern="1200">
                <a:solidFill>
                  <a:srgbClr val="00B050"/>
                </a:solidFill>
                <a:latin typeface="Garamond" panose="02020404030301010803" pitchFamily="18" charset="0"/>
              </a:rPr>
              <a:t> # total reports expected </a:t>
            </a:r>
            <a:endParaRPr lang="en-US" sz="1200" kern="1200">
              <a:solidFill>
                <a:schemeClr val="tx1">
                  <a:lumMod val="65000"/>
                  <a:lumOff val="35000"/>
                </a:schemeClr>
              </a:solidFill>
              <a:latin typeface="Garamond" panose="02020404030301010803" pitchFamily="18" charset="0"/>
            </a:endParaRPr>
          </a:p>
          <a:p>
            <a:pPr marL="384003" indent="-384003">
              <a:spcBef>
                <a:spcPct val="20000"/>
              </a:spcBef>
              <a:spcAft>
                <a:spcPct val="20000"/>
              </a:spcAft>
              <a:buClr>
                <a:schemeClr val="hlink"/>
              </a:buClr>
              <a:buFont typeface="Arial" panose="020B0604020202020204" pitchFamily="34" charset="0"/>
              <a:buChar char="•"/>
              <a:defRPr/>
            </a:pPr>
            <a:r>
              <a:rPr lang="en-US" sz="1200" kern="1200">
                <a:solidFill>
                  <a:schemeClr val="tx1"/>
                </a:solidFill>
                <a:latin typeface="Garamond" panose="02020404030301010803" pitchFamily="18" charset="0"/>
              </a:rPr>
              <a:t>Completeness of data reported (%) = </a:t>
            </a:r>
            <a:r>
              <a:rPr lang="en-US" sz="1200" kern="1200">
                <a:solidFill>
                  <a:schemeClr val="accent2">
                    <a:lumMod val="50000"/>
                  </a:schemeClr>
                </a:solidFill>
                <a:latin typeface="Garamond" panose="02020404030301010803" pitchFamily="18" charset="0"/>
              </a:rPr>
              <a:t># reports that are complete / </a:t>
            </a:r>
            <a:r>
              <a:rPr lang="en-US" sz="1200" b="1">
                <a:solidFill>
                  <a:srgbClr val="0070C0"/>
                </a:solidFill>
                <a:latin typeface="Garamond" panose="02020404030301010803" pitchFamily="18" charset="0"/>
              </a:rPr>
              <a:t># total reports available or received</a:t>
            </a:r>
            <a:endParaRPr lang="en-US" sz="1200" b="1" kern="1200">
              <a:solidFill>
                <a:srgbClr val="00B050"/>
              </a:solidFill>
              <a:latin typeface="Garamond" panose="02020404030301010803" pitchFamily="18" charset="0"/>
            </a:endParaRPr>
          </a:p>
          <a:p>
            <a:pPr marL="382015" indent="-382015">
              <a:buFont typeface="Arial" panose="020B0604020202020204" pitchFamily="34" charset="0"/>
              <a:buChar char="•"/>
              <a:defRPr/>
            </a:pPr>
            <a:r>
              <a:rPr lang="en-US" sz="1200" kern="1200">
                <a:solidFill>
                  <a:schemeClr val="tx1"/>
                </a:solidFill>
                <a:latin typeface="Garamond" panose="02020404030301010803" pitchFamily="18" charset="0"/>
              </a:rPr>
              <a:t>Timeliness (%) = </a:t>
            </a:r>
            <a:r>
              <a:rPr lang="en-US" sz="1200">
                <a:solidFill>
                  <a:srgbClr val="C00000"/>
                </a:solidFill>
                <a:latin typeface="Garamond" panose="02020404030301010803" pitchFamily="18" charset="0"/>
              </a:rPr>
              <a:t># reports submitted or received on time / </a:t>
            </a:r>
            <a:r>
              <a:rPr lang="en-US" sz="1200" b="1">
                <a:solidFill>
                  <a:srgbClr val="0070C0"/>
                </a:solidFill>
                <a:latin typeface="Garamond" panose="02020404030301010803" pitchFamily="18" charset="0"/>
              </a:rPr>
              <a:t># total reports available or received</a:t>
            </a:r>
          </a:p>
          <a:p>
            <a:endParaRPr lang="en-US" altLang="en-US">
              <a:latin typeface="Arial" pitchFamily="34" charset="0"/>
            </a:endParaRPr>
          </a:p>
          <a:p>
            <a:r>
              <a:rPr lang="en-US" altLang="en-US">
                <a:latin typeface="Arial" pitchFamily="34" charset="0"/>
              </a:rPr>
              <a:t> </a:t>
            </a:r>
            <a:endParaRPr lang="en-GB"/>
          </a:p>
        </p:txBody>
      </p:sp>
      <p:sp>
        <p:nvSpPr>
          <p:cNvPr id="4" name="Slide Number Placeholder 3"/>
          <p:cNvSpPr>
            <a:spLocks noGrp="1"/>
          </p:cNvSpPr>
          <p:nvPr>
            <p:ph type="sldNum" sz="quarter" idx="5"/>
          </p:nvPr>
        </p:nvSpPr>
        <p:spPr/>
        <p:txBody>
          <a:bodyPr/>
          <a:lstStyle/>
          <a:p>
            <a:fld id="{E6EEC99B-EBEB-49D8-BFA4-3882271AF321}" type="slidenum">
              <a:rPr lang="en-GB" smtClean="0"/>
              <a:t>174</a:t>
            </a:fld>
            <a:endParaRPr lang="en-GB"/>
          </a:p>
        </p:txBody>
      </p:sp>
    </p:spTree>
    <p:extLst>
      <p:ext uri="{BB962C8B-B14F-4D97-AF65-F5344CB8AC3E}">
        <p14:creationId xmlns:p14="http://schemas.microsoft.com/office/powerpoint/2010/main" val="1839083681"/>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t"/>
            <a:r>
              <a:rPr lang="en-US" altLang="en-US" b="0" dirty="0">
                <a:solidFill>
                  <a:srgbClr val="B05A2A"/>
                </a:solidFill>
              </a:rPr>
              <a:t>Internal consistency of data </a:t>
            </a:r>
            <a:r>
              <a:rPr lang="en-US" b="1" dirty="0">
                <a:solidFill>
                  <a:schemeClr val="tx1">
                    <a:lumMod val="65000"/>
                    <a:lumOff val="35000"/>
                  </a:schemeClr>
                </a:solidFill>
                <a:latin typeface="Arial" panose="020B0604020202020204" pitchFamily="34" charset="0"/>
                <a:ea typeface="Century Gothic" charset="0"/>
                <a:cs typeface="Arial" panose="020B0604020202020204" pitchFamily="34" charset="0"/>
              </a:rPr>
              <a:t>examines: </a:t>
            </a:r>
            <a:r>
              <a:rPr lang="en-US" b="1" dirty="0">
                <a:latin typeface="Arial" panose="020B0604020202020204" pitchFamily="34" charset="0"/>
                <a:ea typeface="Century Gothic" charset="0"/>
                <a:cs typeface="Arial" panose="020B0604020202020204" pitchFamily="34" charset="0"/>
              </a:rPr>
              <a:t>  </a:t>
            </a:r>
          </a:p>
          <a:p>
            <a:pPr eaLnBrk="1" fontAlgn="t"/>
            <a:endParaRPr lang="en-US" b="1" dirty="0">
              <a:latin typeface="Arial" panose="020B0604020202020204" pitchFamily="34" charset="0"/>
              <a:ea typeface="Century Gothic" charset="0"/>
              <a:cs typeface="Arial" panose="020B0604020202020204" pitchFamily="34" charset="0"/>
            </a:endParaRPr>
          </a:p>
          <a:p>
            <a:pPr marL="187172" indent="-187172" defTabSz="998250">
              <a:buFont typeface="Arial" panose="020B0604020202020204" pitchFamily="34" charset="0"/>
              <a:buChar char="•"/>
              <a:defRPr/>
            </a:pPr>
            <a:r>
              <a:rPr lang="en-US" sz="1200" b="1" i="0" dirty="0"/>
              <a:t>Consistency of reported data and original records: </a:t>
            </a:r>
            <a:r>
              <a:rPr lang="en-US" sz="1200" i="0" dirty="0"/>
              <a:t>This involves an assessment of the reporting accuracy for selected indicators through the review of source documents in health facilities. This element of internal consistency is measured by a data verification exercise which requires a record review to be conducted in a sample of health facilities. It is the only dimension of data quality that requires additional collection of primary data. </a:t>
            </a:r>
            <a:endParaRPr lang="en-US" b="1" dirty="0">
              <a:latin typeface="Arial" panose="020B0604020202020204" pitchFamily="34" charset="0"/>
              <a:ea typeface="Century Gothic" charset="0"/>
              <a:cs typeface="Arial" panose="020B0604020202020204" pitchFamily="34" charset="0"/>
            </a:endParaRPr>
          </a:p>
          <a:p>
            <a:pPr marL="187172" indent="-187172">
              <a:buFont typeface="Arial" panose="020B0604020202020204" pitchFamily="34" charset="0"/>
              <a:buChar char="•"/>
            </a:pPr>
            <a:r>
              <a:rPr lang="en-US" sz="1200" b="1" i="0" dirty="0"/>
              <a:t>Presence of outliers: </a:t>
            </a:r>
            <a:r>
              <a:rPr lang="en-US" sz="1200" i="0" dirty="0"/>
              <a:t>This examines if a data value in a series of values is extreme in relation to the other values in the series. </a:t>
            </a:r>
          </a:p>
          <a:p>
            <a:pPr marL="187172" indent="-187172">
              <a:buFont typeface="Arial" panose="020B0604020202020204" pitchFamily="34" charset="0"/>
              <a:buChar char="•"/>
            </a:pPr>
            <a:r>
              <a:rPr lang="en-US" sz="1200" b="1" i="0" dirty="0"/>
              <a:t>Consistency over time: </a:t>
            </a:r>
            <a:r>
              <a:rPr lang="en-US" sz="1200" i="0" dirty="0"/>
              <a:t>The plausibility of reported results for selected program indicators is examined in terms of the history of reporting of the indicators. Trends are evaluated to determine whether reported values are extreme in relation to other values reported during the year or over several years. </a:t>
            </a:r>
          </a:p>
          <a:p>
            <a:pPr marL="187172" indent="-187172">
              <a:buFont typeface="Arial" panose="020B0604020202020204" pitchFamily="34" charset="0"/>
              <a:buChar char="•"/>
            </a:pPr>
            <a:r>
              <a:rPr lang="en-US" sz="1200" b="1" i="0" dirty="0"/>
              <a:t>Consistency between indicators: </a:t>
            </a:r>
            <a:r>
              <a:rPr lang="en-US" sz="1200" i="0" dirty="0"/>
              <a:t>Program indicators which have a predictable relationship are examined to determine whether the expected relationship exists between those indicators. In other words, this process examines whether the observed relationship between the indicators, as depicted in the reported data, is that which is expected. </a:t>
            </a:r>
          </a:p>
          <a:p>
            <a:endParaRPr lang="en-GB" dirty="0"/>
          </a:p>
        </p:txBody>
      </p:sp>
      <p:sp>
        <p:nvSpPr>
          <p:cNvPr id="4" name="Slide Number Placeholder 3"/>
          <p:cNvSpPr>
            <a:spLocks noGrp="1"/>
          </p:cNvSpPr>
          <p:nvPr>
            <p:ph type="sldNum" sz="quarter" idx="5"/>
          </p:nvPr>
        </p:nvSpPr>
        <p:spPr/>
        <p:txBody>
          <a:bodyPr/>
          <a:lstStyle/>
          <a:p>
            <a:fld id="{E6EEC99B-EBEB-49D8-BFA4-3882271AF321}" type="slidenum">
              <a:rPr lang="en-GB" smtClean="0"/>
              <a:t>175</a:t>
            </a:fld>
            <a:endParaRPr lang="en-GB"/>
          </a:p>
        </p:txBody>
      </p:sp>
    </p:spTree>
    <p:extLst>
      <p:ext uri="{BB962C8B-B14F-4D97-AF65-F5344CB8AC3E}">
        <p14:creationId xmlns:p14="http://schemas.microsoft.com/office/powerpoint/2010/main" val="376704229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a:latin typeface="Garamond" panose="02020404030301010803" pitchFamily="18" charset="0"/>
              </a:rPr>
              <a:t>Data verifications: quantitative comparison of recounted to reported data.</a:t>
            </a:r>
          </a:p>
          <a:p>
            <a:endParaRPr lang="en-US" altLang="en-US" sz="1200">
              <a:latin typeface="Garamond" panose="02020404030301010803" pitchFamily="18" charset="0"/>
            </a:endParaRPr>
          </a:p>
          <a:p>
            <a:r>
              <a:rPr lang="en-US" altLang="en-US" sz="1200">
                <a:latin typeface="Garamond" panose="02020404030301010803" pitchFamily="18" charset="0"/>
              </a:rPr>
              <a:t>The verification factor is calculated by dividing the recounted number by the reported number, giving you a percentage.</a:t>
            </a:r>
          </a:p>
          <a:p>
            <a:endParaRPr lang="en-US" altLang="en-US" sz="1200">
              <a:latin typeface="Garamond" panose="02020404030301010803" pitchFamily="18" charset="0"/>
            </a:endParaRPr>
          </a:p>
          <a:p>
            <a:r>
              <a:rPr lang="en-US" altLang="en-US" sz="1200">
                <a:latin typeface="Garamond" panose="02020404030301010803" pitchFamily="18" charset="0"/>
              </a:rPr>
              <a:t>***Facilitator note: Ask participants what 85% would mean? How about 125%?</a:t>
            </a:r>
          </a:p>
          <a:p>
            <a:endParaRPr lang="en-GB"/>
          </a:p>
        </p:txBody>
      </p:sp>
      <p:sp>
        <p:nvSpPr>
          <p:cNvPr id="4" name="Slide Number Placeholder 3"/>
          <p:cNvSpPr>
            <a:spLocks noGrp="1"/>
          </p:cNvSpPr>
          <p:nvPr>
            <p:ph type="sldNum" sz="quarter" idx="5"/>
          </p:nvPr>
        </p:nvSpPr>
        <p:spPr/>
        <p:txBody>
          <a:bodyPr/>
          <a:lstStyle/>
          <a:p>
            <a:fld id="{E6EEC99B-EBEB-49D8-BFA4-3882271AF321}" type="slidenum">
              <a:rPr lang="en-GB" smtClean="0"/>
              <a:t>176</a:t>
            </a:fld>
            <a:endParaRPr lang="en-GB"/>
          </a:p>
        </p:txBody>
      </p:sp>
    </p:spTree>
    <p:extLst>
      <p:ext uri="{BB962C8B-B14F-4D97-AF65-F5344CB8AC3E}">
        <p14:creationId xmlns:p14="http://schemas.microsoft.com/office/powerpoint/2010/main" val="3876476740"/>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a:t>Facilitators note: </a:t>
            </a:r>
          </a:p>
          <a:p>
            <a:r>
              <a:rPr lang="en-GB"/>
              <a:t>5 mins to answer any questions or consider discussion topics proposed by the participants </a:t>
            </a:r>
          </a:p>
          <a:p>
            <a:endParaRPr lang="en-GB"/>
          </a:p>
        </p:txBody>
      </p:sp>
      <p:sp>
        <p:nvSpPr>
          <p:cNvPr id="4" name="Slide Number Placeholder 3"/>
          <p:cNvSpPr>
            <a:spLocks noGrp="1"/>
          </p:cNvSpPr>
          <p:nvPr>
            <p:ph type="sldNum" sz="quarter" idx="5"/>
          </p:nvPr>
        </p:nvSpPr>
        <p:spPr/>
        <p:txBody>
          <a:bodyPr/>
          <a:lstStyle/>
          <a:p>
            <a:fld id="{E6EEC99B-EBEB-49D8-BFA4-3882271AF321}" type="slidenum">
              <a:rPr lang="en-GB" smtClean="0"/>
              <a:t>177</a:t>
            </a:fld>
            <a:endParaRPr lang="en-GB"/>
          </a:p>
        </p:txBody>
      </p:sp>
    </p:spTree>
    <p:extLst>
      <p:ext uri="{BB962C8B-B14F-4D97-AF65-F5344CB8AC3E}">
        <p14:creationId xmlns:p14="http://schemas.microsoft.com/office/powerpoint/2010/main" val="4180349859"/>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6EEC99B-EBEB-49D8-BFA4-3882271AF321}" type="slidenum">
              <a:rPr lang="en-GB" smtClean="0"/>
              <a:t>178</a:t>
            </a:fld>
            <a:endParaRPr lang="en-GB"/>
          </a:p>
        </p:txBody>
      </p:sp>
    </p:spTree>
    <p:extLst>
      <p:ext uri="{BB962C8B-B14F-4D97-AF65-F5344CB8AC3E}">
        <p14:creationId xmlns:p14="http://schemas.microsoft.com/office/powerpoint/2010/main" val="200061195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5">
                <a:solidFill>
                  <a:srgbClr val="000000"/>
                </a:solidFill>
                <a:effectLst/>
                <a:latin typeface="Arial" panose="020B0604020202020204" pitchFamily="34" charset="0"/>
                <a:ea typeface="Garamond" panose="02020404030301010803" pitchFamily="18" charset="0"/>
                <a:cs typeface="Garamond" panose="02020404030301010803" pitchFamily="18" charset="0"/>
              </a:rPr>
              <a:t>Activity 1: presentation (5 minutes) </a:t>
            </a:r>
          </a:p>
        </p:txBody>
      </p:sp>
      <p:sp>
        <p:nvSpPr>
          <p:cNvPr id="4" name="Slide Number Placeholder 3"/>
          <p:cNvSpPr>
            <a:spLocks noGrp="1"/>
          </p:cNvSpPr>
          <p:nvPr>
            <p:ph type="sldNum" sz="quarter" idx="5"/>
          </p:nvPr>
        </p:nvSpPr>
        <p:spPr/>
        <p:txBody>
          <a:bodyPr/>
          <a:lstStyle/>
          <a:p>
            <a:fld id="{E6EEC99B-EBEB-49D8-BFA4-3882271AF321}" type="slidenum">
              <a:rPr lang="en-GB" smtClean="0"/>
              <a:t>179</a:t>
            </a:fld>
            <a:endParaRPr lang="en-GB"/>
          </a:p>
        </p:txBody>
      </p:sp>
    </p:spTree>
    <p:extLst>
      <p:ext uri="{BB962C8B-B14F-4D97-AF65-F5344CB8AC3E}">
        <p14:creationId xmlns:p14="http://schemas.microsoft.com/office/powerpoint/2010/main" val="438714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400" b="1" dirty="0">
                <a:latin typeface="Garamond" panose="02020404030301010803" pitchFamily="18" charset="0"/>
              </a:rPr>
              <a:t>The Health Information System (HIS)</a:t>
            </a:r>
            <a:r>
              <a:rPr lang="en-US" altLang="en-US" sz="1400" b="1" baseline="0" dirty="0">
                <a:latin typeface="Garamond" panose="02020404030301010803" pitchFamily="18" charset="0"/>
              </a:rPr>
              <a:t> </a:t>
            </a:r>
            <a:r>
              <a:rPr lang="en-US" altLang="en-US" sz="1400" b="0" baseline="0" dirty="0">
                <a:latin typeface="Garamond" panose="02020404030301010803" pitchFamily="18" charset="0"/>
              </a:rPr>
              <a:t>uses two different data sources: </a:t>
            </a:r>
            <a:r>
              <a:rPr lang="en-US" altLang="en-US" sz="1400" b="1" baseline="0" dirty="0">
                <a:latin typeface="Garamond" panose="02020404030301010803" pitchFamily="18" charset="0"/>
              </a:rPr>
              <a:t>Population-based data </a:t>
            </a:r>
            <a:r>
              <a:rPr lang="en-US" altLang="en-US" sz="1400" b="0" baseline="0" dirty="0">
                <a:latin typeface="Garamond" panose="02020404030301010803" pitchFamily="18" charset="0"/>
              </a:rPr>
              <a:t>or </a:t>
            </a:r>
            <a:r>
              <a:rPr lang="en-US" altLang="en-US" sz="1400" b="1" baseline="0" dirty="0">
                <a:latin typeface="Garamond" panose="02020404030301010803" pitchFamily="18" charset="0"/>
              </a:rPr>
              <a:t>routine health information system (RHIS) </a:t>
            </a:r>
            <a:r>
              <a:rPr lang="en-US" altLang="en-US" sz="1400" b="0" baseline="0" dirty="0">
                <a:latin typeface="Garamond" panose="02020404030301010803" pitchFamily="18" charset="0"/>
              </a:rPr>
              <a:t>data. The EN-MINI-PRISM tools are focused on facility-based RHIS data for newborns. </a:t>
            </a:r>
            <a:endParaRPr lang="en-US" altLang="en-US" sz="1400" b="0" dirty="0">
              <a:latin typeface="Garamond" panose="02020404030301010803" pitchFamily="18" charset="0"/>
            </a:endParaRPr>
          </a:p>
          <a:p>
            <a:endParaRPr lang="en-US" altLang="en-US" sz="1400" b="0" dirty="0">
              <a:latin typeface="Garamond" panose="02020404030301010803" pitchFamily="18"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400" b="1" dirty="0">
                <a:latin typeface="Garamond" panose="02020404030301010803" pitchFamily="18" charset="0"/>
              </a:rPr>
              <a:t>RHIS data </a:t>
            </a:r>
            <a:r>
              <a:rPr lang="en-US" altLang="en-US" sz="1400" dirty="0">
                <a:latin typeface="Garamond" panose="02020404030301010803" pitchFamily="18" charset="0"/>
              </a:rPr>
              <a:t>collection refers to data that are collected continuously </a:t>
            </a:r>
            <a:r>
              <a:rPr lang="en-US" sz="1400" dirty="0">
                <a:latin typeface="Garamond" panose="02020404030301010803" pitchFamily="18" charset="0"/>
              </a:rPr>
              <a:t>(daily, patient by patient, monthly, etc.). While </a:t>
            </a:r>
            <a:r>
              <a:rPr lang="en-US" altLang="en-US" sz="1400" dirty="0">
                <a:latin typeface="Garamond" panose="02020404030301010803" pitchFamily="18" charset="0"/>
              </a:rPr>
              <a:t>processing and reporting are periodic, they are conducted more frequently than annually. Examples of HIS subsystems using continuous data collection are health facility-based subsystems that collect information on patients when they use services. Service statistics are usually aggregated monthly and reported quarterly. Vital registration occurs when a person registers, which may happen at any time.</a:t>
            </a:r>
          </a:p>
          <a:p>
            <a:endParaRPr lang="en-US" dirty="0"/>
          </a:p>
          <a:p>
            <a:r>
              <a:rPr lang="en-US" dirty="0"/>
              <a:t>The EN-MINI-PRISM tools focus on RHIS data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EC99B-EBEB-49D8-BFA4-3882271AF321}"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616029036"/>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15 minutes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EC99B-EBEB-49D8-BFA4-3882271AF321}"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180</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57874302"/>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0"/>
          </a:p>
          <a:p>
            <a:endParaRPr lang="en-GB"/>
          </a:p>
        </p:txBody>
      </p:sp>
      <p:sp>
        <p:nvSpPr>
          <p:cNvPr id="4" name="Slide Number Placeholder 3"/>
          <p:cNvSpPr>
            <a:spLocks noGrp="1"/>
          </p:cNvSpPr>
          <p:nvPr>
            <p:ph type="sldNum" sz="quarter" idx="5"/>
          </p:nvPr>
        </p:nvSpPr>
        <p:spPr/>
        <p:txBody>
          <a:bodyPr/>
          <a:lstStyle/>
          <a:p>
            <a:fld id="{E6EEC99B-EBEB-49D8-BFA4-3882271AF321}" type="slidenum">
              <a:rPr lang="en-GB" smtClean="0"/>
              <a:t>181</a:t>
            </a:fld>
            <a:endParaRPr lang="en-GB"/>
          </a:p>
        </p:txBody>
      </p:sp>
    </p:spTree>
    <p:extLst>
      <p:ext uri="{BB962C8B-B14F-4D97-AF65-F5344CB8AC3E}">
        <p14:creationId xmlns:p14="http://schemas.microsoft.com/office/powerpoint/2010/main" val="940708264"/>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971550"/>
            <a:ext cx="4660900"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Garamond" panose="02020404030301010803" pitchFamily="18" charset="0"/>
              </a:rPr>
              <a:t>Facilitator’s Note:</a:t>
            </a:r>
          </a:p>
          <a:p>
            <a:r>
              <a:rPr lang="en-US" sz="1200" dirty="0">
                <a:latin typeface="Garamond" panose="02020404030301010803" pitchFamily="18" charset="0"/>
              </a:rPr>
              <a:t>Participants should be provided with the selected mobile devices that the EN-MINI-PRISM data will be collected with</a:t>
            </a:r>
          </a:p>
          <a:p>
            <a:r>
              <a:rPr lang="en-US" sz="1200" dirty="0">
                <a:latin typeface="Garamond" panose="02020404030301010803" pitchFamily="18" charset="0"/>
              </a:rPr>
              <a:t>The following sessions provide opportunity to go through each tool in detail.</a:t>
            </a:r>
          </a:p>
          <a:p>
            <a:endParaRPr lang="en-US" sz="1200" b="0" baseline="0" dirty="0"/>
          </a:p>
        </p:txBody>
      </p:sp>
    </p:spTree>
    <p:extLst>
      <p:ext uri="{BB962C8B-B14F-4D97-AF65-F5344CB8AC3E}">
        <p14:creationId xmlns:p14="http://schemas.microsoft.com/office/powerpoint/2010/main" val="2807345657"/>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spc="-5">
              <a:solidFill>
                <a:srgbClr val="000000"/>
              </a:solidFill>
              <a:effectLst/>
              <a:latin typeface="Arial" panose="020B0604020202020204" pitchFamily="34" charset="0"/>
              <a:ea typeface="Garamond" panose="02020404030301010803" pitchFamily="18" charset="0"/>
              <a:cs typeface="Garamond" panose="02020404030301010803" pitchFamily="18" charset="0"/>
            </a:endParaRPr>
          </a:p>
        </p:txBody>
      </p:sp>
      <p:sp>
        <p:nvSpPr>
          <p:cNvPr id="4" name="Slide Number Placeholder 3"/>
          <p:cNvSpPr>
            <a:spLocks noGrp="1"/>
          </p:cNvSpPr>
          <p:nvPr>
            <p:ph type="sldNum" sz="quarter" idx="5"/>
          </p:nvPr>
        </p:nvSpPr>
        <p:spPr/>
        <p:txBody>
          <a:bodyPr/>
          <a:lstStyle/>
          <a:p>
            <a:fld id="{E6EEC99B-EBEB-49D8-BFA4-3882271AF321}" type="slidenum">
              <a:rPr lang="en-GB" smtClean="0"/>
              <a:t>183</a:t>
            </a:fld>
            <a:endParaRPr lang="en-GB"/>
          </a:p>
        </p:txBody>
      </p:sp>
    </p:spTree>
    <p:extLst>
      <p:ext uri="{BB962C8B-B14F-4D97-AF65-F5344CB8AC3E}">
        <p14:creationId xmlns:p14="http://schemas.microsoft.com/office/powerpoint/2010/main" val="2424242349"/>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3600" kern="1200" dirty="0">
              <a:solidFill>
                <a:schemeClr val="tx2"/>
              </a:solidFill>
            </a:endParaRPr>
          </a:p>
        </p:txBody>
      </p:sp>
      <p:sp>
        <p:nvSpPr>
          <p:cNvPr id="4" name="Slide Number Placeholder 3"/>
          <p:cNvSpPr>
            <a:spLocks noGrp="1"/>
          </p:cNvSpPr>
          <p:nvPr>
            <p:ph type="sldNum" sz="quarter" idx="5"/>
          </p:nvPr>
        </p:nvSpPr>
        <p:spPr/>
        <p:txBody>
          <a:bodyPr/>
          <a:lstStyle/>
          <a:p>
            <a:fld id="{E6EEC99B-EBEB-49D8-BFA4-3882271AF321}" type="slidenum">
              <a:rPr lang="en-GB" smtClean="0"/>
              <a:t>184</a:t>
            </a:fld>
            <a:endParaRPr lang="en-GB"/>
          </a:p>
        </p:txBody>
      </p:sp>
    </p:spTree>
    <p:extLst>
      <p:ext uri="{BB962C8B-B14F-4D97-AF65-F5344CB8AC3E}">
        <p14:creationId xmlns:p14="http://schemas.microsoft.com/office/powerpoint/2010/main" val="814768157"/>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Garamond" panose="02020404030301010803" pitchFamily="18" charset="0"/>
              </a:rPr>
              <a:t>Facilitator’s Note: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200" spc="-5" dirty="0">
                <a:effectLst/>
                <a:latin typeface="Arial" panose="020B0604020202020204" pitchFamily="34" charset="0"/>
                <a:ea typeface="Calibri" panose="020F0502020204030204" pitchFamily="34" charset="0"/>
                <a:cs typeface="Arial" panose="020B0604020202020204" pitchFamily="34" charset="0"/>
              </a:rPr>
              <a:t>Using mobile device of choice for data collection, work through each question in detail and practice entering the data</a:t>
            </a:r>
          </a:p>
          <a:p>
            <a:pPr marL="285750" indent="-285750">
              <a:buFontTx/>
              <a:buChar char="-"/>
            </a:pPr>
            <a:r>
              <a:rPr lang="en-US" sz="1200" b="0" baseline="0" dirty="0">
                <a:latin typeface="Garamond" panose="02020404030301010803" pitchFamily="18" charset="0"/>
              </a:rPr>
              <a:t>Encourage participants to ask clarifying questions, and address those questions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200" spc="-5" dirty="0">
                <a:solidFill>
                  <a:srgbClr val="000000"/>
                </a:solidFill>
                <a:effectLst/>
                <a:latin typeface="Arial" panose="020B0604020202020204" pitchFamily="34" charset="0"/>
                <a:ea typeface="Garamond" panose="02020404030301010803" pitchFamily="18" charset="0"/>
                <a:cs typeface="Garamond" panose="02020404030301010803" pitchFamily="18" charset="0"/>
              </a:rPr>
              <a:t>Make notes on your paper copy </a:t>
            </a:r>
            <a:endParaRPr lang="en-US" sz="1000" b="0" baseline="0" dirty="0">
              <a:latin typeface="Garamond" panose="02020404030301010803" pitchFamily="18" charset="0"/>
            </a:endParaRPr>
          </a:p>
          <a:p>
            <a:pPr marL="285750" indent="-285750">
              <a:buFontTx/>
              <a:buChar char="-"/>
            </a:pPr>
            <a:r>
              <a:rPr lang="en-US" sz="1200" b="0" baseline="0" dirty="0">
                <a:latin typeface="Garamond" panose="02020404030301010803" pitchFamily="18" charset="0"/>
              </a:rPr>
              <a:t>Demonstrate how to enter data collected during the PRISM assessment using </a:t>
            </a:r>
            <a:r>
              <a:rPr lang="en-US" sz="1200" b="0" baseline="0" dirty="0" err="1">
                <a:latin typeface="Garamond" panose="02020404030301010803" pitchFamily="18" charset="0"/>
              </a:rPr>
              <a:t>SurveyCTO</a:t>
            </a:r>
            <a:r>
              <a:rPr lang="en-US" sz="1200" b="0" baseline="0" dirty="0">
                <a:latin typeface="Garamond" panose="02020404030301010803" pitchFamily="18" charset="0"/>
              </a:rPr>
              <a:t> (suggest to project live use of </a:t>
            </a:r>
            <a:r>
              <a:rPr lang="en-US" sz="1200" b="0" baseline="0" dirty="0" err="1">
                <a:latin typeface="Garamond" panose="02020404030301010803" pitchFamily="18" charset="0"/>
              </a:rPr>
              <a:t>SurveyCTO</a:t>
            </a:r>
            <a:r>
              <a:rPr lang="en-US" sz="1200" b="0" baseline="0" dirty="0">
                <a:latin typeface="Garamond" panose="02020404030301010803" pitchFamily="18" charset="0"/>
              </a:rPr>
              <a:t> data entry on big screen)</a:t>
            </a:r>
          </a:p>
          <a:p>
            <a:pPr marL="285750" indent="-285750">
              <a:buFontTx/>
              <a:buChar char="-"/>
            </a:pPr>
            <a:endParaRPr lang="en-US" sz="1200" b="0" baseline="0" dirty="0">
              <a:latin typeface="Garamond" panose="02020404030301010803" pitchFamily="18" charset="0"/>
            </a:endParaRPr>
          </a:p>
          <a:p>
            <a:pPr marL="0" indent="0">
              <a:buFontTx/>
              <a:buNone/>
            </a:pPr>
            <a:r>
              <a:rPr lang="en-US" sz="1200" b="0" baseline="0" dirty="0">
                <a:latin typeface="Garamond" panose="02020404030301010803" pitchFamily="18" charset="0"/>
              </a:rPr>
              <a:t>(60 minutes) </a:t>
            </a:r>
          </a:p>
        </p:txBody>
      </p:sp>
      <p:sp>
        <p:nvSpPr>
          <p:cNvPr id="4" name="Slide Number Placeholder 3"/>
          <p:cNvSpPr>
            <a:spLocks noGrp="1"/>
          </p:cNvSpPr>
          <p:nvPr>
            <p:ph type="sldNum" sz="quarter" idx="5"/>
          </p:nvPr>
        </p:nvSpPr>
        <p:spPr/>
        <p:txBody>
          <a:bodyPr/>
          <a:lstStyle/>
          <a:p>
            <a:fld id="{E6EEC99B-EBEB-49D8-BFA4-3882271AF321}" type="slidenum">
              <a:rPr lang="en-GB" smtClean="0"/>
              <a:t>185</a:t>
            </a:fld>
            <a:endParaRPr lang="en-GB"/>
          </a:p>
        </p:txBody>
      </p:sp>
    </p:spTree>
    <p:extLst>
      <p:ext uri="{BB962C8B-B14F-4D97-AF65-F5344CB8AC3E}">
        <p14:creationId xmlns:p14="http://schemas.microsoft.com/office/powerpoint/2010/main" val="1027961717"/>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Garamond" panose="02020404030301010803" pitchFamily="18" charset="0"/>
              </a:rPr>
              <a:t>Facilitator’s Note: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200" spc="-5" dirty="0">
                <a:effectLst/>
                <a:latin typeface="Arial" panose="020B0604020202020204" pitchFamily="34" charset="0"/>
                <a:ea typeface="Calibri" panose="020F0502020204030204" pitchFamily="34" charset="0"/>
                <a:cs typeface="Arial" panose="020B0604020202020204" pitchFamily="34" charset="0"/>
              </a:rPr>
              <a:t>Using mobile device of choice for data collection, work through each question in detail and practice entering the data</a:t>
            </a:r>
          </a:p>
          <a:p>
            <a:pPr marL="285750" indent="-285750">
              <a:buFontTx/>
              <a:buChar char="-"/>
            </a:pPr>
            <a:r>
              <a:rPr lang="en-US" sz="1200" b="0" baseline="0" dirty="0">
                <a:latin typeface="Garamond" panose="02020404030301010803" pitchFamily="18" charset="0"/>
              </a:rPr>
              <a:t>Encourage participants to ask clarifying questions, and address those questions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200" spc="-5" dirty="0">
                <a:solidFill>
                  <a:srgbClr val="000000"/>
                </a:solidFill>
                <a:effectLst/>
                <a:latin typeface="Arial" panose="020B0604020202020204" pitchFamily="34" charset="0"/>
                <a:ea typeface="Garamond" panose="02020404030301010803" pitchFamily="18" charset="0"/>
                <a:cs typeface="Garamond" panose="02020404030301010803" pitchFamily="18" charset="0"/>
              </a:rPr>
              <a:t>Make notes on your paper copy </a:t>
            </a:r>
            <a:endParaRPr lang="en-US" sz="1000" b="0" baseline="0" dirty="0">
              <a:latin typeface="Garamond" panose="02020404030301010803" pitchFamily="18" charset="0"/>
            </a:endParaRPr>
          </a:p>
          <a:p>
            <a:pPr marL="285750" indent="-285750">
              <a:buFontTx/>
              <a:buChar char="-"/>
            </a:pPr>
            <a:r>
              <a:rPr lang="en-US" sz="1200" b="0" baseline="0" dirty="0">
                <a:latin typeface="Garamond" panose="02020404030301010803" pitchFamily="18" charset="0"/>
              </a:rPr>
              <a:t>Demonstrate how to enter data collected during the PRISM assessment using </a:t>
            </a:r>
            <a:r>
              <a:rPr lang="en-US" sz="1200" b="0" baseline="0" dirty="0" err="1">
                <a:latin typeface="Garamond" panose="02020404030301010803" pitchFamily="18" charset="0"/>
              </a:rPr>
              <a:t>SurveyCTO</a:t>
            </a:r>
            <a:r>
              <a:rPr lang="en-US" sz="1200" b="0" baseline="0" dirty="0">
                <a:latin typeface="Garamond" panose="02020404030301010803" pitchFamily="18" charset="0"/>
              </a:rPr>
              <a:t> (suggest to project live use of </a:t>
            </a:r>
            <a:r>
              <a:rPr lang="en-US" sz="1200" b="0" baseline="0" dirty="0" err="1">
                <a:latin typeface="Garamond" panose="02020404030301010803" pitchFamily="18" charset="0"/>
              </a:rPr>
              <a:t>SurveyCTO</a:t>
            </a:r>
            <a:r>
              <a:rPr lang="en-US" sz="1200" b="0" baseline="0" dirty="0">
                <a:latin typeface="Garamond" panose="02020404030301010803" pitchFamily="18" charset="0"/>
              </a:rPr>
              <a:t> data entry on big screen)</a:t>
            </a:r>
          </a:p>
          <a:p>
            <a:pPr marL="285750" indent="-285750">
              <a:buFontTx/>
              <a:buChar char="-"/>
            </a:pPr>
            <a:endParaRPr lang="en-US" sz="1200" b="0" baseline="0" dirty="0">
              <a:latin typeface="Garamond" panose="02020404030301010803" pitchFamily="18" charset="0"/>
            </a:endParaRPr>
          </a:p>
          <a:p>
            <a:pPr marL="0" indent="0">
              <a:buFontTx/>
              <a:buNone/>
            </a:pPr>
            <a:r>
              <a:rPr lang="en-US" sz="1200" b="0" baseline="0" dirty="0">
                <a:latin typeface="Garamond" panose="02020404030301010803" pitchFamily="18" charset="0"/>
              </a:rPr>
              <a:t>(60 minutes) </a:t>
            </a:r>
          </a:p>
        </p:txBody>
      </p:sp>
      <p:sp>
        <p:nvSpPr>
          <p:cNvPr id="4" name="Slide Number Placeholder 3"/>
          <p:cNvSpPr>
            <a:spLocks noGrp="1"/>
          </p:cNvSpPr>
          <p:nvPr>
            <p:ph type="sldNum" sz="quarter" idx="5"/>
          </p:nvPr>
        </p:nvSpPr>
        <p:spPr/>
        <p:txBody>
          <a:bodyPr/>
          <a:lstStyle/>
          <a:p>
            <a:fld id="{E6EEC99B-EBEB-49D8-BFA4-3882271AF321}" type="slidenum">
              <a:rPr lang="en-GB" smtClean="0"/>
              <a:t>186</a:t>
            </a:fld>
            <a:endParaRPr lang="en-GB"/>
          </a:p>
        </p:txBody>
      </p:sp>
    </p:spTree>
    <p:extLst>
      <p:ext uri="{BB962C8B-B14F-4D97-AF65-F5344CB8AC3E}">
        <p14:creationId xmlns:p14="http://schemas.microsoft.com/office/powerpoint/2010/main" val="2931487072"/>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EN-MINI-PRISM data collected on the </a:t>
            </a:r>
            <a:r>
              <a:rPr lang="en-GB" dirty="0" err="1"/>
              <a:t>SurveyCTO</a:t>
            </a:r>
            <a:r>
              <a:rPr lang="en-GB" dirty="0"/>
              <a:t> platform Hattie showed is uploaded into the EN-MINI-PAT.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EC99B-EBEB-49D8-BFA4-3882271AF3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2485292"/>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spc="-5" dirty="0">
              <a:solidFill>
                <a:srgbClr val="000000"/>
              </a:solidFill>
              <a:effectLst/>
              <a:latin typeface="Arial" panose="020B0604020202020204" pitchFamily="34" charset="0"/>
              <a:ea typeface="Garamond" panose="02020404030301010803" pitchFamily="18" charset="0"/>
              <a:cs typeface="Garamond" panose="02020404030301010803" pitchFamily="18" charset="0"/>
            </a:endParaRPr>
          </a:p>
        </p:txBody>
      </p:sp>
      <p:sp>
        <p:nvSpPr>
          <p:cNvPr id="4" name="Slide Number Placeholder 3"/>
          <p:cNvSpPr>
            <a:spLocks noGrp="1"/>
          </p:cNvSpPr>
          <p:nvPr>
            <p:ph type="sldNum" sz="quarter" idx="5"/>
          </p:nvPr>
        </p:nvSpPr>
        <p:spPr/>
        <p:txBody>
          <a:bodyPr/>
          <a:lstStyle/>
          <a:p>
            <a:fld id="{E6EEC99B-EBEB-49D8-BFA4-3882271AF321}" type="slidenum">
              <a:rPr lang="en-GB" smtClean="0"/>
              <a:t>188</a:t>
            </a:fld>
            <a:endParaRPr lang="en-GB"/>
          </a:p>
        </p:txBody>
      </p:sp>
    </p:spTree>
    <p:extLst>
      <p:ext uri="{BB962C8B-B14F-4D97-AF65-F5344CB8AC3E}">
        <p14:creationId xmlns:p14="http://schemas.microsoft.com/office/powerpoint/2010/main" val="4202470498"/>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EC99B-EBEB-49D8-BFA4-3882271AF3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5501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400" dirty="0">
                <a:latin typeface="Garamond" panose="02020404030301010803" pitchFamily="18" charset="0"/>
              </a:rPr>
              <a:t>In this figure, you can see how different data are needed at different levels of the health system.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sz="1400" dirty="0">
              <a:latin typeface="Garamond" panose="02020404030301010803" pitchFamily="18" charset="0"/>
            </a:endParaRPr>
          </a:p>
          <a:p>
            <a:r>
              <a:rPr lang="en-US" sz="1400" b="1" u="sng" baseline="0" dirty="0">
                <a:latin typeface="Garamond" panose="02020404030301010803" pitchFamily="18" charset="0"/>
              </a:rPr>
              <a:t>Facilitator’s Note</a:t>
            </a:r>
          </a:p>
          <a:p>
            <a:endParaRPr lang="en-US" sz="1400" b="1" baseline="0" dirty="0"/>
          </a:p>
          <a:p>
            <a:r>
              <a:rPr lang="en-US" sz="1400" b="0" baseline="0" dirty="0"/>
              <a:t>Brainstorm: </a:t>
            </a:r>
          </a:p>
          <a:p>
            <a:pPr marL="171450" indent="-171450">
              <a:buFontTx/>
              <a:buChar char="-"/>
            </a:pPr>
            <a:r>
              <a:rPr lang="en-US" sz="1400" b="0" baseline="0" dirty="0"/>
              <a:t>What are the different data/information needed at various levels of the health system, i.e., patient level; health service delivery unit level; health system level?</a:t>
            </a:r>
          </a:p>
          <a:p>
            <a:pPr marL="171450" indent="-171450">
              <a:buFontTx/>
              <a:buChar char="-"/>
            </a:pPr>
            <a:r>
              <a:rPr lang="en-US" sz="1400" b="0" baseline="0" dirty="0"/>
              <a:t>For what purposes are those data/information utilized?</a:t>
            </a:r>
          </a:p>
          <a:p>
            <a:pPr marL="171450" indent="-171450">
              <a:buFontTx/>
              <a:buChar char="-"/>
            </a:pPr>
            <a:endParaRPr lang="en-US" sz="1400" b="0" baseline="0" dirty="0"/>
          </a:p>
          <a:p>
            <a:pPr marL="0" indent="0">
              <a:buFontTx/>
              <a:buNone/>
            </a:pPr>
            <a:r>
              <a:rPr lang="en-US" sz="1400" b="0" baseline="0" dirty="0"/>
              <a:t>You can note the responses on flip chart and </a:t>
            </a:r>
            <a:r>
              <a:rPr lang="en-US" sz="1400" b="1" u="sng" baseline="0" dirty="0"/>
              <a:t>then show the next slide </a:t>
            </a:r>
            <a:r>
              <a:rPr lang="en-US" sz="1400" b="0" baseline="0" dirty="0"/>
              <a:t>and reconfirm what the participants have said. </a:t>
            </a:r>
            <a:endParaRPr lang="en-US" altLang="en-US" sz="1400" dirty="0">
              <a:latin typeface="Garamond" panose="02020404030301010803"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712864-7404-E24D-BF79-FF72A2299A3F}"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79276286"/>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EC99B-EBEB-49D8-BFA4-3882271AF3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1480078"/>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EN-MINI PAT generates the standard PRISM analysis adapted for EN-MINI.   287 tables of information which can be used in many different ways to improve routine systems for newborns.</a:t>
            </a:r>
          </a:p>
          <a:p>
            <a:r>
              <a:rPr lang="en-GB"/>
              <a:t>In addition to a simple dashboard summary as shown here.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EC99B-EBEB-49D8-BFA4-3882271AF3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8038335"/>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a:t>Facilitators note: </a:t>
            </a:r>
          </a:p>
          <a:p>
            <a:r>
              <a:rPr lang="en-GB"/>
              <a:t>5 mins to answer any questions or consider discussion topics proposed by the participants </a:t>
            </a:r>
          </a:p>
        </p:txBody>
      </p:sp>
      <p:sp>
        <p:nvSpPr>
          <p:cNvPr id="4" name="Slide Number Placeholder 3"/>
          <p:cNvSpPr>
            <a:spLocks noGrp="1"/>
          </p:cNvSpPr>
          <p:nvPr>
            <p:ph type="sldNum" sz="quarter" idx="5"/>
          </p:nvPr>
        </p:nvSpPr>
        <p:spPr/>
        <p:txBody>
          <a:bodyPr/>
          <a:lstStyle/>
          <a:p>
            <a:fld id="{E6EEC99B-EBEB-49D8-BFA4-3882271AF321}" type="slidenum">
              <a:rPr lang="en-GB" smtClean="0"/>
              <a:t>192</a:t>
            </a:fld>
            <a:endParaRPr lang="en-GB"/>
          </a:p>
        </p:txBody>
      </p:sp>
    </p:spTree>
    <p:extLst>
      <p:ext uri="{BB962C8B-B14F-4D97-AF65-F5344CB8AC3E}">
        <p14:creationId xmlns:p14="http://schemas.microsoft.com/office/powerpoint/2010/main" val="363524049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6EEC99B-EBEB-49D8-BFA4-3882271AF321}" type="slidenum">
              <a:rPr lang="en-GB" smtClean="0"/>
              <a:t>193</a:t>
            </a:fld>
            <a:endParaRPr lang="en-GB"/>
          </a:p>
        </p:txBody>
      </p:sp>
    </p:spTree>
    <p:extLst>
      <p:ext uri="{BB962C8B-B14F-4D97-AF65-F5344CB8AC3E}">
        <p14:creationId xmlns:p14="http://schemas.microsoft.com/office/powerpoint/2010/main" val="334920775"/>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5" dirty="0">
                <a:solidFill>
                  <a:srgbClr val="000000"/>
                </a:solidFill>
                <a:effectLst/>
                <a:latin typeface="Arial" panose="020B0604020202020204" pitchFamily="34" charset="0"/>
                <a:ea typeface="Garamond" panose="02020404030301010803" pitchFamily="18" charset="0"/>
                <a:cs typeface="Garamond" panose="02020404030301010803" pitchFamily="18" charset="0"/>
              </a:rPr>
              <a:t>Activity 1: presentation 5 minutes </a:t>
            </a:r>
          </a:p>
        </p:txBody>
      </p:sp>
      <p:sp>
        <p:nvSpPr>
          <p:cNvPr id="4" name="Slide Number Placeholder 3"/>
          <p:cNvSpPr>
            <a:spLocks noGrp="1"/>
          </p:cNvSpPr>
          <p:nvPr>
            <p:ph type="sldNum" sz="quarter" idx="5"/>
          </p:nvPr>
        </p:nvSpPr>
        <p:spPr/>
        <p:txBody>
          <a:bodyPr/>
          <a:lstStyle/>
          <a:p>
            <a:fld id="{E6EEC99B-EBEB-49D8-BFA4-3882271AF321}" type="slidenum">
              <a:rPr lang="en-GB" smtClean="0"/>
              <a:t>194</a:t>
            </a:fld>
            <a:endParaRPr lang="en-GB"/>
          </a:p>
        </p:txBody>
      </p:sp>
    </p:spTree>
    <p:extLst>
      <p:ext uri="{BB962C8B-B14F-4D97-AF65-F5344CB8AC3E}">
        <p14:creationId xmlns:p14="http://schemas.microsoft.com/office/powerpoint/2010/main" val="1411831073"/>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15 minutes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EC99B-EBEB-49D8-BFA4-3882271AF321}"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195</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021329765"/>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2400" kern="1200">
                <a:solidFill>
                  <a:srgbClr val="C83537"/>
                </a:solidFill>
                <a:latin typeface="Arial" panose="020B0604020202020204" pitchFamily="34" charset="0"/>
                <a:cs typeface="Arial" panose="020B0604020202020204" pitchFamily="34" charset="0"/>
              </a:rPr>
              <a:t>Use this tool to</a:t>
            </a:r>
            <a:r>
              <a:rPr lang="en-US" altLang="ja-JP" sz="2400" kern="1200">
                <a:solidFill>
                  <a:srgbClr val="C83537"/>
                </a:solidFill>
                <a:latin typeface="Arial" panose="020B0604020202020204" pitchFamily="34" charset="0"/>
                <a:cs typeface="Arial" panose="020B0604020202020204" pitchFamily="34" charset="0"/>
              </a:rPr>
              <a:t>: </a:t>
            </a:r>
          </a:p>
          <a:p>
            <a:pPr marR="58577" lvl="1" indent="-457200" algn="l" rtl="0">
              <a:lnSpc>
                <a:spcPct val="95825"/>
              </a:lnSpc>
              <a:spcBef>
                <a:spcPts val="1288"/>
              </a:spcBef>
              <a:buFont typeface="Arial" panose="020B0604020202020204" pitchFamily="34" charset="0"/>
              <a:buChar char="•"/>
            </a:pPr>
            <a:r>
              <a:rPr lang="en-US" altLang="ja-JP" sz="2400" kern="1200">
                <a:solidFill>
                  <a:schemeClr val="tx1"/>
                </a:solidFill>
                <a:latin typeface="Arial" panose="020B0604020202020204" pitchFamily="34" charset="0"/>
                <a:cs typeface="Arial" panose="020B0604020202020204" pitchFamily="34" charset="0"/>
              </a:rPr>
              <a:t>Understand the Resource availability and their condition at health facilities, district offices, and at higher levels</a:t>
            </a:r>
          </a:p>
          <a:p>
            <a:pPr marR="58577" lvl="1" indent="-457200" algn="l" rtl="0">
              <a:lnSpc>
                <a:spcPct val="95825"/>
              </a:lnSpc>
              <a:spcBef>
                <a:spcPts val="1288"/>
              </a:spcBef>
              <a:buFont typeface="Arial" panose="020B0604020202020204" pitchFamily="34" charset="0"/>
              <a:buChar char="•"/>
            </a:pPr>
            <a:r>
              <a:rPr lang="en-US" sz="2400" kern="1200">
                <a:solidFill>
                  <a:schemeClr val="tx1"/>
                </a:solidFill>
                <a:latin typeface="Arial" panose="020B0604020202020204" pitchFamily="34" charset="0"/>
                <a:cs typeface="Arial" panose="020B0604020202020204" pitchFamily="34" charset="0"/>
              </a:rPr>
              <a:t>Identify systemic resource issues at any level of the system</a:t>
            </a:r>
          </a:p>
          <a:p>
            <a:pPr marL="0" marR="58577" lvl="1" algn="l" rtl="0">
              <a:lnSpc>
                <a:spcPct val="95825"/>
              </a:lnSpc>
              <a:spcBef>
                <a:spcPts val="1288"/>
              </a:spcBef>
            </a:pPr>
            <a:endParaRPr lang="en-US" sz="800" kern="1200">
              <a:solidFill>
                <a:schemeClr val="tx1"/>
              </a:solidFill>
              <a:latin typeface="Arial" panose="020B0604020202020204" pitchFamily="34" charset="0"/>
              <a:cs typeface="Arial" panose="020B0604020202020204" pitchFamily="34" charset="0"/>
            </a:endParaRPr>
          </a:p>
          <a:p>
            <a:pPr>
              <a:lnSpc>
                <a:spcPct val="150000"/>
              </a:lnSpc>
            </a:pPr>
            <a:r>
              <a:rPr lang="en-US" sz="2400" kern="1200">
                <a:solidFill>
                  <a:srgbClr val="C83537"/>
                </a:solidFill>
                <a:latin typeface="Arial" panose="020B0604020202020204" pitchFamily="34" charset="0"/>
                <a:cs typeface="Arial" panose="020B0604020202020204" pitchFamily="34" charset="0"/>
              </a:rPr>
              <a:t>The checklist measures the availability of:</a:t>
            </a:r>
          </a:p>
          <a:p>
            <a:pPr marL="971550" marR="58577" lvl="2" indent="-514350" algn="l" rtl="0">
              <a:lnSpc>
                <a:spcPct val="95825"/>
              </a:lnSpc>
              <a:spcBef>
                <a:spcPts val="1288"/>
              </a:spcBef>
              <a:buFont typeface="+mj-lt"/>
              <a:buAutoNum type="arabicPeriod"/>
            </a:pPr>
            <a:r>
              <a:rPr lang="en-US" sz="2400" kern="1200">
                <a:solidFill>
                  <a:schemeClr val="tx1"/>
                </a:solidFill>
                <a:latin typeface="Arial" panose="020B0604020202020204" pitchFamily="34" charset="0"/>
                <a:cs typeface="Arial" panose="020B0604020202020204" pitchFamily="34" charset="0"/>
              </a:rPr>
              <a:t>Equipment (computers, printers, backup units, etc.)</a:t>
            </a:r>
          </a:p>
          <a:p>
            <a:pPr marL="971550" marR="58577" lvl="2" indent="-514350" algn="l" rtl="0">
              <a:lnSpc>
                <a:spcPct val="95825"/>
              </a:lnSpc>
              <a:spcBef>
                <a:spcPts val="1288"/>
              </a:spcBef>
              <a:buFont typeface="+mj-lt"/>
              <a:buAutoNum type="arabicPeriod"/>
            </a:pPr>
            <a:r>
              <a:rPr lang="en-US" sz="2400" kern="1200">
                <a:solidFill>
                  <a:schemeClr val="tx1"/>
                </a:solidFill>
                <a:latin typeface="Arial" panose="020B0604020202020204" pitchFamily="34" charset="0"/>
                <a:cs typeface="Arial" panose="020B0604020202020204" pitchFamily="34" charset="0"/>
              </a:rPr>
              <a:t>Utilities (electricity, backup power, Internet, etc.)</a:t>
            </a:r>
          </a:p>
          <a:p>
            <a:pPr marL="971550" marR="58577" lvl="2" indent="-514350" algn="l" rtl="0">
              <a:lnSpc>
                <a:spcPct val="95825"/>
              </a:lnSpc>
              <a:spcBef>
                <a:spcPts val="1288"/>
              </a:spcBef>
              <a:buFont typeface="+mj-lt"/>
              <a:buAutoNum type="arabicPeriod"/>
            </a:pPr>
            <a:r>
              <a:rPr lang="en-US" sz="2400" kern="1200">
                <a:solidFill>
                  <a:schemeClr val="tx1"/>
                </a:solidFill>
                <a:latin typeface="Arial" panose="020B0604020202020204" pitchFamily="34" charset="0"/>
                <a:cs typeface="Arial" panose="020B0604020202020204" pitchFamily="34" charset="0"/>
              </a:rPr>
              <a:t>Registers and forms (RHIS supplies)</a:t>
            </a:r>
          </a:p>
          <a:p>
            <a:pPr marL="971550" marR="58577" lvl="2" indent="-514350" algn="l" rtl="0">
              <a:lnSpc>
                <a:spcPct val="95825"/>
              </a:lnSpc>
              <a:spcBef>
                <a:spcPts val="1288"/>
              </a:spcBef>
              <a:buFont typeface="+mj-lt"/>
              <a:buAutoNum type="arabicPeriod"/>
            </a:pPr>
            <a:r>
              <a:rPr lang="en-US" sz="2400" kern="1200">
                <a:solidFill>
                  <a:schemeClr val="tx1"/>
                </a:solidFill>
                <a:latin typeface="Arial" panose="020B0604020202020204" pitchFamily="34" charset="0"/>
                <a:cs typeface="Arial" panose="020B0604020202020204" pitchFamily="34" charset="0"/>
              </a:rPr>
              <a:t>Human resources (adequately trained personnel and the type of RHIS training received)</a:t>
            </a:r>
          </a:p>
          <a:p>
            <a:pPr marL="0" indent="0">
              <a:buNone/>
            </a:pPr>
            <a:endParaRPr lang="en-GB" b="0"/>
          </a:p>
          <a:p>
            <a:endParaRPr lang="en-GB"/>
          </a:p>
        </p:txBody>
      </p:sp>
      <p:sp>
        <p:nvSpPr>
          <p:cNvPr id="4" name="Slide Number Placeholder 3"/>
          <p:cNvSpPr>
            <a:spLocks noGrp="1"/>
          </p:cNvSpPr>
          <p:nvPr>
            <p:ph type="sldNum" sz="quarter" idx="5"/>
          </p:nvPr>
        </p:nvSpPr>
        <p:spPr/>
        <p:txBody>
          <a:bodyPr/>
          <a:lstStyle/>
          <a:p>
            <a:fld id="{E6EEC99B-EBEB-49D8-BFA4-3882271AF321}" type="slidenum">
              <a:rPr lang="en-GB" smtClean="0"/>
              <a:t>196</a:t>
            </a:fld>
            <a:endParaRPr lang="en-GB"/>
          </a:p>
        </p:txBody>
      </p:sp>
    </p:spTree>
    <p:extLst>
      <p:ext uri="{BB962C8B-B14F-4D97-AF65-F5344CB8AC3E}">
        <p14:creationId xmlns:p14="http://schemas.microsoft.com/office/powerpoint/2010/main" val="2213043269"/>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971550"/>
            <a:ext cx="4660900"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Garamond" panose="02020404030301010803" pitchFamily="18" charset="0"/>
              </a:rPr>
              <a:t>Facilitator’s Note:</a:t>
            </a:r>
          </a:p>
          <a:p>
            <a:r>
              <a:rPr lang="en-US" sz="1200" dirty="0">
                <a:latin typeface="Garamond" panose="02020404030301010803" pitchFamily="18" charset="0"/>
              </a:rPr>
              <a:t>Participants should be provided with the selected mobile devices that the EN-MINI-PRISM data will be collected with</a:t>
            </a:r>
          </a:p>
          <a:p>
            <a:r>
              <a:rPr lang="en-US" sz="1200" dirty="0">
                <a:latin typeface="Garamond" panose="02020404030301010803" pitchFamily="18" charset="0"/>
              </a:rPr>
              <a:t>The following sessions provide opportunity to go through each tool in detail.</a:t>
            </a:r>
          </a:p>
          <a:p>
            <a:endParaRPr lang="en-US" sz="1200" b="0" baseline="0" dirty="0"/>
          </a:p>
        </p:txBody>
      </p:sp>
    </p:spTree>
    <p:extLst>
      <p:ext uri="{BB962C8B-B14F-4D97-AF65-F5344CB8AC3E}">
        <p14:creationId xmlns:p14="http://schemas.microsoft.com/office/powerpoint/2010/main" val="265205290"/>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spc="-5">
              <a:solidFill>
                <a:srgbClr val="000000"/>
              </a:solidFill>
              <a:effectLst/>
              <a:latin typeface="Arial" panose="020B0604020202020204" pitchFamily="34" charset="0"/>
              <a:ea typeface="Garamond" panose="02020404030301010803" pitchFamily="18" charset="0"/>
              <a:cs typeface="Garamond" panose="02020404030301010803" pitchFamily="18" charset="0"/>
            </a:endParaRPr>
          </a:p>
        </p:txBody>
      </p:sp>
      <p:sp>
        <p:nvSpPr>
          <p:cNvPr id="4" name="Slide Number Placeholder 3"/>
          <p:cNvSpPr>
            <a:spLocks noGrp="1"/>
          </p:cNvSpPr>
          <p:nvPr>
            <p:ph type="sldNum" sz="quarter" idx="5"/>
          </p:nvPr>
        </p:nvSpPr>
        <p:spPr/>
        <p:txBody>
          <a:bodyPr/>
          <a:lstStyle/>
          <a:p>
            <a:fld id="{E6EEC99B-EBEB-49D8-BFA4-3882271AF321}" type="slidenum">
              <a:rPr lang="en-GB" smtClean="0"/>
              <a:t>198</a:t>
            </a:fld>
            <a:endParaRPr lang="en-GB"/>
          </a:p>
        </p:txBody>
      </p:sp>
    </p:spTree>
    <p:extLst>
      <p:ext uri="{BB962C8B-B14F-4D97-AF65-F5344CB8AC3E}">
        <p14:creationId xmlns:p14="http://schemas.microsoft.com/office/powerpoint/2010/main" val="1020791065"/>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Garamond" panose="02020404030301010803" pitchFamily="18" charset="0"/>
              </a:rPr>
              <a:t>Facilitator’s Note: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200" spc="-5" dirty="0">
                <a:effectLst/>
                <a:latin typeface="Arial" panose="020B0604020202020204" pitchFamily="34" charset="0"/>
                <a:ea typeface="Calibri" panose="020F0502020204030204" pitchFamily="34" charset="0"/>
                <a:cs typeface="Arial" panose="020B0604020202020204" pitchFamily="34" charset="0"/>
              </a:rPr>
              <a:t>Using mobile device of choice for data collection, work through each question in detail and practice entering the data</a:t>
            </a:r>
          </a:p>
          <a:p>
            <a:pPr marL="285750" indent="-285750">
              <a:buFontTx/>
              <a:buChar char="-"/>
            </a:pPr>
            <a:r>
              <a:rPr lang="en-US" sz="1200" b="0" baseline="0" dirty="0">
                <a:latin typeface="Garamond" panose="02020404030301010803" pitchFamily="18" charset="0"/>
              </a:rPr>
              <a:t>Encourage participants to ask clarifying questions, and address those questions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200" spc="-5" dirty="0">
                <a:solidFill>
                  <a:srgbClr val="000000"/>
                </a:solidFill>
                <a:effectLst/>
                <a:latin typeface="Arial" panose="020B0604020202020204" pitchFamily="34" charset="0"/>
                <a:ea typeface="Garamond" panose="02020404030301010803" pitchFamily="18" charset="0"/>
                <a:cs typeface="Garamond" panose="02020404030301010803" pitchFamily="18" charset="0"/>
              </a:rPr>
              <a:t>Make notes on your paper copy </a:t>
            </a:r>
            <a:endParaRPr lang="en-US" sz="1000" b="0" baseline="0" dirty="0">
              <a:latin typeface="Garamond" panose="02020404030301010803" pitchFamily="18" charset="0"/>
            </a:endParaRPr>
          </a:p>
          <a:p>
            <a:pPr marL="285750" indent="-285750">
              <a:buFontTx/>
              <a:buChar char="-"/>
            </a:pPr>
            <a:r>
              <a:rPr lang="en-US" sz="1200" b="0" baseline="0" dirty="0">
                <a:latin typeface="Garamond" panose="02020404030301010803" pitchFamily="18" charset="0"/>
              </a:rPr>
              <a:t>Demonstrate how to enter data collected during the PRISM assessment using </a:t>
            </a:r>
            <a:r>
              <a:rPr lang="en-US" sz="1200" b="0" baseline="0" dirty="0" err="1">
                <a:latin typeface="Garamond" panose="02020404030301010803" pitchFamily="18" charset="0"/>
              </a:rPr>
              <a:t>SurveyCTO</a:t>
            </a:r>
            <a:r>
              <a:rPr lang="en-US" sz="1200" b="0" baseline="0" dirty="0">
                <a:latin typeface="Garamond" panose="02020404030301010803" pitchFamily="18" charset="0"/>
              </a:rPr>
              <a:t> (suggest to project live use of </a:t>
            </a:r>
            <a:r>
              <a:rPr lang="en-US" sz="1200" b="0" baseline="0" dirty="0" err="1">
                <a:latin typeface="Garamond" panose="02020404030301010803" pitchFamily="18" charset="0"/>
              </a:rPr>
              <a:t>SurveyCTO</a:t>
            </a:r>
            <a:r>
              <a:rPr lang="en-US" sz="1200" b="0" baseline="0" dirty="0">
                <a:latin typeface="Garamond" panose="02020404030301010803" pitchFamily="18" charset="0"/>
              </a:rPr>
              <a:t> data entry on big screen)</a:t>
            </a:r>
          </a:p>
          <a:p>
            <a:pPr marL="285750" indent="-285750">
              <a:buFontTx/>
              <a:buChar char="-"/>
            </a:pPr>
            <a:endParaRPr lang="en-US" sz="1200" b="0" baseline="0" dirty="0">
              <a:latin typeface="Garamond" panose="02020404030301010803" pitchFamily="18" charset="0"/>
            </a:endParaRPr>
          </a:p>
          <a:p>
            <a:pPr marL="0" indent="0">
              <a:buFontTx/>
              <a:buNone/>
            </a:pPr>
            <a:r>
              <a:rPr lang="en-US" sz="1200" b="0" baseline="0" dirty="0">
                <a:latin typeface="Garamond" panose="02020404030301010803" pitchFamily="18" charset="0"/>
              </a:rPr>
              <a:t>(60 minutes) </a:t>
            </a:r>
          </a:p>
        </p:txBody>
      </p:sp>
      <p:sp>
        <p:nvSpPr>
          <p:cNvPr id="4" name="Slide Number Placeholder 3"/>
          <p:cNvSpPr>
            <a:spLocks noGrp="1"/>
          </p:cNvSpPr>
          <p:nvPr>
            <p:ph type="sldNum" sz="quarter" idx="5"/>
          </p:nvPr>
        </p:nvSpPr>
        <p:spPr/>
        <p:txBody>
          <a:bodyPr/>
          <a:lstStyle/>
          <a:p>
            <a:fld id="{E6EEC99B-EBEB-49D8-BFA4-3882271AF321}" type="slidenum">
              <a:rPr lang="en-GB" smtClean="0"/>
              <a:t>199</a:t>
            </a:fld>
            <a:endParaRPr lang="en-GB"/>
          </a:p>
        </p:txBody>
      </p:sp>
    </p:spTree>
    <p:extLst>
      <p:ext uri="{BB962C8B-B14F-4D97-AF65-F5344CB8AC3E}">
        <p14:creationId xmlns:p14="http://schemas.microsoft.com/office/powerpoint/2010/main" val="130286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EEC99B-EBEB-49D8-BFA4-3882271AF321}" type="slidenum">
              <a:rPr lang="en-GB" smtClean="0"/>
              <a:t>2</a:t>
            </a:fld>
            <a:endParaRPr lang="en-GB"/>
          </a:p>
        </p:txBody>
      </p:sp>
    </p:spTree>
    <p:extLst>
      <p:ext uri="{BB962C8B-B14F-4D97-AF65-F5344CB8AC3E}">
        <p14:creationId xmlns:p14="http://schemas.microsoft.com/office/powerpoint/2010/main" val="2195376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971550"/>
            <a:ext cx="4660900"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r>
              <a:rPr lang="en-US" sz="1200" b="1" u="sng" baseline="0" dirty="0">
                <a:latin typeface="Garamond" panose="02020404030301010803" pitchFamily="18" charset="0"/>
              </a:rPr>
              <a:t>Facilitator’s Note</a:t>
            </a:r>
          </a:p>
          <a:p>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After brainstorm, show this side.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Opportunity </a:t>
            </a:r>
            <a:r>
              <a:rPr lang="en-US" sz="1200" b="0" baseline="0" dirty="0"/>
              <a:t>confirm what the participants have said and clarify misconceptions.</a:t>
            </a:r>
          </a:p>
        </p:txBody>
      </p:sp>
    </p:spTree>
    <p:extLst>
      <p:ext uri="{BB962C8B-B14F-4D97-AF65-F5344CB8AC3E}">
        <p14:creationId xmlns:p14="http://schemas.microsoft.com/office/powerpoint/2010/main" val="1350592672"/>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a:t>Facilitators note: </a:t>
            </a:r>
          </a:p>
          <a:p>
            <a:r>
              <a:rPr lang="en-GB"/>
              <a:t>10 mins to answer any questions or consider discussion topics proposed by the participants </a:t>
            </a:r>
          </a:p>
        </p:txBody>
      </p:sp>
      <p:sp>
        <p:nvSpPr>
          <p:cNvPr id="4" name="Slide Number Placeholder 3"/>
          <p:cNvSpPr>
            <a:spLocks noGrp="1"/>
          </p:cNvSpPr>
          <p:nvPr>
            <p:ph type="sldNum" sz="quarter" idx="5"/>
          </p:nvPr>
        </p:nvSpPr>
        <p:spPr/>
        <p:txBody>
          <a:bodyPr/>
          <a:lstStyle/>
          <a:p>
            <a:fld id="{E6EEC99B-EBEB-49D8-BFA4-3882271AF321}" type="slidenum">
              <a:rPr lang="en-GB" smtClean="0"/>
              <a:t>200</a:t>
            </a:fld>
            <a:endParaRPr lang="en-GB"/>
          </a:p>
        </p:txBody>
      </p:sp>
    </p:spTree>
    <p:extLst>
      <p:ext uri="{BB962C8B-B14F-4D97-AF65-F5344CB8AC3E}">
        <p14:creationId xmlns:p14="http://schemas.microsoft.com/office/powerpoint/2010/main" val="76763019"/>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EC99B-EBEB-49D8-BFA4-3882271AF321}"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201</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283295746"/>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spc="-5" dirty="0">
              <a:solidFill>
                <a:srgbClr val="000000"/>
              </a:solidFill>
              <a:effectLst/>
              <a:latin typeface="Arial" panose="020B0604020202020204" pitchFamily="34" charset="0"/>
              <a:ea typeface="Garamond" panose="02020404030301010803" pitchFamily="18" charset="0"/>
              <a:cs typeface="Garamond" panose="02020404030301010803" pitchFamily="18" charset="0"/>
            </a:endParaRPr>
          </a:p>
        </p:txBody>
      </p:sp>
      <p:sp>
        <p:nvSpPr>
          <p:cNvPr id="4" name="Slide Number Placeholder 3"/>
          <p:cNvSpPr>
            <a:spLocks noGrp="1"/>
          </p:cNvSpPr>
          <p:nvPr>
            <p:ph type="sldNum" sz="quarter" idx="5"/>
          </p:nvPr>
        </p:nvSpPr>
        <p:spPr/>
        <p:txBody>
          <a:bodyPr/>
          <a:lstStyle/>
          <a:p>
            <a:fld id="{E6EEC99B-EBEB-49D8-BFA4-3882271AF321}" type="slidenum">
              <a:rPr lang="en-GB" smtClean="0"/>
              <a:t>202</a:t>
            </a:fld>
            <a:endParaRPr lang="en-GB"/>
          </a:p>
        </p:txBody>
      </p:sp>
    </p:spTree>
    <p:extLst>
      <p:ext uri="{BB962C8B-B14F-4D97-AF65-F5344CB8AC3E}">
        <p14:creationId xmlns:p14="http://schemas.microsoft.com/office/powerpoint/2010/main" val="1302172911"/>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Activity 1</a:t>
            </a:r>
          </a:p>
          <a:p>
            <a:r>
              <a:rPr lang="en-GB" dirty="0"/>
              <a:t>Presentation of </a:t>
            </a:r>
            <a:r>
              <a:rPr lang="en-GB"/>
              <a:t>recap slides </a:t>
            </a:r>
            <a:r>
              <a:rPr lang="en-GB" dirty="0"/>
              <a:t>(15 minutes)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EC99B-EBEB-49D8-BFA4-3882271AF321}"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203</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882233867"/>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8400" y="582613"/>
            <a:ext cx="5181600" cy="2914650"/>
          </a:xfrm>
          <a:prstGeom prst="rect">
            <a:avLst/>
          </a:prstGeom>
          <a:noFill/>
          <a:ln w="12700">
            <a:solidFill>
              <a:prstClr val="black"/>
            </a:solidFill>
          </a:ln>
        </p:spPr>
      </p:sp>
      <p:sp>
        <p:nvSpPr>
          <p:cNvPr id="3" name="Notes Placeholder 2"/>
          <p:cNvSpPr>
            <a:spLocks noGrp="1"/>
          </p:cNvSpPr>
          <p:nvPr>
            <p:ph type="body" idx="1"/>
          </p:nvPr>
        </p:nvSpPr>
        <p:spPr>
          <a:xfrm>
            <a:off x="1006475" y="3692525"/>
            <a:ext cx="8045450" cy="3497263"/>
          </a:xfrm>
          <a:prstGeom prst="rect">
            <a:avLst/>
          </a:prstGeom>
        </p:spPr>
        <p:txBody>
          <a:bodyPr/>
          <a:lstStyle/>
          <a:p>
            <a:r>
              <a:rPr lang="en-US" sz="1400" b="0" dirty="0">
                <a:latin typeface="Garamond" panose="02020404030301010803" pitchFamily="18" charset="0"/>
              </a:rPr>
              <a:t>To understand why we are using the EN-MINI-PRISM tools, it’s helpful to reflect on how these are situated within the wider health system, and what this means for newborns. </a:t>
            </a:r>
          </a:p>
          <a:p>
            <a:r>
              <a:rPr lang="en-US" sz="1400" b="1" dirty="0">
                <a:latin typeface="Garamond" panose="02020404030301010803" pitchFamily="18" charset="0"/>
              </a:rPr>
              <a:t> </a:t>
            </a:r>
          </a:p>
          <a:p>
            <a:r>
              <a:rPr lang="en-US" sz="1400" b="1" dirty="0">
                <a:latin typeface="Garamond" panose="02020404030301010803" pitchFamily="18" charset="0"/>
              </a:rPr>
              <a:t>Health systems have four fundamental objectives </a:t>
            </a:r>
          </a:p>
          <a:p>
            <a:pPr marL="191030" indent="-191030">
              <a:buFont typeface="Arial" panose="020B0604020202020204" pitchFamily="34" charset="0"/>
              <a:buChar char="•"/>
            </a:pPr>
            <a:r>
              <a:rPr lang="en-US" sz="1400" dirty="0">
                <a:latin typeface="Garamond" panose="02020404030301010803" pitchFamily="18" charset="0"/>
              </a:rPr>
              <a:t>Improving the health of the population they serve </a:t>
            </a:r>
          </a:p>
          <a:p>
            <a:pPr marL="191030" indent="-191030">
              <a:buFont typeface="Arial" panose="020B0604020202020204" pitchFamily="34" charset="0"/>
              <a:buChar char="•"/>
            </a:pPr>
            <a:r>
              <a:rPr lang="en-US" sz="1400" dirty="0">
                <a:latin typeface="Garamond" panose="02020404030301010803" pitchFamily="18" charset="0"/>
              </a:rPr>
              <a:t>Responding to people’s needs (the way people are treated and the environment) </a:t>
            </a:r>
          </a:p>
          <a:p>
            <a:pPr marL="191030" indent="-191030">
              <a:buFont typeface="Arial" panose="020B0604020202020204" pitchFamily="34" charset="0"/>
              <a:buChar char="•"/>
            </a:pPr>
            <a:r>
              <a:rPr lang="en-US" sz="1400" dirty="0">
                <a:latin typeface="Garamond" panose="02020404030301010803" pitchFamily="18" charset="0"/>
              </a:rPr>
              <a:t>Protecting people from the burden of the financial cost of illness</a:t>
            </a:r>
          </a:p>
          <a:p>
            <a:pPr marL="191030" indent="-191030">
              <a:buFont typeface="Arial" panose="020B0604020202020204" pitchFamily="34" charset="0"/>
              <a:buChar char="•"/>
            </a:pPr>
            <a:r>
              <a:rPr lang="en-US" sz="1400" dirty="0">
                <a:latin typeface="Garamond" panose="02020404030301010803" pitchFamily="18" charset="0"/>
              </a:rPr>
              <a:t>Improving efficiency </a:t>
            </a:r>
          </a:p>
          <a:p>
            <a:endParaRPr lang="en-US" sz="1400" dirty="0">
              <a:latin typeface="Garamond" panose="02020404030301010803" pitchFamily="18" charset="0"/>
            </a:endParaRPr>
          </a:p>
          <a:p>
            <a:r>
              <a:rPr lang="en-US" sz="1400" b="1" dirty="0">
                <a:latin typeface="Garamond" panose="02020404030301010803" pitchFamily="18" charset="0"/>
              </a:rPr>
              <a:t>The health system has six components, or building</a:t>
            </a:r>
            <a:r>
              <a:rPr lang="en-US" sz="1400" b="1" baseline="0" dirty="0">
                <a:latin typeface="Garamond" panose="02020404030301010803" pitchFamily="18" charset="0"/>
              </a:rPr>
              <a:t> blocks</a:t>
            </a:r>
            <a:r>
              <a:rPr lang="en-US" sz="1400" baseline="0" dirty="0">
                <a:latin typeface="Garamond" panose="02020404030301010803" pitchFamily="18" charset="0"/>
              </a:rPr>
              <a:t>: service delivery, health workforce, health information system, medical products, vaccines and technology, health financing, and leadership and governance.</a:t>
            </a:r>
          </a:p>
          <a:p>
            <a:endParaRPr lang="en-US" sz="1400" baseline="0" dirty="0">
              <a:latin typeface="Garamond" panose="02020404030301010803" pitchFamily="18" charset="0"/>
            </a:endParaRPr>
          </a:p>
          <a:p>
            <a:r>
              <a:rPr lang="en-US" sz="1400" b="1" baseline="0" dirty="0">
                <a:latin typeface="Garamond" panose="02020404030301010803" pitchFamily="18" charset="0"/>
              </a:rPr>
              <a:t>The four functions of the health system that relate to the building blocks are </a:t>
            </a:r>
            <a:r>
              <a:rPr lang="en-US" sz="1400" b="0" i="1" baseline="0" dirty="0">
                <a:latin typeface="Garamond" panose="02020404030301010803" pitchFamily="18" charset="0"/>
              </a:rPr>
              <a:t>(World Health Report 2000)</a:t>
            </a:r>
            <a:r>
              <a:rPr lang="en-US" sz="1400" b="1" baseline="0" dirty="0">
                <a:latin typeface="Garamond" panose="02020404030301010803" pitchFamily="18" charset="0"/>
              </a:rPr>
              <a:t>:</a:t>
            </a:r>
          </a:p>
          <a:p>
            <a:pPr marL="285750" indent="-285750">
              <a:buFont typeface="Arial" panose="020B0604020202020204" pitchFamily="34" charset="0"/>
              <a:buChar char="•"/>
            </a:pPr>
            <a:r>
              <a:rPr lang="en-US" sz="1400" b="0" baseline="0" dirty="0">
                <a:latin typeface="Garamond" panose="02020404030301010803" pitchFamily="18" charset="0"/>
              </a:rPr>
              <a:t>Stewardship (oversight)</a:t>
            </a:r>
          </a:p>
          <a:p>
            <a:pPr marL="285750" indent="-285750">
              <a:buFont typeface="Arial" panose="020B0604020202020204" pitchFamily="34" charset="0"/>
              <a:buChar char="•"/>
            </a:pPr>
            <a:r>
              <a:rPr lang="en-US" sz="1400" b="0" baseline="0" dirty="0">
                <a:latin typeface="Garamond" panose="02020404030301010803" pitchFamily="18" charset="0"/>
              </a:rPr>
              <a:t>Creating resources (investment and training)</a:t>
            </a:r>
          </a:p>
          <a:p>
            <a:pPr marL="285750" indent="-285750">
              <a:buFont typeface="Arial" panose="020B0604020202020204" pitchFamily="34" charset="0"/>
              <a:buChar char="•"/>
            </a:pPr>
            <a:r>
              <a:rPr lang="en-US" sz="1400" b="0" baseline="0" dirty="0">
                <a:latin typeface="Garamond" panose="02020404030301010803" pitchFamily="18" charset="0"/>
              </a:rPr>
              <a:t>Financing (collecting, pooling, purchasing)</a:t>
            </a:r>
          </a:p>
          <a:p>
            <a:pPr marL="285750" indent="-285750">
              <a:buFont typeface="Arial" panose="020B0604020202020204" pitchFamily="34" charset="0"/>
              <a:buChar char="•"/>
            </a:pPr>
            <a:r>
              <a:rPr lang="en-US" sz="1400" b="0" baseline="0" dirty="0">
                <a:latin typeface="Garamond" panose="02020404030301010803" pitchFamily="18" charset="0"/>
              </a:rPr>
              <a:t>Delivering services (ensuring access, quality, coverage and safety)</a:t>
            </a:r>
          </a:p>
          <a:p>
            <a:pPr marL="285750" indent="-285750">
              <a:buFont typeface="Arial" panose="020B0604020202020204" pitchFamily="34" charset="0"/>
              <a:buChar char="•"/>
            </a:pPr>
            <a:endParaRPr lang="en-US" sz="1400" b="0" baseline="0" dirty="0">
              <a:latin typeface="Garamond" panose="02020404030301010803"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Garamond" panose="02020404030301010803" pitchFamily="18" charset="0"/>
              </a:rPr>
              <a:t>ANNIMATE</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Garamond" panose="02020404030301010803" pitchFamily="18" charset="0"/>
              </a:rPr>
              <a:t>The </a:t>
            </a:r>
            <a:r>
              <a:rPr lang="en-US" sz="1400" b="1" dirty="0">
                <a:latin typeface="Garamond" panose="02020404030301010803" pitchFamily="18" charset="0"/>
              </a:rPr>
              <a:t>Health Information System </a:t>
            </a:r>
            <a:r>
              <a:rPr lang="en-US" sz="1400" b="0" dirty="0">
                <a:latin typeface="Garamond" panose="02020404030301010803" pitchFamily="18" charset="0"/>
              </a:rPr>
              <a:t>(</a:t>
            </a:r>
            <a:r>
              <a:rPr lang="en-US" sz="1400" dirty="0">
                <a:latin typeface="Garamond" panose="02020404030301010803" pitchFamily="18" charset="0"/>
              </a:rPr>
              <a:t>HIS) </a:t>
            </a:r>
            <a:r>
              <a:rPr lang="en-GB" altLang="en-US" sz="1400" dirty="0">
                <a:latin typeface="Garamond" panose="02020404030301010803" pitchFamily="18" charset="0"/>
                <a:cs typeface="Times New Roman" pitchFamily="18" charset="0"/>
              </a:rPr>
              <a:t>is an integral part of the health system and </a:t>
            </a:r>
            <a:r>
              <a:rPr lang="en-US" sz="1400" dirty="0">
                <a:latin typeface="Garamond" panose="02020404030301010803" pitchFamily="18" charset="0"/>
              </a:rPr>
              <a:t>refers to any system that captures, stores, manages, or transmits information related to the health of individuals or the activities of organizations, which will improve health care management decisions at all levels of the health system. </a:t>
            </a:r>
          </a:p>
          <a:p>
            <a:endParaRPr lang="en-US" sz="1400" dirty="0">
              <a:latin typeface="Garamond" panose="02020404030301010803" pitchFamily="18" charset="0"/>
            </a:endParaRPr>
          </a:p>
          <a:p>
            <a:r>
              <a:rPr lang="en-US" sz="1400" dirty="0">
                <a:latin typeface="Garamond" panose="02020404030301010803" pitchFamily="18" charset="0"/>
              </a:rPr>
              <a:t>A well-functioning HIS is an integrated effort to collect, process, report, and use health information and knowledge to influence policy and decision making, program action, individual and public health outcomes, and research (WHO, 2010). </a:t>
            </a:r>
          </a:p>
          <a:p>
            <a:pPr marL="0" indent="0">
              <a:buFont typeface="Arial" panose="020B0604020202020204" pitchFamily="34" charset="0"/>
              <a:buNone/>
            </a:pPr>
            <a:endParaRPr lang="en-US" sz="1400" b="0" dirty="0">
              <a:latin typeface="Garamond" panose="02020404030301010803" pitchFamily="18" charset="0"/>
            </a:endParaRPr>
          </a:p>
          <a:p>
            <a:endParaRPr lang="en-US" dirty="0"/>
          </a:p>
        </p:txBody>
      </p:sp>
    </p:spTree>
    <p:extLst>
      <p:ext uri="{BB962C8B-B14F-4D97-AF65-F5344CB8AC3E}">
        <p14:creationId xmlns:p14="http://schemas.microsoft.com/office/powerpoint/2010/main" val="1025962697"/>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PRISM Framework, is applied to the RHIS structure</a:t>
            </a:r>
            <a:r>
              <a:rPr lang="en-US" baseline="0" dirty="0"/>
              <a:t> and processes to provide a detailed PRISM Conceptual Model of RHIS performance elaborating the various determinants at input, processes, output and outcome levels of RHIS.</a:t>
            </a:r>
          </a:p>
          <a:p>
            <a:endParaRPr lang="en-US" baseline="0" dirty="0"/>
          </a:p>
          <a:p>
            <a:r>
              <a:rPr lang="en-US" baseline="0" dirty="0"/>
              <a:t>PRISM = Performance of Routine Information System Management</a:t>
            </a:r>
          </a:p>
          <a:p>
            <a:endParaRPr lang="en-US" baseline="0" dirty="0"/>
          </a:p>
          <a:p>
            <a:r>
              <a:rPr lang="en-US" baseline="0" dirty="0"/>
              <a:t>The PRISM Assessment is developed based on this PRISM Conceptual Model. We will be talking about this assessment and the PRISM Tools in details in later sessions.</a:t>
            </a:r>
          </a:p>
          <a:p>
            <a:endParaRPr lang="en-US" baseline="0" dirty="0"/>
          </a:p>
          <a:p>
            <a:r>
              <a:rPr lang="en-US" baseline="0" dirty="0"/>
              <a:t>In general, the PRISM Framework provides a systems approach for developing appropriate strategies and interventions for strengthening RHIS.</a:t>
            </a:r>
          </a:p>
          <a:p>
            <a:endParaRPr lang="en-US" dirty="0"/>
          </a:p>
          <a:p>
            <a:r>
              <a:rPr lang="en-US" dirty="0"/>
              <a:t>In</a:t>
            </a:r>
            <a:r>
              <a:rPr lang="en-US" baseline="0" dirty="0"/>
              <a:t> the next slide is an example of how one RHIS problem can be related to technical, organization and/or behavioral factors.</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EC99B-EBEB-49D8-BFA4-3882271AF321}"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205</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62876998"/>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400" b="1" dirty="0">
                <a:latin typeface="Garamond" panose="02020404030301010803" pitchFamily="18" charset="0"/>
              </a:rPr>
              <a:t>The Health Information System (HIS)</a:t>
            </a:r>
            <a:r>
              <a:rPr lang="en-US" altLang="en-US" sz="1400" b="1" baseline="0" dirty="0">
                <a:latin typeface="Garamond" panose="02020404030301010803" pitchFamily="18" charset="0"/>
              </a:rPr>
              <a:t> </a:t>
            </a:r>
            <a:r>
              <a:rPr lang="en-US" altLang="en-US" sz="1400" b="0" baseline="0" dirty="0">
                <a:latin typeface="Garamond" panose="02020404030301010803" pitchFamily="18" charset="0"/>
              </a:rPr>
              <a:t>uses two different data sources: </a:t>
            </a:r>
            <a:r>
              <a:rPr lang="en-US" altLang="en-US" sz="1400" b="1" baseline="0" dirty="0">
                <a:latin typeface="Garamond" panose="02020404030301010803" pitchFamily="18" charset="0"/>
              </a:rPr>
              <a:t>Population-based data </a:t>
            </a:r>
            <a:r>
              <a:rPr lang="en-US" altLang="en-US" sz="1400" b="0" baseline="0" dirty="0">
                <a:latin typeface="Garamond" panose="02020404030301010803" pitchFamily="18" charset="0"/>
              </a:rPr>
              <a:t>or </a:t>
            </a:r>
            <a:r>
              <a:rPr lang="en-US" altLang="en-US" sz="1400" b="1" baseline="0" dirty="0">
                <a:latin typeface="Garamond" panose="02020404030301010803" pitchFamily="18" charset="0"/>
              </a:rPr>
              <a:t>routine health information system (RHIS) </a:t>
            </a:r>
            <a:r>
              <a:rPr lang="en-US" altLang="en-US" sz="1400" b="0" baseline="0" dirty="0">
                <a:latin typeface="Garamond" panose="02020404030301010803" pitchFamily="18" charset="0"/>
              </a:rPr>
              <a:t>data. The EN-MINI-PRISM tools are focused on facility-based RHIS data for newborns. </a:t>
            </a:r>
            <a:endParaRPr lang="en-US" altLang="en-US" sz="1400" b="0" dirty="0">
              <a:latin typeface="Garamond" panose="02020404030301010803" pitchFamily="18" charset="0"/>
            </a:endParaRPr>
          </a:p>
          <a:p>
            <a:endParaRPr lang="en-US" altLang="en-US" sz="1400" b="0" dirty="0">
              <a:latin typeface="Garamond" panose="02020404030301010803" pitchFamily="18"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400" b="1" dirty="0">
                <a:latin typeface="Garamond" panose="02020404030301010803" pitchFamily="18" charset="0"/>
              </a:rPr>
              <a:t>RHIS data </a:t>
            </a:r>
            <a:r>
              <a:rPr lang="en-US" altLang="en-US" sz="1400" dirty="0">
                <a:latin typeface="Garamond" panose="02020404030301010803" pitchFamily="18" charset="0"/>
              </a:rPr>
              <a:t>collection refers to data that are collected continuously </a:t>
            </a:r>
            <a:r>
              <a:rPr lang="en-US" sz="1400" dirty="0">
                <a:latin typeface="Garamond" panose="02020404030301010803" pitchFamily="18" charset="0"/>
              </a:rPr>
              <a:t>(daily, patient by patient, monthly, etc.). While </a:t>
            </a:r>
            <a:r>
              <a:rPr lang="en-US" altLang="en-US" sz="1400" dirty="0">
                <a:latin typeface="Garamond" panose="02020404030301010803" pitchFamily="18" charset="0"/>
              </a:rPr>
              <a:t>processing and reporting are periodic, they are conducted more frequently than annually. Examples of HIS subsystems using continuous data collection are health facility-based subsystems that collect information on patients when they use services. Service statistics are usually aggregated monthly and reported quarterly. Vital registration occurs when a person registers, which may happen at any time.</a:t>
            </a:r>
          </a:p>
          <a:p>
            <a:endParaRPr lang="en-US" dirty="0"/>
          </a:p>
          <a:p>
            <a:r>
              <a:rPr lang="en-US" dirty="0"/>
              <a:t>The EN-MINI-PRISM tools focus on RHIS data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EC99B-EBEB-49D8-BFA4-3882271AF321}"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206</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36881682"/>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971550"/>
            <a:ext cx="4660900"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Garamond" panose="02020404030301010803" pitchFamily="18" charset="0"/>
              </a:rPr>
              <a:t>Facilitator’s Note:</a:t>
            </a:r>
          </a:p>
          <a:p>
            <a:r>
              <a:rPr lang="en-US" sz="1200" dirty="0">
                <a:latin typeface="Garamond" panose="02020404030301010803" pitchFamily="18" charset="0"/>
              </a:rPr>
              <a:t>Participants should be provided with the selected mobile devices that the EN-MINI-PRISM data will be collected with</a:t>
            </a:r>
          </a:p>
          <a:p>
            <a:r>
              <a:rPr lang="en-US" sz="1200" dirty="0">
                <a:latin typeface="Garamond" panose="02020404030301010803" pitchFamily="18" charset="0"/>
              </a:rPr>
              <a:t>The following sessions provide opportunity to go through each tool in detail.</a:t>
            </a:r>
          </a:p>
          <a:p>
            <a:endParaRPr lang="en-US" sz="1200" b="0" baseline="0" dirty="0"/>
          </a:p>
        </p:txBody>
      </p:sp>
    </p:spTree>
    <p:extLst>
      <p:ext uri="{BB962C8B-B14F-4D97-AF65-F5344CB8AC3E}">
        <p14:creationId xmlns:p14="http://schemas.microsoft.com/office/powerpoint/2010/main" val="2075855666"/>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franklin-gothic-condensed"/>
              </a:rPr>
              <a:t>The EN-MINI tools focus on core newborn indicator measurement shown as the yellow data point circles in the center of the data pyramid in Figure 2. EN-MINI tools assess Routine Health Information Systems performance for data collected from the health facility up to sub-national and national levels for tracking.</a:t>
            </a:r>
          </a:p>
          <a:p>
            <a:pPr algn="l"/>
            <a:r>
              <a:rPr lang="en-US" b="0" i="0" dirty="0">
                <a:solidFill>
                  <a:srgbClr val="000000"/>
                </a:solidFill>
                <a:effectLst/>
                <a:latin typeface="franklin-gothic-condensed"/>
              </a:rPr>
              <a:t>This figure shows the 7 EN-MINI tools. They will ideally be implemented as a package but can be used individually for your needs. </a:t>
            </a:r>
          </a:p>
          <a:p>
            <a:pPr algn="l"/>
            <a:endParaRPr lang="en-US" b="0" i="0" dirty="0">
              <a:solidFill>
                <a:srgbClr val="000000"/>
              </a:solidFill>
              <a:effectLst/>
              <a:latin typeface="franklin-gothic-condensed"/>
            </a:endParaRPr>
          </a:p>
          <a:p>
            <a:pPr algn="l"/>
            <a:r>
              <a:rPr lang="en-US" b="0" i="0" dirty="0">
                <a:solidFill>
                  <a:srgbClr val="000000"/>
                </a:solidFill>
                <a:effectLst/>
                <a:latin typeface="franklin-gothic-condensed"/>
              </a:rPr>
              <a:t>The tools are organized in three groups:</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EC99B-EBEB-49D8-BFA4-3882271AF321}"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208</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540350095"/>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Facilitators note: </a:t>
            </a:r>
          </a:p>
          <a:p>
            <a:r>
              <a:rPr lang="en-GB" dirty="0"/>
              <a:t>10 mins to answer any questions or consider discussion topics proposed by the participants </a:t>
            </a:r>
          </a:p>
        </p:txBody>
      </p:sp>
      <p:sp>
        <p:nvSpPr>
          <p:cNvPr id="4" name="Slide Number Placeholder 3"/>
          <p:cNvSpPr>
            <a:spLocks noGrp="1"/>
          </p:cNvSpPr>
          <p:nvPr>
            <p:ph type="sldNum" sz="quarter" idx="5"/>
          </p:nvPr>
        </p:nvSpPr>
        <p:spPr/>
        <p:txBody>
          <a:bodyPr/>
          <a:lstStyle/>
          <a:p>
            <a:fld id="{E6EEC99B-EBEB-49D8-BFA4-3882271AF321}" type="slidenum">
              <a:rPr lang="en-GB" smtClean="0"/>
              <a:t>209</a:t>
            </a:fld>
            <a:endParaRPr lang="en-GB"/>
          </a:p>
        </p:txBody>
      </p:sp>
    </p:spTree>
    <p:extLst>
      <p:ext uri="{BB962C8B-B14F-4D97-AF65-F5344CB8AC3E}">
        <p14:creationId xmlns:p14="http://schemas.microsoft.com/office/powerpoint/2010/main" val="76763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8400" y="582613"/>
            <a:ext cx="5181600" cy="2914650"/>
          </a:xfrm>
          <a:prstGeom prst="rect">
            <a:avLst/>
          </a:prstGeom>
        </p:spPr>
      </p:sp>
      <p:sp>
        <p:nvSpPr>
          <p:cNvPr id="3" name="Notes Placeholder 2"/>
          <p:cNvSpPr>
            <a:spLocks noGrp="1"/>
          </p:cNvSpPr>
          <p:nvPr>
            <p:ph type="body" idx="1"/>
          </p:nvPr>
        </p:nvSpPr>
        <p:spPr>
          <a:xfrm>
            <a:off x="1006527" y="3692594"/>
            <a:ext cx="8045346" cy="3497229"/>
          </a:xfrm>
          <a:prstGeom prst="rect">
            <a:avLst/>
          </a:prstGeom>
        </p:spPr>
        <p:txBody>
          <a:bodyPr lIns="99980" tIns="49990" rIns="99980" bIns="49990"/>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dirty="0">
                <a:latin typeface="Garamond" panose="02020404030301010803" pitchFamily="18" charset="0"/>
              </a:rPr>
              <a:t>Raw data are available</a:t>
            </a:r>
            <a:r>
              <a:rPr lang="en-IN" sz="1400" baseline="0" dirty="0">
                <a:latin typeface="Garamond" panose="02020404030301010803" pitchFamily="18" charset="0"/>
              </a:rPr>
              <a:t> at the first stage of information gathering and are not directly useable. For data to be useable, they must be transformed into information that can answer questions of interest for the users. </a:t>
            </a:r>
            <a:r>
              <a:rPr lang="en-US" sz="2000" dirty="0">
                <a:latin typeface="Arial" panose="020B0604020202020204" pitchFamily="34" charset="0"/>
              </a:rPr>
              <a:t>Data elements can be used to calculate indicators measuring contact, content, quality and coverage of newborn care  </a:t>
            </a:r>
          </a:p>
          <a:p>
            <a:endParaRPr lang="en-IN" sz="1400" baseline="0" dirty="0">
              <a:latin typeface="Garamond" panose="02020404030301010803" pitchFamily="18" charset="0"/>
            </a:endParaRPr>
          </a:p>
          <a:p>
            <a:r>
              <a:rPr lang="en-IN" sz="1400" baseline="0" dirty="0">
                <a:latin typeface="Garamond" panose="02020404030301010803" pitchFamily="18" charset="0"/>
              </a:rPr>
              <a:t>For example, the KMC register captures a list of </a:t>
            </a:r>
            <a:r>
              <a:rPr lang="en-IN" sz="1400" baseline="0" dirty="0" err="1">
                <a:latin typeface="Garamond" panose="02020404030301010803" pitchFamily="18" charset="0"/>
              </a:rPr>
              <a:t>newborns</a:t>
            </a:r>
            <a:r>
              <a:rPr lang="en-IN" sz="1400" baseline="0" dirty="0">
                <a:latin typeface="Garamond" panose="02020404030301010803" pitchFamily="18" charset="0"/>
              </a:rPr>
              <a:t> with their symptoms, their diagnoses, and the treatments they have received. This information is useful to the care provider, but if the health facility in-charge wants to know the volume of work done in the KMC corner, she or he needs to transform the data into a meaningful summarized measurement (e.g., the number of neonates admitted for  KMC for a given period).</a:t>
            </a:r>
            <a:endParaRPr lang="en-IN" sz="1400" dirty="0">
              <a:latin typeface="Garamond" panose="02020404030301010803" pitchFamily="18" charset="0"/>
            </a:endParaRPr>
          </a:p>
        </p:txBody>
      </p:sp>
      <p:sp>
        <p:nvSpPr>
          <p:cNvPr id="4" name="Slide Number Placeholder 3"/>
          <p:cNvSpPr>
            <a:spLocks noGrp="1"/>
          </p:cNvSpPr>
          <p:nvPr>
            <p:ph type="sldNum" sz="quarter" idx="10"/>
          </p:nvPr>
        </p:nvSpPr>
        <p:spPr>
          <a:xfrm>
            <a:off x="5697356" y="7381668"/>
            <a:ext cx="4359327" cy="388973"/>
          </a:xfrm>
          <a:prstGeom prst="rect">
            <a:avLst/>
          </a:prstGeom>
        </p:spPr>
        <p:txBody>
          <a:bodyPr lIns="99980" tIns="49990" rIns="99980" bIns="49990"/>
          <a:lstStyle/>
          <a:p>
            <a:fld id="{ECE7B9DE-6696-48B9-9158-38EE28539837}" type="slidenum">
              <a:rPr lang="en-IN" smtClean="0"/>
              <a:pPr/>
              <a:t>21</a:t>
            </a:fld>
            <a:endParaRPr lang="en-IN"/>
          </a:p>
        </p:txBody>
      </p:sp>
    </p:spTree>
    <p:extLst>
      <p:ext uri="{BB962C8B-B14F-4D97-AF65-F5344CB8AC3E}">
        <p14:creationId xmlns:p14="http://schemas.microsoft.com/office/powerpoint/2010/main" val="671730937"/>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6EEC99B-EBEB-49D8-BFA4-3882271AF321}" type="slidenum">
              <a:rPr lang="en-GB" smtClean="0"/>
              <a:t>210</a:t>
            </a:fld>
            <a:endParaRPr lang="en-GB"/>
          </a:p>
        </p:txBody>
      </p:sp>
    </p:spTree>
    <p:extLst>
      <p:ext uri="{BB962C8B-B14F-4D97-AF65-F5344CB8AC3E}">
        <p14:creationId xmlns:p14="http://schemas.microsoft.com/office/powerpoint/2010/main" val="3884619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b="1">
                <a:latin typeface="Garamond" panose="02020404030301010803" pitchFamily="18" charset="0"/>
              </a:rPr>
              <a:t>Data quality matters because: </a:t>
            </a:r>
          </a:p>
          <a:p>
            <a:pPr marL="191030" indent="-191030">
              <a:buFont typeface="Arial" panose="020B0604020202020204" pitchFamily="34" charset="0"/>
              <a:buChar char="•"/>
            </a:pPr>
            <a:r>
              <a:rPr lang="en-US" sz="1400">
                <a:latin typeface="Garamond" panose="02020404030301010803" pitchFamily="18" charset="0"/>
              </a:rPr>
              <a:t>Reliable information is the foundation of evidence-based decision making across all health system building blocks. It is essential for health system policy development and implementation, governance and regulation, health research, human resource development, service delivery, and financing. </a:t>
            </a:r>
          </a:p>
          <a:p>
            <a:pPr marL="191030" indent="-191030">
              <a:buFont typeface="Arial" panose="020B0604020202020204" pitchFamily="34" charset="0"/>
              <a:buChar char="•"/>
            </a:pPr>
            <a:r>
              <a:rPr lang="en-US" sz="1400">
                <a:latin typeface="Garamond" panose="02020404030301010803" pitchFamily="18" charset="0"/>
              </a:rPr>
              <a:t>“Health systems need reliable information to be responsive as well as efficient.” ― Margaret Chan, former Director-General, World Health Organization</a:t>
            </a:r>
          </a:p>
          <a:p>
            <a:pPr marL="191030" indent="-191030">
              <a:buFont typeface="Arial" panose="020B0604020202020204" pitchFamily="34" charset="0"/>
              <a:buChar char="•"/>
            </a:pPr>
            <a:r>
              <a:rPr lang="en-US" sz="1200">
                <a:latin typeface="Garamond" panose="02020404030301010803" pitchFamily="18" charset="0"/>
              </a:rPr>
              <a:t>A well-functioning RHIS supports the delivery of health services, by ensuring the production, analysis, dissemination, and use of reliable and timely information on health determinants, health system performance, and health status. </a:t>
            </a:r>
          </a:p>
          <a:p>
            <a:pPr marL="191030" marR="0" lvl="0" indent="-19103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1">
                <a:latin typeface="Garamond" panose="02020404030301010803" pitchFamily="18" charset="0"/>
              </a:rPr>
              <a:t>The data reported by health facilities cannot be interpreted without first knowing how complete they are and examining them for inconsistencies and likely errors. In some cases the data need to be adjusted before they can be meaningfully analyzed.</a:t>
            </a:r>
          </a:p>
          <a:p>
            <a:pPr marL="0" indent="0">
              <a:lnSpc>
                <a:spcPct val="80000"/>
              </a:lnSpc>
              <a:buFont typeface="Arial" panose="020B0604020202020204" pitchFamily="34" charset="0"/>
              <a:buNone/>
            </a:pPr>
            <a:endParaRPr lang="en-US" altLang="en-US" sz="1200" i="0">
              <a:latin typeface="Garamond" panose="02020404030301010803" pitchFamily="18" charset="0"/>
            </a:endParaRPr>
          </a:p>
          <a:p>
            <a:pPr marL="0" indent="0">
              <a:lnSpc>
                <a:spcPct val="80000"/>
              </a:lnSpc>
              <a:buFont typeface="Arial" panose="020B0604020202020204" pitchFamily="34" charset="0"/>
              <a:buNone/>
            </a:pPr>
            <a:r>
              <a:rPr lang="en-US" altLang="en-US" sz="1200" i="1">
                <a:latin typeface="Garamond" panose="02020404030301010803" pitchFamily="18" charset="0"/>
              </a:rPr>
              <a:t>Resource for desk review of data quality: </a:t>
            </a:r>
            <a:r>
              <a:rPr lang="en-US" altLang="en-US" sz="1200" i="0">
                <a:latin typeface="Garamond" panose="02020404030301010803" pitchFamily="18" charset="0"/>
              </a:rPr>
              <a:t>World Health Organization (WHO). (2015). </a:t>
            </a:r>
            <a:r>
              <a:rPr lang="en-US" altLang="en-US" sz="1200">
                <a:latin typeface="Garamond" panose="02020404030301010803" pitchFamily="18" charset="0"/>
              </a:rPr>
              <a:t>A toolkit for facility data quality assessment.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EC99B-EBEB-49D8-BFA4-3882271AF321}"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2257703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a:latin typeface="Arial" panose="020B0604020202020204" pitchFamily="34" charset="0"/>
              </a:rPr>
              <a:t>RHIS data collection instruments generally include: </a:t>
            </a:r>
          </a:p>
          <a:p>
            <a:pPr marL="0" indent="0">
              <a:buFont typeface="Arial" panose="020B0604020202020204" pitchFamily="34" charset="0"/>
              <a:buNone/>
            </a:pPr>
            <a:r>
              <a:rPr lang="en-US" sz="2800" b="1">
                <a:solidFill>
                  <a:srgbClr val="4F6529"/>
                </a:solidFill>
                <a:latin typeface="Arial" panose="020B0604020202020204" pitchFamily="34" charset="0"/>
              </a:rPr>
              <a:t>Facility-based records:</a:t>
            </a:r>
          </a:p>
          <a:p>
            <a:pPr marL="457200" lvl="0" indent="-457200">
              <a:buFont typeface="Arial" panose="020B0604020202020204" pitchFamily="34" charset="0"/>
              <a:buChar char="•"/>
            </a:pPr>
            <a:r>
              <a:rPr lang="en-US" sz="2800">
                <a:latin typeface="Arial" panose="020B0604020202020204" pitchFamily="34" charset="0"/>
              </a:rPr>
              <a:t>Registers</a:t>
            </a:r>
          </a:p>
          <a:p>
            <a:pPr marL="457200" lvl="0" indent="-457200">
              <a:buFont typeface="Arial" panose="020B0604020202020204" pitchFamily="34" charset="0"/>
              <a:buChar char="•"/>
            </a:pPr>
            <a:r>
              <a:rPr lang="en-US" sz="2800">
                <a:latin typeface="Arial" panose="020B0604020202020204" pitchFamily="34" charset="0"/>
              </a:rPr>
              <a:t>Tally sheets</a:t>
            </a:r>
          </a:p>
          <a:p>
            <a:pPr marL="457200" lvl="0" indent="-457200">
              <a:buFont typeface="Arial" panose="020B0604020202020204" pitchFamily="34" charset="0"/>
              <a:buChar char="•"/>
            </a:pPr>
            <a:r>
              <a:rPr lang="en-US" sz="2800">
                <a:latin typeface="Arial" panose="020B0604020202020204" pitchFamily="34" charset="0"/>
              </a:rPr>
              <a:t>Electronic data systems (e.g., DHIS 2)</a:t>
            </a:r>
            <a:endParaRPr lang="en-US" sz="2800"/>
          </a:p>
          <a:p>
            <a:pPr marL="0" indent="0">
              <a:buFont typeface="Arial" panose="020B0604020202020204" pitchFamily="34" charset="0"/>
              <a:buNone/>
            </a:pPr>
            <a:r>
              <a:rPr lang="en-US" sz="2800" b="1">
                <a:solidFill>
                  <a:srgbClr val="4F6529"/>
                </a:solidFill>
                <a:latin typeface="Arial" panose="020B0604020202020204" pitchFamily="34" charset="0"/>
              </a:rPr>
              <a:t>Patient/client records:</a:t>
            </a:r>
          </a:p>
          <a:p>
            <a:pPr marL="457200" lvl="0" indent="-457200">
              <a:buFont typeface="Arial" panose="020B0604020202020204" pitchFamily="34" charset="0"/>
              <a:buChar char="•"/>
            </a:pPr>
            <a:r>
              <a:rPr lang="en-US" sz="2800">
                <a:latin typeface="Arial" panose="020B0604020202020204" pitchFamily="34" charset="0"/>
              </a:rPr>
              <a:t>Facility-based versus patient-retained</a:t>
            </a:r>
          </a:p>
          <a:p>
            <a:pPr marL="457200" lvl="0" indent="-457200">
              <a:buFont typeface="Arial" panose="020B0604020202020204" pitchFamily="34" charset="0"/>
              <a:buChar char="•"/>
            </a:pPr>
            <a:r>
              <a:rPr lang="en-US" sz="2800">
                <a:latin typeface="Arial" panose="020B0604020202020204" pitchFamily="34" charset="0"/>
              </a:rPr>
              <a:t>Household records (e.g., family folder)</a:t>
            </a:r>
          </a:p>
          <a:p>
            <a:pPr marL="457200" lvl="0" indent="-457200">
              <a:buFont typeface="Arial" panose="020B0604020202020204" pitchFamily="34" charset="0"/>
              <a:buChar char="•"/>
            </a:pPr>
            <a:r>
              <a:rPr lang="en-US" sz="2800">
                <a:latin typeface="Arial" panose="020B0604020202020204" pitchFamily="34" charset="0"/>
              </a:rPr>
              <a:t>Record system for integration and continuity of care (e.g., tickler file system)</a:t>
            </a:r>
          </a:p>
          <a:p>
            <a:pPr marL="457200" lvl="0" indent="-457200">
              <a:buFont typeface="Arial" panose="020B0604020202020204" pitchFamily="34" charset="0"/>
              <a:buChar char="•"/>
            </a:pPr>
            <a:r>
              <a:rPr lang="en-US" sz="2800">
                <a:latin typeface="Arial" panose="020B0604020202020204" pitchFamily="34" charset="0"/>
              </a:rPr>
              <a:t>Electronic data systems</a:t>
            </a:r>
          </a:p>
          <a:p>
            <a:pPr marL="457200" lvl="0" indent="-457200">
              <a:buFont typeface="Arial" panose="020B0604020202020204" pitchFamily="34" charset="0"/>
              <a:buChar char="•"/>
            </a:pPr>
            <a:endParaRPr lang="en-US" sz="280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a:latin typeface="Arial" panose="020B0604020202020204" pitchFamily="34" charset="0"/>
              </a:rPr>
              <a:t>These data are generally then aggregated and transmitted between different health system levels and functions. This will usually include Electronic data transmission (monthly or real-time) using communications technologies (Internet, e-mail, personal digital assistants, etc.)</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b="1" u="sng">
                <a:latin typeface="Garamond" panose="02020404030301010803" pitchFamily="18" charset="0"/>
              </a:rPr>
              <a:t>Facilitators Note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b="0">
                <a:latin typeface="Garamond" panose="02020404030301010803" pitchFamily="18" charset="0"/>
              </a:rPr>
              <a:t>Opportunity for discussion:</a:t>
            </a:r>
            <a:r>
              <a:rPr lang="en-US" sz="2800" b="0" baseline="0">
                <a:latin typeface="Garamond" panose="02020404030301010803" pitchFamily="18" charset="0"/>
              </a:rPr>
              <a:t> What is the reality of data transmission in your experience? </a:t>
            </a:r>
            <a:endParaRPr lang="en-US" sz="2800" b="0">
              <a:latin typeface="Garamond" panose="02020404030301010803"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a:latin typeface="Arial" panose="020B0604020202020204" pitchFamily="34" charset="0"/>
            </a:endParaRPr>
          </a:p>
          <a:p>
            <a:pPr marL="0" lvl="0" indent="0">
              <a:buFont typeface="Arial" panose="020B0604020202020204" pitchFamily="34" charset="0"/>
              <a:buNone/>
            </a:pPr>
            <a:endParaRPr lang="en-US" sz="2800">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712864-7404-E24D-BF79-FF72A2299A3F}"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2948613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0"/>
          </a:p>
          <a:p>
            <a:endParaRPr lang="en-GB"/>
          </a:p>
        </p:txBody>
      </p:sp>
      <p:sp>
        <p:nvSpPr>
          <p:cNvPr id="4" name="Slide Number Placeholder 3"/>
          <p:cNvSpPr>
            <a:spLocks noGrp="1"/>
          </p:cNvSpPr>
          <p:nvPr>
            <p:ph type="sldNum" sz="quarter" idx="5"/>
          </p:nvPr>
        </p:nvSpPr>
        <p:spPr/>
        <p:txBody>
          <a:bodyPr/>
          <a:lstStyle/>
          <a:p>
            <a:fld id="{E6EEC99B-EBEB-49D8-BFA4-3882271AF321}" type="slidenum">
              <a:rPr lang="en-GB" smtClean="0"/>
              <a:t>24</a:t>
            </a:fld>
            <a:endParaRPr lang="en-GB"/>
          </a:p>
        </p:txBody>
      </p:sp>
    </p:spTree>
    <p:extLst>
      <p:ext uri="{BB962C8B-B14F-4D97-AF65-F5344CB8AC3E}">
        <p14:creationId xmlns:p14="http://schemas.microsoft.com/office/powerpoint/2010/main" val="3395618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sz="2400" b="1">
                <a:latin typeface="Arial" panose="020B0604020202020204" pitchFamily="34" charset="0"/>
                <a:cs typeface="Arial" panose="020B0604020202020204" pitchFamily="34" charset="0"/>
              </a:rPr>
              <a:t>Data collection and transmission</a:t>
            </a:r>
          </a:p>
          <a:p>
            <a:pPr marR="952703" lvl="2" indent="-457200">
              <a:spcBef>
                <a:spcPts val="600"/>
              </a:spcBef>
              <a:buFont typeface="Courier New" panose="02070309020205020404" pitchFamily="49" charset="0"/>
              <a:buChar char="o"/>
            </a:pPr>
            <a:r>
              <a:rPr lang="en-US" sz="2400">
                <a:latin typeface="Arial" panose="020B0604020202020204" pitchFamily="34" charset="0"/>
                <a:cs typeface="Arial" panose="020B0604020202020204" pitchFamily="34" charset="0"/>
              </a:rPr>
              <a:t>Data collection and reporting guidelines</a:t>
            </a:r>
          </a:p>
          <a:p>
            <a:pPr marR="952703" lvl="2" indent="-457200">
              <a:spcBef>
                <a:spcPts val="600"/>
              </a:spcBef>
              <a:buFont typeface="Courier New" panose="02070309020205020404" pitchFamily="49" charset="0"/>
              <a:buChar char="o"/>
            </a:pPr>
            <a:r>
              <a:rPr lang="en-US" sz="2400">
                <a:latin typeface="Arial" panose="020B0604020202020204" pitchFamily="34" charset="0"/>
                <a:cs typeface="Arial" panose="020B0604020202020204" pitchFamily="34" charset="0"/>
              </a:rPr>
              <a:t>Designated staff for data compilation and reporting</a:t>
            </a:r>
          </a:p>
          <a:p>
            <a:pPr marR="952703" lvl="2" indent="-457200">
              <a:spcBef>
                <a:spcPts val="600"/>
              </a:spcBef>
              <a:buFont typeface="Courier New" panose="02070309020205020404" pitchFamily="49" charset="0"/>
              <a:buChar char="o"/>
            </a:pPr>
            <a:r>
              <a:rPr lang="en-US" sz="2400">
                <a:latin typeface="Arial" panose="020B0604020202020204" pitchFamily="34" charset="0"/>
                <a:cs typeface="Arial" panose="020B0604020202020204" pitchFamily="34" charset="0"/>
              </a:rPr>
              <a:t>Clear reporting timeframe </a:t>
            </a:r>
          </a:p>
          <a:p>
            <a:pPr>
              <a:spcBef>
                <a:spcPts val="600"/>
              </a:spcBef>
            </a:pPr>
            <a:r>
              <a:rPr lang="en-US" sz="2400" b="1">
                <a:latin typeface="Arial" panose="020B0604020202020204" pitchFamily="34" charset="0"/>
                <a:cs typeface="Arial" panose="020B0604020202020204" pitchFamily="34" charset="0"/>
              </a:rPr>
              <a:t>Data quality check</a:t>
            </a:r>
          </a:p>
          <a:p>
            <a:pPr marR="952703" lvl="2" indent="-457200">
              <a:spcBef>
                <a:spcPts val="600"/>
              </a:spcBef>
              <a:buFont typeface="Courier New" panose="02070309020205020404" pitchFamily="49" charset="0"/>
              <a:buChar char="o"/>
            </a:pPr>
            <a:r>
              <a:rPr lang="en-US" sz="2400">
                <a:latin typeface="Arial" panose="020B0604020202020204" pitchFamily="34" charset="0"/>
                <a:cs typeface="Arial" panose="020B0604020202020204" pitchFamily="34" charset="0"/>
              </a:rPr>
              <a:t>Presence of data quality assurance mechanisms</a:t>
            </a:r>
          </a:p>
          <a:p>
            <a:pPr>
              <a:spcBef>
                <a:spcPts val="600"/>
              </a:spcBef>
            </a:pPr>
            <a:r>
              <a:rPr lang="en-US" sz="2400" b="1">
                <a:latin typeface="Arial" panose="020B0604020202020204" pitchFamily="34" charset="0"/>
                <a:cs typeface="Arial" panose="020B0604020202020204" pitchFamily="34" charset="0"/>
              </a:rPr>
              <a:t>Data processing and analysis</a:t>
            </a:r>
          </a:p>
          <a:p>
            <a:pPr marR="952703" lvl="2" indent="-457200">
              <a:spcBef>
                <a:spcPts val="600"/>
              </a:spcBef>
              <a:buFont typeface="Courier New" panose="02070309020205020404" pitchFamily="49" charset="0"/>
              <a:buChar char="o"/>
            </a:pPr>
            <a:r>
              <a:rPr lang="en-US" sz="2400">
                <a:latin typeface="Arial" panose="020B0604020202020204" pitchFamily="34" charset="0"/>
                <a:cs typeface="Arial" panose="020B0604020202020204" pitchFamily="34" charset="0"/>
              </a:rPr>
              <a:t>Data processing procedures</a:t>
            </a:r>
          </a:p>
          <a:p>
            <a:pPr marR="952703" lvl="2" indent="-457200">
              <a:spcBef>
                <a:spcPts val="600"/>
              </a:spcBef>
              <a:buFont typeface="Courier New" panose="02070309020205020404" pitchFamily="49" charset="0"/>
              <a:buChar char="o"/>
            </a:pPr>
            <a:r>
              <a:rPr lang="en-US" sz="2400">
                <a:latin typeface="Arial" panose="020B0604020202020204" pitchFamily="34" charset="0"/>
                <a:cs typeface="Arial" panose="020B0604020202020204" pitchFamily="34" charset="0"/>
              </a:rPr>
              <a:t>Comparisons of data</a:t>
            </a:r>
          </a:p>
          <a:p>
            <a:pPr>
              <a:spcBef>
                <a:spcPts val="600"/>
              </a:spcBef>
            </a:pPr>
            <a:r>
              <a:rPr lang="en-US" sz="2400" b="1">
                <a:latin typeface="Arial" panose="020B0604020202020204" pitchFamily="34" charset="0"/>
                <a:cs typeface="Arial" panose="020B0604020202020204" pitchFamily="34" charset="0"/>
              </a:rPr>
              <a:t>Data presentation</a:t>
            </a:r>
          </a:p>
          <a:p>
            <a:pPr>
              <a:spcBef>
                <a:spcPts val="600"/>
              </a:spcBef>
            </a:pPr>
            <a:r>
              <a:rPr lang="en-US" sz="2400" b="1">
                <a:latin typeface="Arial" panose="020B0604020202020204" pitchFamily="34" charset="0"/>
                <a:cs typeface="Arial" panose="020B0604020202020204" pitchFamily="34" charset="0"/>
              </a:rPr>
              <a:t>Feedback mechanism(s)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EC99B-EBEB-49D8-BFA4-3882271AF321}"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200605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baseline="0">
                <a:latin typeface="Garamond" panose="02020404030301010803" pitchFamily="18" charset="0"/>
              </a:rPr>
              <a:t>Facilitator’s Note</a:t>
            </a:r>
          </a:p>
          <a:p>
            <a:endParaRPr lang="en-US" sz="1200" b="1" i="0" u="none" baseline="0">
              <a:latin typeface="Garamond" panose="02020404030301010803" pitchFamily="18" charset="0"/>
            </a:endParaRPr>
          </a:p>
          <a:p>
            <a:r>
              <a:rPr lang="en-US" sz="1200" b="1" i="0" u="none" baseline="0">
                <a:latin typeface="Garamond" panose="02020404030301010803" pitchFamily="18" charset="0"/>
              </a:rPr>
              <a:t>Divide participants into groups </a:t>
            </a:r>
          </a:p>
          <a:p>
            <a:r>
              <a:rPr lang="en-US" sz="1200" b="0" i="0" u="none" baseline="0">
                <a:latin typeface="Garamond" panose="02020404030301010803" pitchFamily="18" charset="0"/>
              </a:rPr>
              <a:t>Ask the participants to work together to list potential enablers of and barriers to RHIS data quality and information use. </a:t>
            </a:r>
          </a:p>
          <a:p>
            <a:endParaRPr lang="en-US" sz="1200" b="0" i="0" u="none" baseline="0">
              <a:latin typeface="Garamond" panose="02020404030301010803" pitchFamily="18" charset="0"/>
            </a:endParaRPr>
          </a:p>
          <a:p>
            <a:r>
              <a:rPr lang="en-US" sz="1200" b="0" i="0" u="none" baseline="0">
                <a:latin typeface="Garamond" panose="02020404030301010803" pitchFamily="18" charset="0"/>
              </a:rPr>
              <a:t>Allow group work to proceed for 15 minutes, then bring together for plenary discussion asking each group to take it in turns to feedback </a:t>
            </a:r>
          </a:p>
          <a:p>
            <a:r>
              <a:rPr lang="en-US" sz="1200" b="0" i="0" u="none" baseline="0">
                <a:latin typeface="Garamond" panose="02020404030301010803" pitchFamily="18" charset="0"/>
              </a:rPr>
              <a:t>Note the responses on flip charts. Facilitate to group the responses as:</a:t>
            </a:r>
          </a:p>
          <a:p>
            <a:pPr marL="285750" indent="-285750">
              <a:buFontTx/>
              <a:buChar char="-"/>
            </a:pPr>
            <a:r>
              <a:rPr lang="en-US" sz="1200" b="0" i="0" u="none" baseline="0">
                <a:latin typeface="Garamond" panose="02020404030301010803" pitchFamily="18" charset="0"/>
              </a:rPr>
              <a:t>Those related to the design of the information system, or data burden, difficulty in using electronic data system, etc.</a:t>
            </a:r>
          </a:p>
          <a:p>
            <a:pPr marL="285750" indent="-285750">
              <a:buFontTx/>
              <a:buChar char="-"/>
            </a:pPr>
            <a:r>
              <a:rPr lang="en-US" sz="1200" b="0" i="0" u="none" baseline="0">
                <a:latin typeface="Garamond" panose="02020404030301010803" pitchFamily="18" charset="0"/>
              </a:rPr>
              <a:t>Those that relate to support from within the organization, such as supply of HIS instruments; lack of computers; no training mechanism; lack of SOPs for data quality assurance or information use; no systematic mechanism to present and disseminate data; no structure to discuss performance based on HIS data; no incentive for data use; no positions for HIS experts</a:t>
            </a:r>
          </a:p>
          <a:p>
            <a:pPr marL="285750" indent="-285750">
              <a:buFontTx/>
              <a:buChar char="-"/>
            </a:pPr>
            <a:r>
              <a:rPr lang="en-US" sz="1200" b="0" i="0" u="none" baseline="0">
                <a:latin typeface="Garamond" panose="02020404030301010803" pitchFamily="18" charset="0"/>
              </a:rPr>
              <a:t>Those that relate to the motivation and skills of the staff</a:t>
            </a:r>
          </a:p>
          <a:p>
            <a:pPr marL="285750" indent="-285750">
              <a:buFontTx/>
              <a:buChar char="-"/>
            </a:pPr>
            <a:endParaRPr lang="en-US" sz="1200" b="0" i="0" u="none" baseline="0">
              <a:latin typeface="Garamond" panose="02020404030301010803" pitchFamily="18" charset="0"/>
            </a:endParaRPr>
          </a:p>
          <a:p>
            <a:pPr marL="0" indent="0">
              <a:buFontTx/>
              <a:buNone/>
            </a:pPr>
            <a:r>
              <a:rPr lang="en-US" sz="1200" b="0" i="0" u="none" baseline="0">
                <a:latin typeface="Garamond" panose="02020404030301010803" pitchFamily="18" charset="0"/>
              </a:rPr>
              <a:t>Keep the chart to refer to in later discussions.</a:t>
            </a:r>
            <a:endParaRPr lang="en-US" sz="1200" b="0" i="1" u="none" baseline="0">
              <a:latin typeface="Garamond" panose="02020404030301010803" pitchFamily="18" charset="0"/>
            </a:endParaRPr>
          </a:p>
        </p:txBody>
      </p:sp>
      <p:sp>
        <p:nvSpPr>
          <p:cNvPr id="4" name="Slide Number Placeholder 3"/>
          <p:cNvSpPr>
            <a:spLocks noGrp="1"/>
          </p:cNvSpPr>
          <p:nvPr>
            <p:ph type="sldNum" sz="quarter" idx="5"/>
          </p:nvPr>
        </p:nvSpPr>
        <p:spPr/>
        <p:txBody>
          <a:bodyPr/>
          <a:lstStyle/>
          <a:p>
            <a:fld id="{E6EEC99B-EBEB-49D8-BFA4-3882271AF321}" type="slidenum">
              <a:rPr lang="en-GB" smtClean="0"/>
              <a:t>26</a:t>
            </a:fld>
            <a:endParaRPr lang="en-GB"/>
          </a:p>
        </p:txBody>
      </p:sp>
    </p:spTree>
    <p:extLst>
      <p:ext uri="{BB962C8B-B14F-4D97-AF65-F5344CB8AC3E}">
        <p14:creationId xmlns:p14="http://schemas.microsoft.com/office/powerpoint/2010/main" val="22329789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971550"/>
            <a:ext cx="4660900"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endParaRPr lang="en-US"/>
          </a:p>
        </p:txBody>
      </p:sp>
    </p:spTree>
    <p:extLst>
      <p:ext uri="{BB962C8B-B14F-4D97-AF65-F5344CB8AC3E}">
        <p14:creationId xmlns:p14="http://schemas.microsoft.com/office/powerpoint/2010/main" val="38340900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Note: </a:t>
            </a:r>
          </a:p>
          <a:p>
            <a:endParaRPr lang="en-US" dirty="0"/>
          </a:p>
          <a:p>
            <a:r>
              <a:rPr lang="en-US" dirty="0"/>
              <a:t>Relate participants responses during the brainstorm back to this PRISM Conceptual Framework &amp; the data pyramid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EC99B-EBEB-49D8-BFA4-3882271AF321}"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28893359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a:t>Facilitators note: </a:t>
            </a:r>
          </a:p>
          <a:p>
            <a:r>
              <a:rPr lang="en-GB"/>
              <a:t>5 mins to answer any questions or consider discussion topics proposed by the participants </a:t>
            </a:r>
          </a:p>
          <a:p>
            <a:endParaRPr lang="en-GB"/>
          </a:p>
        </p:txBody>
      </p:sp>
      <p:sp>
        <p:nvSpPr>
          <p:cNvPr id="4" name="Slide Number Placeholder 3"/>
          <p:cNvSpPr>
            <a:spLocks noGrp="1"/>
          </p:cNvSpPr>
          <p:nvPr>
            <p:ph type="sldNum" sz="quarter" idx="5"/>
          </p:nvPr>
        </p:nvSpPr>
        <p:spPr/>
        <p:txBody>
          <a:bodyPr/>
          <a:lstStyle/>
          <a:p>
            <a:fld id="{E6EEC99B-EBEB-49D8-BFA4-3882271AF321}" type="slidenum">
              <a:rPr lang="en-GB" smtClean="0"/>
              <a:t>29</a:t>
            </a:fld>
            <a:endParaRPr lang="en-GB"/>
          </a:p>
        </p:txBody>
      </p:sp>
    </p:spTree>
    <p:extLst>
      <p:ext uri="{BB962C8B-B14F-4D97-AF65-F5344CB8AC3E}">
        <p14:creationId xmlns:p14="http://schemas.microsoft.com/office/powerpoint/2010/main" val="2688619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spc="-5">
              <a:solidFill>
                <a:srgbClr val="000000"/>
              </a:solidFill>
              <a:effectLst/>
              <a:latin typeface="Arial" panose="020B0604020202020204" pitchFamily="34" charset="0"/>
              <a:ea typeface="Garamond" panose="02020404030301010803" pitchFamily="18" charset="0"/>
              <a:cs typeface="Garamond" panose="02020404030301010803" pitchFamily="18" charset="0"/>
            </a:endParaRPr>
          </a:p>
        </p:txBody>
      </p:sp>
      <p:sp>
        <p:nvSpPr>
          <p:cNvPr id="4" name="Slide Number Placeholder 3"/>
          <p:cNvSpPr>
            <a:spLocks noGrp="1"/>
          </p:cNvSpPr>
          <p:nvPr>
            <p:ph type="sldNum" sz="quarter" idx="5"/>
          </p:nvPr>
        </p:nvSpPr>
        <p:spPr/>
        <p:txBody>
          <a:bodyPr/>
          <a:lstStyle/>
          <a:p>
            <a:fld id="{E6EEC99B-EBEB-49D8-BFA4-3882271AF321}" type="slidenum">
              <a:rPr lang="en-GB" smtClean="0"/>
              <a:t>3</a:t>
            </a:fld>
            <a:endParaRPr lang="en-GB"/>
          </a:p>
        </p:txBody>
      </p:sp>
    </p:spTree>
    <p:extLst>
      <p:ext uri="{BB962C8B-B14F-4D97-AF65-F5344CB8AC3E}">
        <p14:creationId xmlns:p14="http://schemas.microsoft.com/office/powerpoint/2010/main" val="9769067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Could use this as a cover slide instead </a:t>
            </a:r>
          </a:p>
        </p:txBody>
      </p:sp>
      <p:sp>
        <p:nvSpPr>
          <p:cNvPr id="4" name="Slide Number Placeholder 3"/>
          <p:cNvSpPr>
            <a:spLocks noGrp="1"/>
          </p:cNvSpPr>
          <p:nvPr>
            <p:ph type="sldNum" sz="quarter" idx="5"/>
          </p:nvPr>
        </p:nvSpPr>
        <p:spPr/>
        <p:txBody>
          <a:bodyPr/>
          <a:lstStyle/>
          <a:p>
            <a:fld id="{E6EEC99B-EBEB-49D8-BFA4-3882271AF321}" type="slidenum">
              <a:rPr lang="en-GB" smtClean="0"/>
              <a:t>30</a:t>
            </a:fld>
            <a:endParaRPr lang="en-GB"/>
          </a:p>
        </p:txBody>
      </p:sp>
    </p:spTree>
    <p:extLst>
      <p:ext uri="{BB962C8B-B14F-4D97-AF65-F5344CB8AC3E}">
        <p14:creationId xmlns:p14="http://schemas.microsoft.com/office/powerpoint/2010/main" val="10216459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971550"/>
            <a:ext cx="4660900"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endParaRPr lang="en-US"/>
          </a:p>
        </p:txBody>
      </p:sp>
    </p:spTree>
    <p:extLst>
      <p:ext uri="{BB962C8B-B14F-4D97-AF65-F5344CB8AC3E}">
        <p14:creationId xmlns:p14="http://schemas.microsoft.com/office/powerpoint/2010/main" val="17528729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5" dirty="0">
                <a:solidFill>
                  <a:srgbClr val="000000"/>
                </a:solidFill>
                <a:effectLst/>
                <a:latin typeface="Arial" panose="020B0604020202020204" pitchFamily="34" charset="0"/>
                <a:ea typeface="Garamond" panose="02020404030301010803" pitchFamily="18" charset="0"/>
                <a:cs typeface="Garamond" panose="02020404030301010803" pitchFamily="18" charset="0"/>
              </a:rPr>
              <a:t>Activity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5" dirty="0">
                <a:solidFill>
                  <a:srgbClr val="000000"/>
                </a:solidFill>
                <a:effectLst/>
                <a:latin typeface="Arial" panose="020B0604020202020204" pitchFamily="34" charset="0"/>
                <a:ea typeface="Garamond" panose="02020404030301010803" pitchFamily="18" charset="0"/>
                <a:cs typeface="Garamond" panose="02020404030301010803" pitchFamily="18" charset="0"/>
              </a:rPr>
              <a:t>Present the following slides </a:t>
            </a:r>
          </a:p>
        </p:txBody>
      </p:sp>
      <p:sp>
        <p:nvSpPr>
          <p:cNvPr id="4" name="Slide Number Placeholder 3"/>
          <p:cNvSpPr>
            <a:spLocks noGrp="1"/>
          </p:cNvSpPr>
          <p:nvPr>
            <p:ph type="sldNum" sz="quarter" idx="5"/>
          </p:nvPr>
        </p:nvSpPr>
        <p:spPr/>
        <p:txBody>
          <a:bodyPr/>
          <a:lstStyle/>
          <a:p>
            <a:fld id="{E6EEC99B-EBEB-49D8-BFA4-3882271AF321}" type="slidenum">
              <a:rPr lang="en-GB" smtClean="0"/>
              <a:t>32</a:t>
            </a:fld>
            <a:endParaRPr lang="en-GB"/>
          </a:p>
        </p:txBody>
      </p:sp>
    </p:spTree>
    <p:extLst>
      <p:ext uri="{BB962C8B-B14F-4D97-AF65-F5344CB8AC3E}">
        <p14:creationId xmlns:p14="http://schemas.microsoft.com/office/powerpoint/2010/main" val="30437731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EC99B-EBEB-49D8-BFA4-3882271AF321}"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4489506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6EEC99B-EBEB-49D8-BFA4-3882271AF321}" type="slidenum">
              <a:rPr lang="en-GB" smtClean="0"/>
              <a:t>34</a:t>
            </a:fld>
            <a:endParaRPr lang="en-GB"/>
          </a:p>
        </p:txBody>
      </p:sp>
    </p:spTree>
    <p:extLst>
      <p:ext uri="{BB962C8B-B14F-4D97-AF65-F5344CB8AC3E}">
        <p14:creationId xmlns:p14="http://schemas.microsoft.com/office/powerpoint/2010/main" val="18078304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EEC99B-EBEB-49D8-BFA4-3882271AF321}" type="slidenum">
              <a:rPr lang="en-GB" smtClean="0"/>
              <a:t>35</a:t>
            </a:fld>
            <a:endParaRPr lang="en-GB"/>
          </a:p>
        </p:txBody>
      </p:sp>
    </p:spTree>
    <p:extLst>
      <p:ext uri="{BB962C8B-B14F-4D97-AF65-F5344CB8AC3E}">
        <p14:creationId xmlns:p14="http://schemas.microsoft.com/office/powerpoint/2010/main" val="42433269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a:latin typeface="Garamond" panose="02020404030301010803" pitchFamily="18" charset="0"/>
              </a:rPr>
              <a:t>Opportunity for discussion: </a:t>
            </a:r>
          </a:p>
          <a:p>
            <a:r>
              <a:rPr lang="en-US" sz="1200" i="1">
                <a:latin typeface="Garamond" panose="02020404030301010803" pitchFamily="18" charset="0"/>
              </a:rPr>
              <a:t>ASK: What is needed to ensure the availability of high-quality data and the effective use of information?</a:t>
            </a:r>
          </a:p>
          <a:p>
            <a:endParaRPr lang="en-US" sz="1200" b="1">
              <a:latin typeface="Garamond" panose="02020404030301010803" pitchFamily="18" charset="0"/>
            </a:endParaRPr>
          </a:p>
          <a:p>
            <a:r>
              <a:rPr lang="en-US" sz="1200">
                <a:latin typeface="Garamond" panose="02020404030301010803" pitchFamily="18" charset="0"/>
              </a:rPr>
              <a:t>Refer to the brainstorming in previous session </a:t>
            </a:r>
            <a:r>
              <a:rPr lang="en-US" sz="1200" baseline="0">
                <a:latin typeface="Garamond" panose="02020404030301010803" pitchFamily="18" charset="0"/>
              </a:rPr>
              <a:t>where the participants listed the enablers of and barriers to HIS data quality and information use.</a:t>
            </a:r>
          </a:p>
          <a:p>
            <a:endParaRPr lang="en-US" sz="1200" baseline="0">
              <a:latin typeface="Garamond" panose="02020404030301010803" pitchFamily="18" charset="0"/>
            </a:endParaRPr>
          </a:p>
          <a:p>
            <a:r>
              <a:rPr lang="en-US" sz="1200" baseline="0">
                <a:latin typeface="Garamond" panose="02020404030301010803" pitchFamily="18" charset="0"/>
              </a:rPr>
              <a:t>Inform the participants that </a:t>
            </a:r>
            <a:r>
              <a:rPr lang="en-US" sz="1800" baseline="0">
                <a:latin typeface="Arial" panose="020B0604020202020204" pitchFamily="34" charset="0"/>
              </a:rPr>
              <a:t>m</a:t>
            </a:r>
            <a:r>
              <a:rPr lang="en-US" sz="1800">
                <a:latin typeface="Arial" panose="020B0604020202020204" pitchFamily="34" charset="0"/>
              </a:rPr>
              <a:t>any RHIS reform efforts were adopted to improve the use of information for better health system performance. However, there was no consistent manner in which the RHIS</a:t>
            </a:r>
            <a:r>
              <a:rPr lang="en-US" sz="1800" baseline="0">
                <a:latin typeface="Arial" panose="020B0604020202020204" pitchFamily="34" charset="0"/>
              </a:rPr>
              <a:t> improvement could be measured, and the reforms mostly focused on the visible symptoms rather than taking a systems approach.</a:t>
            </a:r>
            <a:endParaRPr lang="en-US" sz="1800">
              <a:latin typeface="Arial" panose="020B0604020202020204" pitchFamily="34" charset="0"/>
            </a:endParaRPr>
          </a:p>
          <a:p>
            <a:endParaRPr lang="en-US" sz="1200">
              <a:latin typeface="Garamond" panose="02020404030301010803" pitchFamily="18" charset="0"/>
            </a:endParaRPr>
          </a:p>
          <a:p>
            <a:pPr lvl="0"/>
            <a:r>
              <a:rPr lang="en-US" sz="1200" b="1">
                <a:latin typeface="Garamond" panose="02020404030301010803" pitchFamily="18" charset="0"/>
              </a:rPr>
              <a:t>The Solution: </a:t>
            </a:r>
            <a:r>
              <a:rPr lang="en-US" sz="1200">
                <a:latin typeface="Garamond" panose="02020404030301010803" pitchFamily="18" charset="0"/>
              </a:rPr>
              <a:t>MEASURE Evaluation, together with its implementing partner, John Snow, Inc., developed a conceptual framework that acknowledges the broader context in which the RHIS operates. It is known as Performance of Routine Information System Management (PRISM) Framework. </a:t>
            </a:r>
            <a:endParaRPr lang="en-US" sz="1200" b="1">
              <a:latin typeface="Garamond" panose="02020404030301010803"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EC99B-EBEB-49D8-BFA4-3882271AF321}"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2131287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a:latin typeface="Garamond" panose="02020404030301010803" pitchFamily="18" charset="0"/>
              </a:rPr>
              <a:t>The PRISM Framework is based on the premise that the success of the RHIS depends on success in three interrelated areas: technical, organizational, and behavioral conditions (visualized on the slide in blue ink):</a:t>
            </a:r>
          </a:p>
          <a:p>
            <a:pPr marL="1085850" lvl="2" indent="-171450">
              <a:buFont typeface="Arial" panose="020B0604020202020204" pitchFamily="34" charset="0"/>
              <a:buChar char="•"/>
            </a:pPr>
            <a:r>
              <a:rPr lang="en-US" sz="1500">
                <a:latin typeface="Garamond" panose="02020404030301010803" pitchFamily="18" charset="0"/>
              </a:rPr>
              <a:t>Technical determinants</a:t>
            </a:r>
          </a:p>
          <a:p>
            <a:pPr marL="1085850" lvl="2" indent="-171450">
              <a:buFont typeface="Arial" panose="020B0604020202020204" pitchFamily="34" charset="0"/>
              <a:buChar char="•"/>
            </a:pPr>
            <a:r>
              <a:rPr lang="en-US" sz="1500">
                <a:latin typeface="Garamond" panose="02020404030301010803" pitchFamily="18" charset="0"/>
              </a:rPr>
              <a:t>Behavioral determinants</a:t>
            </a:r>
          </a:p>
          <a:p>
            <a:pPr marL="1085850" lvl="2" indent="-171450">
              <a:buFont typeface="Arial" panose="020B0604020202020204" pitchFamily="34" charset="0"/>
              <a:buChar char="•"/>
            </a:pPr>
            <a:r>
              <a:rPr lang="en-US" sz="1500">
                <a:latin typeface="Garamond" panose="02020404030301010803" pitchFamily="18" charset="0"/>
              </a:rPr>
              <a:t>Organizational determinants</a:t>
            </a:r>
            <a:endParaRPr lang="en-US" sz="2400">
              <a:latin typeface="Arial"/>
              <a:cs typeface="Arial"/>
            </a:endParaRPr>
          </a:p>
          <a:p>
            <a:endParaRPr lang="en-GB"/>
          </a:p>
        </p:txBody>
      </p:sp>
      <p:sp>
        <p:nvSpPr>
          <p:cNvPr id="4" name="Slide Number Placeholder 3"/>
          <p:cNvSpPr>
            <a:spLocks noGrp="1"/>
          </p:cNvSpPr>
          <p:nvPr>
            <p:ph type="sldNum" sz="quarter" idx="5"/>
          </p:nvPr>
        </p:nvSpPr>
        <p:spPr/>
        <p:txBody>
          <a:bodyPr/>
          <a:lstStyle/>
          <a:p>
            <a:fld id="{E6EEC99B-EBEB-49D8-BFA4-3882271AF321}" type="slidenum">
              <a:rPr lang="en-GB" smtClean="0"/>
              <a:t>37</a:t>
            </a:fld>
            <a:endParaRPr lang="en-GB"/>
          </a:p>
        </p:txBody>
      </p:sp>
    </p:spTree>
    <p:extLst>
      <p:ext uri="{BB962C8B-B14F-4D97-AF65-F5344CB8AC3E}">
        <p14:creationId xmlns:p14="http://schemas.microsoft.com/office/powerpoint/2010/main" val="34970735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Garamond" panose="02020404030301010803" pitchFamily="18" charset="0"/>
              </a:rPr>
              <a:t>The most obvious determinants of performance relate to the technical aspects of the system. The nuts and bolts of the system are typically where information system developers focus their energy.   </a:t>
            </a:r>
          </a:p>
          <a:p>
            <a:endParaRPr lang="en-US" altLang="en-US" sz="1200" dirty="0">
              <a:latin typeface="Garamond" panose="02020404030301010803"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Garamond" panose="02020404030301010803" pitchFamily="18" charset="0"/>
              </a:rPr>
              <a:t>Technical determinants </a:t>
            </a:r>
            <a:r>
              <a:rPr lang="en-US" altLang="en-US" sz="1200" dirty="0">
                <a:latin typeface="Garamond" panose="02020404030301010803" pitchFamily="18" charset="0"/>
              </a:rPr>
              <a:t>may include: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latin typeface="Garamond" panose="02020404030301010803" pitchFamily="18" charset="0"/>
              </a:rPr>
              <a:t>Establishing a standard set of indicators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Garamond" panose="02020404030301010803" pitchFamily="18" charset="0"/>
              </a:rPr>
              <a:t>Ensuring that people are trained to complete the appropriate</a:t>
            </a:r>
            <a:r>
              <a:rPr lang="en-US" sz="1200" baseline="0" dirty="0">
                <a:latin typeface="Garamond" panose="02020404030301010803" pitchFamily="18" charset="0"/>
              </a:rPr>
              <a:t> forms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latin typeface="Garamond" panose="02020404030301010803" pitchFamily="18" charset="0"/>
              </a:rPr>
              <a:t>Designing data collection forms that streamline the amount of data collected</a:t>
            </a:r>
          </a:p>
          <a:p>
            <a:pPr marL="171450" indent="-171450">
              <a:buFont typeface="Arial" panose="020B0604020202020204" pitchFamily="34" charset="0"/>
              <a:buChar char="•"/>
            </a:pPr>
            <a:r>
              <a:rPr lang="en-US" sz="1200" baseline="0" dirty="0">
                <a:latin typeface="Garamond" panose="02020404030301010803" pitchFamily="18" charset="0"/>
              </a:rPr>
              <a:t>Providing appropriate technology for data analysis, transfer, and presentation </a:t>
            </a:r>
          </a:p>
          <a:p>
            <a:pPr marL="171450" indent="-171450">
              <a:buFont typeface="Arial" panose="020B0604020202020204" pitchFamily="34" charset="0"/>
              <a:buChar char="•"/>
            </a:pPr>
            <a:r>
              <a:rPr lang="en-US" sz="1200" baseline="0" dirty="0">
                <a:latin typeface="Garamond" panose="02020404030301010803" pitchFamily="18" charset="0"/>
              </a:rPr>
              <a:t>Providing user-friendly forms for reporting results, so that the information is easy to visualize, understand, and interpret</a:t>
            </a:r>
            <a:endParaRPr lang="en-US" sz="1200" dirty="0">
              <a:latin typeface="Garamond" panose="02020404030301010803"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EC99B-EBEB-49D8-BFA4-3882271AF321}"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41482778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a:latin typeface="Garamond" panose="02020404030301010803" pitchFamily="18" charset="0"/>
              </a:rPr>
              <a:t>Organizational determinants </a:t>
            </a:r>
            <a:r>
              <a:rPr lang="en-US" altLang="en-US" sz="1200">
                <a:latin typeface="Garamond" panose="02020404030301010803" pitchFamily="18" charset="0"/>
              </a:rPr>
              <a:t>are</a:t>
            </a:r>
            <a:r>
              <a:rPr lang="en-US" altLang="en-US" sz="1200" baseline="0">
                <a:latin typeface="Garamond" panose="02020404030301010803" pitchFamily="18" charset="0"/>
              </a:rPr>
              <a:t> also referred </a:t>
            </a:r>
            <a:r>
              <a:rPr lang="en-US" altLang="en-US" sz="1200" b="0" baseline="0">
                <a:latin typeface="Garamond" panose="02020404030301010803" pitchFamily="18" charset="0"/>
              </a:rPr>
              <a:t>to as environmental or systemic issues.</a:t>
            </a:r>
            <a:r>
              <a:rPr lang="en-US" altLang="en-US" sz="1200" baseline="0">
                <a:latin typeface="Garamond" panose="02020404030301010803" pitchFamily="18" charset="0"/>
              </a:rPr>
              <a:t> These factors influence the context in which data collection, management, and use take place. </a:t>
            </a:r>
            <a:r>
              <a:rPr lang="en-US" altLang="en-US" sz="1200" b="0">
                <a:latin typeface="Garamond" panose="02020404030301010803" pitchFamily="18" charset="0"/>
              </a:rPr>
              <a:t>A culture of information </a:t>
            </a:r>
            <a:r>
              <a:rPr lang="en-US" altLang="en-US" sz="1200">
                <a:latin typeface="Garamond" panose="02020404030301010803" pitchFamily="18" charset="0"/>
              </a:rPr>
              <a:t>is defined as an organization’s</a:t>
            </a:r>
            <a:r>
              <a:rPr lang="en-US" altLang="en-US" sz="1200" u="none">
                <a:latin typeface="Garamond" panose="02020404030301010803" pitchFamily="18" charset="0"/>
              </a:rPr>
              <a:t> capacity </a:t>
            </a:r>
            <a:r>
              <a:rPr lang="en-US" altLang="en-US" sz="1200" baseline="0">
                <a:latin typeface="Garamond" panose="02020404030301010803" pitchFamily="18" charset="0"/>
              </a:rPr>
              <a:t>to </a:t>
            </a:r>
            <a:r>
              <a:rPr lang="en-US" altLang="en-US" sz="1200" i="0" baseline="0">
                <a:latin typeface="Garamond" panose="02020404030301010803" pitchFamily="18" charset="0"/>
              </a:rPr>
              <a:t>promote values and beliefs </a:t>
            </a:r>
            <a:r>
              <a:rPr lang="en-US" altLang="en-US" sz="1200" baseline="0">
                <a:latin typeface="Garamond" panose="02020404030301010803" pitchFamily="18" charset="0"/>
              </a:rPr>
              <a:t>among its members, so that they may collect, analyze, and use information to accomplish the organization’s goals and mission. This requires the organization’s commitment and support. Organizations must commit a range of resources: human, RHIS forms and supplies, and infrastructure (such as utilities, transportation, and information and communications technology [ICT]).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EC99B-EBEB-49D8-BFA4-3882271AF321}"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2548978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a:latin typeface="Garamond" panose="02020404030301010803" pitchFamily="18" charset="0"/>
              </a:rPr>
              <a:t>Facilitator</a:t>
            </a:r>
            <a:r>
              <a:rPr lang="en-US" sz="1200" b="1" u="sng" baseline="0">
                <a:latin typeface="Garamond" panose="02020404030301010803" pitchFamily="18" charset="0"/>
              </a:rPr>
              <a:t>’s Note</a:t>
            </a:r>
          </a:p>
          <a:p>
            <a:r>
              <a:rPr lang="en-GB"/>
              <a:t>15 mins for ice-breaker game and participant introductions (now)</a:t>
            </a:r>
          </a:p>
          <a:p>
            <a:endParaRPr lang="en-GB"/>
          </a:p>
        </p:txBody>
      </p:sp>
      <p:sp>
        <p:nvSpPr>
          <p:cNvPr id="4" name="Slide Number Placeholder 3"/>
          <p:cNvSpPr>
            <a:spLocks noGrp="1"/>
          </p:cNvSpPr>
          <p:nvPr>
            <p:ph type="sldNum" sz="quarter" idx="5"/>
          </p:nvPr>
        </p:nvSpPr>
        <p:spPr/>
        <p:txBody>
          <a:bodyPr/>
          <a:lstStyle/>
          <a:p>
            <a:fld id="{E6EEC99B-EBEB-49D8-BFA4-3882271AF321}" type="slidenum">
              <a:rPr lang="en-GB" smtClean="0"/>
              <a:t>4</a:t>
            </a:fld>
            <a:endParaRPr lang="en-GB"/>
          </a:p>
        </p:txBody>
      </p:sp>
    </p:spTree>
    <p:extLst>
      <p:ext uri="{BB962C8B-B14F-4D97-AF65-F5344CB8AC3E}">
        <p14:creationId xmlns:p14="http://schemas.microsoft.com/office/powerpoint/2010/main" val="24083922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dirty="0">
                <a:latin typeface="Garamond" panose="02020404030301010803" pitchFamily="18" charset="0"/>
              </a:rPr>
              <a:t>Behavioral determinants:</a:t>
            </a:r>
          </a:p>
          <a:p>
            <a:r>
              <a:rPr lang="en-US" altLang="en-US" sz="1200" dirty="0">
                <a:latin typeface="Garamond" panose="02020404030301010803" pitchFamily="18" charset="0"/>
              </a:rPr>
              <a:t>Finally, we consider the individual behavior of people who are meant to collect, manage, and use data. Making an RHIS work always requires changes in the way people behave. People must be motivated to use data. If they value data, they are more likely to be concerned about its quality. We have heard that health workers and managers must TRUST data enough to make information-based decisions, and not fall back on traditional patterns of decision making (i.e., political and experiential). Well-trained workers must have the confidence to use data to make decisions. </a:t>
            </a:r>
            <a:endParaRPr lang="en-US" sz="1200" dirty="0">
              <a:latin typeface="Garamond" panose="02020404030301010803"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EC99B-EBEB-49D8-BFA4-3882271AF321}"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3064942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6EEC99B-EBEB-49D8-BFA4-3882271AF321}" type="slidenum">
              <a:rPr lang="en-GB" smtClean="0"/>
              <a:t>41</a:t>
            </a:fld>
            <a:endParaRPr lang="en-GB"/>
          </a:p>
        </p:txBody>
      </p:sp>
    </p:spTree>
    <p:extLst>
      <p:ext uri="{BB962C8B-B14F-4D97-AF65-F5344CB8AC3E}">
        <p14:creationId xmlns:p14="http://schemas.microsoft.com/office/powerpoint/2010/main" val="11942300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6EEC99B-EBEB-49D8-BFA4-3882271AF321}" type="slidenum">
              <a:rPr lang="en-GB" smtClean="0"/>
              <a:t>42</a:t>
            </a:fld>
            <a:endParaRPr lang="en-GB"/>
          </a:p>
        </p:txBody>
      </p:sp>
    </p:spTree>
    <p:extLst>
      <p:ext uri="{BB962C8B-B14F-4D97-AF65-F5344CB8AC3E}">
        <p14:creationId xmlns:p14="http://schemas.microsoft.com/office/powerpoint/2010/main" val="26615940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spc="-5">
                <a:solidFill>
                  <a:srgbClr val="000000"/>
                </a:solidFill>
                <a:effectLst/>
                <a:latin typeface="Georgia" panose="02040502050405020303" pitchFamily="18" charset="0"/>
                <a:ea typeface="Garamond" panose="02020404030301010803" pitchFamily="18" charset="0"/>
                <a:cs typeface="Garamond" panose="02020404030301010803" pitchFamily="18" charset="0"/>
              </a:rPr>
              <a:t>The PRISM series included 6 comprehensive tools that have already been validated through multiple cycles of use. </a:t>
            </a:r>
          </a:p>
          <a:p>
            <a:r>
              <a:rPr lang="en-US" sz="1800" spc="-5">
                <a:solidFill>
                  <a:srgbClr val="000000"/>
                </a:solidFill>
                <a:effectLst/>
                <a:latin typeface="Georgia" panose="02040502050405020303" pitchFamily="18" charset="0"/>
                <a:ea typeface="Garamond" panose="02020404030301010803" pitchFamily="18" charset="0"/>
                <a:cs typeface="Garamond" panose="02020404030301010803" pitchFamily="18" charset="0"/>
              </a:rPr>
              <a:t>Their original focus was on measurement for HIV, malaria, immunization and antenatal care, but given they have such great utility for improving measurement across technical, organizational, and behavioral domains as </a:t>
            </a:r>
            <a:r>
              <a:rPr lang="en-US" sz="1200" spc="-5">
                <a:solidFill>
                  <a:srgbClr val="000000"/>
                </a:solidFill>
                <a:effectLst/>
                <a:latin typeface="Georgia" panose="02040502050405020303" pitchFamily="18" charset="0"/>
                <a:ea typeface="Garamond" panose="02020404030301010803" pitchFamily="18" charset="0"/>
                <a:cs typeface="Garamond" panose="02020404030301010803" pitchFamily="18" charset="0"/>
              </a:rPr>
              <a:t>shown here, we have now adapted PRISM to help improve the use of newborn data.</a:t>
            </a:r>
          </a:p>
          <a:p>
            <a:endParaRPr lang="en-US" sz="1200" spc="-5">
              <a:solidFill>
                <a:srgbClr val="000000"/>
              </a:solidFill>
              <a:effectLst/>
              <a:latin typeface="Georgia" panose="02040502050405020303" pitchFamily="18" charset="0"/>
              <a:ea typeface="Garamond" panose="02020404030301010803" pitchFamily="18" charset="0"/>
              <a:cs typeface="Garamond" panose="020204040303010108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5">
                <a:solidFill>
                  <a:srgbClr val="000000"/>
                </a:solidFill>
                <a:effectLst/>
                <a:latin typeface="Georgia" panose="02040502050405020303" pitchFamily="18" charset="0"/>
                <a:ea typeface="Garamond" panose="02020404030301010803" pitchFamily="18" charset="0"/>
                <a:cs typeface="Garamond" panose="02020404030301010803" pitchFamily="18" charset="0"/>
              </a:rPr>
              <a:t>As we discussed,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atin typeface="Arial" panose="020B0604020202020204" pitchFamily="34" charset="0"/>
                <a:ea typeface="+mn-ea"/>
              </a:rPr>
              <a:t>EN-MINI-PRISM adaptation uses priority/ core newborn indicators, 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atin typeface="Arial" panose="020B0604020202020204" pitchFamily="34" charset="0"/>
                <a:ea typeface="+mn-ea"/>
              </a:rPr>
              <a:t>Is user-friendly, with automated analysis that helps create local ownership</a:t>
            </a:r>
            <a:endParaRPr lang="en-US" sz="1200" spc="-5">
              <a:solidFill>
                <a:srgbClr val="000000"/>
              </a:solidFill>
              <a:effectLst/>
              <a:latin typeface="Georgia" panose="02040502050405020303" pitchFamily="18" charset="0"/>
              <a:ea typeface="Garamond" panose="02020404030301010803" pitchFamily="18" charset="0"/>
              <a:cs typeface="Garamond" panose="02020404030301010803" pitchFamily="18" charset="0"/>
            </a:endParaRPr>
          </a:p>
        </p:txBody>
      </p:sp>
      <p:sp>
        <p:nvSpPr>
          <p:cNvPr id="4" name="Slide Number Placeholder 3"/>
          <p:cNvSpPr>
            <a:spLocks noGrp="1"/>
          </p:cNvSpPr>
          <p:nvPr>
            <p:ph type="sldNum" sz="quarter" idx="5"/>
          </p:nvPr>
        </p:nvSpPr>
        <p:spPr/>
        <p:txBody>
          <a:bodyPr/>
          <a:lstStyle/>
          <a:p>
            <a:fld id="{E6EEC99B-EBEB-49D8-BFA4-3882271AF321}" type="slidenum">
              <a:rPr lang="en-GB" smtClean="0"/>
              <a:t>43</a:t>
            </a:fld>
            <a:endParaRPr lang="en-GB"/>
          </a:p>
        </p:txBody>
      </p:sp>
    </p:spTree>
    <p:extLst>
      <p:ext uri="{BB962C8B-B14F-4D97-AF65-F5344CB8AC3E}">
        <p14:creationId xmlns:p14="http://schemas.microsoft.com/office/powerpoint/2010/main" val="37734576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a:t>Facilitators note: </a:t>
            </a:r>
          </a:p>
          <a:p>
            <a:r>
              <a:rPr lang="en-GB"/>
              <a:t>5 mins to answer any questions or consider discussion topics proposed by the participants </a:t>
            </a:r>
          </a:p>
          <a:p>
            <a:endParaRPr lang="en-GB"/>
          </a:p>
        </p:txBody>
      </p:sp>
      <p:sp>
        <p:nvSpPr>
          <p:cNvPr id="4" name="Slide Number Placeholder 3"/>
          <p:cNvSpPr>
            <a:spLocks noGrp="1"/>
          </p:cNvSpPr>
          <p:nvPr>
            <p:ph type="sldNum" sz="quarter" idx="5"/>
          </p:nvPr>
        </p:nvSpPr>
        <p:spPr/>
        <p:txBody>
          <a:bodyPr/>
          <a:lstStyle/>
          <a:p>
            <a:fld id="{E6EEC99B-EBEB-49D8-BFA4-3882271AF321}" type="slidenum">
              <a:rPr lang="en-GB" smtClean="0"/>
              <a:t>44</a:t>
            </a:fld>
            <a:endParaRPr lang="en-GB"/>
          </a:p>
        </p:txBody>
      </p:sp>
    </p:spTree>
    <p:extLst>
      <p:ext uri="{BB962C8B-B14F-4D97-AF65-F5344CB8AC3E}">
        <p14:creationId xmlns:p14="http://schemas.microsoft.com/office/powerpoint/2010/main" val="7150469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6EEC99B-EBEB-49D8-BFA4-3882271AF321}" type="slidenum">
              <a:rPr lang="en-GB" smtClean="0"/>
              <a:t>45</a:t>
            </a:fld>
            <a:endParaRPr lang="en-GB"/>
          </a:p>
        </p:txBody>
      </p:sp>
    </p:spTree>
    <p:extLst>
      <p:ext uri="{BB962C8B-B14F-4D97-AF65-F5344CB8AC3E}">
        <p14:creationId xmlns:p14="http://schemas.microsoft.com/office/powerpoint/2010/main" val="13285695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971550"/>
            <a:ext cx="4660900"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endParaRPr lang="en-US" dirty="0"/>
          </a:p>
        </p:txBody>
      </p:sp>
    </p:spTree>
    <p:extLst>
      <p:ext uri="{BB962C8B-B14F-4D97-AF65-F5344CB8AC3E}">
        <p14:creationId xmlns:p14="http://schemas.microsoft.com/office/powerpoint/2010/main" val="25437939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5" dirty="0">
                <a:solidFill>
                  <a:srgbClr val="000000"/>
                </a:solidFill>
                <a:effectLst/>
                <a:latin typeface="Arial" panose="020B0604020202020204" pitchFamily="34" charset="0"/>
                <a:ea typeface="Garamond" panose="02020404030301010803" pitchFamily="18" charset="0"/>
                <a:cs typeface="Garamond" panose="02020404030301010803" pitchFamily="18" charset="0"/>
              </a:rPr>
              <a:t>Activity 1- present the following slides </a:t>
            </a:r>
          </a:p>
        </p:txBody>
      </p:sp>
      <p:sp>
        <p:nvSpPr>
          <p:cNvPr id="4" name="Slide Number Placeholder 3"/>
          <p:cNvSpPr>
            <a:spLocks noGrp="1"/>
          </p:cNvSpPr>
          <p:nvPr>
            <p:ph type="sldNum" sz="quarter" idx="5"/>
          </p:nvPr>
        </p:nvSpPr>
        <p:spPr/>
        <p:txBody>
          <a:bodyPr/>
          <a:lstStyle/>
          <a:p>
            <a:fld id="{E6EEC99B-EBEB-49D8-BFA4-3882271AF321}" type="slidenum">
              <a:rPr lang="en-GB" smtClean="0"/>
              <a:t>47</a:t>
            </a:fld>
            <a:endParaRPr lang="en-GB"/>
          </a:p>
        </p:txBody>
      </p:sp>
    </p:spTree>
    <p:extLst>
      <p:ext uri="{BB962C8B-B14F-4D97-AF65-F5344CB8AC3E}">
        <p14:creationId xmlns:p14="http://schemas.microsoft.com/office/powerpoint/2010/main" val="42772566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EC99B-EBEB-49D8-BFA4-3882271AF321}"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418905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franklin-gothic-condensed"/>
              </a:rPr>
              <a:t>Every newborn has the right to survive and thrive, yet 4.4 million die each year as newborns and stillbirths. Timely and accurate data on coverage, equity, and quality of care are essential to track progress towards ending preventable stillbirths, newborn deaths, and disabilities. However, the settings with the highest burden of deaths have the least data on coverage and quality of care—the “inverse data law.”</a:t>
            </a:r>
          </a:p>
          <a:p>
            <a:endParaRPr lang="en-US" b="0" i="0" dirty="0">
              <a:solidFill>
                <a:srgbClr val="000000"/>
              </a:solidFill>
              <a:effectLst/>
              <a:latin typeface="franklin-gothic-condensed"/>
            </a:endParaRPr>
          </a:p>
          <a:p>
            <a:r>
              <a:rPr lang="en-US" b="1" i="0" dirty="0">
                <a:solidFill>
                  <a:srgbClr val="000000"/>
                </a:solidFill>
                <a:effectLst/>
                <a:latin typeface="franklin-gothic-condensed"/>
              </a:rPr>
              <a:t>EN-MINI tools</a:t>
            </a:r>
            <a:r>
              <a:rPr lang="en-US" b="0" i="0" dirty="0">
                <a:solidFill>
                  <a:srgbClr val="000000"/>
                </a:solidFill>
                <a:effectLst/>
                <a:latin typeface="franklin-gothic-condensed"/>
              </a:rPr>
              <a:t> were designed to advance newborn data in routine health information systems to support the </a:t>
            </a:r>
            <a:r>
              <a:rPr lang="en-US" b="0" i="0" u="none" strike="noStrike" dirty="0">
                <a:solidFill>
                  <a:srgbClr val="D44102"/>
                </a:solidFill>
                <a:effectLst/>
                <a:latin typeface="franklin-gothic-condensed"/>
                <a:hlinkClick r:id="rId3"/>
              </a:rPr>
              <a:t>Every Newborn Action Plan</a:t>
            </a:r>
            <a:r>
              <a:rPr lang="en-US" b="0" i="0" dirty="0">
                <a:solidFill>
                  <a:srgbClr val="000000"/>
                </a:solidFill>
                <a:effectLst/>
                <a:latin typeface="franklin-gothic-condensed"/>
              </a:rPr>
              <a:t> (ENAP). The tools are free, easy to use, and generate automated reports for sub-national and national use</a:t>
            </a:r>
            <a:endParaRPr lang="en-GB" dirty="0"/>
          </a:p>
          <a:p>
            <a:endParaRPr lang="en-GB" dirty="0"/>
          </a:p>
        </p:txBody>
      </p:sp>
      <p:sp>
        <p:nvSpPr>
          <p:cNvPr id="4" name="Slide Number Placeholder 3"/>
          <p:cNvSpPr>
            <a:spLocks noGrp="1"/>
          </p:cNvSpPr>
          <p:nvPr>
            <p:ph type="sldNum" sz="quarter" idx="5"/>
          </p:nvPr>
        </p:nvSpPr>
        <p:spPr/>
        <p:txBody>
          <a:bodyPr/>
          <a:lstStyle/>
          <a:p>
            <a:fld id="{E6EEC99B-EBEB-49D8-BFA4-3882271AF321}" type="slidenum">
              <a:rPr lang="en-GB" smtClean="0"/>
              <a:t>49</a:t>
            </a:fld>
            <a:endParaRPr lang="en-GB"/>
          </a:p>
        </p:txBody>
      </p:sp>
    </p:spTree>
    <p:extLst>
      <p:ext uri="{BB962C8B-B14F-4D97-AF65-F5344CB8AC3E}">
        <p14:creationId xmlns:p14="http://schemas.microsoft.com/office/powerpoint/2010/main" val="3047986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a:latin typeface="Garamond" panose="02020404030301010803" pitchFamily="18" charset="0"/>
              </a:rPr>
              <a:t>Facilitator</a:t>
            </a:r>
            <a:r>
              <a:rPr lang="en-US" sz="1200" b="1" u="sng" baseline="0">
                <a:latin typeface="Garamond" panose="02020404030301010803" pitchFamily="18" charset="0"/>
              </a:rPr>
              <a:t>’s Note</a:t>
            </a:r>
          </a:p>
          <a:p>
            <a:r>
              <a:rPr lang="en-GB"/>
              <a:t>5 mins for </a:t>
            </a:r>
            <a:r>
              <a:rPr lang="en-US" sz="1800" spc="-5">
                <a:solidFill>
                  <a:srgbClr val="000000"/>
                </a:solidFill>
                <a:effectLst/>
                <a:latin typeface="Arial" panose="020B0604020202020204" pitchFamily="34" charset="0"/>
                <a:ea typeface="Garamond" panose="02020404030301010803" pitchFamily="18" charset="0"/>
                <a:cs typeface="Garamond" panose="02020404030301010803" pitchFamily="18" charset="0"/>
              </a:rPr>
              <a:t>participants to express their expectations about the training (now)</a:t>
            </a:r>
          </a:p>
          <a:p>
            <a:endParaRPr lang="en-GB"/>
          </a:p>
        </p:txBody>
      </p:sp>
      <p:sp>
        <p:nvSpPr>
          <p:cNvPr id="4" name="Slide Number Placeholder 3"/>
          <p:cNvSpPr>
            <a:spLocks noGrp="1"/>
          </p:cNvSpPr>
          <p:nvPr>
            <p:ph type="sldNum" sz="quarter" idx="5"/>
          </p:nvPr>
        </p:nvSpPr>
        <p:spPr/>
        <p:txBody>
          <a:bodyPr/>
          <a:lstStyle/>
          <a:p>
            <a:fld id="{E6EEC99B-EBEB-49D8-BFA4-3882271AF321}" type="slidenum">
              <a:rPr lang="en-GB" smtClean="0"/>
              <a:t>5</a:t>
            </a:fld>
            <a:endParaRPr lang="en-GB"/>
          </a:p>
        </p:txBody>
      </p:sp>
    </p:spTree>
    <p:extLst>
      <p:ext uri="{BB962C8B-B14F-4D97-AF65-F5344CB8AC3E}">
        <p14:creationId xmlns:p14="http://schemas.microsoft.com/office/powerpoint/2010/main" val="20567095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franklin-gothic-condensed"/>
              </a:rPr>
              <a:t>The EN-MINI tools have been designed in support of the </a:t>
            </a:r>
            <a:r>
              <a:rPr lang="en-US" b="0" i="0" u="none" strike="noStrike" dirty="0">
                <a:solidFill>
                  <a:srgbClr val="D44102"/>
                </a:solidFill>
                <a:effectLst/>
                <a:latin typeface="franklin-gothic-condensed"/>
                <a:hlinkClick r:id="rId3"/>
              </a:rPr>
              <a:t>Every Newborn Action Plan</a:t>
            </a:r>
            <a:r>
              <a:rPr lang="en-US" b="0" i="0" dirty="0">
                <a:solidFill>
                  <a:srgbClr val="000000"/>
                </a:solidFill>
                <a:effectLst/>
                <a:latin typeface="franklin-gothic-condensed"/>
              </a:rPr>
              <a:t> (ENAP) to count every newborn through measurement, program-tracking, and accountability. More than ninety countries are now tracking progress towards ENAP milestones for 2025. Annual </a:t>
            </a:r>
            <a:r>
              <a:rPr lang="en-US" b="0" i="0" u="none" strike="noStrike" dirty="0">
                <a:solidFill>
                  <a:srgbClr val="D44102"/>
                </a:solidFill>
                <a:effectLst/>
                <a:latin typeface="franklin-gothic-condensed"/>
                <a:hlinkClick r:id="rId3"/>
              </a:rPr>
              <a:t>ENAP progress reports</a:t>
            </a:r>
            <a:r>
              <a:rPr lang="en-US" b="0" i="0" dirty="0">
                <a:solidFill>
                  <a:srgbClr val="000000"/>
                </a:solidFill>
                <a:effectLst/>
                <a:latin typeface="franklin-gothic-condensed"/>
              </a:rPr>
              <a:t> demonstrate the benefit of standardized monitoring, highlight success, and identify where further focus is needed.</a:t>
            </a:r>
          </a:p>
          <a:p>
            <a:endParaRPr lang="en-GB" dirty="0"/>
          </a:p>
        </p:txBody>
      </p:sp>
      <p:sp>
        <p:nvSpPr>
          <p:cNvPr id="4" name="Slide Number Placeholder 3"/>
          <p:cNvSpPr>
            <a:spLocks noGrp="1"/>
          </p:cNvSpPr>
          <p:nvPr>
            <p:ph type="sldNum" sz="quarter" idx="5"/>
          </p:nvPr>
        </p:nvSpPr>
        <p:spPr/>
        <p:txBody>
          <a:bodyPr/>
          <a:lstStyle/>
          <a:p>
            <a:fld id="{E6EEC99B-EBEB-49D8-BFA4-3882271AF321}" type="slidenum">
              <a:rPr lang="en-GB" smtClean="0"/>
              <a:t>50</a:t>
            </a:fld>
            <a:endParaRPr lang="en-GB"/>
          </a:p>
        </p:txBody>
      </p:sp>
    </p:spTree>
    <p:extLst>
      <p:ext uri="{BB962C8B-B14F-4D97-AF65-F5344CB8AC3E}">
        <p14:creationId xmlns:p14="http://schemas.microsoft.com/office/powerpoint/2010/main" val="6724555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latin typeface="Garamond" panose="02020404030301010803" pitchFamily="18" charset="0"/>
              </a:rPr>
              <a:t>Facilitator’s Note:</a:t>
            </a:r>
          </a:p>
          <a:p>
            <a:endParaRPr lang="en-US" sz="1200" dirty="0">
              <a:latin typeface="Garamond" panose="02020404030301010803" pitchFamily="18" charset="0"/>
            </a:endParaRPr>
          </a:p>
          <a:p>
            <a:r>
              <a:rPr lang="en-US" sz="1200" dirty="0">
                <a:latin typeface="Garamond" panose="02020404030301010803" pitchFamily="18" charset="0"/>
              </a:rPr>
              <a:t>Remind </a:t>
            </a:r>
            <a:r>
              <a:rPr lang="en-US" sz="1200" baseline="0" dirty="0">
                <a:latin typeface="Garamond" panose="02020404030301010803" pitchFamily="18" charset="0"/>
              </a:rPr>
              <a:t>participants that the PRISM Conceptual Model was presented in Session 4 and now we are showing how the PRISM Tools are related to it.</a:t>
            </a:r>
          </a:p>
          <a:p>
            <a:endParaRPr lang="en-US" sz="1200" baseline="0" dirty="0">
              <a:latin typeface="Garamond" panose="02020404030301010803" pitchFamily="18" charset="0"/>
            </a:endParaRPr>
          </a:p>
          <a:p>
            <a:r>
              <a:rPr lang="en-US" sz="1200" baseline="0" dirty="0">
                <a:latin typeface="Garamond" panose="02020404030301010803" pitchFamily="18" charset="0"/>
              </a:rPr>
              <a:t>Click 5 times to show the linking of PRISM tools with the model.</a:t>
            </a:r>
            <a:endParaRPr lang="en-US" sz="1200" dirty="0">
              <a:latin typeface="Garamond" panose="02020404030301010803"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EC99B-EBEB-49D8-BFA4-3882271AF321}"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6769588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000000"/>
                </a:solidFill>
                <a:effectLst/>
                <a:latin typeface="franklin-gothic-condensed"/>
              </a:rPr>
              <a:t>The EN-MINI tools focus on core newborn indicator measurement shown as the yellow data point circles in the center of the data pyramid in Figure 2. EN-MINI tools assess Routine Health Information Systems performance for data collected from the health facility up to sub-national and national levels for tracking.</a:t>
            </a:r>
          </a:p>
          <a:p>
            <a:pPr algn="l"/>
            <a:r>
              <a:rPr lang="en-US" b="0" i="0">
                <a:solidFill>
                  <a:srgbClr val="000000"/>
                </a:solidFill>
                <a:effectLst/>
                <a:latin typeface="franklin-gothic-condensed"/>
              </a:rPr>
              <a:t>This figure shows the 7 EN-MINI tools. They will ideally be implemented as a package but can be used individually for your needs. </a:t>
            </a:r>
          </a:p>
          <a:p>
            <a:pPr algn="l"/>
            <a:endParaRPr lang="en-US" b="0" i="0">
              <a:solidFill>
                <a:srgbClr val="000000"/>
              </a:solidFill>
              <a:effectLst/>
              <a:latin typeface="franklin-gothic-condensed"/>
            </a:endParaRPr>
          </a:p>
          <a:p>
            <a:pPr algn="l"/>
            <a:r>
              <a:rPr lang="en-US" b="0" i="0">
                <a:solidFill>
                  <a:srgbClr val="000000"/>
                </a:solidFill>
                <a:effectLst/>
                <a:latin typeface="franklin-gothic-condensed"/>
              </a:rPr>
              <a:t>The tools are organized in three groups:</a:t>
            </a:r>
          </a:p>
          <a:p>
            <a:endParaRPr lang="en-GB"/>
          </a:p>
        </p:txBody>
      </p:sp>
      <p:sp>
        <p:nvSpPr>
          <p:cNvPr id="4" name="Slide Number Placeholder 3"/>
          <p:cNvSpPr>
            <a:spLocks noGrp="1"/>
          </p:cNvSpPr>
          <p:nvPr>
            <p:ph type="sldNum" sz="quarter" idx="5"/>
          </p:nvPr>
        </p:nvSpPr>
        <p:spPr/>
        <p:txBody>
          <a:bodyPr/>
          <a:lstStyle/>
          <a:p>
            <a:fld id="{E6EEC99B-EBEB-49D8-BFA4-3882271AF321}" type="slidenum">
              <a:rPr lang="en-GB" smtClean="0"/>
              <a:t>52</a:t>
            </a:fld>
            <a:endParaRPr lang="en-GB"/>
          </a:p>
        </p:txBody>
      </p:sp>
    </p:spTree>
    <p:extLst>
      <p:ext uri="{BB962C8B-B14F-4D97-AF65-F5344CB8AC3E}">
        <p14:creationId xmlns:p14="http://schemas.microsoft.com/office/powerpoint/2010/main" val="27893835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three groups are MAP. USE. IMPROVE</a:t>
            </a:r>
          </a:p>
        </p:txBody>
      </p:sp>
      <p:sp>
        <p:nvSpPr>
          <p:cNvPr id="4" name="Slide Number Placeholder 3"/>
          <p:cNvSpPr>
            <a:spLocks noGrp="1"/>
          </p:cNvSpPr>
          <p:nvPr>
            <p:ph type="sldNum" sz="quarter" idx="5"/>
          </p:nvPr>
        </p:nvSpPr>
        <p:spPr/>
        <p:txBody>
          <a:bodyPr/>
          <a:lstStyle/>
          <a:p>
            <a:fld id="{E6EEC99B-EBEB-49D8-BFA4-3882271AF321}" type="slidenum">
              <a:rPr lang="en-GB" smtClean="0"/>
              <a:t>53</a:t>
            </a:fld>
            <a:endParaRPr lang="en-GB"/>
          </a:p>
        </p:txBody>
      </p:sp>
    </p:spTree>
    <p:extLst>
      <p:ext uri="{BB962C8B-B14F-4D97-AF65-F5344CB8AC3E}">
        <p14:creationId xmlns:p14="http://schemas.microsoft.com/office/powerpoint/2010/main" val="8676165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6EEC99B-EBEB-49D8-BFA4-3882271AF321}" type="slidenum">
              <a:rPr lang="en-GB" smtClean="0"/>
              <a:t>54</a:t>
            </a:fld>
            <a:endParaRPr lang="en-GB"/>
          </a:p>
        </p:txBody>
      </p:sp>
    </p:spTree>
    <p:extLst>
      <p:ext uri="{BB962C8B-B14F-4D97-AF65-F5344CB8AC3E}">
        <p14:creationId xmlns:p14="http://schemas.microsoft.com/office/powerpoint/2010/main" val="25300474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Under map, the EN-MINI tools will help users: </a:t>
            </a:r>
          </a:p>
          <a:p>
            <a:pPr algn="l">
              <a:buFont typeface="Arial" panose="020B0604020202020204" pitchFamily="34" charset="0"/>
              <a:buChar char="•"/>
            </a:pPr>
            <a:r>
              <a:rPr lang="en-US" b="0" i="0">
                <a:solidFill>
                  <a:srgbClr val="000000"/>
                </a:solidFill>
                <a:effectLst/>
                <a:latin typeface="franklin-gothic-condensed"/>
              </a:rPr>
              <a:t>Find the routine newborn data in your system that can be used now to track progress</a:t>
            </a:r>
          </a:p>
          <a:p>
            <a:pPr algn="l">
              <a:buFont typeface="Arial" panose="020B0604020202020204" pitchFamily="34" charset="0"/>
              <a:buChar char="•"/>
            </a:pPr>
            <a:r>
              <a:rPr lang="en-US" b="0" i="0">
                <a:solidFill>
                  <a:srgbClr val="000000"/>
                </a:solidFill>
                <a:effectLst/>
                <a:latin typeface="franklin-gothic-condensed"/>
              </a:rPr>
              <a:t>Identify routine data gaps for what you need and want to measure</a:t>
            </a:r>
          </a:p>
          <a:p>
            <a:pPr algn="l">
              <a:buFont typeface="Arial" panose="020B0604020202020204" pitchFamily="34" charset="0"/>
              <a:buChar char="•"/>
            </a:pPr>
            <a:r>
              <a:rPr lang="en-US" b="0" i="0">
                <a:solidFill>
                  <a:srgbClr val="000000"/>
                </a:solidFill>
                <a:effectLst/>
                <a:latin typeface="franklin-gothic-condensed"/>
              </a:rPr>
              <a:t>Reduce measurement burden, especially for frontline health workers</a:t>
            </a:r>
          </a:p>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EC99B-EBEB-49D8-BFA4-3882271AF321}"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7223373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Now let’s return to the conceptual framework and move around it: To ‘’</a:t>
            </a:r>
            <a:r>
              <a:rPr lang="en-GB" u="sng"/>
              <a:t>USE</a:t>
            </a:r>
            <a:r>
              <a:rPr lang="en-GB"/>
              <a:t>’’. </a:t>
            </a:r>
          </a:p>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EC99B-EBEB-49D8-BFA4-3882271AF321}"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325774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Where you will see there are 4 EN-MINI-PRISM tools </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EC99B-EBEB-49D8-BFA4-3882271AF321}"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9556169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These EN-MINI tools assess </a:t>
            </a:r>
            <a:r>
              <a:rPr lang="en-GB" u="sng"/>
              <a:t>Newborn Data USE </a:t>
            </a:r>
            <a:r>
              <a:rPr lang="en-GB"/>
              <a:t>for decision making via the 4 simple tools shown on the right. </a:t>
            </a:r>
          </a:p>
          <a:p>
            <a:pPr marL="0" indent="0">
              <a:buFont typeface="Arial" panose="020B0604020202020204" pitchFamily="34" charset="0"/>
              <a:buNone/>
            </a:pPr>
            <a:endParaRPr lang="en-GB"/>
          </a:p>
          <a:p>
            <a:r>
              <a:rPr lang="en-GB"/>
              <a:t>They will help users</a:t>
            </a:r>
          </a:p>
          <a:p>
            <a:pPr marL="171450" indent="-171450">
              <a:lnSpc>
                <a:spcPct val="150000"/>
              </a:lnSpc>
              <a:buFont typeface="Arial" panose="020B0604020202020204" pitchFamily="34" charset="0"/>
              <a:buChar char="•"/>
            </a:pPr>
            <a:r>
              <a:rPr lang="en-US" b="0" i="0">
                <a:solidFill>
                  <a:srgbClr val="323130"/>
                </a:solidFill>
                <a:effectLst/>
                <a:latin typeface="Segoe UI" panose="020B0502040204020203" pitchFamily="34" charset="0"/>
              </a:rPr>
              <a:t>Find out which newborn data are in electronic data systems</a:t>
            </a:r>
          </a:p>
          <a:p>
            <a:pPr marL="171450" indent="-171450">
              <a:lnSpc>
                <a:spcPct val="150000"/>
              </a:lnSpc>
              <a:buFont typeface="Arial" panose="020B0604020202020204" pitchFamily="34" charset="0"/>
              <a:buChar char="•"/>
            </a:pPr>
            <a:r>
              <a:rPr lang="en-US" b="0" i="0">
                <a:solidFill>
                  <a:srgbClr val="323130"/>
                </a:solidFill>
                <a:effectLst/>
                <a:latin typeface="Segoe UI" panose="020B0502040204020203" pitchFamily="34" charset="0"/>
              </a:rPr>
              <a:t>Discover who is using routine newborn data in the health system, and </a:t>
            </a:r>
          </a:p>
          <a:p>
            <a:pPr marL="171450" indent="-171450">
              <a:lnSpc>
                <a:spcPct val="150000"/>
              </a:lnSpc>
              <a:buFont typeface="Arial" panose="020B0604020202020204" pitchFamily="34" charset="0"/>
              <a:buChar char="•"/>
            </a:pPr>
            <a:r>
              <a:rPr lang="en-US" b="0" i="0">
                <a:solidFill>
                  <a:srgbClr val="323130"/>
                </a:solidFill>
                <a:effectLst/>
                <a:latin typeface="Segoe UI" panose="020B0502040204020203" pitchFamily="34" charset="0"/>
              </a:rPr>
              <a:t>Learn what additional data are needed by users to invest for newborns</a:t>
            </a:r>
          </a:p>
          <a:p>
            <a:pPr marL="0" indent="0">
              <a:buFont typeface="Arial" panose="020B0604020202020204" pitchFamily="34" charset="0"/>
              <a:buNone/>
            </a:pPr>
            <a:br>
              <a:rPr lang="en-GB"/>
            </a:br>
            <a:endParaRPr lang="en-GB" b="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EC99B-EBEB-49D8-BFA4-3882271AF321}"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8432523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Next is Improve </a:t>
            </a:r>
          </a:p>
        </p:txBody>
      </p:sp>
      <p:sp>
        <p:nvSpPr>
          <p:cNvPr id="4" name="Slide Number Placeholder 3"/>
          <p:cNvSpPr>
            <a:spLocks noGrp="1"/>
          </p:cNvSpPr>
          <p:nvPr>
            <p:ph type="sldNum" sz="quarter" idx="5"/>
          </p:nvPr>
        </p:nvSpPr>
        <p:spPr/>
        <p:txBody>
          <a:bodyPr/>
          <a:lstStyle/>
          <a:p>
            <a:fld id="{E6EEC99B-EBEB-49D8-BFA4-3882271AF321}" type="slidenum">
              <a:rPr lang="en-GB" smtClean="0"/>
              <a:t>59</a:t>
            </a:fld>
            <a:endParaRPr lang="en-GB"/>
          </a:p>
        </p:txBody>
      </p:sp>
    </p:spTree>
    <p:extLst>
      <p:ext uri="{BB962C8B-B14F-4D97-AF65-F5344CB8AC3E}">
        <p14:creationId xmlns:p14="http://schemas.microsoft.com/office/powerpoint/2010/main" val="4288770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latin typeface="Garamond" panose="02020404030301010803" pitchFamily="18" charset="0"/>
              </a:rPr>
              <a:t>Activity 3: present following slides on the training objectives, content, methods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dirty="0">
              <a:latin typeface="Garamond" panose="020204040303010108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latin typeface="Garamond" panose="02020404030301010803" pitchFamily="18" charset="0"/>
              </a:rPr>
              <a:t>Facilitator</a:t>
            </a:r>
            <a:r>
              <a:rPr lang="en-US" sz="1200" b="1" u="sng" baseline="0" dirty="0">
                <a:latin typeface="Garamond" panose="02020404030301010803" pitchFamily="18" charset="0"/>
              </a:rPr>
              <a:t>’s Note</a:t>
            </a:r>
          </a:p>
          <a:p>
            <a:endParaRPr lang="en-GB" dirty="0"/>
          </a:p>
          <a:p>
            <a:r>
              <a:rPr lang="en-GB" dirty="0"/>
              <a:t>10 mins to run through the rest of session 1 slides </a:t>
            </a:r>
          </a:p>
          <a:p>
            <a:r>
              <a:rPr lang="en-GB" dirty="0"/>
              <a:t>Handout the participants manual </a:t>
            </a:r>
          </a:p>
        </p:txBody>
      </p:sp>
      <p:sp>
        <p:nvSpPr>
          <p:cNvPr id="4" name="Slide Number Placeholder 3"/>
          <p:cNvSpPr>
            <a:spLocks noGrp="1"/>
          </p:cNvSpPr>
          <p:nvPr>
            <p:ph type="sldNum" sz="quarter" idx="5"/>
          </p:nvPr>
        </p:nvSpPr>
        <p:spPr/>
        <p:txBody>
          <a:bodyPr/>
          <a:lstStyle/>
          <a:p>
            <a:fld id="{E6EEC99B-EBEB-49D8-BFA4-3882271AF321}" type="slidenum">
              <a:rPr lang="en-GB" smtClean="0"/>
              <a:t>6</a:t>
            </a:fld>
            <a:endParaRPr lang="en-GB"/>
          </a:p>
        </p:txBody>
      </p:sp>
    </p:spTree>
    <p:extLst>
      <p:ext uri="{BB962C8B-B14F-4D97-AF65-F5344CB8AC3E}">
        <p14:creationId xmlns:p14="http://schemas.microsoft.com/office/powerpoint/2010/main" val="20194437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Which includes 2 EN-MINI-PRISM tools </a:t>
            </a:r>
          </a:p>
        </p:txBody>
      </p:sp>
      <p:sp>
        <p:nvSpPr>
          <p:cNvPr id="4" name="Slide Number Placeholder 3"/>
          <p:cNvSpPr>
            <a:spLocks noGrp="1"/>
          </p:cNvSpPr>
          <p:nvPr>
            <p:ph type="sldNum" sz="quarter" idx="5"/>
          </p:nvPr>
        </p:nvSpPr>
        <p:spPr/>
        <p:txBody>
          <a:bodyPr/>
          <a:lstStyle/>
          <a:p>
            <a:fld id="{E6EEC99B-EBEB-49D8-BFA4-3882271AF321}" type="slidenum">
              <a:rPr lang="en-GB" smtClean="0"/>
              <a:t>60</a:t>
            </a:fld>
            <a:endParaRPr lang="en-GB"/>
          </a:p>
        </p:txBody>
      </p:sp>
    </p:spTree>
    <p:extLst>
      <p:ext uri="{BB962C8B-B14F-4D97-AF65-F5344CB8AC3E}">
        <p14:creationId xmlns:p14="http://schemas.microsoft.com/office/powerpoint/2010/main" val="23151772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000000"/>
                </a:solidFill>
                <a:effectLst/>
                <a:latin typeface="franklin-gothic-condensed"/>
              </a:rPr>
              <a:t>These tools are deigned to help you IMPROVE data, they will help users: </a:t>
            </a:r>
          </a:p>
          <a:p>
            <a:pPr algn="l"/>
            <a:endParaRPr lang="en-US" b="0" i="0">
              <a:solidFill>
                <a:srgbClr val="000000"/>
              </a:solidFill>
              <a:effectLst/>
              <a:latin typeface="franklin-gothic-condensed"/>
            </a:endParaRPr>
          </a:p>
          <a:p>
            <a:pPr algn="l">
              <a:buFont typeface="Arial" panose="020B0604020202020204" pitchFamily="34" charset="0"/>
              <a:buChar char="•"/>
            </a:pPr>
            <a:r>
              <a:rPr lang="en-US" b="0" i="0">
                <a:solidFill>
                  <a:srgbClr val="000000"/>
                </a:solidFill>
                <a:effectLst/>
                <a:latin typeface="franklin-gothic-condensed"/>
              </a:rPr>
              <a:t>Check your newborn data quality</a:t>
            </a:r>
          </a:p>
          <a:p>
            <a:pPr algn="l">
              <a:buFont typeface="Arial" panose="020B0604020202020204" pitchFamily="34" charset="0"/>
              <a:buChar char="•"/>
            </a:pPr>
            <a:r>
              <a:rPr lang="en-US" b="0" i="0">
                <a:solidFill>
                  <a:srgbClr val="000000"/>
                </a:solidFill>
                <a:effectLst/>
                <a:latin typeface="franklin-gothic-condensed"/>
              </a:rPr>
              <a:t>Ascertain if feedback mechanisms are effective</a:t>
            </a:r>
          </a:p>
          <a:p>
            <a:pPr algn="l">
              <a:buFont typeface="Arial" panose="020B0604020202020204" pitchFamily="34" charset="0"/>
              <a:buChar char="•"/>
            </a:pPr>
            <a:r>
              <a:rPr lang="en-US" b="0" i="0">
                <a:solidFill>
                  <a:srgbClr val="000000"/>
                </a:solidFill>
                <a:effectLst/>
                <a:latin typeface="franklin-gothic-condensed"/>
              </a:rPr>
              <a:t>Explore which resources are needed to further improve data quality</a:t>
            </a:r>
          </a:p>
          <a:p>
            <a:pPr marL="0" indent="0">
              <a:buFont typeface="Arial" panose="020B0604020202020204" pitchFamily="34" charset="0"/>
              <a:buNone/>
            </a:pPr>
            <a:br>
              <a:rPr lang="en-GB"/>
            </a:br>
            <a:endParaRPr lang="en-GB" b="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EC99B-EBEB-49D8-BFA4-3882271AF321}"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9536637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a:t>Facilitators note: </a:t>
            </a:r>
          </a:p>
          <a:p>
            <a:r>
              <a:rPr lang="en-GB"/>
              <a:t>10 mins for participants to explore the website </a:t>
            </a:r>
          </a:p>
          <a:p>
            <a:endParaRPr lang="en-GB"/>
          </a:p>
        </p:txBody>
      </p:sp>
      <p:sp>
        <p:nvSpPr>
          <p:cNvPr id="4" name="Slide Number Placeholder 3"/>
          <p:cNvSpPr>
            <a:spLocks noGrp="1"/>
          </p:cNvSpPr>
          <p:nvPr>
            <p:ph type="sldNum" sz="quarter" idx="5"/>
          </p:nvPr>
        </p:nvSpPr>
        <p:spPr/>
        <p:txBody>
          <a:bodyPr/>
          <a:lstStyle/>
          <a:p>
            <a:fld id="{E6EEC99B-EBEB-49D8-BFA4-3882271AF321}" type="slidenum">
              <a:rPr lang="en-GB" smtClean="0"/>
              <a:t>62</a:t>
            </a:fld>
            <a:endParaRPr lang="en-GB"/>
          </a:p>
        </p:txBody>
      </p:sp>
    </p:spTree>
    <p:extLst>
      <p:ext uri="{BB962C8B-B14F-4D97-AF65-F5344CB8AC3E}">
        <p14:creationId xmlns:p14="http://schemas.microsoft.com/office/powerpoint/2010/main" val="10560795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a:t>Facilitators note: </a:t>
            </a:r>
          </a:p>
          <a:p>
            <a:r>
              <a:rPr lang="en-GB"/>
              <a:t>10 mins facilitated group discussion </a:t>
            </a:r>
          </a:p>
          <a:p>
            <a:endParaRPr lang="en-GB"/>
          </a:p>
        </p:txBody>
      </p:sp>
      <p:sp>
        <p:nvSpPr>
          <p:cNvPr id="4" name="Slide Number Placeholder 3"/>
          <p:cNvSpPr>
            <a:spLocks noGrp="1"/>
          </p:cNvSpPr>
          <p:nvPr>
            <p:ph type="sldNum" sz="quarter" idx="5"/>
          </p:nvPr>
        </p:nvSpPr>
        <p:spPr/>
        <p:txBody>
          <a:bodyPr/>
          <a:lstStyle/>
          <a:p>
            <a:fld id="{E6EEC99B-EBEB-49D8-BFA4-3882271AF321}" type="slidenum">
              <a:rPr lang="en-GB" smtClean="0"/>
              <a:t>63</a:t>
            </a:fld>
            <a:endParaRPr lang="en-GB"/>
          </a:p>
        </p:txBody>
      </p:sp>
    </p:spTree>
    <p:extLst>
      <p:ext uri="{BB962C8B-B14F-4D97-AF65-F5344CB8AC3E}">
        <p14:creationId xmlns:p14="http://schemas.microsoft.com/office/powerpoint/2010/main" val="12399190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6EEC99B-EBEB-49D8-BFA4-3882271AF321}" type="slidenum">
              <a:rPr lang="en-GB" smtClean="0"/>
              <a:t>64</a:t>
            </a:fld>
            <a:endParaRPr lang="en-GB"/>
          </a:p>
        </p:txBody>
      </p:sp>
    </p:spTree>
    <p:extLst>
      <p:ext uri="{BB962C8B-B14F-4D97-AF65-F5344CB8AC3E}">
        <p14:creationId xmlns:p14="http://schemas.microsoft.com/office/powerpoint/2010/main" val="19041521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971550"/>
            <a:ext cx="4660900"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endParaRPr lang="en-US"/>
          </a:p>
        </p:txBody>
      </p:sp>
    </p:spTree>
    <p:extLst>
      <p:ext uri="{BB962C8B-B14F-4D97-AF65-F5344CB8AC3E}">
        <p14:creationId xmlns:p14="http://schemas.microsoft.com/office/powerpoint/2010/main" val="35647435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spc="-5">
              <a:solidFill>
                <a:srgbClr val="000000"/>
              </a:solidFill>
              <a:effectLst/>
              <a:latin typeface="Arial" panose="020B0604020202020204" pitchFamily="34" charset="0"/>
              <a:ea typeface="Garamond" panose="02020404030301010803" pitchFamily="18" charset="0"/>
              <a:cs typeface="Garamond" panose="02020404030301010803" pitchFamily="18" charset="0"/>
            </a:endParaRPr>
          </a:p>
        </p:txBody>
      </p:sp>
      <p:sp>
        <p:nvSpPr>
          <p:cNvPr id="4" name="Slide Number Placeholder 3"/>
          <p:cNvSpPr>
            <a:spLocks noGrp="1"/>
          </p:cNvSpPr>
          <p:nvPr>
            <p:ph type="sldNum" sz="quarter" idx="5"/>
          </p:nvPr>
        </p:nvSpPr>
        <p:spPr/>
        <p:txBody>
          <a:bodyPr/>
          <a:lstStyle/>
          <a:p>
            <a:fld id="{E6EEC99B-EBEB-49D8-BFA4-3882271AF321}" type="slidenum">
              <a:rPr lang="en-GB" smtClean="0"/>
              <a:t>66</a:t>
            </a:fld>
            <a:endParaRPr lang="en-GB"/>
          </a:p>
        </p:txBody>
      </p:sp>
    </p:spTree>
    <p:extLst>
      <p:ext uri="{BB962C8B-B14F-4D97-AF65-F5344CB8AC3E}">
        <p14:creationId xmlns:p14="http://schemas.microsoft.com/office/powerpoint/2010/main" val="110399878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15 minutes </a:t>
            </a:r>
          </a:p>
        </p:txBody>
      </p:sp>
      <p:sp>
        <p:nvSpPr>
          <p:cNvPr id="4" name="Slide Number Placeholder 3"/>
          <p:cNvSpPr>
            <a:spLocks noGrp="1"/>
          </p:cNvSpPr>
          <p:nvPr>
            <p:ph type="sldNum" sz="quarter" idx="5"/>
          </p:nvPr>
        </p:nvSpPr>
        <p:spPr/>
        <p:txBody>
          <a:bodyPr/>
          <a:lstStyle/>
          <a:p>
            <a:fld id="{E6EEC99B-EBEB-49D8-BFA4-3882271AF321}" type="slidenum">
              <a:rPr lang="en-GB" smtClean="0"/>
              <a:t>67</a:t>
            </a:fld>
            <a:endParaRPr lang="en-GB"/>
          </a:p>
        </p:txBody>
      </p:sp>
    </p:spTree>
    <p:extLst>
      <p:ext uri="{BB962C8B-B14F-4D97-AF65-F5344CB8AC3E}">
        <p14:creationId xmlns:p14="http://schemas.microsoft.com/office/powerpoint/2010/main" val="336587541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800" b="1" u="sng" spc="-5">
                <a:solidFill>
                  <a:srgbClr val="000000"/>
                </a:solidFill>
                <a:effectLst/>
                <a:highlight>
                  <a:srgbClr val="FFFF00"/>
                </a:highlight>
                <a:latin typeface="Arial" panose="020B0604020202020204" pitchFamily="34" charset="0"/>
                <a:ea typeface="Garamond" panose="02020404030301010803" pitchFamily="18" charset="0"/>
                <a:cs typeface="Garamond" panose="02020404030301010803" pitchFamily="18" charset="0"/>
              </a:rPr>
              <a:t>Facilitators note</a:t>
            </a:r>
          </a:p>
          <a:p>
            <a:pPr>
              <a:defRPr/>
            </a:pPr>
            <a:r>
              <a:rPr lang="en-US" sz="1800" spc="-5">
                <a:solidFill>
                  <a:srgbClr val="000000"/>
                </a:solidFill>
                <a:effectLst/>
                <a:highlight>
                  <a:srgbClr val="FFFF00"/>
                </a:highlight>
                <a:latin typeface="Arial" panose="020B0604020202020204" pitchFamily="34" charset="0"/>
                <a:ea typeface="Garamond" panose="02020404030301010803" pitchFamily="18" charset="0"/>
                <a:cs typeface="Garamond" panose="02020404030301010803" pitchFamily="18" charset="0"/>
              </a:rPr>
              <a:t>Explain how to adapt the EN-MINI-PRISM Tools to the local context noting changes in SurveyCTO may need to be aligned with the automated analysis tool  </a:t>
            </a:r>
            <a:endParaRPr lang="en-US">
              <a:latin typeface="Garamond" panose="02020404030301010803" pitchFamily="18" charset="0"/>
            </a:endParaRPr>
          </a:p>
        </p:txBody>
      </p:sp>
      <p:sp>
        <p:nvSpPr>
          <p:cNvPr id="4" name="Slide Number Placeholder 3"/>
          <p:cNvSpPr>
            <a:spLocks noGrp="1"/>
          </p:cNvSpPr>
          <p:nvPr>
            <p:ph type="sldNum" sz="quarter" idx="5"/>
          </p:nvPr>
        </p:nvSpPr>
        <p:spPr/>
        <p:txBody>
          <a:bodyPr/>
          <a:lstStyle/>
          <a:p>
            <a:fld id="{E6EEC99B-EBEB-49D8-BFA4-3882271AF321}" type="slidenum">
              <a:rPr lang="en-GB" smtClean="0"/>
              <a:t>68</a:t>
            </a:fld>
            <a:endParaRPr lang="en-GB"/>
          </a:p>
        </p:txBody>
      </p:sp>
    </p:spTree>
    <p:extLst>
      <p:ext uri="{BB962C8B-B14F-4D97-AF65-F5344CB8AC3E}">
        <p14:creationId xmlns:p14="http://schemas.microsoft.com/office/powerpoint/2010/main" val="415259214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latin typeface="Garamond" panose="02020404030301010803" pitchFamily="18" charset="0"/>
            </a:endParaRPr>
          </a:p>
        </p:txBody>
      </p:sp>
      <p:sp>
        <p:nvSpPr>
          <p:cNvPr id="4" name="Slide Number Placeholder 3"/>
          <p:cNvSpPr>
            <a:spLocks noGrp="1"/>
          </p:cNvSpPr>
          <p:nvPr>
            <p:ph type="sldNum" sz="quarter" idx="5"/>
          </p:nvPr>
        </p:nvSpPr>
        <p:spPr/>
        <p:txBody>
          <a:bodyPr/>
          <a:lstStyle/>
          <a:p>
            <a:fld id="{E6EEC99B-EBEB-49D8-BFA4-3882271AF321}" type="slidenum">
              <a:rPr lang="en-GB" smtClean="0"/>
              <a:t>69</a:t>
            </a:fld>
            <a:endParaRPr lang="en-GB"/>
          </a:p>
        </p:txBody>
      </p:sp>
    </p:spTree>
    <p:extLst>
      <p:ext uri="{BB962C8B-B14F-4D97-AF65-F5344CB8AC3E}">
        <p14:creationId xmlns:p14="http://schemas.microsoft.com/office/powerpoint/2010/main" val="2666913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8400" y="582613"/>
            <a:ext cx="5181600" cy="2914650"/>
          </a:xfrm>
          <a:prstGeom prst="rect">
            <a:avLst/>
          </a:prstGeom>
        </p:spPr>
      </p:sp>
      <p:sp>
        <p:nvSpPr>
          <p:cNvPr id="3" name="Notes Placeholder 2"/>
          <p:cNvSpPr>
            <a:spLocks noGrp="1"/>
          </p:cNvSpPr>
          <p:nvPr>
            <p:ph type="body" idx="1"/>
          </p:nvPr>
        </p:nvSpPr>
        <p:spPr>
          <a:xfrm>
            <a:off x="1005840" y="3691890"/>
            <a:ext cx="8046720" cy="3497580"/>
          </a:xfrm>
          <a:prstGeom prst="rect">
            <a:avLst/>
          </a:prstGeom>
        </p:spPr>
        <p:txBody>
          <a:bodyPr/>
          <a:lstStyle/>
          <a:p>
            <a:endParaRPr lang="en-US" dirty="0"/>
          </a:p>
        </p:txBody>
      </p:sp>
      <p:sp>
        <p:nvSpPr>
          <p:cNvPr id="4" name="Slide Number Placeholder 3"/>
          <p:cNvSpPr>
            <a:spLocks noGrp="1"/>
          </p:cNvSpPr>
          <p:nvPr>
            <p:ph type="sldNum" sz="quarter" idx="10"/>
          </p:nvPr>
        </p:nvSpPr>
        <p:spPr>
          <a:xfrm>
            <a:off x="5697432" y="7382431"/>
            <a:ext cx="4358640" cy="388620"/>
          </a:xfrm>
          <a:prstGeom prst="rect">
            <a:avLst/>
          </a:prstGeom>
        </p:spPr>
        <p:txBody>
          <a:bodyPr/>
          <a:lstStyle/>
          <a:p>
            <a:fld id="{1DBD9C93-6BF8-4717-B303-D9EE61B89E46}" type="slidenum">
              <a:rPr lang="en-US" smtClean="0"/>
              <a:t>7</a:t>
            </a:fld>
            <a:endParaRPr lang="en-US"/>
          </a:p>
        </p:txBody>
      </p:sp>
    </p:spTree>
    <p:extLst>
      <p:ext uri="{BB962C8B-B14F-4D97-AF65-F5344CB8AC3E}">
        <p14:creationId xmlns:p14="http://schemas.microsoft.com/office/powerpoint/2010/main" val="195421314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971550"/>
            <a:ext cx="4660900"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Garamond" panose="02020404030301010803" pitchFamily="18" charset="0"/>
              </a:rPr>
              <a:t>Facilitator’s Note:</a:t>
            </a:r>
          </a:p>
          <a:p>
            <a:r>
              <a:rPr lang="en-US" sz="1200" dirty="0">
                <a:latin typeface="Garamond" panose="02020404030301010803" pitchFamily="18" charset="0"/>
              </a:rPr>
              <a:t>Participants should be provided with the selected mobile devices that the EN-MINI-PRISM data will be collected with</a:t>
            </a:r>
          </a:p>
          <a:p>
            <a:r>
              <a:rPr lang="en-US" sz="1200" dirty="0">
                <a:latin typeface="Garamond" panose="02020404030301010803" pitchFamily="18" charset="0"/>
              </a:rPr>
              <a:t>The following sessions provide opportunity to go through each tool in detail.</a:t>
            </a:r>
          </a:p>
          <a:p>
            <a:endParaRPr lang="en-US" sz="1200" b="0" baseline="0" dirty="0"/>
          </a:p>
        </p:txBody>
      </p:sp>
    </p:spTree>
    <p:extLst>
      <p:ext uri="{BB962C8B-B14F-4D97-AF65-F5344CB8AC3E}">
        <p14:creationId xmlns:p14="http://schemas.microsoft.com/office/powerpoint/2010/main" val="191827913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latin typeface="Garamond" panose="02020404030301010803" pitchFamily="18" charset="0"/>
            </a:endParaRPr>
          </a:p>
        </p:txBody>
      </p:sp>
      <p:sp>
        <p:nvSpPr>
          <p:cNvPr id="4" name="Slide Number Placeholder 3"/>
          <p:cNvSpPr>
            <a:spLocks noGrp="1"/>
          </p:cNvSpPr>
          <p:nvPr>
            <p:ph type="sldNum" sz="quarter" idx="5"/>
          </p:nvPr>
        </p:nvSpPr>
        <p:spPr/>
        <p:txBody>
          <a:bodyPr/>
          <a:lstStyle/>
          <a:p>
            <a:fld id="{E6EEC99B-EBEB-49D8-BFA4-3882271AF321}" type="slidenum">
              <a:rPr lang="en-GB" smtClean="0"/>
              <a:t>71</a:t>
            </a:fld>
            <a:endParaRPr lang="en-GB"/>
          </a:p>
        </p:txBody>
      </p:sp>
    </p:spTree>
    <p:extLst>
      <p:ext uri="{BB962C8B-B14F-4D97-AF65-F5344CB8AC3E}">
        <p14:creationId xmlns:p14="http://schemas.microsoft.com/office/powerpoint/2010/main" val="142474196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latin typeface="Garamond" panose="02020404030301010803" pitchFamily="18" charset="0"/>
            </a:endParaRPr>
          </a:p>
        </p:txBody>
      </p:sp>
      <p:sp>
        <p:nvSpPr>
          <p:cNvPr id="4" name="Slide Number Placeholder 3"/>
          <p:cNvSpPr>
            <a:spLocks noGrp="1"/>
          </p:cNvSpPr>
          <p:nvPr>
            <p:ph type="sldNum" sz="quarter" idx="5"/>
          </p:nvPr>
        </p:nvSpPr>
        <p:spPr/>
        <p:txBody>
          <a:bodyPr/>
          <a:lstStyle/>
          <a:p>
            <a:fld id="{E6EEC99B-EBEB-49D8-BFA4-3882271AF321}" type="slidenum">
              <a:rPr lang="en-GB" smtClean="0"/>
              <a:t>72</a:t>
            </a:fld>
            <a:endParaRPr lang="en-GB"/>
          </a:p>
        </p:txBody>
      </p:sp>
    </p:spTree>
    <p:extLst>
      <p:ext uri="{BB962C8B-B14F-4D97-AF65-F5344CB8AC3E}">
        <p14:creationId xmlns:p14="http://schemas.microsoft.com/office/powerpoint/2010/main" val="173213503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a:t>Facilitators note: </a:t>
            </a:r>
          </a:p>
          <a:p>
            <a:r>
              <a:rPr lang="en-GB"/>
              <a:t>10 mins to answer any questions or consider discussion topics proposed by the participants </a:t>
            </a:r>
          </a:p>
        </p:txBody>
      </p:sp>
      <p:sp>
        <p:nvSpPr>
          <p:cNvPr id="4" name="Slide Number Placeholder 3"/>
          <p:cNvSpPr>
            <a:spLocks noGrp="1"/>
          </p:cNvSpPr>
          <p:nvPr>
            <p:ph type="sldNum" sz="quarter" idx="5"/>
          </p:nvPr>
        </p:nvSpPr>
        <p:spPr/>
        <p:txBody>
          <a:bodyPr/>
          <a:lstStyle/>
          <a:p>
            <a:fld id="{E6EEC99B-EBEB-49D8-BFA4-3882271AF321}" type="slidenum">
              <a:rPr lang="en-GB" smtClean="0"/>
              <a:t>73</a:t>
            </a:fld>
            <a:endParaRPr lang="en-GB"/>
          </a:p>
        </p:txBody>
      </p:sp>
    </p:spTree>
    <p:extLst>
      <p:ext uri="{BB962C8B-B14F-4D97-AF65-F5344CB8AC3E}">
        <p14:creationId xmlns:p14="http://schemas.microsoft.com/office/powerpoint/2010/main" val="420661439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15 minutes </a:t>
            </a:r>
          </a:p>
        </p:txBody>
      </p:sp>
      <p:sp>
        <p:nvSpPr>
          <p:cNvPr id="4" name="Slide Number Placeholder 3"/>
          <p:cNvSpPr>
            <a:spLocks noGrp="1"/>
          </p:cNvSpPr>
          <p:nvPr>
            <p:ph type="sldNum" sz="quarter" idx="5"/>
          </p:nvPr>
        </p:nvSpPr>
        <p:spPr/>
        <p:txBody>
          <a:bodyPr/>
          <a:lstStyle/>
          <a:p>
            <a:fld id="{E6EEC99B-EBEB-49D8-BFA4-3882271AF321}" type="slidenum">
              <a:rPr lang="en-GB" smtClean="0"/>
              <a:t>74</a:t>
            </a:fld>
            <a:endParaRPr lang="en-GB"/>
          </a:p>
        </p:txBody>
      </p:sp>
    </p:spTree>
    <p:extLst>
      <p:ext uri="{BB962C8B-B14F-4D97-AF65-F5344CB8AC3E}">
        <p14:creationId xmlns:p14="http://schemas.microsoft.com/office/powerpoint/2010/main" val="15239495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latin typeface="Garamond" panose="02020404030301010803" pitchFamily="18" charset="0"/>
            </a:endParaRPr>
          </a:p>
        </p:txBody>
      </p:sp>
      <p:sp>
        <p:nvSpPr>
          <p:cNvPr id="4" name="Slide Number Placeholder 3"/>
          <p:cNvSpPr>
            <a:spLocks noGrp="1"/>
          </p:cNvSpPr>
          <p:nvPr>
            <p:ph type="sldNum" sz="quarter" idx="5"/>
          </p:nvPr>
        </p:nvSpPr>
        <p:spPr/>
        <p:txBody>
          <a:bodyPr/>
          <a:lstStyle/>
          <a:p>
            <a:fld id="{E6EEC99B-EBEB-49D8-BFA4-3882271AF321}" type="slidenum">
              <a:rPr lang="en-GB" smtClean="0"/>
              <a:t>75</a:t>
            </a:fld>
            <a:endParaRPr lang="en-GB"/>
          </a:p>
        </p:txBody>
      </p:sp>
    </p:spTree>
    <p:extLst>
      <p:ext uri="{BB962C8B-B14F-4D97-AF65-F5344CB8AC3E}">
        <p14:creationId xmlns:p14="http://schemas.microsoft.com/office/powerpoint/2010/main" val="228665768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latin typeface="Garamond" panose="02020404030301010803" pitchFamily="18" charset="0"/>
            </a:endParaRPr>
          </a:p>
        </p:txBody>
      </p:sp>
      <p:sp>
        <p:nvSpPr>
          <p:cNvPr id="4" name="Slide Number Placeholder 3"/>
          <p:cNvSpPr>
            <a:spLocks noGrp="1"/>
          </p:cNvSpPr>
          <p:nvPr>
            <p:ph type="sldNum" sz="quarter" idx="5"/>
          </p:nvPr>
        </p:nvSpPr>
        <p:spPr/>
        <p:txBody>
          <a:bodyPr/>
          <a:lstStyle/>
          <a:p>
            <a:fld id="{E6EEC99B-EBEB-49D8-BFA4-3882271AF321}" type="slidenum">
              <a:rPr lang="en-GB" smtClean="0"/>
              <a:t>76</a:t>
            </a:fld>
            <a:endParaRPr lang="en-GB"/>
          </a:p>
        </p:txBody>
      </p:sp>
    </p:spTree>
    <p:extLst>
      <p:ext uri="{BB962C8B-B14F-4D97-AF65-F5344CB8AC3E}">
        <p14:creationId xmlns:p14="http://schemas.microsoft.com/office/powerpoint/2010/main" val="187802353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latin typeface="Garamond" panose="02020404030301010803" pitchFamily="18" charset="0"/>
            </a:endParaRPr>
          </a:p>
        </p:txBody>
      </p:sp>
      <p:sp>
        <p:nvSpPr>
          <p:cNvPr id="4" name="Slide Number Placeholder 3"/>
          <p:cNvSpPr>
            <a:spLocks noGrp="1"/>
          </p:cNvSpPr>
          <p:nvPr>
            <p:ph type="sldNum" sz="quarter" idx="5"/>
          </p:nvPr>
        </p:nvSpPr>
        <p:spPr/>
        <p:txBody>
          <a:bodyPr/>
          <a:lstStyle/>
          <a:p>
            <a:fld id="{E6EEC99B-EBEB-49D8-BFA4-3882271AF321}" type="slidenum">
              <a:rPr lang="en-GB" smtClean="0"/>
              <a:t>77</a:t>
            </a:fld>
            <a:endParaRPr lang="en-GB"/>
          </a:p>
        </p:txBody>
      </p:sp>
    </p:spTree>
    <p:extLst>
      <p:ext uri="{BB962C8B-B14F-4D97-AF65-F5344CB8AC3E}">
        <p14:creationId xmlns:p14="http://schemas.microsoft.com/office/powerpoint/2010/main" val="14853711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latin typeface="Garamond" panose="02020404030301010803" pitchFamily="18" charset="0"/>
            </a:endParaRPr>
          </a:p>
        </p:txBody>
      </p:sp>
      <p:sp>
        <p:nvSpPr>
          <p:cNvPr id="4" name="Slide Number Placeholder 3"/>
          <p:cNvSpPr>
            <a:spLocks noGrp="1"/>
          </p:cNvSpPr>
          <p:nvPr>
            <p:ph type="sldNum" sz="quarter" idx="5"/>
          </p:nvPr>
        </p:nvSpPr>
        <p:spPr/>
        <p:txBody>
          <a:bodyPr/>
          <a:lstStyle/>
          <a:p>
            <a:fld id="{E6EEC99B-EBEB-49D8-BFA4-3882271AF321}" type="slidenum">
              <a:rPr lang="en-GB" smtClean="0"/>
              <a:t>78</a:t>
            </a:fld>
            <a:endParaRPr lang="en-GB"/>
          </a:p>
        </p:txBody>
      </p:sp>
    </p:spTree>
    <p:extLst>
      <p:ext uri="{BB962C8B-B14F-4D97-AF65-F5344CB8AC3E}">
        <p14:creationId xmlns:p14="http://schemas.microsoft.com/office/powerpoint/2010/main" val="378237776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a:t>Facilitators note: </a:t>
            </a:r>
          </a:p>
          <a:p>
            <a:r>
              <a:rPr lang="en-GB"/>
              <a:t>5 mins to answer any questions or consider discussion topics proposed by the participants </a:t>
            </a:r>
          </a:p>
        </p:txBody>
      </p:sp>
      <p:sp>
        <p:nvSpPr>
          <p:cNvPr id="4" name="Slide Number Placeholder 3"/>
          <p:cNvSpPr>
            <a:spLocks noGrp="1"/>
          </p:cNvSpPr>
          <p:nvPr>
            <p:ph type="sldNum" sz="quarter" idx="5"/>
          </p:nvPr>
        </p:nvSpPr>
        <p:spPr/>
        <p:txBody>
          <a:bodyPr/>
          <a:lstStyle/>
          <a:p>
            <a:fld id="{E6EEC99B-EBEB-49D8-BFA4-3882271AF321}" type="slidenum">
              <a:rPr lang="en-GB" smtClean="0"/>
              <a:t>79</a:t>
            </a:fld>
            <a:endParaRPr lang="en-GB"/>
          </a:p>
        </p:txBody>
      </p:sp>
    </p:spTree>
    <p:extLst>
      <p:ext uri="{BB962C8B-B14F-4D97-AF65-F5344CB8AC3E}">
        <p14:creationId xmlns:p14="http://schemas.microsoft.com/office/powerpoint/2010/main" val="3245154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8400" y="582613"/>
            <a:ext cx="5181600" cy="2914650"/>
          </a:xfrm>
          <a:prstGeom prst="rect">
            <a:avLst/>
          </a:prstGeom>
        </p:spPr>
      </p:sp>
      <p:sp>
        <p:nvSpPr>
          <p:cNvPr id="3" name="Notes Placeholder 2"/>
          <p:cNvSpPr>
            <a:spLocks noGrp="1"/>
          </p:cNvSpPr>
          <p:nvPr>
            <p:ph type="body" idx="1"/>
          </p:nvPr>
        </p:nvSpPr>
        <p:spPr>
          <a:xfrm>
            <a:off x="1005840" y="3691890"/>
            <a:ext cx="8046720" cy="3497580"/>
          </a:xfrm>
          <a:prstGeom prst="rect">
            <a:avLst/>
          </a:prstGeom>
        </p:spPr>
        <p:txBody>
          <a:bodyPr/>
          <a:lstStyle/>
          <a:p>
            <a:endParaRPr lang="en-US"/>
          </a:p>
        </p:txBody>
      </p:sp>
      <p:sp>
        <p:nvSpPr>
          <p:cNvPr id="4" name="Slide Number Placeholder 3"/>
          <p:cNvSpPr>
            <a:spLocks noGrp="1"/>
          </p:cNvSpPr>
          <p:nvPr>
            <p:ph type="sldNum" sz="quarter" idx="10"/>
          </p:nvPr>
        </p:nvSpPr>
        <p:spPr>
          <a:xfrm>
            <a:off x="5697432" y="7382431"/>
            <a:ext cx="4358640" cy="388620"/>
          </a:xfrm>
          <a:prstGeom prst="rect">
            <a:avLst/>
          </a:prstGeom>
        </p:spPr>
        <p:txBody>
          <a:bodyPr/>
          <a:lstStyle/>
          <a:p>
            <a:fld id="{1DBD9C93-6BF8-4717-B303-D9EE61B89E46}" type="slidenum">
              <a:rPr lang="en-US" smtClean="0"/>
              <a:t>8</a:t>
            </a:fld>
            <a:endParaRPr lang="en-US"/>
          </a:p>
        </p:txBody>
      </p:sp>
    </p:spTree>
    <p:extLst>
      <p:ext uri="{BB962C8B-B14F-4D97-AF65-F5344CB8AC3E}">
        <p14:creationId xmlns:p14="http://schemas.microsoft.com/office/powerpoint/2010/main" val="258880388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EEC99B-EBEB-49D8-BFA4-3882271AF321}" type="slidenum">
              <a:rPr lang="en-GB" smtClean="0"/>
              <a:t>80</a:t>
            </a:fld>
            <a:endParaRPr lang="en-GB"/>
          </a:p>
        </p:txBody>
      </p:sp>
    </p:spTree>
    <p:extLst>
      <p:ext uri="{BB962C8B-B14F-4D97-AF65-F5344CB8AC3E}">
        <p14:creationId xmlns:p14="http://schemas.microsoft.com/office/powerpoint/2010/main" val="338173897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971550"/>
            <a:ext cx="4660900"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endParaRPr lang="en-US" dirty="0"/>
          </a:p>
        </p:txBody>
      </p:sp>
    </p:spTree>
    <p:extLst>
      <p:ext uri="{BB962C8B-B14F-4D97-AF65-F5344CB8AC3E}">
        <p14:creationId xmlns:p14="http://schemas.microsoft.com/office/powerpoint/2010/main" val="320262238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spc="-5">
              <a:solidFill>
                <a:srgbClr val="000000"/>
              </a:solidFill>
              <a:effectLst/>
              <a:latin typeface="Arial" panose="020B0604020202020204" pitchFamily="34" charset="0"/>
              <a:ea typeface="Garamond" panose="02020404030301010803" pitchFamily="18" charset="0"/>
              <a:cs typeface="Garamond" panose="02020404030301010803" pitchFamily="18" charset="0"/>
            </a:endParaRPr>
          </a:p>
        </p:txBody>
      </p:sp>
      <p:sp>
        <p:nvSpPr>
          <p:cNvPr id="4" name="Slide Number Placeholder 3"/>
          <p:cNvSpPr>
            <a:spLocks noGrp="1"/>
          </p:cNvSpPr>
          <p:nvPr>
            <p:ph type="sldNum" sz="quarter" idx="5"/>
          </p:nvPr>
        </p:nvSpPr>
        <p:spPr/>
        <p:txBody>
          <a:bodyPr/>
          <a:lstStyle/>
          <a:p>
            <a:fld id="{E6EEC99B-EBEB-49D8-BFA4-3882271AF321}" type="slidenum">
              <a:rPr lang="en-GB" smtClean="0"/>
              <a:t>82</a:t>
            </a:fld>
            <a:endParaRPr lang="en-GB"/>
          </a:p>
        </p:txBody>
      </p:sp>
    </p:spTree>
    <p:extLst>
      <p:ext uri="{BB962C8B-B14F-4D97-AF65-F5344CB8AC3E}">
        <p14:creationId xmlns:p14="http://schemas.microsoft.com/office/powerpoint/2010/main" val="145463517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15 minutes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EC99B-EBEB-49D8-BFA4-3882271AF321}"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83</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08600801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Activity 1: presentation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ANNIMATE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We recommend use of SurveyCTO as all EN-MINI-PRISM tools are adapted for this platform and this will facilitate an automated analysis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p>
        </p:txBody>
      </p:sp>
      <p:sp>
        <p:nvSpPr>
          <p:cNvPr id="4" name="Slide Number Placeholder 3"/>
          <p:cNvSpPr>
            <a:spLocks noGrp="1"/>
          </p:cNvSpPr>
          <p:nvPr>
            <p:ph type="sldNum" sz="quarter" idx="5"/>
          </p:nvPr>
        </p:nvSpPr>
        <p:spPr/>
        <p:txBody>
          <a:bodyPr/>
          <a:lstStyle/>
          <a:p>
            <a:fld id="{E6EEC99B-EBEB-49D8-BFA4-3882271AF321}" type="slidenum">
              <a:rPr lang="en-GB" smtClean="0"/>
              <a:t>84</a:t>
            </a:fld>
            <a:endParaRPr lang="en-GB"/>
          </a:p>
        </p:txBody>
      </p:sp>
    </p:spTree>
    <p:extLst>
      <p:ext uri="{BB962C8B-B14F-4D97-AF65-F5344CB8AC3E}">
        <p14:creationId xmlns:p14="http://schemas.microsoft.com/office/powerpoint/2010/main" val="62960368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800" spc="-5">
                <a:solidFill>
                  <a:srgbClr val="000000"/>
                </a:solidFill>
                <a:effectLst/>
                <a:latin typeface="Georgia" panose="02040502050405020303" pitchFamily="18" charset="0"/>
                <a:ea typeface="Garamond" panose="02020404030301010803" pitchFamily="18" charset="0"/>
                <a:cs typeface="Garamond" panose="02020404030301010803" pitchFamily="18" charset="0"/>
              </a:rPr>
              <a:t>To ensure data collection is as simple as possible, and in line with existing PRISM tools, the EN-MINI-PRISM tools have been set up for data entry on the digital platform: SurveyCTO</a:t>
            </a:r>
          </a:p>
          <a:p>
            <a:pPr marL="0" indent="0">
              <a:buNone/>
            </a:pPr>
            <a:endParaRPr lang="en-GB" b="1">
              <a:solidFill>
                <a:srgbClr val="D06228"/>
              </a:solidFill>
              <a:latin typeface="Segoe UI" panose="020B0502040204020203" pitchFamily="34" charset="0"/>
            </a:endParaRPr>
          </a:p>
          <a:p>
            <a:pPr marL="0" indent="0">
              <a:buNone/>
            </a:pPr>
            <a:r>
              <a:rPr lang="en-US">
                <a:solidFill>
                  <a:srgbClr val="323130"/>
                </a:solidFill>
                <a:latin typeface="Segoe UI" panose="020B0502040204020203" pitchFamily="34" charset="0"/>
              </a:rPr>
              <a:t>Data can be entered directly on the SurveyCTO secure server using smart phones or tablets. </a:t>
            </a:r>
          </a:p>
          <a:p>
            <a:pPr marL="0" indent="0">
              <a:buNone/>
            </a:pPr>
            <a:r>
              <a:rPr lang="en-US" b="0" i="0">
                <a:solidFill>
                  <a:srgbClr val="323130"/>
                </a:solidFill>
                <a:effectLst/>
                <a:latin typeface="Segoe UI" panose="020B0502040204020203" pitchFamily="34" charset="0"/>
              </a:rPr>
              <a:t>Digitized EN-MINI-PRISM tools are coded </a:t>
            </a:r>
            <a:r>
              <a:rPr lang="en-US" b="0" i="0" u="none">
                <a:solidFill>
                  <a:srgbClr val="323130"/>
                </a:solidFill>
                <a:effectLst/>
                <a:latin typeface="Segoe UI" panose="020B0502040204020203" pitchFamily="34" charset="0"/>
              </a:rPr>
              <a:t>and ready for use with SurveyCTO. </a:t>
            </a:r>
          </a:p>
          <a:p>
            <a:pPr marL="0" indent="0">
              <a:buNone/>
            </a:pPr>
            <a:r>
              <a:rPr lang="en-US" b="0" i="0" u="none">
                <a:solidFill>
                  <a:srgbClr val="323130"/>
                </a:solidFill>
                <a:effectLst/>
                <a:latin typeface="Segoe UI" panose="020B0502040204020203" pitchFamily="34" charset="0"/>
              </a:rPr>
              <a:t>In addition, data collected using SurveyCTO has been made compatible with an automated </a:t>
            </a:r>
            <a:r>
              <a:rPr lang="en-US" b="0" i="0">
                <a:solidFill>
                  <a:srgbClr val="323130"/>
                </a:solidFill>
                <a:effectLst/>
                <a:latin typeface="Segoe UI" panose="020B0502040204020203" pitchFamily="34" charset="0"/>
              </a:rPr>
              <a:t>analysis process. </a:t>
            </a:r>
            <a:endParaRPr lang="en-GB"/>
          </a:p>
        </p:txBody>
      </p:sp>
      <p:sp>
        <p:nvSpPr>
          <p:cNvPr id="4" name="Slide Number Placeholder 3"/>
          <p:cNvSpPr>
            <a:spLocks noGrp="1"/>
          </p:cNvSpPr>
          <p:nvPr>
            <p:ph type="sldNum" sz="quarter" idx="5"/>
          </p:nvPr>
        </p:nvSpPr>
        <p:spPr/>
        <p:txBody>
          <a:bodyPr/>
          <a:lstStyle/>
          <a:p>
            <a:fld id="{E6EEC99B-EBEB-49D8-BFA4-3882271AF321}" type="slidenum">
              <a:rPr lang="en-GB" smtClean="0"/>
              <a:t>85</a:t>
            </a:fld>
            <a:endParaRPr lang="en-GB"/>
          </a:p>
        </p:txBody>
      </p:sp>
    </p:spTree>
    <p:extLst>
      <p:ext uri="{BB962C8B-B14F-4D97-AF65-F5344CB8AC3E}">
        <p14:creationId xmlns:p14="http://schemas.microsoft.com/office/powerpoint/2010/main" val="174004220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90" indent="-8890">
              <a:lnSpc>
                <a:spcPts val="1400"/>
              </a:lnSpc>
              <a:spcAft>
                <a:spcPts val="600"/>
              </a:spcAft>
            </a:pPr>
            <a:r>
              <a:rPr lang="en-US" sz="1800" spc="-5" dirty="0" err="1">
                <a:solidFill>
                  <a:srgbClr val="000000"/>
                </a:solidFill>
                <a:effectLst/>
                <a:latin typeface="Georgia" panose="02040502050405020303" pitchFamily="18" charset="0"/>
                <a:ea typeface="Garamond" panose="02020404030301010803" pitchFamily="18" charset="0"/>
                <a:cs typeface="Garamond" panose="02020404030301010803" pitchFamily="18" charset="0"/>
              </a:rPr>
              <a:t>SurveyCTO</a:t>
            </a:r>
            <a:r>
              <a:rPr lang="en-US" sz="1800" spc="-5" dirty="0">
                <a:solidFill>
                  <a:srgbClr val="000000"/>
                </a:solidFill>
                <a:effectLst/>
                <a:latin typeface="Georgia" panose="02040502050405020303" pitchFamily="18" charset="0"/>
                <a:ea typeface="Garamond" panose="02020404030301010803" pitchFamily="18" charset="0"/>
                <a:cs typeface="Garamond" panose="02020404030301010803" pitchFamily="18" charset="0"/>
              </a:rPr>
              <a:t> is a software platform based on Open Data Kit (or ODK) and has GDPR compliant security features. </a:t>
            </a:r>
          </a:p>
          <a:p>
            <a:pPr marL="8890" indent="-8890">
              <a:lnSpc>
                <a:spcPts val="1400"/>
              </a:lnSpc>
              <a:spcAft>
                <a:spcPts val="600"/>
              </a:spcAft>
            </a:pPr>
            <a:r>
              <a:rPr lang="en-US" sz="1800" spc="-5" dirty="0">
                <a:solidFill>
                  <a:srgbClr val="000000"/>
                </a:solidFill>
                <a:effectLst/>
                <a:latin typeface="Georgia" panose="02040502050405020303" pitchFamily="18" charset="0"/>
                <a:ea typeface="Garamond" panose="02020404030301010803" pitchFamily="18" charset="0"/>
                <a:cs typeface="Garamond" panose="02020404030301010803" pitchFamily="18" charset="0"/>
              </a:rPr>
              <a:t>We will go into this in careful detail by each tool shortly, but here you can get a quick feel for how data are entered in practice</a:t>
            </a:r>
          </a:p>
          <a:p>
            <a:pPr marL="0" indent="0">
              <a:lnSpc>
                <a:spcPts val="1400"/>
              </a:lnSpc>
              <a:spcAft>
                <a:spcPts val="600"/>
              </a:spcAft>
              <a:buFont typeface="Arial" panose="020B0604020202020204" pitchFamily="34" charset="0"/>
              <a:buNone/>
            </a:pPr>
            <a:endParaRPr lang="en-US" sz="1800" spc="-5" dirty="0">
              <a:solidFill>
                <a:srgbClr val="000000"/>
              </a:solidFill>
              <a:effectLst/>
              <a:latin typeface="Georgia" panose="02040502050405020303" pitchFamily="18" charset="0"/>
              <a:ea typeface="Garamond" panose="02020404030301010803" pitchFamily="18" charset="0"/>
              <a:cs typeface="Garamond" panose="02020404030301010803" pitchFamily="18" charset="0"/>
            </a:endParaRPr>
          </a:p>
        </p:txBody>
      </p:sp>
      <p:sp>
        <p:nvSpPr>
          <p:cNvPr id="4" name="Slide Number Placeholder 3"/>
          <p:cNvSpPr>
            <a:spLocks noGrp="1"/>
          </p:cNvSpPr>
          <p:nvPr>
            <p:ph type="sldNum" sz="quarter" idx="5"/>
          </p:nvPr>
        </p:nvSpPr>
        <p:spPr/>
        <p:txBody>
          <a:bodyPr/>
          <a:lstStyle/>
          <a:p>
            <a:fld id="{E6EEC99B-EBEB-49D8-BFA4-3882271AF321}" type="slidenum">
              <a:rPr lang="en-GB" smtClean="0"/>
              <a:t>86</a:t>
            </a:fld>
            <a:endParaRPr lang="en-GB"/>
          </a:p>
        </p:txBody>
      </p:sp>
    </p:spTree>
    <p:extLst>
      <p:ext uri="{BB962C8B-B14F-4D97-AF65-F5344CB8AC3E}">
        <p14:creationId xmlns:p14="http://schemas.microsoft.com/office/powerpoint/2010/main" val="421728645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800" b="1" dirty="0"/>
              <a:t>First. </a:t>
            </a:r>
          </a:p>
          <a:p>
            <a:pPr marL="0" indent="0">
              <a:buNone/>
            </a:pPr>
            <a:r>
              <a:rPr lang="en-GB" sz="1800" b="1" dirty="0"/>
              <a:t>We select ‘’Fill blank form’’ </a:t>
            </a:r>
          </a:p>
          <a:p>
            <a:pPr marL="0" indent="0">
              <a:lnSpc>
                <a:spcPts val="1400"/>
              </a:lnSpc>
              <a:spcAft>
                <a:spcPts val="600"/>
              </a:spcAft>
              <a:buFont typeface="Arial" panose="020B0604020202020204" pitchFamily="34" charset="0"/>
              <a:buNone/>
            </a:pPr>
            <a:endParaRPr lang="en-US" sz="1800" spc="-5" dirty="0">
              <a:solidFill>
                <a:srgbClr val="000000"/>
              </a:solidFill>
              <a:effectLst/>
              <a:latin typeface="Georgia" panose="02040502050405020303" pitchFamily="18" charset="0"/>
              <a:ea typeface="Garamond" panose="02020404030301010803" pitchFamily="18" charset="0"/>
              <a:cs typeface="Garamond" panose="02020404030301010803" pitchFamily="18" charset="0"/>
            </a:endParaRPr>
          </a:p>
        </p:txBody>
      </p:sp>
      <p:sp>
        <p:nvSpPr>
          <p:cNvPr id="4" name="Slide Number Placeholder 3"/>
          <p:cNvSpPr>
            <a:spLocks noGrp="1"/>
          </p:cNvSpPr>
          <p:nvPr>
            <p:ph type="sldNum" sz="quarter" idx="5"/>
          </p:nvPr>
        </p:nvSpPr>
        <p:spPr/>
        <p:txBody>
          <a:bodyPr/>
          <a:lstStyle/>
          <a:p>
            <a:fld id="{E6EEC99B-EBEB-49D8-BFA4-3882271AF321}" type="slidenum">
              <a:rPr lang="en-GB" smtClean="0"/>
              <a:t>87</a:t>
            </a:fld>
            <a:endParaRPr lang="en-GB"/>
          </a:p>
        </p:txBody>
      </p:sp>
    </p:spTree>
    <p:extLst>
      <p:ext uri="{BB962C8B-B14F-4D97-AF65-F5344CB8AC3E}">
        <p14:creationId xmlns:p14="http://schemas.microsoft.com/office/powerpoint/2010/main" val="315500413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ts val="1400"/>
              </a:lnSpc>
              <a:spcAft>
                <a:spcPts val="600"/>
              </a:spcAft>
              <a:buFont typeface="Arial" panose="020B0604020202020204" pitchFamily="34" charset="0"/>
              <a:buNone/>
            </a:pPr>
            <a:r>
              <a:rPr lang="en-US" sz="1800" spc="-5" dirty="0">
                <a:solidFill>
                  <a:srgbClr val="000000"/>
                </a:solidFill>
                <a:effectLst/>
                <a:latin typeface="Georgia" panose="02040502050405020303" pitchFamily="18" charset="0"/>
                <a:ea typeface="Garamond" panose="02020404030301010803" pitchFamily="18" charset="0"/>
                <a:cs typeface="Garamond" panose="02020404030301010803" pitchFamily="18" charset="0"/>
              </a:rPr>
              <a:t>Next we see the full list of the EN-MINI-PRISM tool forms, and can just tap on whichever one we would like to select. </a:t>
            </a:r>
          </a:p>
          <a:p>
            <a:pPr marL="0" indent="0">
              <a:lnSpc>
                <a:spcPts val="1400"/>
              </a:lnSpc>
              <a:spcAft>
                <a:spcPts val="600"/>
              </a:spcAft>
              <a:buFont typeface="Arial" panose="020B0604020202020204" pitchFamily="34" charset="0"/>
              <a:buNone/>
            </a:pPr>
            <a:r>
              <a:rPr lang="en-US" sz="1800" spc="-5" dirty="0">
                <a:solidFill>
                  <a:srgbClr val="000000"/>
                </a:solidFill>
                <a:effectLst/>
                <a:latin typeface="Georgia" panose="02040502050405020303" pitchFamily="18" charset="0"/>
                <a:ea typeface="Garamond" panose="02020404030301010803" pitchFamily="18" charset="0"/>
                <a:cs typeface="Garamond" panose="02020404030301010803" pitchFamily="18" charset="0"/>
              </a:rPr>
              <a:t>For now let’s use the EN-MINI-PRISM tool 3. </a:t>
            </a:r>
          </a:p>
          <a:p>
            <a:pPr marL="0" indent="0">
              <a:lnSpc>
                <a:spcPts val="1400"/>
              </a:lnSpc>
              <a:spcAft>
                <a:spcPts val="600"/>
              </a:spcAft>
              <a:buFont typeface="Arial" panose="020B0604020202020204" pitchFamily="34" charset="0"/>
              <a:buNone/>
            </a:pPr>
            <a:endParaRPr lang="en-US" sz="1800" spc="-5" dirty="0">
              <a:solidFill>
                <a:srgbClr val="000000"/>
              </a:solidFill>
              <a:effectLst/>
              <a:latin typeface="Georgia" panose="02040502050405020303" pitchFamily="18" charset="0"/>
              <a:ea typeface="Garamond" panose="02020404030301010803" pitchFamily="18" charset="0"/>
              <a:cs typeface="Garamond" panose="02020404030301010803" pitchFamily="18" charset="0"/>
            </a:endParaRPr>
          </a:p>
        </p:txBody>
      </p:sp>
      <p:sp>
        <p:nvSpPr>
          <p:cNvPr id="4" name="Slide Number Placeholder 3"/>
          <p:cNvSpPr>
            <a:spLocks noGrp="1"/>
          </p:cNvSpPr>
          <p:nvPr>
            <p:ph type="sldNum" sz="quarter" idx="5"/>
          </p:nvPr>
        </p:nvSpPr>
        <p:spPr/>
        <p:txBody>
          <a:bodyPr/>
          <a:lstStyle/>
          <a:p>
            <a:fld id="{E6EEC99B-EBEB-49D8-BFA4-3882271AF321}" type="slidenum">
              <a:rPr lang="en-GB" smtClean="0"/>
              <a:t>88</a:t>
            </a:fld>
            <a:endParaRPr lang="en-GB"/>
          </a:p>
        </p:txBody>
      </p:sp>
    </p:spTree>
    <p:extLst>
      <p:ext uri="{BB962C8B-B14F-4D97-AF65-F5344CB8AC3E}">
        <p14:creationId xmlns:p14="http://schemas.microsoft.com/office/powerpoint/2010/main" val="349153199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ts val="1400"/>
              </a:lnSpc>
              <a:spcAft>
                <a:spcPts val="600"/>
              </a:spcAft>
              <a:buFont typeface="Arial" panose="020B0604020202020204" pitchFamily="34" charset="0"/>
              <a:buNone/>
            </a:pPr>
            <a:r>
              <a:rPr lang="en-US" sz="1800" spc="-5">
                <a:solidFill>
                  <a:srgbClr val="000000"/>
                </a:solidFill>
                <a:effectLst/>
                <a:latin typeface="Georgia" panose="02040502050405020303" pitchFamily="18" charset="0"/>
                <a:ea typeface="Garamond" panose="02020404030301010803" pitchFamily="18" charset="0"/>
                <a:cs typeface="Garamond" panose="02020404030301010803" pitchFamily="18" charset="0"/>
              </a:rPr>
              <a:t>Users are immediately provided guidance on how to navigate through different sections of the form, which includes intuitive right and left swipe actions to move between different screens and questions. </a:t>
            </a:r>
          </a:p>
        </p:txBody>
      </p:sp>
      <p:sp>
        <p:nvSpPr>
          <p:cNvPr id="4" name="Slide Number Placeholder 3"/>
          <p:cNvSpPr>
            <a:spLocks noGrp="1"/>
          </p:cNvSpPr>
          <p:nvPr>
            <p:ph type="sldNum" sz="quarter" idx="5"/>
          </p:nvPr>
        </p:nvSpPr>
        <p:spPr/>
        <p:txBody>
          <a:bodyPr/>
          <a:lstStyle/>
          <a:p>
            <a:fld id="{E6EEC99B-EBEB-49D8-BFA4-3882271AF321}" type="slidenum">
              <a:rPr lang="en-GB" smtClean="0"/>
              <a:t>89</a:t>
            </a:fld>
            <a:endParaRPr lang="en-GB"/>
          </a:p>
        </p:txBody>
      </p:sp>
    </p:spTree>
    <p:extLst>
      <p:ext uri="{BB962C8B-B14F-4D97-AF65-F5344CB8AC3E}">
        <p14:creationId xmlns:p14="http://schemas.microsoft.com/office/powerpoint/2010/main" val="4018860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971550"/>
            <a:ext cx="4660900"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endParaRPr lang="en-US" dirty="0"/>
          </a:p>
        </p:txBody>
      </p:sp>
    </p:spTree>
    <p:extLst>
      <p:ext uri="{BB962C8B-B14F-4D97-AF65-F5344CB8AC3E}">
        <p14:creationId xmlns:p14="http://schemas.microsoft.com/office/powerpoint/2010/main" val="243669482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a:t>Data collectors are required to enter their name and will also be prompted for other details such as their location</a:t>
            </a:r>
            <a:endParaRPr lang="en-US" sz="1800" b="0" spc="-5">
              <a:solidFill>
                <a:srgbClr val="000000"/>
              </a:solidFill>
              <a:effectLst/>
              <a:latin typeface="Georgia" panose="02040502050405020303" pitchFamily="18" charset="0"/>
              <a:ea typeface="Garamond" panose="02020404030301010803" pitchFamily="18" charset="0"/>
              <a:cs typeface="Garamond" panose="02020404030301010803" pitchFamily="18" charset="0"/>
            </a:endParaRPr>
          </a:p>
        </p:txBody>
      </p:sp>
      <p:sp>
        <p:nvSpPr>
          <p:cNvPr id="4" name="Slide Number Placeholder 3"/>
          <p:cNvSpPr>
            <a:spLocks noGrp="1"/>
          </p:cNvSpPr>
          <p:nvPr>
            <p:ph type="sldNum" sz="quarter" idx="5"/>
          </p:nvPr>
        </p:nvSpPr>
        <p:spPr/>
        <p:txBody>
          <a:bodyPr/>
          <a:lstStyle/>
          <a:p>
            <a:fld id="{E6EEC99B-EBEB-49D8-BFA4-3882271AF321}" type="slidenum">
              <a:rPr lang="en-GB" smtClean="0"/>
              <a:t>90</a:t>
            </a:fld>
            <a:endParaRPr lang="en-GB"/>
          </a:p>
        </p:txBody>
      </p:sp>
    </p:spTree>
    <p:extLst>
      <p:ext uri="{BB962C8B-B14F-4D97-AF65-F5344CB8AC3E}">
        <p14:creationId xmlns:p14="http://schemas.microsoft.com/office/powerpoint/2010/main" val="10680473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a:t>As you can see from this question, data collectors simply tap to select the relevant option. </a:t>
            </a:r>
          </a:p>
        </p:txBody>
      </p:sp>
      <p:sp>
        <p:nvSpPr>
          <p:cNvPr id="4" name="Slide Number Placeholder 3"/>
          <p:cNvSpPr>
            <a:spLocks noGrp="1"/>
          </p:cNvSpPr>
          <p:nvPr>
            <p:ph type="sldNum" sz="quarter" idx="5"/>
          </p:nvPr>
        </p:nvSpPr>
        <p:spPr/>
        <p:txBody>
          <a:bodyPr/>
          <a:lstStyle/>
          <a:p>
            <a:fld id="{E6EEC99B-EBEB-49D8-BFA4-3882271AF321}" type="slidenum">
              <a:rPr lang="en-GB" smtClean="0"/>
              <a:t>91</a:t>
            </a:fld>
            <a:endParaRPr lang="en-GB"/>
          </a:p>
        </p:txBody>
      </p:sp>
    </p:spTree>
    <p:extLst>
      <p:ext uri="{BB962C8B-B14F-4D97-AF65-F5344CB8AC3E}">
        <p14:creationId xmlns:p14="http://schemas.microsoft.com/office/powerpoint/2010/main" val="206469916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90" indent="-8890">
              <a:lnSpc>
                <a:spcPts val="1400"/>
              </a:lnSpc>
              <a:spcAft>
                <a:spcPts val="600"/>
              </a:spcAft>
            </a:pPr>
            <a:r>
              <a:rPr lang="en-GB" sz="1800" spc="-5" dirty="0">
                <a:solidFill>
                  <a:srgbClr val="000000"/>
                </a:solidFill>
                <a:effectLst/>
                <a:latin typeface="Georgia" panose="02040502050405020303" pitchFamily="18" charset="0"/>
                <a:ea typeface="Garamond" panose="02020404030301010803" pitchFamily="18" charset="0"/>
                <a:cs typeface="Garamond" panose="02020404030301010803" pitchFamily="18" charset="0"/>
              </a:rPr>
              <a:t>Here are some more examples of how different questions formats appear in the platform, and how user-friendly </a:t>
            </a:r>
            <a:r>
              <a:rPr lang="en-GB" sz="1800" spc="-5" dirty="0" err="1">
                <a:solidFill>
                  <a:srgbClr val="000000"/>
                </a:solidFill>
                <a:effectLst/>
                <a:latin typeface="Georgia" panose="02040502050405020303" pitchFamily="18" charset="0"/>
                <a:ea typeface="Garamond" panose="02020404030301010803" pitchFamily="18" charset="0"/>
                <a:cs typeface="Garamond" panose="02020404030301010803" pitchFamily="18" charset="0"/>
              </a:rPr>
              <a:t>SurveyCTO</a:t>
            </a:r>
            <a:r>
              <a:rPr lang="en-GB" sz="1800" spc="-5" dirty="0">
                <a:solidFill>
                  <a:srgbClr val="000000"/>
                </a:solidFill>
                <a:effectLst/>
                <a:latin typeface="Georgia" panose="02040502050405020303" pitchFamily="18" charset="0"/>
                <a:ea typeface="Garamond" panose="02020404030301010803" pitchFamily="18" charset="0"/>
                <a:cs typeface="Garamond" panose="02020404030301010803" pitchFamily="18" charset="0"/>
              </a:rPr>
              <a:t> is for data collectors--e</a:t>
            </a:r>
            <a:r>
              <a:rPr lang="en-GB" sz="1800" spc="-5" dirty="0">
                <a:solidFill>
                  <a:srgbClr val="FF0000"/>
                </a:solidFill>
                <a:effectLst/>
                <a:latin typeface="Georgia" panose="02040502050405020303" pitchFamily="18" charset="0"/>
                <a:ea typeface="Garamond" panose="02020404030301010803" pitchFamily="18" charset="0"/>
                <a:cs typeface="Garamond" panose="02020404030301010803" pitchFamily="18" charset="0"/>
              </a:rPr>
              <a:t>ven when using a mobile phone</a:t>
            </a:r>
          </a:p>
          <a:p>
            <a:pPr marL="8890" indent="-8890">
              <a:lnSpc>
                <a:spcPts val="1400"/>
              </a:lnSpc>
              <a:spcAft>
                <a:spcPts val="600"/>
              </a:spcAft>
            </a:pPr>
            <a:r>
              <a:rPr lang="en-GB" sz="1800" spc="-5" dirty="0">
                <a:solidFill>
                  <a:srgbClr val="000000"/>
                </a:solidFill>
                <a:effectLst/>
                <a:latin typeface="Georgia" panose="02040502050405020303" pitchFamily="18" charset="0"/>
                <a:ea typeface="Garamond" panose="02020404030301010803" pitchFamily="18" charset="0"/>
                <a:cs typeface="Garamond" panose="02020404030301010803" pitchFamily="18" charset="0"/>
              </a:rPr>
              <a:t>Skip patterns are embedded, in addition to warning prompts for improbable data values.  </a:t>
            </a:r>
          </a:p>
          <a:p>
            <a:pPr marL="8890" indent="-8890">
              <a:lnSpc>
                <a:spcPts val="1400"/>
              </a:lnSpc>
              <a:spcAft>
                <a:spcPts val="600"/>
              </a:spcAft>
            </a:pPr>
            <a:endParaRPr lang="en-GB" sz="1800" spc="-5" dirty="0">
              <a:solidFill>
                <a:srgbClr val="000000"/>
              </a:solidFill>
              <a:effectLst/>
              <a:latin typeface="Georgia" panose="02040502050405020303" pitchFamily="18" charset="0"/>
              <a:ea typeface="Garamond" panose="02020404030301010803" pitchFamily="18" charset="0"/>
              <a:cs typeface="Garamond" panose="02020404030301010803" pitchFamily="18" charset="0"/>
            </a:endParaRPr>
          </a:p>
          <a:p>
            <a:pPr marL="8890" indent="-8890">
              <a:lnSpc>
                <a:spcPts val="1400"/>
              </a:lnSpc>
              <a:spcAft>
                <a:spcPts val="600"/>
              </a:spcAft>
            </a:pPr>
            <a:r>
              <a:rPr lang="en-GB" sz="1800" b="1" u="sng" spc="-5" dirty="0">
                <a:solidFill>
                  <a:srgbClr val="000000"/>
                </a:solidFill>
                <a:effectLst/>
                <a:latin typeface="Georgia" panose="02040502050405020303" pitchFamily="18" charset="0"/>
                <a:ea typeface="Garamond" panose="02020404030301010803" pitchFamily="18" charset="0"/>
                <a:cs typeface="Garamond" panose="02020404030301010803" pitchFamily="18" charset="0"/>
              </a:rPr>
              <a:t>Facilitators note:</a:t>
            </a:r>
          </a:p>
          <a:p>
            <a:pPr marL="8890" marR="0" lvl="0" indent="-8890" algn="l" defTabSz="914400" rtl="0" eaLnBrk="1" fontAlgn="auto" latinLnBrk="0" hangingPunct="1">
              <a:lnSpc>
                <a:spcPts val="1400"/>
              </a:lnSpc>
              <a:spcBef>
                <a:spcPts val="0"/>
              </a:spcBef>
              <a:spcAft>
                <a:spcPts val="600"/>
              </a:spcAft>
              <a:buClrTx/>
              <a:buSzTx/>
              <a:buFontTx/>
              <a:buNone/>
              <a:tabLst/>
              <a:defRPr/>
            </a:pPr>
            <a:r>
              <a:rPr lang="en-GB" sz="1800" kern="1200" dirty="0">
                <a:solidFill>
                  <a:schemeClr val="dk1"/>
                </a:solidFill>
                <a:ea typeface="+mn-ea"/>
                <a:cs typeface="+mn-cs"/>
              </a:rPr>
              <a:t>Clicking to advance will show each example in turn.</a:t>
            </a:r>
          </a:p>
          <a:p>
            <a:pPr marL="8890" marR="0" lvl="0" indent="-8890" algn="l" defTabSz="914400" rtl="0" eaLnBrk="1" fontAlgn="auto" latinLnBrk="0" hangingPunct="1">
              <a:lnSpc>
                <a:spcPts val="1400"/>
              </a:lnSpc>
              <a:spcBef>
                <a:spcPts val="0"/>
              </a:spcBef>
              <a:spcAft>
                <a:spcPts val="600"/>
              </a:spcAft>
              <a:buClrTx/>
              <a:buSzTx/>
              <a:buFontTx/>
              <a:buNone/>
              <a:tabLst/>
              <a:defRPr/>
            </a:pPr>
            <a:r>
              <a:rPr lang="en-GB" sz="1800" kern="1200" dirty="0">
                <a:solidFill>
                  <a:schemeClr val="dk1"/>
                </a:solidFill>
                <a:ea typeface="+mn-ea"/>
                <a:cs typeface="+mn-cs"/>
              </a:rPr>
              <a:t>Demonstrate h</a:t>
            </a:r>
            <a:r>
              <a:rPr lang="en-US" sz="1800" kern="1200" dirty="0">
                <a:solidFill>
                  <a:schemeClr val="dk1"/>
                </a:solidFill>
                <a:ea typeface="+mn-ea"/>
                <a:cs typeface="+mn-cs"/>
              </a:rPr>
              <a:t>ow to enter data collected during the PRISM assessment using </a:t>
            </a:r>
            <a:r>
              <a:rPr lang="en-US" sz="1800" kern="1200" dirty="0" err="1">
                <a:solidFill>
                  <a:schemeClr val="dk1"/>
                </a:solidFill>
                <a:ea typeface="+mn-ea"/>
                <a:cs typeface="+mn-cs"/>
              </a:rPr>
              <a:t>SurveyCTO</a:t>
            </a:r>
            <a:r>
              <a:rPr lang="en-US" sz="1800" kern="1200" dirty="0">
                <a:solidFill>
                  <a:schemeClr val="dk1"/>
                </a:solidFill>
                <a:ea typeface="+mn-ea"/>
                <a:cs typeface="+mn-cs"/>
              </a:rPr>
              <a:t> (suggest to project live use of </a:t>
            </a:r>
            <a:r>
              <a:rPr lang="en-US" sz="1800" kern="1200" dirty="0" err="1">
                <a:solidFill>
                  <a:schemeClr val="dk1"/>
                </a:solidFill>
                <a:ea typeface="+mn-ea"/>
                <a:cs typeface="+mn-cs"/>
              </a:rPr>
              <a:t>SurveyCTO</a:t>
            </a:r>
            <a:r>
              <a:rPr lang="en-US" sz="1800" kern="1200" dirty="0">
                <a:solidFill>
                  <a:schemeClr val="dk1"/>
                </a:solidFill>
                <a:ea typeface="+mn-ea"/>
                <a:cs typeface="+mn-cs"/>
              </a:rPr>
              <a:t> data entry on big screen) </a:t>
            </a:r>
            <a:endParaRPr lang="en-GB" sz="1800" kern="1200" dirty="0">
              <a:solidFill>
                <a:schemeClr val="dk1"/>
              </a:solidFill>
              <a:ea typeface="+mn-ea"/>
              <a:cs typeface="+mn-cs"/>
            </a:endParaRPr>
          </a:p>
          <a:p>
            <a:pPr marL="8890" indent="-8890">
              <a:lnSpc>
                <a:spcPts val="1400"/>
              </a:lnSpc>
              <a:spcAft>
                <a:spcPts val="600"/>
              </a:spcAft>
            </a:pPr>
            <a:endParaRPr lang="en-GB" sz="1800" spc="-5" dirty="0">
              <a:solidFill>
                <a:srgbClr val="000000"/>
              </a:solidFill>
              <a:effectLst/>
              <a:latin typeface="Georgia" panose="02040502050405020303" pitchFamily="18" charset="0"/>
              <a:ea typeface="Garamond" panose="02020404030301010803" pitchFamily="18" charset="0"/>
              <a:cs typeface="Garamond" panose="02020404030301010803" pitchFamily="18" charset="0"/>
            </a:endParaRPr>
          </a:p>
        </p:txBody>
      </p:sp>
      <p:sp>
        <p:nvSpPr>
          <p:cNvPr id="4" name="Slide Number Placeholder 3"/>
          <p:cNvSpPr>
            <a:spLocks noGrp="1"/>
          </p:cNvSpPr>
          <p:nvPr>
            <p:ph type="sldNum" sz="quarter" idx="5"/>
          </p:nvPr>
        </p:nvSpPr>
        <p:spPr/>
        <p:txBody>
          <a:bodyPr/>
          <a:lstStyle/>
          <a:p>
            <a:fld id="{E6EEC99B-EBEB-49D8-BFA4-3882271AF321}" type="slidenum">
              <a:rPr lang="en-GB" smtClean="0"/>
              <a:t>92</a:t>
            </a:fld>
            <a:endParaRPr lang="en-GB"/>
          </a:p>
        </p:txBody>
      </p:sp>
    </p:spTree>
    <p:extLst>
      <p:ext uri="{BB962C8B-B14F-4D97-AF65-F5344CB8AC3E}">
        <p14:creationId xmlns:p14="http://schemas.microsoft.com/office/powerpoint/2010/main" val="70243012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E6EEC99B-EBEB-49D8-BFA4-3882271AF321}" type="slidenum">
              <a:rPr lang="en-GB" smtClean="0"/>
              <a:t>93</a:t>
            </a:fld>
            <a:endParaRPr lang="en-GB"/>
          </a:p>
        </p:txBody>
      </p:sp>
    </p:spTree>
    <p:extLst>
      <p:ext uri="{BB962C8B-B14F-4D97-AF65-F5344CB8AC3E}">
        <p14:creationId xmlns:p14="http://schemas.microsoft.com/office/powerpoint/2010/main" val="319472867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EN-MINI PAT generates the standard PRISM analysis adapted for EN-MINI.   287 tables of information which can be used in many different ways to improve routine systems for newborns.</a:t>
            </a:r>
          </a:p>
          <a:p>
            <a:r>
              <a:rPr lang="en-GB"/>
              <a:t>In addition to a simple dashboard summary as shown here.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EC99B-EBEB-49D8-BFA4-3882271AF3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497324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t>
            </a:r>
            <a:r>
              <a:rPr lang="en-GB"/>
              <a:t>N-MINI-PRISM tools generate comprehensive overview newborn/stillbirth indicator performance with specific details to guide priority actions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EC99B-EBEB-49D8-BFA4-3882271AF3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831385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a:t>Facilitators note: </a:t>
            </a:r>
          </a:p>
          <a:p>
            <a:r>
              <a:rPr lang="en-GB"/>
              <a:t>15 mins to o</a:t>
            </a:r>
            <a:r>
              <a:rPr lang="en-US"/>
              <a:t>pen SurveyCTO on preferred mobile devises, upload and navigate to EN-MINI-PRISM tools </a:t>
            </a:r>
            <a:endParaRPr lang="en-GB"/>
          </a:p>
        </p:txBody>
      </p:sp>
      <p:sp>
        <p:nvSpPr>
          <p:cNvPr id="4" name="Slide Number Placeholder 3"/>
          <p:cNvSpPr>
            <a:spLocks noGrp="1"/>
          </p:cNvSpPr>
          <p:nvPr>
            <p:ph type="sldNum" sz="quarter" idx="5"/>
          </p:nvPr>
        </p:nvSpPr>
        <p:spPr/>
        <p:txBody>
          <a:bodyPr/>
          <a:lstStyle/>
          <a:p>
            <a:fld id="{E6EEC99B-EBEB-49D8-BFA4-3882271AF321}" type="slidenum">
              <a:rPr lang="en-GB" smtClean="0"/>
              <a:t>96</a:t>
            </a:fld>
            <a:endParaRPr lang="en-GB"/>
          </a:p>
        </p:txBody>
      </p:sp>
    </p:spTree>
    <p:extLst>
      <p:ext uri="{BB962C8B-B14F-4D97-AF65-F5344CB8AC3E}">
        <p14:creationId xmlns:p14="http://schemas.microsoft.com/office/powerpoint/2010/main" val="111858169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a:t>Facilitators note: </a:t>
            </a:r>
          </a:p>
          <a:p>
            <a:r>
              <a:rPr lang="en-GB"/>
              <a:t>10 mins to answer any questions or consider discussion topics proposed by the participants </a:t>
            </a:r>
          </a:p>
        </p:txBody>
      </p:sp>
      <p:sp>
        <p:nvSpPr>
          <p:cNvPr id="4" name="Slide Number Placeholder 3"/>
          <p:cNvSpPr>
            <a:spLocks noGrp="1"/>
          </p:cNvSpPr>
          <p:nvPr>
            <p:ph type="sldNum" sz="quarter" idx="5"/>
          </p:nvPr>
        </p:nvSpPr>
        <p:spPr/>
        <p:txBody>
          <a:bodyPr/>
          <a:lstStyle/>
          <a:p>
            <a:fld id="{E6EEC99B-EBEB-49D8-BFA4-3882271AF321}" type="slidenum">
              <a:rPr lang="en-GB" smtClean="0"/>
              <a:t>97</a:t>
            </a:fld>
            <a:endParaRPr lang="en-GB"/>
          </a:p>
        </p:txBody>
      </p:sp>
    </p:spTree>
    <p:extLst>
      <p:ext uri="{BB962C8B-B14F-4D97-AF65-F5344CB8AC3E}">
        <p14:creationId xmlns:p14="http://schemas.microsoft.com/office/powerpoint/2010/main" val="405734081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6EEC99B-EBEB-49D8-BFA4-3882271AF321}" type="slidenum">
              <a:rPr lang="en-GB" smtClean="0"/>
              <a:t>98</a:t>
            </a:fld>
            <a:endParaRPr lang="en-GB"/>
          </a:p>
        </p:txBody>
      </p:sp>
    </p:spTree>
    <p:extLst>
      <p:ext uri="{BB962C8B-B14F-4D97-AF65-F5344CB8AC3E}">
        <p14:creationId xmlns:p14="http://schemas.microsoft.com/office/powerpoint/2010/main" val="370531076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971550"/>
            <a:ext cx="4660900"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endParaRPr lang="en-US"/>
          </a:p>
        </p:txBody>
      </p:sp>
    </p:spTree>
    <p:extLst>
      <p:ext uri="{BB962C8B-B14F-4D97-AF65-F5344CB8AC3E}">
        <p14:creationId xmlns:p14="http://schemas.microsoft.com/office/powerpoint/2010/main" val="135848363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hyperlink" Target="http://www.dataforimpactproject.org/" TargetMode="External"/><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D980D520-F489-4D73-8CC4-952AE5ADC5EA}"/>
              </a:ext>
            </a:extLst>
          </p:cNvPr>
          <p:cNvSpPr>
            <a:spLocks noGrp="1"/>
          </p:cNvSpPr>
          <p:nvPr>
            <p:ph type="body" sz="quarter" idx="14" hasCustomPrompt="1"/>
          </p:nvPr>
        </p:nvSpPr>
        <p:spPr>
          <a:xfrm>
            <a:off x="357653" y="5886236"/>
            <a:ext cx="6226488" cy="909168"/>
          </a:xfrm>
          <a:prstGeom prst="rect">
            <a:avLst/>
          </a:prstGeom>
        </p:spPr>
        <p:txBody>
          <a:bodyPr/>
          <a:lstStyle>
            <a:lvl1pPr marL="0" marR="0" indent="0" defTabSz="914400" eaLnBrk="1" fontAlgn="auto" latinLnBrk="0" hangingPunct="1">
              <a:lnSpc>
                <a:spcPct val="100000"/>
              </a:lnSpc>
              <a:spcBef>
                <a:spcPts val="0"/>
              </a:spcBef>
              <a:spcAft>
                <a:spcPts val="0"/>
              </a:spcAft>
              <a:buClrTx/>
              <a:buSzTx/>
              <a:buFontTx/>
              <a:buNone/>
              <a:tabLst/>
              <a:defRPr sz="1600">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panose="020B0604020202020204" pitchFamily="34" charset="0"/>
              <a:buChar char="•"/>
              <a:defRPr sz="1800">
                <a:latin typeface="Century Gothic" charset="0"/>
                <a:ea typeface="Arial" panose="020B0604020202020204" pitchFamily="34" charset="0"/>
                <a:cs typeface="Century Gothic" charset="0"/>
              </a:defRPr>
            </a:lvl2pPr>
            <a:lvl3pPr marL="914400" indent="0">
              <a:buFont typeface="Arial" panose="020B0604020202020204" pitchFamily="34" charset="0"/>
              <a:buNone/>
              <a:defRPr>
                <a:latin typeface="Century Gothic" charset="0"/>
                <a:ea typeface="Arial" panose="020B0604020202020204" pitchFamily="34" charset="0"/>
                <a:cs typeface="Century Gothic" charset="0"/>
              </a:defRPr>
            </a:lvl3pPr>
            <a:lvl4pPr marL="1371600" indent="0">
              <a:buFont typeface="Arial" panose="020B0604020202020204" pitchFamily="34" charset="0"/>
              <a:buNone/>
              <a:defRPr>
                <a:latin typeface="Century Gothic" charset="0"/>
                <a:ea typeface="Arial" panose="020B0604020202020204" pitchFamily="34" charset="0"/>
                <a:cs typeface="Century Gothic" charset="0"/>
              </a:defRPr>
            </a:lvl4pPr>
            <a:lvl5pPr marL="1828800" indent="0">
              <a:buFont typeface="Arial" panose="020B0604020202020204" pitchFamily="34" charset="0"/>
              <a:buNone/>
              <a:defRPr>
                <a:latin typeface="Century Gothic" charset="0"/>
                <a:ea typeface="Arial" panose="020B0604020202020204" pitchFamily="34" charset="0"/>
                <a:cs typeface="Century Gothic" charset="0"/>
              </a:defRPr>
            </a:lvl5pPr>
          </a:lstStyle>
          <a:p>
            <a:r>
              <a:rPr lang="en-US"/>
              <a:t>Name, Data for Impact</a:t>
            </a:r>
          </a:p>
          <a:p>
            <a:r>
              <a:rPr lang="en-US"/>
              <a:t>Meeting or event</a:t>
            </a:r>
          </a:p>
          <a:p>
            <a:r>
              <a:rPr lang="en-US"/>
              <a:t>Date</a:t>
            </a:r>
          </a:p>
        </p:txBody>
      </p:sp>
      <p:sp>
        <p:nvSpPr>
          <p:cNvPr id="8" name="Picture Placeholder 7">
            <a:extLst>
              <a:ext uri="{FF2B5EF4-FFF2-40B4-BE49-F238E27FC236}">
                <a16:creationId xmlns:a16="http://schemas.microsoft.com/office/drawing/2014/main" id="{FFCCE439-80A3-4949-8870-9DAC2B633D0C}"/>
              </a:ext>
            </a:extLst>
          </p:cNvPr>
          <p:cNvSpPr>
            <a:spLocks noGrp="1"/>
          </p:cNvSpPr>
          <p:nvPr>
            <p:ph type="pic" sz="quarter" idx="10" hasCustomPrompt="1"/>
          </p:nvPr>
        </p:nvSpPr>
        <p:spPr>
          <a:xfrm>
            <a:off x="0" y="-8050"/>
            <a:ext cx="12197232" cy="4940900"/>
          </a:xfrm>
          <a:prstGeom prst="rect">
            <a:avLst/>
          </a:prstGeom>
          <a:solidFill>
            <a:schemeClr val="bg2"/>
          </a:solidFill>
        </p:spPr>
        <p:txBody>
          <a:bodyPr/>
          <a:lstStyle>
            <a:lvl1pPr marL="0" indent="0" algn="ctr">
              <a:buNone/>
              <a:defRPr/>
            </a:lvl1pPr>
          </a:lstStyle>
          <a:p>
            <a:br>
              <a:rPr lang="en-US"/>
            </a:br>
            <a:br>
              <a:rPr lang="en-US"/>
            </a:br>
            <a:br>
              <a:rPr lang="en-US"/>
            </a:br>
            <a:br>
              <a:rPr lang="en-US"/>
            </a:br>
            <a:br>
              <a:rPr lang="en-US"/>
            </a:br>
            <a:r>
              <a:rPr lang="en-US"/>
              <a:t>Right-click to add image or click icon </a:t>
            </a:r>
          </a:p>
        </p:txBody>
      </p:sp>
      <p:sp>
        <p:nvSpPr>
          <p:cNvPr id="12" name="Text Placeholder 2">
            <a:extLst>
              <a:ext uri="{FF2B5EF4-FFF2-40B4-BE49-F238E27FC236}">
                <a16:creationId xmlns:a16="http://schemas.microsoft.com/office/drawing/2014/main" id="{0B8C946C-DC01-483A-8A64-6B3B8B6D0DCF}"/>
              </a:ext>
            </a:extLst>
          </p:cNvPr>
          <p:cNvSpPr>
            <a:spLocks noGrp="1"/>
          </p:cNvSpPr>
          <p:nvPr>
            <p:ph type="body" sz="quarter" idx="11" hasCustomPrompt="1"/>
          </p:nvPr>
        </p:nvSpPr>
        <p:spPr>
          <a:xfrm>
            <a:off x="357654" y="5063776"/>
            <a:ext cx="10763284" cy="691534"/>
          </a:xfrm>
          <a:prstGeom prst="rect">
            <a:avLst/>
          </a:prstGeom>
        </p:spPr>
        <p:txBody>
          <a:bodyPr/>
          <a:lstStyle>
            <a:lvl1pPr marL="0" indent="0">
              <a:buNone/>
              <a:defRPr sz="3400" baseline="0">
                <a:solidFill>
                  <a:srgbClr val="69BC9E"/>
                </a:solidFill>
                <a:latin typeface="Arial" panose="020B0604020202020204" pitchFamily="34" charset="0"/>
                <a:ea typeface="Arial" panose="020B0604020202020204" pitchFamily="34" charset="0"/>
                <a:cs typeface="Arial" panose="020B0604020202020204" pitchFamily="34" charset="0"/>
              </a:defRPr>
            </a:lvl1pPr>
          </a:lstStyle>
          <a:p>
            <a:pPr lvl="0"/>
            <a:r>
              <a:rPr lang="en-US"/>
              <a:t>Title for presentation goes here</a:t>
            </a:r>
          </a:p>
        </p:txBody>
      </p:sp>
      <p:grpSp>
        <p:nvGrpSpPr>
          <p:cNvPr id="9" name="Group 8">
            <a:extLst>
              <a:ext uri="{FF2B5EF4-FFF2-40B4-BE49-F238E27FC236}">
                <a16:creationId xmlns:a16="http://schemas.microsoft.com/office/drawing/2014/main" id="{2BD3AF5D-C319-4AB4-8159-371C24892F85}"/>
              </a:ext>
            </a:extLst>
          </p:cNvPr>
          <p:cNvGrpSpPr/>
          <p:nvPr userDrawn="1"/>
        </p:nvGrpSpPr>
        <p:grpSpPr>
          <a:xfrm>
            <a:off x="8425811" y="5811757"/>
            <a:ext cx="3664638" cy="983647"/>
            <a:chOff x="746470" y="5343085"/>
            <a:chExt cx="3664638" cy="983647"/>
          </a:xfrm>
        </p:grpSpPr>
        <p:pic>
          <p:nvPicPr>
            <p:cNvPr id="10" name="image2.jpeg">
              <a:extLst>
                <a:ext uri="{FF2B5EF4-FFF2-40B4-BE49-F238E27FC236}">
                  <a16:creationId xmlns:a16="http://schemas.microsoft.com/office/drawing/2014/main" id="{A959E38F-9EE8-4381-AC3C-77B92213AA2D}"/>
                </a:ext>
              </a:extLst>
            </p:cNvPr>
            <p:cNvPicPr>
              <a:picLocks noChangeAspect="1"/>
            </p:cNvPicPr>
            <p:nvPr/>
          </p:nvPicPr>
          <p:blipFill>
            <a:blip r:embed="rId2" cstate="print"/>
            <a:stretch>
              <a:fillRect/>
            </a:stretch>
          </p:blipFill>
          <p:spPr>
            <a:xfrm>
              <a:off x="3084317" y="5994227"/>
              <a:ext cx="764642" cy="286785"/>
            </a:xfrm>
            <a:prstGeom prst="rect">
              <a:avLst/>
            </a:prstGeom>
          </p:spPr>
        </p:pic>
        <p:pic>
          <p:nvPicPr>
            <p:cNvPr id="11" name="Picture 10">
              <a:extLst>
                <a:ext uri="{FF2B5EF4-FFF2-40B4-BE49-F238E27FC236}">
                  <a16:creationId xmlns:a16="http://schemas.microsoft.com/office/drawing/2014/main" id="{8F2ABD29-76A4-4C35-A16A-0A1A7138B00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9952" y="5343085"/>
              <a:ext cx="528447" cy="505624"/>
            </a:xfrm>
            <a:prstGeom prst="rect">
              <a:avLst/>
            </a:prstGeom>
            <a:noFill/>
            <a:ln>
              <a:noFill/>
            </a:ln>
          </p:spPr>
        </p:pic>
        <p:pic>
          <p:nvPicPr>
            <p:cNvPr id="14" name="Picture 13" descr="A picture containing drawing&#10;&#10;Description automatically generated">
              <a:extLst>
                <a:ext uri="{FF2B5EF4-FFF2-40B4-BE49-F238E27FC236}">
                  <a16:creationId xmlns:a16="http://schemas.microsoft.com/office/drawing/2014/main" id="{AE38ECD6-02D2-41F2-9FF3-EAEACADCCC4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63552"/>
            <a:stretch/>
          </p:blipFill>
          <p:spPr>
            <a:xfrm>
              <a:off x="746470" y="5349743"/>
              <a:ext cx="616448" cy="471014"/>
            </a:xfrm>
            <a:prstGeom prst="rect">
              <a:avLst/>
            </a:prstGeom>
          </p:spPr>
        </p:pic>
        <p:grpSp>
          <p:nvGrpSpPr>
            <p:cNvPr id="15" name="Group 14">
              <a:extLst>
                <a:ext uri="{FF2B5EF4-FFF2-40B4-BE49-F238E27FC236}">
                  <a16:creationId xmlns:a16="http://schemas.microsoft.com/office/drawing/2014/main" id="{0E4C1F30-8819-42DD-9102-6991502CAC2B}"/>
                </a:ext>
              </a:extLst>
            </p:cNvPr>
            <p:cNvGrpSpPr/>
            <p:nvPr/>
          </p:nvGrpSpPr>
          <p:grpSpPr>
            <a:xfrm>
              <a:off x="1379129" y="5810401"/>
              <a:ext cx="1593590" cy="516331"/>
              <a:chOff x="6589664" y="1784941"/>
              <a:chExt cx="1727394" cy="559684"/>
            </a:xfrm>
          </p:grpSpPr>
          <p:pic>
            <p:nvPicPr>
              <p:cNvPr id="18" name="Picture 17">
                <a:extLst>
                  <a:ext uri="{FF2B5EF4-FFF2-40B4-BE49-F238E27FC236}">
                    <a16:creationId xmlns:a16="http://schemas.microsoft.com/office/drawing/2014/main" id="{C1121DBA-2C57-4DC0-85A2-4DEC39EF914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6589664" y="1860373"/>
                <a:ext cx="824437" cy="394948"/>
              </a:xfrm>
              <a:prstGeom prst="rect">
                <a:avLst/>
              </a:prstGeom>
            </p:spPr>
          </p:pic>
          <p:pic>
            <p:nvPicPr>
              <p:cNvPr id="19" name="Picture 18">
                <a:extLst>
                  <a:ext uri="{FF2B5EF4-FFF2-40B4-BE49-F238E27FC236}">
                    <a16:creationId xmlns:a16="http://schemas.microsoft.com/office/drawing/2014/main" id="{EF9FBCA5-3641-4A78-973B-915D52E92436}"/>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7437554" y="1784941"/>
                <a:ext cx="879504" cy="559684"/>
              </a:xfrm>
              <a:prstGeom prst="rect">
                <a:avLst/>
              </a:prstGeom>
            </p:spPr>
          </p:pic>
          <p:cxnSp>
            <p:nvCxnSpPr>
              <p:cNvPr id="20" name="Straight Connector 19">
                <a:extLst>
                  <a:ext uri="{FF2B5EF4-FFF2-40B4-BE49-F238E27FC236}">
                    <a16:creationId xmlns:a16="http://schemas.microsoft.com/office/drawing/2014/main" id="{ED3BACF2-ECA1-4AC2-B1C3-F6E4BE1E2A08}"/>
                  </a:ext>
                </a:extLst>
              </p:cNvPr>
              <p:cNvCxnSpPr>
                <a:cxnSpLocks/>
              </p:cNvCxnSpPr>
              <p:nvPr userDrawn="1"/>
            </p:nvCxnSpPr>
            <p:spPr>
              <a:xfrm>
                <a:off x="7465266" y="1836561"/>
                <a:ext cx="0" cy="430980"/>
              </a:xfrm>
              <a:prstGeom prst="line">
                <a:avLst/>
              </a:prstGeom>
              <a:ln w="6350"/>
            </p:spPr>
            <p:style>
              <a:lnRef idx="3">
                <a:schemeClr val="dk1"/>
              </a:lnRef>
              <a:fillRef idx="0">
                <a:schemeClr val="dk1"/>
              </a:fillRef>
              <a:effectRef idx="2">
                <a:schemeClr val="dk1"/>
              </a:effectRef>
              <a:fontRef idx="minor">
                <a:schemeClr val="tx1"/>
              </a:fontRef>
            </p:style>
          </p:cxnSp>
        </p:grpSp>
        <p:pic>
          <p:nvPicPr>
            <p:cNvPr id="16" name="Picture 15" descr="A picture containing drawing&#10;&#10;Description automatically generated">
              <a:extLst>
                <a:ext uri="{FF2B5EF4-FFF2-40B4-BE49-F238E27FC236}">
                  <a16:creationId xmlns:a16="http://schemas.microsoft.com/office/drawing/2014/main" id="{EF9DA871-6866-4FA3-9E7B-2A28C5148E1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545031" y="5439591"/>
              <a:ext cx="866077" cy="235332"/>
            </a:xfrm>
            <a:prstGeom prst="rect">
              <a:avLst/>
            </a:prstGeom>
          </p:spPr>
        </p:pic>
        <p:pic>
          <p:nvPicPr>
            <p:cNvPr id="17" name="Picture 16" descr="Text&#10;&#10;Description automatically generated">
              <a:extLst>
                <a:ext uri="{FF2B5EF4-FFF2-40B4-BE49-F238E27FC236}">
                  <a16:creationId xmlns:a16="http://schemas.microsoft.com/office/drawing/2014/main" id="{50FEB004-F641-4D42-B76A-9A229090A36B}"/>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100123" y="5439591"/>
              <a:ext cx="1338945" cy="358837"/>
            </a:xfrm>
            <a:prstGeom prst="rect">
              <a:avLst/>
            </a:prstGeom>
          </p:spPr>
        </p:pic>
      </p:grpSp>
    </p:spTree>
    <p:extLst>
      <p:ext uri="{BB962C8B-B14F-4D97-AF65-F5344CB8AC3E}">
        <p14:creationId xmlns:p14="http://schemas.microsoft.com/office/powerpoint/2010/main" val="34415450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0" name="Text Placeholder 24">
            <a:extLst>
              <a:ext uri="{FF2B5EF4-FFF2-40B4-BE49-F238E27FC236}">
                <a16:creationId xmlns:a16="http://schemas.microsoft.com/office/drawing/2014/main" id="{E664D866-11CD-4272-8D5E-73321B3BB668}"/>
              </a:ext>
            </a:extLst>
          </p:cNvPr>
          <p:cNvSpPr>
            <a:spLocks noGrp="1"/>
          </p:cNvSpPr>
          <p:nvPr>
            <p:ph type="body" sz="quarter" idx="11" hasCustomPrompt="1"/>
          </p:nvPr>
        </p:nvSpPr>
        <p:spPr>
          <a:xfrm>
            <a:off x="917239" y="948593"/>
            <a:ext cx="3624003" cy="3812155"/>
          </a:xfrm>
          <a:prstGeom prst="rect">
            <a:avLst/>
          </a:prstGeom>
        </p:spPr>
        <p:txBody>
          <a:bodyPr/>
          <a:lstStyle>
            <a:lvl1pPr marL="0" indent="0">
              <a:buNone/>
              <a:defRPr sz="3400" b="1">
                <a:solidFill>
                  <a:srgbClr val="F2A13E"/>
                </a:solidFill>
                <a:latin typeface="Arial" panose="020B0604020202020204" pitchFamily="34" charset="0"/>
                <a:ea typeface="Arial" panose="020B0604020202020204" pitchFamily="34" charset="0"/>
                <a:cs typeface="Arial" panose="020B0604020202020204" pitchFamily="34" charset="0"/>
              </a:defRPr>
            </a:lvl1pPr>
          </a:lstStyle>
          <a:p>
            <a:pPr lvl="0"/>
            <a:r>
              <a:rPr lang="en-US"/>
              <a:t>Title goes here</a:t>
            </a:r>
          </a:p>
        </p:txBody>
      </p:sp>
      <p:sp>
        <p:nvSpPr>
          <p:cNvPr id="15" name="Text Placeholder 4">
            <a:extLst>
              <a:ext uri="{FF2B5EF4-FFF2-40B4-BE49-F238E27FC236}">
                <a16:creationId xmlns:a16="http://schemas.microsoft.com/office/drawing/2014/main" id="{3D7A5A5B-FBE1-457F-9CCD-535A5FCEFFA6}"/>
              </a:ext>
            </a:extLst>
          </p:cNvPr>
          <p:cNvSpPr>
            <a:spLocks noGrp="1"/>
          </p:cNvSpPr>
          <p:nvPr>
            <p:ph type="body" sz="quarter" idx="14" hasCustomPrompt="1"/>
          </p:nvPr>
        </p:nvSpPr>
        <p:spPr>
          <a:xfrm>
            <a:off x="4893578" y="948592"/>
            <a:ext cx="6448337" cy="4766416"/>
          </a:xfrm>
          <a:prstGeom prst="rect">
            <a:avLst/>
          </a:prstGeom>
        </p:spPr>
        <p:txBody>
          <a:bodyPr/>
          <a:lstStyle>
            <a:lvl1pPr>
              <a:defRPr sz="2400">
                <a:latin typeface="Arial" panose="020B0604020202020204" pitchFamily="34" charset="0"/>
                <a:ea typeface="Arial" panose="020B0604020202020204" pitchFamily="34" charset="0"/>
                <a:cs typeface="Arial" panose="020B0604020202020204" pitchFamily="34" charset="0"/>
              </a:defRPr>
            </a:lvl1pPr>
            <a:lvl2pPr marL="457200" indent="0">
              <a:buFont typeface="Arial" panose="020B0604020202020204" pitchFamily="34" charset="0"/>
              <a:buNone/>
              <a:defRPr sz="1800">
                <a:latin typeface="Arial" panose="020B0604020202020204" pitchFamily="34" charset="0"/>
                <a:ea typeface="Arial" panose="020B0604020202020204" pitchFamily="34" charset="0"/>
                <a:cs typeface="Arial" panose="020B0604020202020204" pitchFamily="34" charset="0"/>
              </a:defRPr>
            </a:lvl2pPr>
            <a:lvl3pPr marL="914400" indent="0">
              <a:buFont typeface="Arial" panose="020B0604020202020204" pitchFamily="34" charset="0"/>
              <a:buNone/>
              <a:defRPr>
                <a:latin typeface="Century Gothic" charset="0"/>
                <a:ea typeface="Arial" panose="020B0604020202020204" pitchFamily="34" charset="0"/>
                <a:cs typeface="Century Gothic" charset="0"/>
              </a:defRPr>
            </a:lvl3pPr>
            <a:lvl4pPr marL="1371600" indent="0">
              <a:buFont typeface="Arial" panose="020B0604020202020204" pitchFamily="34" charset="0"/>
              <a:buNone/>
              <a:defRPr>
                <a:latin typeface="Century Gothic" charset="0"/>
                <a:ea typeface="Arial" panose="020B0604020202020204" pitchFamily="34" charset="0"/>
                <a:cs typeface="Century Gothic" charset="0"/>
              </a:defRPr>
            </a:lvl4pPr>
            <a:lvl5pPr marL="1828800" indent="0">
              <a:buFont typeface="Arial" panose="020B0604020202020204" pitchFamily="34" charset="0"/>
              <a:buNone/>
              <a:defRPr>
                <a:latin typeface="Century Gothic" charset="0"/>
                <a:ea typeface="Arial" panose="020B0604020202020204" pitchFamily="34" charset="0"/>
                <a:cs typeface="Century Gothic" charset="0"/>
              </a:defRPr>
            </a:lvl5pPr>
          </a:lstStyle>
          <a:p>
            <a:pPr lvl="0"/>
            <a:r>
              <a:rPr lang="en-US"/>
              <a:t>Type text here</a:t>
            </a:r>
          </a:p>
          <a:p>
            <a:pPr lvl="1"/>
            <a:r>
              <a:rPr lang="en-US"/>
              <a:t>Type text here</a:t>
            </a:r>
          </a:p>
          <a:p>
            <a:pPr lvl="0"/>
            <a:br>
              <a:rPr lang="en-US"/>
            </a:br>
            <a:r>
              <a:rPr lang="en-US"/>
              <a:t>Type text here</a:t>
            </a:r>
          </a:p>
          <a:p>
            <a:pPr lvl="1"/>
            <a:r>
              <a:rPr lang="en-US"/>
              <a:t>Type text here</a:t>
            </a:r>
          </a:p>
          <a:p>
            <a:pPr lvl="0"/>
            <a:br>
              <a:rPr lang="en-US"/>
            </a:br>
            <a:r>
              <a:rPr lang="en-US"/>
              <a:t>Type text here</a:t>
            </a:r>
          </a:p>
          <a:p>
            <a:pPr lvl="1"/>
            <a:r>
              <a:rPr lang="en-US"/>
              <a:t>Type text here</a:t>
            </a:r>
          </a:p>
          <a:p>
            <a:pPr lvl="1"/>
            <a:endParaRPr lang="en-US"/>
          </a:p>
        </p:txBody>
      </p:sp>
      <p:grpSp>
        <p:nvGrpSpPr>
          <p:cNvPr id="8" name="Group 7">
            <a:extLst>
              <a:ext uri="{FF2B5EF4-FFF2-40B4-BE49-F238E27FC236}">
                <a16:creationId xmlns:a16="http://schemas.microsoft.com/office/drawing/2014/main" id="{3663D115-148C-D52B-F7A1-1B3E886D40B4}"/>
              </a:ext>
            </a:extLst>
          </p:cNvPr>
          <p:cNvGrpSpPr/>
          <p:nvPr userDrawn="1"/>
        </p:nvGrpSpPr>
        <p:grpSpPr>
          <a:xfrm>
            <a:off x="518160" y="187500"/>
            <a:ext cx="11155680" cy="458571"/>
            <a:chOff x="518160" y="187500"/>
            <a:chExt cx="11155680" cy="458571"/>
          </a:xfrm>
        </p:grpSpPr>
        <p:cxnSp>
          <p:nvCxnSpPr>
            <p:cNvPr id="9" name="Straight Connector 8">
              <a:extLst>
                <a:ext uri="{FF2B5EF4-FFF2-40B4-BE49-F238E27FC236}">
                  <a16:creationId xmlns:a16="http://schemas.microsoft.com/office/drawing/2014/main" id="{998309D9-4DA1-A532-9382-6D59A1FC116F}"/>
                </a:ext>
              </a:extLst>
            </p:cNvPr>
            <p:cNvCxnSpPr>
              <a:cxnSpLocks/>
            </p:cNvCxnSpPr>
            <p:nvPr userDrawn="1"/>
          </p:nvCxnSpPr>
          <p:spPr>
            <a:xfrm>
              <a:off x="518160" y="420576"/>
              <a:ext cx="1115568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B9883FA5-4E3D-023F-29D7-5344020FCAF6}"/>
                </a:ext>
              </a:extLst>
            </p:cNvPr>
            <p:cNvGrpSpPr/>
            <p:nvPr userDrawn="1"/>
          </p:nvGrpSpPr>
          <p:grpSpPr>
            <a:xfrm>
              <a:off x="5867400" y="187500"/>
              <a:ext cx="457200" cy="458571"/>
              <a:chOff x="5944772" y="185842"/>
              <a:chExt cx="457200" cy="458571"/>
            </a:xfrm>
          </p:grpSpPr>
          <p:sp>
            <p:nvSpPr>
              <p:cNvPr id="17" name="Rectangle 16">
                <a:extLst>
                  <a:ext uri="{FF2B5EF4-FFF2-40B4-BE49-F238E27FC236}">
                    <a16:creationId xmlns:a16="http://schemas.microsoft.com/office/drawing/2014/main" id="{48953FD9-0D83-1C7C-4633-98331C5F4B29}"/>
                  </a:ext>
                </a:extLst>
              </p:cNvPr>
              <p:cNvSpPr/>
              <p:nvPr userDrawn="1"/>
            </p:nvSpPr>
            <p:spPr>
              <a:xfrm>
                <a:off x="5944772" y="185842"/>
                <a:ext cx="457200" cy="4572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n w="9525">
                    <a:solidFill>
                      <a:schemeClr val="tx1"/>
                    </a:solidFill>
                  </a:ln>
                  <a:latin typeface="Arial" panose="020B0604020202020204" pitchFamily="34" charset="0"/>
                </a:endParaRPr>
              </a:p>
            </p:txBody>
          </p:sp>
          <p:sp>
            <p:nvSpPr>
              <p:cNvPr id="18" name="Oval 17">
                <a:extLst>
                  <a:ext uri="{FF2B5EF4-FFF2-40B4-BE49-F238E27FC236}">
                    <a16:creationId xmlns:a16="http://schemas.microsoft.com/office/drawing/2014/main" id="{922F0A4B-B47D-EAC9-EAD8-E2E201BBEBE4}"/>
                  </a:ext>
                </a:extLst>
              </p:cNvPr>
              <p:cNvSpPr/>
              <p:nvPr userDrawn="1"/>
            </p:nvSpPr>
            <p:spPr>
              <a:xfrm>
                <a:off x="5944772" y="187213"/>
                <a:ext cx="457200" cy="457200"/>
              </a:xfrm>
              <a:prstGeom prst="ellipse">
                <a:avLst/>
              </a:prstGeom>
              <a:solidFill>
                <a:srgbClr val="A7BF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panose="020B0604020202020204" pitchFamily="34" charset="0"/>
                </a:endParaRPr>
              </a:p>
            </p:txBody>
          </p:sp>
        </p:grpSp>
      </p:grpSp>
    </p:spTree>
    <p:extLst>
      <p:ext uri="{BB962C8B-B14F-4D97-AF65-F5344CB8AC3E}">
        <p14:creationId xmlns:p14="http://schemas.microsoft.com/office/powerpoint/2010/main" val="759617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Single Content">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3D7A5A5B-FBE1-457F-9CCD-535A5FCEFFA6}"/>
              </a:ext>
            </a:extLst>
          </p:cNvPr>
          <p:cNvSpPr>
            <a:spLocks noGrp="1"/>
          </p:cNvSpPr>
          <p:nvPr>
            <p:ph type="body" sz="quarter" idx="14" hasCustomPrompt="1"/>
          </p:nvPr>
        </p:nvSpPr>
        <p:spPr>
          <a:xfrm>
            <a:off x="877456" y="1089891"/>
            <a:ext cx="10464460" cy="5218535"/>
          </a:xfrm>
          <a:prstGeom prst="rect">
            <a:avLst/>
          </a:prstGeom>
        </p:spPr>
        <p:txBody>
          <a:bodyPr/>
          <a:lstStyle>
            <a:lvl1pPr>
              <a:defRPr sz="2400">
                <a:latin typeface="Arial" panose="020B0604020202020204" pitchFamily="34" charset="0"/>
                <a:ea typeface="Arial" panose="020B0604020202020204" pitchFamily="34" charset="0"/>
                <a:cs typeface="Arial" panose="020B0604020202020204" pitchFamily="34" charset="0"/>
              </a:defRPr>
            </a:lvl1pPr>
            <a:lvl2pPr marL="457200" indent="0">
              <a:buFont typeface="Arial" panose="020B0604020202020204" pitchFamily="34" charset="0"/>
              <a:buNone/>
              <a:defRPr sz="1800">
                <a:latin typeface="Arial" panose="020B0604020202020204" pitchFamily="34" charset="0"/>
                <a:ea typeface="Arial" panose="020B0604020202020204" pitchFamily="34" charset="0"/>
                <a:cs typeface="Arial" panose="020B0604020202020204" pitchFamily="34" charset="0"/>
              </a:defRPr>
            </a:lvl2pPr>
            <a:lvl3pPr marL="914400" indent="0">
              <a:buFont typeface="Arial" panose="020B0604020202020204" pitchFamily="34" charset="0"/>
              <a:buNone/>
              <a:defRPr>
                <a:latin typeface="Century Gothic" charset="0"/>
                <a:ea typeface="Arial" panose="020B0604020202020204" pitchFamily="34" charset="0"/>
                <a:cs typeface="Century Gothic" charset="0"/>
              </a:defRPr>
            </a:lvl3pPr>
            <a:lvl4pPr marL="1371600" indent="0">
              <a:buFont typeface="Arial" panose="020B0604020202020204" pitchFamily="34" charset="0"/>
              <a:buNone/>
              <a:defRPr>
                <a:latin typeface="Century Gothic" charset="0"/>
                <a:ea typeface="Arial" panose="020B0604020202020204" pitchFamily="34" charset="0"/>
                <a:cs typeface="Century Gothic" charset="0"/>
              </a:defRPr>
            </a:lvl4pPr>
            <a:lvl5pPr marL="1828800" indent="0">
              <a:buFont typeface="Arial" panose="020B0604020202020204" pitchFamily="34" charset="0"/>
              <a:buNone/>
              <a:defRPr>
                <a:latin typeface="Century Gothic" charset="0"/>
                <a:ea typeface="Arial" panose="020B0604020202020204" pitchFamily="34" charset="0"/>
                <a:cs typeface="Century Gothic" charset="0"/>
              </a:defRPr>
            </a:lvl5pPr>
          </a:lstStyle>
          <a:p>
            <a:pPr lvl="0"/>
            <a:r>
              <a:rPr lang="en-US"/>
              <a:t>Type text here</a:t>
            </a:r>
          </a:p>
          <a:p>
            <a:pPr lvl="1"/>
            <a:r>
              <a:rPr lang="en-US"/>
              <a:t>Type text here</a:t>
            </a:r>
          </a:p>
          <a:p>
            <a:pPr lvl="0"/>
            <a:br>
              <a:rPr lang="en-US"/>
            </a:br>
            <a:r>
              <a:rPr lang="en-US"/>
              <a:t>Type text here</a:t>
            </a:r>
          </a:p>
          <a:p>
            <a:pPr lvl="1"/>
            <a:r>
              <a:rPr lang="en-US"/>
              <a:t>Type text here</a:t>
            </a:r>
          </a:p>
          <a:p>
            <a:pPr lvl="0"/>
            <a:br>
              <a:rPr lang="en-US"/>
            </a:br>
            <a:r>
              <a:rPr lang="en-US"/>
              <a:t>Type text here</a:t>
            </a:r>
          </a:p>
          <a:p>
            <a:pPr lvl="1"/>
            <a:r>
              <a:rPr lang="en-US"/>
              <a:t>Type text here</a:t>
            </a:r>
          </a:p>
          <a:p>
            <a:pPr lvl="1"/>
            <a:endParaRPr lang="en-US"/>
          </a:p>
        </p:txBody>
      </p:sp>
      <p:grpSp>
        <p:nvGrpSpPr>
          <p:cNvPr id="7" name="Group 6">
            <a:extLst>
              <a:ext uri="{FF2B5EF4-FFF2-40B4-BE49-F238E27FC236}">
                <a16:creationId xmlns:a16="http://schemas.microsoft.com/office/drawing/2014/main" id="{6FF055A0-B2A5-3C06-8124-96A4987053D3}"/>
              </a:ext>
            </a:extLst>
          </p:cNvPr>
          <p:cNvGrpSpPr/>
          <p:nvPr userDrawn="1"/>
        </p:nvGrpSpPr>
        <p:grpSpPr>
          <a:xfrm>
            <a:off x="518160" y="187500"/>
            <a:ext cx="11155680" cy="458571"/>
            <a:chOff x="518160" y="187500"/>
            <a:chExt cx="11155680" cy="458571"/>
          </a:xfrm>
        </p:grpSpPr>
        <p:cxnSp>
          <p:nvCxnSpPr>
            <p:cNvPr id="8" name="Straight Connector 7">
              <a:extLst>
                <a:ext uri="{FF2B5EF4-FFF2-40B4-BE49-F238E27FC236}">
                  <a16:creationId xmlns:a16="http://schemas.microsoft.com/office/drawing/2014/main" id="{150F6973-5E36-8265-61C5-9E9253B8BA48}"/>
                </a:ext>
              </a:extLst>
            </p:cNvPr>
            <p:cNvCxnSpPr>
              <a:cxnSpLocks/>
            </p:cNvCxnSpPr>
            <p:nvPr userDrawn="1"/>
          </p:nvCxnSpPr>
          <p:spPr>
            <a:xfrm>
              <a:off x="518160" y="420576"/>
              <a:ext cx="1115568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07D7B337-527A-2092-841B-8B77068C479F}"/>
                </a:ext>
              </a:extLst>
            </p:cNvPr>
            <p:cNvGrpSpPr/>
            <p:nvPr userDrawn="1"/>
          </p:nvGrpSpPr>
          <p:grpSpPr>
            <a:xfrm>
              <a:off x="5867400" y="187500"/>
              <a:ext cx="457200" cy="458571"/>
              <a:chOff x="5944772" y="185842"/>
              <a:chExt cx="457200" cy="458571"/>
            </a:xfrm>
          </p:grpSpPr>
          <p:sp>
            <p:nvSpPr>
              <p:cNvPr id="10" name="Rectangle 9">
                <a:extLst>
                  <a:ext uri="{FF2B5EF4-FFF2-40B4-BE49-F238E27FC236}">
                    <a16:creationId xmlns:a16="http://schemas.microsoft.com/office/drawing/2014/main" id="{79B5FFE5-E8A7-60EE-4B4B-6FCD363B8C1E}"/>
                  </a:ext>
                </a:extLst>
              </p:cNvPr>
              <p:cNvSpPr/>
              <p:nvPr userDrawn="1"/>
            </p:nvSpPr>
            <p:spPr>
              <a:xfrm>
                <a:off x="5944772" y="185842"/>
                <a:ext cx="457200" cy="4572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n w="9525">
                    <a:solidFill>
                      <a:schemeClr val="tx1"/>
                    </a:solidFill>
                  </a:ln>
                  <a:latin typeface="Arial" panose="020B0604020202020204" pitchFamily="34" charset="0"/>
                </a:endParaRPr>
              </a:p>
            </p:txBody>
          </p:sp>
          <p:sp>
            <p:nvSpPr>
              <p:cNvPr id="16" name="Oval 15">
                <a:extLst>
                  <a:ext uri="{FF2B5EF4-FFF2-40B4-BE49-F238E27FC236}">
                    <a16:creationId xmlns:a16="http://schemas.microsoft.com/office/drawing/2014/main" id="{EE204D8A-F53F-ACC6-E06F-1E926AA55E1A}"/>
                  </a:ext>
                </a:extLst>
              </p:cNvPr>
              <p:cNvSpPr/>
              <p:nvPr userDrawn="1"/>
            </p:nvSpPr>
            <p:spPr>
              <a:xfrm>
                <a:off x="5944772" y="187213"/>
                <a:ext cx="457200" cy="457200"/>
              </a:xfrm>
              <a:prstGeom prst="ellipse">
                <a:avLst/>
              </a:prstGeom>
              <a:solidFill>
                <a:srgbClr val="A7BF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panose="020B0604020202020204" pitchFamily="34" charset="0"/>
                </a:endParaRPr>
              </a:p>
            </p:txBody>
          </p:sp>
        </p:grpSp>
      </p:grpSp>
    </p:spTree>
    <p:extLst>
      <p:ext uri="{BB962C8B-B14F-4D97-AF65-F5344CB8AC3E}">
        <p14:creationId xmlns:p14="http://schemas.microsoft.com/office/powerpoint/2010/main" val="3942075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0" name="Text Placeholder 24">
            <a:extLst>
              <a:ext uri="{FF2B5EF4-FFF2-40B4-BE49-F238E27FC236}">
                <a16:creationId xmlns:a16="http://schemas.microsoft.com/office/drawing/2014/main" id="{E664D866-11CD-4272-8D5E-73321B3BB668}"/>
              </a:ext>
            </a:extLst>
          </p:cNvPr>
          <p:cNvSpPr>
            <a:spLocks noGrp="1"/>
          </p:cNvSpPr>
          <p:nvPr>
            <p:ph type="body" sz="quarter" idx="11" hasCustomPrompt="1"/>
          </p:nvPr>
        </p:nvSpPr>
        <p:spPr>
          <a:xfrm>
            <a:off x="917239" y="948593"/>
            <a:ext cx="2947280" cy="3812155"/>
          </a:xfrm>
          <a:prstGeom prst="rect">
            <a:avLst/>
          </a:prstGeom>
        </p:spPr>
        <p:txBody>
          <a:bodyPr/>
          <a:lstStyle>
            <a:lvl1pPr marL="0" indent="0">
              <a:buNone/>
              <a:defRPr sz="3400" b="1">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r>
              <a:rPr lang="en-US"/>
              <a:t>Title goes here</a:t>
            </a:r>
          </a:p>
        </p:txBody>
      </p:sp>
      <p:sp>
        <p:nvSpPr>
          <p:cNvPr id="15" name="Text Placeholder 4">
            <a:extLst>
              <a:ext uri="{FF2B5EF4-FFF2-40B4-BE49-F238E27FC236}">
                <a16:creationId xmlns:a16="http://schemas.microsoft.com/office/drawing/2014/main" id="{3D7A5A5B-FBE1-457F-9CCD-535A5FCEFFA6}"/>
              </a:ext>
            </a:extLst>
          </p:cNvPr>
          <p:cNvSpPr>
            <a:spLocks noGrp="1"/>
          </p:cNvSpPr>
          <p:nvPr>
            <p:ph type="body" sz="quarter" idx="14" hasCustomPrompt="1"/>
          </p:nvPr>
        </p:nvSpPr>
        <p:spPr>
          <a:xfrm>
            <a:off x="4893578" y="948592"/>
            <a:ext cx="6448337" cy="4766416"/>
          </a:xfrm>
          <a:prstGeom prst="rect">
            <a:avLst/>
          </a:prstGeom>
        </p:spPr>
        <p:txBody>
          <a:bodyPr/>
          <a:lstStyle>
            <a:lvl1pPr>
              <a:defRPr sz="2400">
                <a:latin typeface="Arial" panose="020B0604020202020204" pitchFamily="34" charset="0"/>
                <a:ea typeface="Arial" panose="020B0604020202020204" pitchFamily="34" charset="0"/>
                <a:cs typeface="Arial" panose="020B0604020202020204" pitchFamily="34" charset="0"/>
              </a:defRPr>
            </a:lvl1pPr>
            <a:lvl2pPr marL="457200" indent="0">
              <a:buFont typeface="Arial" panose="020B0604020202020204" pitchFamily="34" charset="0"/>
              <a:buNone/>
              <a:defRPr sz="1800">
                <a:latin typeface="Arial" panose="020B0604020202020204" pitchFamily="34" charset="0"/>
                <a:ea typeface="Arial" panose="020B0604020202020204" pitchFamily="34" charset="0"/>
                <a:cs typeface="Arial" panose="020B0604020202020204" pitchFamily="34" charset="0"/>
              </a:defRPr>
            </a:lvl2pPr>
            <a:lvl3pPr marL="914400" indent="0">
              <a:buFont typeface="Arial" panose="020B0604020202020204" pitchFamily="34" charset="0"/>
              <a:buNone/>
              <a:defRPr>
                <a:latin typeface="Century Gothic" charset="0"/>
                <a:ea typeface="Arial" panose="020B0604020202020204" pitchFamily="34" charset="0"/>
                <a:cs typeface="Century Gothic" charset="0"/>
              </a:defRPr>
            </a:lvl3pPr>
            <a:lvl4pPr marL="1371600" indent="0">
              <a:buFont typeface="Arial" panose="020B0604020202020204" pitchFamily="34" charset="0"/>
              <a:buNone/>
              <a:defRPr>
                <a:latin typeface="Century Gothic" charset="0"/>
                <a:ea typeface="Arial" panose="020B0604020202020204" pitchFamily="34" charset="0"/>
                <a:cs typeface="Century Gothic" charset="0"/>
              </a:defRPr>
            </a:lvl4pPr>
            <a:lvl5pPr marL="1828800" indent="0">
              <a:buFont typeface="Arial" panose="020B0604020202020204" pitchFamily="34" charset="0"/>
              <a:buNone/>
              <a:defRPr>
                <a:latin typeface="Century Gothic" charset="0"/>
                <a:ea typeface="Arial" panose="020B0604020202020204" pitchFamily="34" charset="0"/>
                <a:cs typeface="Century Gothic" charset="0"/>
              </a:defRPr>
            </a:lvl5pPr>
          </a:lstStyle>
          <a:p>
            <a:pPr lvl="0"/>
            <a:r>
              <a:rPr lang="en-US"/>
              <a:t>Type text here</a:t>
            </a:r>
          </a:p>
          <a:p>
            <a:pPr lvl="1"/>
            <a:r>
              <a:rPr lang="en-US"/>
              <a:t>Type text here</a:t>
            </a:r>
          </a:p>
          <a:p>
            <a:pPr lvl="0"/>
            <a:br>
              <a:rPr lang="en-US"/>
            </a:br>
            <a:r>
              <a:rPr lang="en-US"/>
              <a:t>Type text here</a:t>
            </a:r>
          </a:p>
          <a:p>
            <a:pPr lvl="1"/>
            <a:r>
              <a:rPr lang="en-US"/>
              <a:t>Type text here</a:t>
            </a:r>
          </a:p>
          <a:p>
            <a:pPr lvl="0"/>
            <a:br>
              <a:rPr lang="en-US"/>
            </a:br>
            <a:r>
              <a:rPr lang="en-US"/>
              <a:t>Type text here</a:t>
            </a:r>
          </a:p>
          <a:p>
            <a:pPr lvl="1"/>
            <a:r>
              <a:rPr lang="en-US"/>
              <a:t>Type text here</a:t>
            </a:r>
          </a:p>
          <a:p>
            <a:pPr lvl="1"/>
            <a:endParaRPr lang="en-US"/>
          </a:p>
        </p:txBody>
      </p:sp>
      <p:cxnSp>
        <p:nvCxnSpPr>
          <p:cNvPr id="8" name="Straight Connector 7">
            <a:extLst>
              <a:ext uri="{FF2B5EF4-FFF2-40B4-BE49-F238E27FC236}">
                <a16:creationId xmlns:a16="http://schemas.microsoft.com/office/drawing/2014/main" id="{C442A43E-B95A-0773-A436-4D12FD04CBF8}"/>
              </a:ext>
            </a:extLst>
          </p:cNvPr>
          <p:cNvCxnSpPr>
            <a:cxnSpLocks/>
          </p:cNvCxnSpPr>
          <p:nvPr userDrawn="1"/>
        </p:nvCxnSpPr>
        <p:spPr>
          <a:xfrm flipV="1">
            <a:off x="4401885" y="-1143001"/>
            <a:ext cx="0" cy="846397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F1E36CE2-C52F-57D1-9E41-53603CC8BDB2}"/>
              </a:ext>
            </a:extLst>
          </p:cNvPr>
          <p:cNvGrpSpPr/>
          <p:nvPr userDrawn="1"/>
        </p:nvGrpSpPr>
        <p:grpSpPr>
          <a:xfrm>
            <a:off x="4173285" y="3088985"/>
            <a:ext cx="457200" cy="458571"/>
            <a:chOff x="5944772" y="185842"/>
            <a:chExt cx="457200" cy="458571"/>
          </a:xfrm>
        </p:grpSpPr>
        <p:sp>
          <p:nvSpPr>
            <p:cNvPr id="16" name="Rectangle 15">
              <a:extLst>
                <a:ext uri="{FF2B5EF4-FFF2-40B4-BE49-F238E27FC236}">
                  <a16:creationId xmlns:a16="http://schemas.microsoft.com/office/drawing/2014/main" id="{632888BD-0CFC-DB6F-20C4-8EB55FC3BD2F}"/>
                </a:ext>
              </a:extLst>
            </p:cNvPr>
            <p:cNvSpPr/>
            <p:nvPr userDrawn="1"/>
          </p:nvSpPr>
          <p:spPr>
            <a:xfrm>
              <a:off x="5944772" y="185842"/>
              <a:ext cx="457200" cy="4572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n w="9525">
                  <a:solidFill>
                    <a:schemeClr val="tx1"/>
                  </a:solidFill>
                </a:ln>
                <a:latin typeface="Arial" panose="020B0604020202020204" pitchFamily="34" charset="0"/>
              </a:endParaRPr>
            </a:p>
          </p:txBody>
        </p:sp>
        <p:sp>
          <p:nvSpPr>
            <p:cNvPr id="17" name="Oval 16">
              <a:extLst>
                <a:ext uri="{FF2B5EF4-FFF2-40B4-BE49-F238E27FC236}">
                  <a16:creationId xmlns:a16="http://schemas.microsoft.com/office/drawing/2014/main" id="{526BD9DA-E6F5-E4F9-4B38-6258E99908E4}"/>
                </a:ext>
              </a:extLst>
            </p:cNvPr>
            <p:cNvSpPr/>
            <p:nvPr userDrawn="1"/>
          </p:nvSpPr>
          <p:spPr>
            <a:xfrm>
              <a:off x="5944772" y="187213"/>
              <a:ext cx="457200" cy="457200"/>
            </a:xfrm>
            <a:prstGeom prst="ellipse">
              <a:avLst/>
            </a:prstGeom>
            <a:solidFill>
              <a:srgbClr val="A7BF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panose="020B0604020202020204" pitchFamily="34" charset="0"/>
              </a:endParaRPr>
            </a:p>
          </p:txBody>
        </p:sp>
      </p:grpSp>
    </p:spTree>
    <p:extLst>
      <p:ext uri="{BB962C8B-B14F-4D97-AF65-F5344CB8AC3E}">
        <p14:creationId xmlns:p14="http://schemas.microsoft.com/office/powerpoint/2010/main" val="1945526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0" name="Text Placeholder 24">
            <a:extLst>
              <a:ext uri="{FF2B5EF4-FFF2-40B4-BE49-F238E27FC236}">
                <a16:creationId xmlns:a16="http://schemas.microsoft.com/office/drawing/2014/main" id="{E664D866-11CD-4272-8D5E-73321B3BB668}"/>
              </a:ext>
            </a:extLst>
          </p:cNvPr>
          <p:cNvSpPr>
            <a:spLocks noGrp="1"/>
          </p:cNvSpPr>
          <p:nvPr>
            <p:ph type="body" sz="quarter" idx="11" hasCustomPrompt="1"/>
          </p:nvPr>
        </p:nvSpPr>
        <p:spPr>
          <a:xfrm>
            <a:off x="4435021" y="2675514"/>
            <a:ext cx="5922583" cy="1895276"/>
          </a:xfrm>
          <a:prstGeom prst="rect">
            <a:avLst/>
          </a:prstGeom>
        </p:spPr>
        <p:txBody>
          <a:bodyPr/>
          <a:lstStyle>
            <a:lvl1pPr marL="0" indent="0">
              <a:buNone/>
              <a:defRPr sz="3400" b="1">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r>
              <a:rPr lang="en-US"/>
              <a:t>Transition title Section divider total</a:t>
            </a:r>
          </a:p>
          <a:p>
            <a:pPr lvl="0"/>
            <a:r>
              <a:rPr lang="en-US"/>
              <a:t>Center in the space</a:t>
            </a:r>
          </a:p>
        </p:txBody>
      </p:sp>
      <p:cxnSp>
        <p:nvCxnSpPr>
          <p:cNvPr id="7" name="Straight Connector 6">
            <a:extLst>
              <a:ext uri="{FF2B5EF4-FFF2-40B4-BE49-F238E27FC236}">
                <a16:creationId xmlns:a16="http://schemas.microsoft.com/office/drawing/2014/main" id="{421F4921-5F16-426A-CF9D-E415E43FBC11}"/>
              </a:ext>
            </a:extLst>
          </p:cNvPr>
          <p:cNvCxnSpPr>
            <a:cxnSpLocks/>
          </p:cNvCxnSpPr>
          <p:nvPr userDrawn="1"/>
        </p:nvCxnSpPr>
        <p:spPr>
          <a:xfrm flipV="1">
            <a:off x="3326121" y="-1143001"/>
            <a:ext cx="0" cy="846397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5FC9FAD2-2E74-8E48-BA83-496FD15922F2}"/>
              </a:ext>
            </a:extLst>
          </p:cNvPr>
          <p:cNvGrpSpPr/>
          <p:nvPr userDrawn="1"/>
        </p:nvGrpSpPr>
        <p:grpSpPr>
          <a:xfrm>
            <a:off x="3097521" y="3088985"/>
            <a:ext cx="457200" cy="458571"/>
            <a:chOff x="5944772" y="185842"/>
            <a:chExt cx="457200" cy="458571"/>
          </a:xfrm>
        </p:grpSpPr>
        <p:sp>
          <p:nvSpPr>
            <p:cNvPr id="9" name="Rectangle 8">
              <a:extLst>
                <a:ext uri="{FF2B5EF4-FFF2-40B4-BE49-F238E27FC236}">
                  <a16:creationId xmlns:a16="http://schemas.microsoft.com/office/drawing/2014/main" id="{DF64EC65-9690-7540-D56E-A613E6843A2B}"/>
                </a:ext>
              </a:extLst>
            </p:cNvPr>
            <p:cNvSpPr/>
            <p:nvPr userDrawn="1"/>
          </p:nvSpPr>
          <p:spPr>
            <a:xfrm>
              <a:off x="5944772" y="185842"/>
              <a:ext cx="457200" cy="4572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n w="9525">
                  <a:solidFill>
                    <a:schemeClr val="tx1"/>
                  </a:solidFill>
                </a:ln>
                <a:latin typeface="Arial" panose="020B0604020202020204" pitchFamily="34" charset="0"/>
              </a:endParaRPr>
            </a:p>
          </p:txBody>
        </p:sp>
        <p:sp>
          <p:nvSpPr>
            <p:cNvPr id="15" name="Oval 14">
              <a:extLst>
                <a:ext uri="{FF2B5EF4-FFF2-40B4-BE49-F238E27FC236}">
                  <a16:creationId xmlns:a16="http://schemas.microsoft.com/office/drawing/2014/main" id="{DC1D89C4-7D1B-BC2B-1F44-757A15B0B06D}"/>
                </a:ext>
              </a:extLst>
            </p:cNvPr>
            <p:cNvSpPr/>
            <p:nvPr userDrawn="1"/>
          </p:nvSpPr>
          <p:spPr>
            <a:xfrm>
              <a:off x="5944772" y="187213"/>
              <a:ext cx="457200" cy="457200"/>
            </a:xfrm>
            <a:prstGeom prst="ellipse">
              <a:avLst/>
            </a:prstGeom>
            <a:solidFill>
              <a:srgbClr val="A7BF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panose="020B0604020202020204" pitchFamily="34" charset="0"/>
              </a:endParaRPr>
            </a:p>
          </p:txBody>
        </p:sp>
      </p:grpSp>
    </p:spTree>
    <p:extLst>
      <p:ext uri="{BB962C8B-B14F-4D97-AF65-F5344CB8AC3E}">
        <p14:creationId xmlns:p14="http://schemas.microsoft.com/office/powerpoint/2010/main" val="870993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9105A0-E127-4749-B292-07EACC5B9B51}"/>
              </a:ext>
            </a:extLst>
          </p:cNvPr>
          <p:cNvSpPr/>
          <p:nvPr userDrawn="1"/>
        </p:nvSpPr>
        <p:spPr>
          <a:xfrm>
            <a:off x="1151467" y="2646030"/>
            <a:ext cx="10153843" cy="1964640"/>
          </a:xfrm>
          <a:prstGeom prst="rect">
            <a:avLst/>
          </a:prstGeom>
        </p:spPr>
        <p:txBody>
          <a:bodyPr wrap="square">
            <a:spAutoFit/>
          </a:bodyPr>
          <a:lstStyle/>
          <a:p>
            <a:pPr marL="127000" lvl="0" indent="0" defTabSz="914400">
              <a:lnSpc>
                <a:spcPts val="2000"/>
              </a:lnSpc>
              <a:spcAft>
                <a:spcPts val="600"/>
              </a:spcAft>
              <a:buNone/>
              <a:defRPr/>
            </a:pPr>
            <a:r>
              <a:rPr lang="en-US" sz="1800" kern="0">
                <a:latin typeface="Arial" panose="020B0604020202020204" pitchFamily="34" charset="0"/>
                <a:cs typeface="Arial" panose="020B0604020202020204" pitchFamily="34" charset="0"/>
              </a:rPr>
              <a:t>This presentation was produced with the support of the United States Agency for International Development (USAID) under the terms of the Data for Impact (D4I) associate award 7200AA18LA00008, which is implemented by the Carolina Population Center at the University of North Carolina at Chapel Hill, in partnership with Palladium International, LLC; ICF Macro, Inc.; John Snow, Inc.; and Tulane University. The views expressed in this publication do not necessarily reflect the views of USAID or the United States government.</a:t>
            </a:r>
          </a:p>
          <a:p>
            <a:pPr marL="127000" lvl="0" indent="0" defTabSz="914400">
              <a:lnSpc>
                <a:spcPts val="2000"/>
              </a:lnSpc>
              <a:buNone/>
              <a:defRPr/>
            </a:pPr>
            <a:r>
              <a:rPr lang="en-US" sz="1800" b="1" kern="0">
                <a:solidFill>
                  <a:srgbClr val="0070C0"/>
                </a:solidFill>
                <a:latin typeface="Arial" panose="020B0604020202020204" pitchFamily="34" charset="0"/>
                <a:cs typeface="Arial" panose="020B0604020202020204" pitchFamily="34" charset="0"/>
                <a:sym typeface="Cabin"/>
                <a:hlinkClick r:id="rId2">
                  <a:extLst>
                    <a:ext uri="{A12FA001-AC4F-418D-AE19-62706E023703}">
                      <ahyp:hlinkClr xmlns:ahyp="http://schemas.microsoft.com/office/drawing/2018/hyperlinkcolor" val="tx"/>
                    </a:ext>
                  </a:extLst>
                </a:hlinkClick>
              </a:rPr>
              <a:t>www.data4impactproject.org</a:t>
            </a:r>
            <a:endParaRPr lang="en-US" sz="1800" b="1" kern="0">
              <a:solidFill>
                <a:srgbClr val="0070C0"/>
              </a:solidFill>
              <a:latin typeface="Arial" panose="020B0604020202020204" pitchFamily="34" charset="0"/>
              <a:cs typeface="Arial" panose="020B0604020202020204" pitchFamily="34" charset="0"/>
              <a:sym typeface="Cabin"/>
            </a:endParaRPr>
          </a:p>
        </p:txBody>
      </p:sp>
      <p:cxnSp>
        <p:nvCxnSpPr>
          <p:cNvPr id="11" name="Straight Connector 10">
            <a:extLst>
              <a:ext uri="{FF2B5EF4-FFF2-40B4-BE49-F238E27FC236}">
                <a16:creationId xmlns:a16="http://schemas.microsoft.com/office/drawing/2014/main" id="{7D9A96FF-FF96-42DB-90FB-76EF8E71BF22}"/>
              </a:ext>
            </a:extLst>
          </p:cNvPr>
          <p:cNvCxnSpPr>
            <a:cxnSpLocks/>
          </p:cNvCxnSpPr>
          <p:nvPr userDrawn="1"/>
        </p:nvCxnSpPr>
        <p:spPr>
          <a:xfrm flipV="1">
            <a:off x="1690279" y="-8617"/>
            <a:ext cx="5583" cy="179468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29BFD451-BD26-403C-BA7A-71739B3E5C1D}"/>
              </a:ext>
            </a:extLst>
          </p:cNvPr>
          <p:cNvGrpSpPr/>
          <p:nvPr userDrawn="1"/>
        </p:nvGrpSpPr>
        <p:grpSpPr>
          <a:xfrm>
            <a:off x="7402671" y="5413572"/>
            <a:ext cx="4384857" cy="1220657"/>
            <a:chOff x="746470" y="5349743"/>
            <a:chExt cx="3509550" cy="976989"/>
          </a:xfrm>
        </p:grpSpPr>
        <p:pic>
          <p:nvPicPr>
            <p:cNvPr id="20" name="image2.jpeg">
              <a:extLst>
                <a:ext uri="{FF2B5EF4-FFF2-40B4-BE49-F238E27FC236}">
                  <a16:creationId xmlns:a16="http://schemas.microsoft.com/office/drawing/2014/main" id="{2AFF5D29-5A9A-4795-BA7C-21BD9C04CC04}"/>
                </a:ext>
              </a:extLst>
            </p:cNvPr>
            <p:cNvPicPr>
              <a:picLocks noChangeAspect="1"/>
            </p:cNvPicPr>
            <p:nvPr/>
          </p:nvPicPr>
          <p:blipFill>
            <a:blip r:embed="rId3" cstate="print"/>
            <a:stretch>
              <a:fillRect/>
            </a:stretch>
          </p:blipFill>
          <p:spPr>
            <a:xfrm>
              <a:off x="3084317" y="5994227"/>
              <a:ext cx="764642" cy="286785"/>
            </a:xfrm>
            <a:prstGeom prst="rect">
              <a:avLst/>
            </a:prstGeom>
          </p:spPr>
        </p:pic>
        <p:pic>
          <p:nvPicPr>
            <p:cNvPr id="28" name="Picture 27">
              <a:extLst>
                <a:ext uri="{FF2B5EF4-FFF2-40B4-BE49-F238E27FC236}">
                  <a16:creationId xmlns:a16="http://schemas.microsoft.com/office/drawing/2014/main" id="{6E9D984D-5B1B-4438-A4AE-D19BB34425F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1018" y="5379270"/>
              <a:ext cx="528447" cy="505624"/>
            </a:xfrm>
            <a:prstGeom prst="rect">
              <a:avLst/>
            </a:prstGeom>
            <a:noFill/>
            <a:ln>
              <a:noFill/>
            </a:ln>
          </p:spPr>
        </p:pic>
        <p:pic>
          <p:nvPicPr>
            <p:cNvPr id="29" name="Picture 28" descr="A picture containing drawing&#10;&#10;Description automatically generated">
              <a:extLst>
                <a:ext uri="{FF2B5EF4-FFF2-40B4-BE49-F238E27FC236}">
                  <a16:creationId xmlns:a16="http://schemas.microsoft.com/office/drawing/2014/main" id="{4F1CD975-CFB7-407C-96D6-C5EC99E173EE}"/>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r="63552"/>
            <a:stretch/>
          </p:blipFill>
          <p:spPr>
            <a:xfrm>
              <a:off x="746470" y="5349743"/>
              <a:ext cx="616448" cy="471014"/>
            </a:xfrm>
            <a:prstGeom prst="rect">
              <a:avLst/>
            </a:prstGeom>
          </p:spPr>
        </p:pic>
        <p:grpSp>
          <p:nvGrpSpPr>
            <p:cNvPr id="30" name="Group 29">
              <a:extLst>
                <a:ext uri="{FF2B5EF4-FFF2-40B4-BE49-F238E27FC236}">
                  <a16:creationId xmlns:a16="http://schemas.microsoft.com/office/drawing/2014/main" id="{A7F905DA-4B77-4419-BBBC-3E428A0D7024}"/>
                </a:ext>
              </a:extLst>
            </p:cNvPr>
            <p:cNvGrpSpPr/>
            <p:nvPr/>
          </p:nvGrpSpPr>
          <p:grpSpPr>
            <a:xfrm>
              <a:off x="1379129" y="5810401"/>
              <a:ext cx="1593590" cy="516331"/>
              <a:chOff x="6589664" y="1784941"/>
              <a:chExt cx="1727394" cy="559684"/>
            </a:xfrm>
          </p:grpSpPr>
          <p:pic>
            <p:nvPicPr>
              <p:cNvPr id="38" name="Picture 37">
                <a:extLst>
                  <a:ext uri="{FF2B5EF4-FFF2-40B4-BE49-F238E27FC236}">
                    <a16:creationId xmlns:a16="http://schemas.microsoft.com/office/drawing/2014/main" id="{35EAD947-0A33-4B46-8499-C0C563369466}"/>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6589664" y="1860373"/>
                <a:ext cx="824437" cy="394948"/>
              </a:xfrm>
              <a:prstGeom prst="rect">
                <a:avLst/>
              </a:prstGeom>
            </p:spPr>
          </p:pic>
          <p:pic>
            <p:nvPicPr>
              <p:cNvPr id="39" name="Picture 38">
                <a:extLst>
                  <a:ext uri="{FF2B5EF4-FFF2-40B4-BE49-F238E27FC236}">
                    <a16:creationId xmlns:a16="http://schemas.microsoft.com/office/drawing/2014/main" id="{ED98133B-3350-45BC-9D1B-F4400249218C}"/>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7437554" y="1784941"/>
                <a:ext cx="879504" cy="559684"/>
              </a:xfrm>
              <a:prstGeom prst="rect">
                <a:avLst/>
              </a:prstGeom>
            </p:spPr>
          </p:pic>
          <p:cxnSp>
            <p:nvCxnSpPr>
              <p:cNvPr id="40" name="Straight Connector 39">
                <a:extLst>
                  <a:ext uri="{FF2B5EF4-FFF2-40B4-BE49-F238E27FC236}">
                    <a16:creationId xmlns:a16="http://schemas.microsoft.com/office/drawing/2014/main" id="{AE769616-794D-43B4-B5AE-E5611DC390E8}"/>
                  </a:ext>
                </a:extLst>
              </p:cNvPr>
              <p:cNvCxnSpPr>
                <a:cxnSpLocks/>
              </p:cNvCxnSpPr>
              <p:nvPr userDrawn="1"/>
            </p:nvCxnSpPr>
            <p:spPr>
              <a:xfrm>
                <a:off x="7465266" y="1836561"/>
                <a:ext cx="0" cy="430980"/>
              </a:xfrm>
              <a:prstGeom prst="line">
                <a:avLst/>
              </a:prstGeom>
              <a:ln w="6350"/>
            </p:spPr>
            <p:style>
              <a:lnRef idx="3">
                <a:schemeClr val="dk1"/>
              </a:lnRef>
              <a:fillRef idx="0">
                <a:schemeClr val="dk1"/>
              </a:fillRef>
              <a:effectRef idx="2">
                <a:schemeClr val="dk1"/>
              </a:effectRef>
              <a:fontRef idx="minor">
                <a:schemeClr val="tx1"/>
              </a:fontRef>
            </p:style>
          </p:cxnSp>
        </p:grpSp>
        <p:pic>
          <p:nvPicPr>
            <p:cNvPr id="31" name="Picture 30" descr="A picture containing drawing&#10;&#10;Description automatically generated">
              <a:extLst>
                <a:ext uri="{FF2B5EF4-FFF2-40B4-BE49-F238E27FC236}">
                  <a16:creationId xmlns:a16="http://schemas.microsoft.com/office/drawing/2014/main" id="{0299542C-8C6A-4A26-BD06-9D296ED6CFBC}"/>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389943" y="5514416"/>
              <a:ext cx="866077" cy="235332"/>
            </a:xfrm>
            <a:prstGeom prst="rect">
              <a:avLst/>
            </a:prstGeom>
          </p:spPr>
        </p:pic>
        <p:pic>
          <p:nvPicPr>
            <p:cNvPr id="34" name="Picture 33" descr="Text&#10;&#10;Description automatically generated">
              <a:extLst>
                <a:ext uri="{FF2B5EF4-FFF2-40B4-BE49-F238E27FC236}">
                  <a16:creationId xmlns:a16="http://schemas.microsoft.com/office/drawing/2014/main" id="{E0A3B0D3-7546-42FF-B243-3A2336AB9E61}"/>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421595" y="5468760"/>
              <a:ext cx="1338945" cy="358837"/>
            </a:xfrm>
            <a:prstGeom prst="rect">
              <a:avLst/>
            </a:prstGeom>
          </p:spPr>
        </p:pic>
      </p:grpSp>
      <p:grpSp>
        <p:nvGrpSpPr>
          <p:cNvPr id="17" name="Group 16">
            <a:extLst>
              <a:ext uri="{FF2B5EF4-FFF2-40B4-BE49-F238E27FC236}">
                <a16:creationId xmlns:a16="http://schemas.microsoft.com/office/drawing/2014/main" id="{DB931637-D79A-221A-B40D-27A96A3279BC}"/>
              </a:ext>
            </a:extLst>
          </p:cNvPr>
          <p:cNvGrpSpPr/>
          <p:nvPr userDrawn="1"/>
        </p:nvGrpSpPr>
        <p:grpSpPr>
          <a:xfrm>
            <a:off x="1387681" y="1190927"/>
            <a:ext cx="605196" cy="607011"/>
            <a:chOff x="5944772" y="185842"/>
            <a:chExt cx="457200" cy="458571"/>
          </a:xfrm>
        </p:grpSpPr>
        <p:sp>
          <p:nvSpPr>
            <p:cNvPr id="18" name="Rectangle 17">
              <a:extLst>
                <a:ext uri="{FF2B5EF4-FFF2-40B4-BE49-F238E27FC236}">
                  <a16:creationId xmlns:a16="http://schemas.microsoft.com/office/drawing/2014/main" id="{96B4AF00-3808-9193-7F84-22B33AD87111}"/>
                </a:ext>
              </a:extLst>
            </p:cNvPr>
            <p:cNvSpPr/>
            <p:nvPr userDrawn="1"/>
          </p:nvSpPr>
          <p:spPr>
            <a:xfrm>
              <a:off x="5944772" y="185842"/>
              <a:ext cx="457200" cy="4572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n w="9525">
                  <a:solidFill>
                    <a:schemeClr val="tx1"/>
                  </a:solidFill>
                </a:ln>
                <a:latin typeface="Arial" panose="020B0604020202020204" pitchFamily="34" charset="0"/>
              </a:endParaRPr>
            </a:p>
          </p:txBody>
        </p:sp>
        <p:sp>
          <p:nvSpPr>
            <p:cNvPr id="21" name="Oval 20">
              <a:extLst>
                <a:ext uri="{FF2B5EF4-FFF2-40B4-BE49-F238E27FC236}">
                  <a16:creationId xmlns:a16="http://schemas.microsoft.com/office/drawing/2014/main" id="{629CB0AC-4EAD-1B25-C3B2-4966D67E3DFF}"/>
                </a:ext>
              </a:extLst>
            </p:cNvPr>
            <p:cNvSpPr/>
            <p:nvPr userDrawn="1"/>
          </p:nvSpPr>
          <p:spPr>
            <a:xfrm>
              <a:off x="5944772" y="187213"/>
              <a:ext cx="457200" cy="457200"/>
            </a:xfrm>
            <a:prstGeom prst="ellipse">
              <a:avLst/>
            </a:prstGeom>
            <a:solidFill>
              <a:srgbClr val="A7BF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panose="020B0604020202020204" pitchFamily="34" charset="0"/>
              </a:endParaRPr>
            </a:p>
          </p:txBody>
        </p:sp>
      </p:grpSp>
    </p:spTree>
    <p:extLst>
      <p:ext uri="{BB962C8B-B14F-4D97-AF65-F5344CB8AC3E}">
        <p14:creationId xmlns:p14="http://schemas.microsoft.com/office/powerpoint/2010/main" val="2886014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725649"/>
            <a:ext cx="10515600" cy="965041"/>
          </a:xfrm>
          <a:prstGeom prst="rect">
            <a:avLst/>
          </a:prstGeom>
        </p:spPr>
        <p:txBody>
          <a:bodyPr/>
          <a:lstStyle>
            <a:lvl1pPr>
              <a:defRPr sz="3600">
                <a:solidFill>
                  <a:srgbClr val="69BC9E"/>
                </a:solidFill>
                <a:latin typeface="Arial" panose="020B0604020202020204" pitchFamily="34" charset="0"/>
              </a:defRPr>
            </a:lvl1pPr>
          </a:lstStyle>
          <a:p>
            <a:pPr lvl="0"/>
            <a:r>
              <a:rPr lang="en-US"/>
              <a:t>Title goes here</a:t>
            </a:r>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000" b="1">
                <a:solidFill>
                  <a:srgbClr val="69BC9E"/>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000" b="1">
                <a:solidFill>
                  <a:srgbClr val="69BC9E"/>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FD524BB-B88C-444A-865C-3B7526290209}"/>
              </a:ext>
            </a:extLst>
          </p:cNvPr>
          <p:cNvCxnSpPr>
            <a:cxnSpLocks/>
          </p:cNvCxnSpPr>
          <p:nvPr userDrawn="1"/>
        </p:nvCxnSpPr>
        <p:spPr>
          <a:xfrm>
            <a:off x="0" y="420576"/>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5BAA556A-5889-4E79-830B-DA0DC5C7F2DD}"/>
              </a:ext>
            </a:extLst>
          </p:cNvPr>
          <p:cNvGrpSpPr/>
          <p:nvPr userDrawn="1"/>
        </p:nvGrpSpPr>
        <p:grpSpPr>
          <a:xfrm>
            <a:off x="5827404" y="153828"/>
            <a:ext cx="537192" cy="514508"/>
            <a:chOff x="8176581" y="406764"/>
            <a:chExt cx="538212" cy="515967"/>
          </a:xfrm>
        </p:grpSpPr>
        <p:sp>
          <p:nvSpPr>
            <p:cNvPr id="12" name="Rectangle 11">
              <a:extLst>
                <a:ext uri="{FF2B5EF4-FFF2-40B4-BE49-F238E27FC236}">
                  <a16:creationId xmlns:a16="http://schemas.microsoft.com/office/drawing/2014/main" id="{8E67C9B8-B33D-4F67-AD8E-B5BDA35FC53C}"/>
                </a:ext>
              </a:extLst>
            </p:cNvPr>
            <p:cNvSpPr/>
            <p:nvPr/>
          </p:nvSpPr>
          <p:spPr>
            <a:xfrm>
              <a:off x="8176581" y="406764"/>
              <a:ext cx="538212" cy="515967"/>
            </a:xfrm>
            <a:prstGeom prst="rect">
              <a:avLst/>
            </a:prstGeom>
            <a:solidFill>
              <a:srgbClr val="F2A13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w="9525">
                  <a:solidFill>
                    <a:schemeClr val="tx1"/>
                  </a:solidFill>
                </a:ln>
              </a:endParaRPr>
            </a:p>
          </p:txBody>
        </p:sp>
        <p:sp>
          <p:nvSpPr>
            <p:cNvPr id="13" name="Oval 12">
              <a:extLst>
                <a:ext uri="{FF2B5EF4-FFF2-40B4-BE49-F238E27FC236}">
                  <a16:creationId xmlns:a16="http://schemas.microsoft.com/office/drawing/2014/main" id="{F949A0DF-A261-4B28-8D98-C75531E4E268}"/>
                </a:ext>
              </a:extLst>
            </p:cNvPr>
            <p:cNvSpPr/>
            <p:nvPr/>
          </p:nvSpPr>
          <p:spPr>
            <a:xfrm>
              <a:off x="8210523" y="429015"/>
              <a:ext cx="470328" cy="471464"/>
            </a:xfrm>
            <a:prstGeom prst="ellipse">
              <a:avLst/>
            </a:prstGeom>
            <a:solidFill>
              <a:srgbClr val="69BC9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2642217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100819" y="6310312"/>
            <a:ext cx="7252981" cy="365125"/>
          </a:xfrm>
          <a:prstGeom prst="rect">
            <a:avLst/>
          </a:prstGeom>
        </p:spPr>
        <p:txBody>
          <a:bodyPr/>
          <a:lstStyle>
            <a:lvl1pPr>
              <a:defRPr sz="1300">
                <a:solidFill>
                  <a:schemeClr val="tx1">
                    <a:lumMod val="50000"/>
                    <a:lumOff val="50000"/>
                  </a:schemeClr>
                </a:solidFill>
                <a:latin typeface="Arial" panose="020B0604020202020204" pitchFamily="34" charset="0"/>
                <a:cs typeface="Arial" panose="020B0604020202020204" pitchFamily="34" charset="0"/>
              </a:defRPr>
            </a:lvl1pPr>
          </a:lstStyle>
          <a:p>
            <a:pPr algn="r"/>
            <a:r>
              <a:rPr lang="en-US"/>
              <a:t>Footer or page number use this space, right justify</a:t>
            </a:r>
          </a:p>
        </p:txBody>
      </p:sp>
      <p:sp>
        <p:nvSpPr>
          <p:cNvPr id="6" name="Title 1">
            <a:extLst>
              <a:ext uri="{FF2B5EF4-FFF2-40B4-BE49-F238E27FC236}">
                <a16:creationId xmlns:a16="http://schemas.microsoft.com/office/drawing/2014/main" id="{B38234C9-2059-4121-9750-B7EB569E0F43}"/>
              </a:ext>
            </a:extLst>
          </p:cNvPr>
          <p:cNvSpPr txBox="1">
            <a:spLocks/>
          </p:cNvSpPr>
          <p:nvPr userDrawn="1"/>
        </p:nvSpPr>
        <p:spPr>
          <a:xfrm>
            <a:off x="839788" y="725649"/>
            <a:ext cx="10515600" cy="965041"/>
          </a:xfrm>
          <a:prstGeom prst="rect">
            <a:avLst/>
          </a:prstGeom>
        </p:spPr>
        <p:txBody>
          <a:bodyPr/>
          <a:lstStyle>
            <a:lvl1pPr algn="l" defTabSz="914400" rtl="0" eaLnBrk="1" latinLnBrk="0" hangingPunct="1">
              <a:lnSpc>
                <a:spcPct val="90000"/>
              </a:lnSpc>
              <a:spcBef>
                <a:spcPct val="0"/>
              </a:spcBef>
              <a:buNone/>
              <a:defRPr sz="3600" kern="1200">
                <a:solidFill>
                  <a:srgbClr val="69BC9E"/>
                </a:solidFill>
                <a:latin typeface="Franklin Gothic Medium" panose="020B0603020102020204" pitchFamily="34" charset="0"/>
                <a:ea typeface="+mj-ea"/>
                <a:cs typeface="+mj-cs"/>
              </a:defRPr>
            </a:lvl1pPr>
          </a:lstStyle>
          <a:p>
            <a:r>
              <a:rPr lang="en-US" sz="3600">
                <a:latin typeface="Arial" panose="020B0604020202020204" pitchFamily="34" charset="0"/>
              </a:rPr>
              <a:t>Title goes here</a:t>
            </a:r>
          </a:p>
        </p:txBody>
      </p:sp>
      <p:cxnSp>
        <p:nvCxnSpPr>
          <p:cNvPr id="7" name="Straight Connector 6">
            <a:extLst>
              <a:ext uri="{FF2B5EF4-FFF2-40B4-BE49-F238E27FC236}">
                <a16:creationId xmlns:a16="http://schemas.microsoft.com/office/drawing/2014/main" id="{60BCED71-B76A-4B73-B536-607AB6C4EB21}"/>
              </a:ext>
            </a:extLst>
          </p:cNvPr>
          <p:cNvCxnSpPr>
            <a:cxnSpLocks/>
          </p:cNvCxnSpPr>
          <p:nvPr userDrawn="1"/>
        </p:nvCxnSpPr>
        <p:spPr>
          <a:xfrm>
            <a:off x="0" y="420576"/>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05E0CE5A-8ACA-4AC5-BCB5-87F9BE69E70A}"/>
              </a:ext>
            </a:extLst>
          </p:cNvPr>
          <p:cNvGrpSpPr/>
          <p:nvPr userDrawn="1"/>
        </p:nvGrpSpPr>
        <p:grpSpPr>
          <a:xfrm>
            <a:off x="5827404" y="179466"/>
            <a:ext cx="537192" cy="488373"/>
            <a:chOff x="8176581" y="406764"/>
            <a:chExt cx="538212" cy="515967"/>
          </a:xfrm>
        </p:grpSpPr>
        <p:sp>
          <p:nvSpPr>
            <p:cNvPr id="9" name="Rectangle 8">
              <a:extLst>
                <a:ext uri="{FF2B5EF4-FFF2-40B4-BE49-F238E27FC236}">
                  <a16:creationId xmlns:a16="http://schemas.microsoft.com/office/drawing/2014/main" id="{B7A19B9A-F36A-41A6-BEE3-E2F6CCC871C3}"/>
                </a:ext>
              </a:extLst>
            </p:cNvPr>
            <p:cNvSpPr/>
            <p:nvPr/>
          </p:nvSpPr>
          <p:spPr>
            <a:xfrm>
              <a:off x="8176581" y="406764"/>
              <a:ext cx="538212" cy="515967"/>
            </a:xfrm>
            <a:prstGeom prst="rect">
              <a:avLst/>
            </a:prstGeom>
            <a:solidFill>
              <a:srgbClr val="F2A13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w="9525">
                  <a:solidFill>
                    <a:schemeClr val="tx1"/>
                  </a:solidFill>
                </a:ln>
              </a:endParaRPr>
            </a:p>
          </p:txBody>
        </p:sp>
        <p:sp>
          <p:nvSpPr>
            <p:cNvPr id="10" name="Oval 9">
              <a:extLst>
                <a:ext uri="{FF2B5EF4-FFF2-40B4-BE49-F238E27FC236}">
                  <a16:creationId xmlns:a16="http://schemas.microsoft.com/office/drawing/2014/main" id="{358D163D-1FFB-451A-9B27-BD909F4E84A1}"/>
                </a:ext>
              </a:extLst>
            </p:cNvPr>
            <p:cNvSpPr/>
            <p:nvPr/>
          </p:nvSpPr>
          <p:spPr>
            <a:xfrm>
              <a:off x="8210523" y="429015"/>
              <a:ext cx="470328" cy="471464"/>
            </a:xfrm>
            <a:prstGeom prst="ellipse">
              <a:avLst/>
            </a:prstGeom>
            <a:solidFill>
              <a:srgbClr val="69BC9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3224536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ADE96C6C-CF3A-4BF1-AB63-F30AA5F7F3CD}"/>
              </a:ext>
            </a:extLst>
          </p:cNvPr>
          <p:cNvSpPr>
            <a:spLocks noGrp="1"/>
          </p:cNvSpPr>
          <p:nvPr>
            <p:ph type="ftr" sz="quarter" idx="11"/>
          </p:nvPr>
        </p:nvSpPr>
        <p:spPr>
          <a:xfrm>
            <a:off x="4100819" y="6310312"/>
            <a:ext cx="7252981" cy="365125"/>
          </a:xfrm>
          <a:prstGeom prst="rect">
            <a:avLst/>
          </a:prstGeom>
        </p:spPr>
        <p:txBody>
          <a:bodyPr/>
          <a:lstStyle>
            <a:lvl1pPr>
              <a:defRPr sz="1300">
                <a:solidFill>
                  <a:schemeClr val="tx1">
                    <a:lumMod val="50000"/>
                    <a:lumOff val="50000"/>
                  </a:schemeClr>
                </a:solidFill>
                <a:latin typeface="Arial" panose="020B0604020202020204" pitchFamily="34" charset="0"/>
                <a:cs typeface="Arial" panose="020B0604020202020204" pitchFamily="34" charset="0"/>
              </a:defRPr>
            </a:lvl1pPr>
          </a:lstStyle>
          <a:p>
            <a:pPr algn="r"/>
            <a:r>
              <a:rPr lang="en-US"/>
              <a:t>Footer or page number use this space, right justify</a:t>
            </a:r>
          </a:p>
        </p:txBody>
      </p:sp>
    </p:spTree>
    <p:extLst>
      <p:ext uri="{BB962C8B-B14F-4D97-AF65-F5344CB8AC3E}">
        <p14:creationId xmlns:p14="http://schemas.microsoft.com/office/powerpoint/2010/main" val="1791073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solidFill>
                  <a:srgbClr val="69BC9E"/>
                </a:solidFill>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315361"/>
            <a:ext cx="3932237" cy="3553627"/>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0394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solidFill>
                  <a:srgbClr val="69BC9E"/>
                </a:solidFill>
                <a:latin typeface="Arial" panose="020B0604020202020204" pitchFamily="34" charset="0"/>
              </a:defRPr>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290194"/>
            <a:ext cx="3932237" cy="3578794"/>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1531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0B8C946C-DC01-483A-8A64-6B3B8B6D0DCF}"/>
              </a:ext>
            </a:extLst>
          </p:cNvPr>
          <p:cNvSpPr>
            <a:spLocks noGrp="1"/>
          </p:cNvSpPr>
          <p:nvPr>
            <p:ph type="body" sz="quarter" idx="11" hasCustomPrompt="1"/>
          </p:nvPr>
        </p:nvSpPr>
        <p:spPr>
          <a:xfrm>
            <a:off x="484683" y="4812660"/>
            <a:ext cx="10836541" cy="805343"/>
          </a:xfrm>
          <a:prstGeom prst="rect">
            <a:avLst/>
          </a:prstGeom>
        </p:spPr>
        <p:txBody>
          <a:bodyPr/>
          <a:lstStyle>
            <a:lvl1pPr marL="0" indent="0">
              <a:buNone/>
              <a:defRPr sz="3400" baseline="0">
                <a:solidFill>
                  <a:srgbClr val="69BC9E"/>
                </a:solidFill>
                <a:latin typeface="Arial" panose="020B0604020202020204" pitchFamily="34" charset="0"/>
                <a:ea typeface="Arial" panose="020B0604020202020204" pitchFamily="34" charset="0"/>
                <a:cs typeface="Arial" panose="020B0604020202020204" pitchFamily="34" charset="0"/>
              </a:defRPr>
            </a:lvl1pPr>
          </a:lstStyle>
          <a:p>
            <a:pPr lvl="0"/>
            <a:r>
              <a:rPr lang="en-US"/>
              <a:t>Title for presentation goes here</a:t>
            </a:r>
          </a:p>
        </p:txBody>
      </p:sp>
      <p:sp>
        <p:nvSpPr>
          <p:cNvPr id="13" name="Text Placeholder 4">
            <a:extLst>
              <a:ext uri="{FF2B5EF4-FFF2-40B4-BE49-F238E27FC236}">
                <a16:creationId xmlns:a16="http://schemas.microsoft.com/office/drawing/2014/main" id="{D980D520-F489-4D73-8CC4-952AE5ADC5EA}"/>
              </a:ext>
            </a:extLst>
          </p:cNvPr>
          <p:cNvSpPr>
            <a:spLocks noGrp="1"/>
          </p:cNvSpPr>
          <p:nvPr>
            <p:ph type="body" sz="quarter" idx="14" hasCustomPrompt="1"/>
          </p:nvPr>
        </p:nvSpPr>
        <p:spPr>
          <a:xfrm>
            <a:off x="484683" y="5817722"/>
            <a:ext cx="6077491" cy="887667"/>
          </a:xfrm>
          <a:prstGeom prst="rect">
            <a:avLst/>
          </a:prstGeom>
        </p:spPr>
        <p:txBody>
          <a:bodyPr/>
          <a:lstStyle>
            <a:lvl1pPr marL="0" marR="0" indent="0" defTabSz="914400" eaLnBrk="1" fontAlgn="auto" latinLnBrk="0" hangingPunct="1">
              <a:lnSpc>
                <a:spcPct val="100000"/>
              </a:lnSpc>
              <a:spcBef>
                <a:spcPts val="0"/>
              </a:spcBef>
              <a:spcAft>
                <a:spcPts val="0"/>
              </a:spcAft>
              <a:buClrTx/>
              <a:buSzTx/>
              <a:buFontTx/>
              <a:buNone/>
              <a:tabLst/>
              <a:defRPr sz="1600">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panose="020B0604020202020204" pitchFamily="34" charset="0"/>
              <a:buChar char="•"/>
              <a:defRPr sz="1800">
                <a:latin typeface="Century Gothic" charset="0"/>
                <a:ea typeface="Arial" panose="020B0604020202020204" pitchFamily="34" charset="0"/>
                <a:cs typeface="Century Gothic" charset="0"/>
              </a:defRPr>
            </a:lvl2pPr>
            <a:lvl3pPr marL="914400" indent="0">
              <a:buFont typeface="Arial" panose="020B0604020202020204" pitchFamily="34" charset="0"/>
              <a:buNone/>
              <a:defRPr>
                <a:latin typeface="Century Gothic" charset="0"/>
                <a:ea typeface="Arial" panose="020B0604020202020204" pitchFamily="34" charset="0"/>
                <a:cs typeface="Century Gothic" charset="0"/>
              </a:defRPr>
            </a:lvl3pPr>
            <a:lvl4pPr marL="1371600" indent="0">
              <a:buFont typeface="Arial" panose="020B0604020202020204" pitchFamily="34" charset="0"/>
              <a:buNone/>
              <a:defRPr>
                <a:latin typeface="Century Gothic" charset="0"/>
                <a:ea typeface="Arial" panose="020B0604020202020204" pitchFamily="34" charset="0"/>
                <a:cs typeface="Century Gothic" charset="0"/>
              </a:defRPr>
            </a:lvl4pPr>
            <a:lvl5pPr marL="1828800" indent="0">
              <a:buFont typeface="Arial" panose="020B0604020202020204" pitchFamily="34" charset="0"/>
              <a:buNone/>
              <a:defRPr>
                <a:latin typeface="Century Gothic" charset="0"/>
                <a:ea typeface="Arial" panose="020B0604020202020204" pitchFamily="34" charset="0"/>
                <a:cs typeface="Century Gothic" charset="0"/>
              </a:defRPr>
            </a:lvl5pPr>
          </a:lstStyle>
          <a:p>
            <a:r>
              <a:rPr lang="en-US"/>
              <a:t>Name, Data for Impact</a:t>
            </a:r>
          </a:p>
          <a:p>
            <a:r>
              <a:rPr lang="en-US"/>
              <a:t>Meeting or event</a:t>
            </a:r>
          </a:p>
          <a:p>
            <a:r>
              <a:rPr lang="en-US"/>
              <a:t>Date</a:t>
            </a:r>
          </a:p>
        </p:txBody>
      </p:sp>
      <p:grpSp>
        <p:nvGrpSpPr>
          <p:cNvPr id="14" name="Group 13">
            <a:extLst>
              <a:ext uri="{FF2B5EF4-FFF2-40B4-BE49-F238E27FC236}">
                <a16:creationId xmlns:a16="http://schemas.microsoft.com/office/drawing/2014/main" id="{5902B989-B134-4B97-AD45-592A588273D0}"/>
              </a:ext>
            </a:extLst>
          </p:cNvPr>
          <p:cNvGrpSpPr/>
          <p:nvPr userDrawn="1"/>
        </p:nvGrpSpPr>
        <p:grpSpPr>
          <a:xfrm>
            <a:off x="0" y="1239998"/>
            <a:ext cx="7676973" cy="2947272"/>
            <a:chOff x="-1571746" y="1239998"/>
            <a:chExt cx="7632165" cy="2947272"/>
          </a:xfrm>
        </p:grpSpPr>
        <p:grpSp>
          <p:nvGrpSpPr>
            <p:cNvPr id="4" name="Group 3">
              <a:extLst>
                <a:ext uri="{FF2B5EF4-FFF2-40B4-BE49-F238E27FC236}">
                  <a16:creationId xmlns:a16="http://schemas.microsoft.com/office/drawing/2014/main" id="{00F08213-9F49-453A-9461-49C9613C08C7}"/>
                </a:ext>
              </a:extLst>
            </p:cNvPr>
            <p:cNvGrpSpPr/>
            <p:nvPr userDrawn="1"/>
          </p:nvGrpSpPr>
          <p:grpSpPr>
            <a:xfrm>
              <a:off x="3113147" y="1239998"/>
              <a:ext cx="2947272" cy="2947272"/>
              <a:chOff x="3113147" y="1239998"/>
              <a:chExt cx="2947272" cy="2947272"/>
            </a:xfrm>
          </p:grpSpPr>
          <p:sp>
            <p:nvSpPr>
              <p:cNvPr id="2" name="Rectangle 1">
                <a:extLst>
                  <a:ext uri="{FF2B5EF4-FFF2-40B4-BE49-F238E27FC236}">
                    <a16:creationId xmlns:a16="http://schemas.microsoft.com/office/drawing/2014/main" id="{33C550F7-8802-49F0-9831-FA3261292C86}"/>
                  </a:ext>
                </a:extLst>
              </p:cNvPr>
              <p:cNvSpPr/>
              <p:nvPr userDrawn="1"/>
            </p:nvSpPr>
            <p:spPr>
              <a:xfrm>
                <a:off x="3113147" y="1239998"/>
                <a:ext cx="2947272" cy="2947272"/>
              </a:xfrm>
              <a:prstGeom prst="rect">
                <a:avLst/>
              </a:prstGeom>
              <a:solidFill>
                <a:srgbClr val="69BC9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Oval 2">
                <a:extLst>
                  <a:ext uri="{FF2B5EF4-FFF2-40B4-BE49-F238E27FC236}">
                    <a16:creationId xmlns:a16="http://schemas.microsoft.com/office/drawing/2014/main" id="{E4AB1678-1F80-403D-97B2-F530694064CD}"/>
                  </a:ext>
                </a:extLst>
              </p:cNvPr>
              <p:cNvSpPr/>
              <p:nvPr userDrawn="1"/>
            </p:nvSpPr>
            <p:spPr>
              <a:xfrm>
                <a:off x="3128779" y="1255630"/>
                <a:ext cx="2916009" cy="2916009"/>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cxnSp>
          <p:nvCxnSpPr>
            <p:cNvPr id="6" name="Straight Connector 5">
              <a:extLst>
                <a:ext uri="{FF2B5EF4-FFF2-40B4-BE49-F238E27FC236}">
                  <a16:creationId xmlns:a16="http://schemas.microsoft.com/office/drawing/2014/main" id="{0E00814E-2D53-4B48-ADDB-7CD60361BB3F}"/>
                </a:ext>
              </a:extLst>
            </p:cNvPr>
            <p:cNvCxnSpPr>
              <a:cxnSpLocks/>
            </p:cNvCxnSpPr>
            <p:nvPr userDrawn="1"/>
          </p:nvCxnSpPr>
          <p:spPr>
            <a:xfrm>
              <a:off x="-1571746" y="2713634"/>
              <a:ext cx="614374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E7C63AE8-CF48-4135-A0C2-DA668EAEB7DC}"/>
                </a:ext>
              </a:extLst>
            </p:cNvPr>
            <p:cNvSpPr/>
            <p:nvPr userDrawn="1"/>
          </p:nvSpPr>
          <p:spPr>
            <a:xfrm>
              <a:off x="4510256" y="2637107"/>
              <a:ext cx="153054" cy="15305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24" name="Group 23">
            <a:extLst>
              <a:ext uri="{FF2B5EF4-FFF2-40B4-BE49-F238E27FC236}">
                <a16:creationId xmlns:a16="http://schemas.microsoft.com/office/drawing/2014/main" id="{57967C6D-A79B-4DB3-A52E-675CD2447E39}"/>
              </a:ext>
            </a:extLst>
          </p:cNvPr>
          <p:cNvGrpSpPr/>
          <p:nvPr userDrawn="1"/>
        </p:nvGrpSpPr>
        <p:grpSpPr>
          <a:xfrm>
            <a:off x="8425811" y="5811757"/>
            <a:ext cx="3664638" cy="983647"/>
            <a:chOff x="746470" y="5343085"/>
            <a:chExt cx="3664638" cy="983647"/>
          </a:xfrm>
        </p:grpSpPr>
        <p:pic>
          <p:nvPicPr>
            <p:cNvPr id="25" name="image2.jpeg">
              <a:extLst>
                <a:ext uri="{FF2B5EF4-FFF2-40B4-BE49-F238E27FC236}">
                  <a16:creationId xmlns:a16="http://schemas.microsoft.com/office/drawing/2014/main" id="{FC703A01-6993-442E-93CF-62FA3ED4B733}"/>
                </a:ext>
              </a:extLst>
            </p:cNvPr>
            <p:cNvPicPr>
              <a:picLocks noChangeAspect="1"/>
            </p:cNvPicPr>
            <p:nvPr/>
          </p:nvPicPr>
          <p:blipFill>
            <a:blip r:embed="rId2" cstate="print"/>
            <a:stretch>
              <a:fillRect/>
            </a:stretch>
          </p:blipFill>
          <p:spPr>
            <a:xfrm>
              <a:off x="3084317" y="5994227"/>
              <a:ext cx="764642" cy="286785"/>
            </a:xfrm>
            <a:prstGeom prst="rect">
              <a:avLst/>
            </a:prstGeom>
          </p:spPr>
        </p:pic>
        <p:pic>
          <p:nvPicPr>
            <p:cNvPr id="26" name="Picture 25">
              <a:extLst>
                <a:ext uri="{FF2B5EF4-FFF2-40B4-BE49-F238E27FC236}">
                  <a16:creationId xmlns:a16="http://schemas.microsoft.com/office/drawing/2014/main" id="{4E345CDA-3853-4B87-B542-68319AEF6C3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9952" y="5343085"/>
              <a:ext cx="528447" cy="505624"/>
            </a:xfrm>
            <a:prstGeom prst="rect">
              <a:avLst/>
            </a:prstGeom>
            <a:noFill/>
            <a:ln>
              <a:noFill/>
            </a:ln>
          </p:spPr>
        </p:pic>
        <p:pic>
          <p:nvPicPr>
            <p:cNvPr id="27" name="Picture 26" descr="A picture containing drawing&#10;&#10;Description automatically generated">
              <a:extLst>
                <a:ext uri="{FF2B5EF4-FFF2-40B4-BE49-F238E27FC236}">
                  <a16:creationId xmlns:a16="http://schemas.microsoft.com/office/drawing/2014/main" id="{8E7BC2AE-5E23-4A85-9AFD-00D7388F6EB4}"/>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63552"/>
            <a:stretch/>
          </p:blipFill>
          <p:spPr>
            <a:xfrm>
              <a:off x="746470" y="5349743"/>
              <a:ext cx="616448" cy="471014"/>
            </a:xfrm>
            <a:prstGeom prst="rect">
              <a:avLst/>
            </a:prstGeom>
          </p:spPr>
        </p:pic>
        <p:grpSp>
          <p:nvGrpSpPr>
            <p:cNvPr id="28" name="Group 27">
              <a:extLst>
                <a:ext uri="{FF2B5EF4-FFF2-40B4-BE49-F238E27FC236}">
                  <a16:creationId xmlns:a16="http://schemas.microsoft.com/office/drawing/2014/main" id="{F3DF2969-6687-480E-910C-D02A5D65AC13}"/>
                </a:ext>
              </a:extLst>
            </p:cNvPr>
            <p:cNvGrpSpPr/>
            <p:nvPr/>
          </p:nvGrpSpPr>
          <p:grpSpPr>
            <a:xfrm>
              <a:off x="1379129" y="5810401"/>
              <a:ext cx="1593590" cy="516331"/>
              <a:chOff x="6589664" y="1784941"/>
              <a:chExt cx="1727394" cy="559684"/>
            </a:xfrm>
          </p:grpSpPr>
          <p:pic>
            <p:nvPicPr>
              <p:cNvPr id="31" name="Picture 30">
                <a:extLst>
                  <a:ext uri="{FF2B5EF4-FFF2-40B4-BE49-F238E27FC236}">
                    <a16:creationId xmlns:a16="http://schemas.microsoft.com/office/drawing/2014/main" id="{AF301E70-408F-4018-A011-8C65888CDA94}"/>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6589664" y="1860373"/>
                <a:ext cx="824437" cy="394948"/>
              </a:xfrm>
              <a:prstGeom prst="rect">
                <a:avLst/>
              </a:prstGeom>
            </p:spPr>
          </p:pic>
          <p:pic>
            <p:nvPicPr>
              <p:cNvPr id="32" name="Picture 31">
                <a:extLst>
                  <a:ext uri="{FF2B5EF4-FFF2-40B4-BE49-F238E27FC236}">
                    <a16:creationId xmlns:a16="http://schemas.microsoft.com/office/drawing/2014/main" id="{C4AA7BC9-D288-4C4D-893A-259F758702BA}"/>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7437554" y="1784941"/>
                <a:ext cx="879504" cy="559684"/>
              </a:xfrm>
              <a:prstGeom prst="rect">
                <a:avLst/>
              </a:prstGeom>
            </p:spPr>
          </p:pic>
          <p:cxnSp>
            <p:nvCxnSpPr>
              <p:cNvPr id="33" name="Straight Connector 32">
                <a:extLst>
                  <a:ext uri="{FF2B5EF4-FFF2-40B4-BE49-F238E27FC236}">
                    <a16:creationId xmlns:a16="http://schemas.microsoft.com/office/drawing/2014/main" id="{2C8BCF28-967E-4856-B072-A0702CE34672}"/>
                  </a:ext>
                </a:extLst>
              </p:cNvPr>
              <p:cNvCxnSpPr>
                <a:cxnSpLocks/>
              </p:cNvCxnSpPr>
              <p:nvPr userDrawn="1"/>
            </p:nvCxnSpPr>
            <p:spPr>
              <a:xfrm>
                <a:off x="7465266" y="1836561"/>
                <a:ext cx="0" cy="430980"/>
              </a:xfrm>
              <a:prstGeom prst="line">
                <a:avLst/>
              </a:prstGeom>
              <a:ln w="6350"/>
            </p:spPr>
            <p:style>
              <a:lnRef idx="3">
                <a:schemeClr val="dk1"/>
              </a:lnRef>
              <a:fillRef idx="0">
                <a:schemeClr val="dk1"/>
              </a:fillRef>
              <a:effectRef idx="2">
                <a:schemeClr val="dk1"/>
              </a:effectRef>
              <a:fontRef idx="minor">
                <a:schemeClr val="tx1"/>
              </a:fontRef>
            </p:style>
          </p:cxnSp>
        </p:grpSp>
        <p:pic>
          <p:nvPicPr>
            <p:cNvPr id="29" name="Picture 28" descr="A picture containing drawing&#10;&#10;Description automatically generated">
              <a:extLst>
                <a:ext uri="{FF2B5EF4-FFF2-40B4-BE49-F238E27FC236}">
                  <a16:creationId xmlns:a16="http://schemas.microsoft.com/office/drawing/2014/main" id="{ACEEE77C-E29D-422C-9B42-5CF3BDD0A956}"/>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545031" y="5439591"/>
              <a:ext cx="866077" cy="235332"/>
            </a:xfrm>
            <a:prstGeom prst="rect">
              <a:avLst/>
            </a:prstGeom>
          </p:spPr>
        </p:pic>
        <p:pic>
          <p:nvPicPr>
            <p:cNvPr id="30" name="Picture 29" descr="Text&#10;&#10;Description automatically generated">
              <a:extLst>
                <a:ext uri="{FF2B5EF4-FFF2-40B4-BE49-F238E27FC236}">
                  <a16:creationId xmlns:a16="http://schemas.microsoft.com/office/drawing/2014/main" id="{53C28A02-8271-4859-9257-49DC78B7A28B}"/>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100123" y="5439591"/>
              <a:ext cx="1338945" cy="358837"/>
            </a:xfrm>
            <a:prstGeom prst="rect">
              <a:avLst/>
            </a:prstGeom>
          </p:spPr>
        </p:pic>
      </p:grpSp>
    </p:spTree>
    <p:extLst>
      <p:ext uri="{BB962C8B-B14F-4D97-AF65-F5344CB8AC3E}">
        <p14:creationId xmlns:p14="http://schemas.microsoft.com/office/powerpoint/2010/main" val="1380826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lvl1pPr>
              <a:defRPr sz="3600">
                <a:solidFill>
                  <a:srgbClr val="69BC9E"/>
                </a:solidFill>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8362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lvl1pPr>
              <a:defRPr sz="3600">
                <a:solidFill>
                  <a:srgbClr val="69BC9E"/>
                </a:solidFill>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85699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31AB32-7898-4449-88A5-EAB448215504}" type="datetime1">
              <a:rPr lang="en-GB" smtClean="0">
                <a:solidFill>
                  <a:prstClr val="black">
                    <a:tint val="75000"/>
                  </a:prstClr>
                </a:solidFill>
              </a:rPr>
              <a:pPr/>
              <a:t>13/05/2022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91CEFC-B2B6-2945-90B4-9CDAF84BB7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991724"/>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3" descr="PPT_Backgrounds_v36.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4" y="1145005"/>
            <a:ext cx="10972800" cy="4846220"/>
          </a:xfrm>
        </p:spPr>
        <p:txBody>
          <a:bodyPr>
            <a:normAutofit/>
          </a:bodyPr>
          <a:lstStyle>
            <a:lvl1pPr marL="342900" indent="-342900">
              <a:buClr>
                <a:srgbClr val="00B4A3"/>
              </a:buClr>
              <a:buFont typeface="Wingdings" charset="2"/>
              <a:buChar char="§"/>
              <a:defRPr sz="2400"/>
            </a:lvl1pPr>
            <a:lvl2pPr marL="628650" indent="-285750">
              <a:buClr>
                <a:schemeClr val="tx2"/>
              </a:buClr>
              <a:buSzPct val="110000"/>
              <a:buFont typeface="Arial"/>
              <a:buChar char="•"/>
              <a:defRPr sz="2000"/>
            </a:lvl2pPr>
            <a:lvl3pPr marL="914400" indent="-228600">
              <a:buFont typeface="Lucida Grande"/>
              <a:buChar char="−"/>
              <a:defRPr sz="1800"/>
            </a:lvl3pPr>
            <a:lvl4pPr marL="1257300" indent="-228600">
              <a:defRPr sz="1600"/>
            </a:lvl4pPr>
            <a:lvl5pPr marL="1549400" indent="-228600">
              <a:tabLs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609607" y="6485211"/>
            <a:ext cx="6741200" cy="246221"/>
          </a:xfrm>
          <a:prstGeom prst="rect">
            <a:avLst/>
          </a:prstGeom>
          <a:noFill/>
        </p:spPr>
        <p:txBody>
          <a:bodyPr wrap="square" rtlCol="0">
            <a:spAutoFit/>
          </a:bodyPr>
          <a:lstStyle/>
          <a:p>
            <a:pPr defTabSz="457200"/>
            <a:r>
              <a:rPr lang="en-US" sz="1000">
                <a:solidFill>
                  <a:prstClr val="white"/>
                </a:solidFill>
                <a:latin typeface="Helvetica"/>
                <a:ea typeface="MS PGothic" pitchFamily="34" charset="-128"/>
                <a:cs typeface="Helvetica"/>
              </a:rPr>
              <a:t>www.lancet.com/series/everynewborn</a:t>
            </a:r>
          </a:p>
        </p:txBody>
      </p:sp>
      <p:sp>
        <p:nvSpPr>
          <p:cNvPr id="8" name="TextBox 7"/>
          <p:cNvSpPr txBox="1"/>
          <p:nvPr userDrawn="1"/>
        </p:nvSpPr>
        <p:spPr>
          <a:xfrm>
            <a:off x="9506015" y="6514500"/>
            <a:ext cx="2076392" cy="246221"/>
          </a:xfrm>
          <a:prstGeom prst="rect">
            <a:avLst/>
          </a:prstGeom>
          <a:noFill/>
        </p:spPr>
        <p:txBody>
          <a:bodyPr wrap="square" rtlCol="0">
            <a:spAutoFit/>
          </a:bodyPr>
          <a:lstStyle/>
          <a:p>
            <a:pPr algn="r" defTabSz="457200"/>
            <a:r>
              <a:rPr lang="en-US" sz="1000">
                <a:solidFill>
                  <a:prstClr val="white"/>
                </a:solidFill>
                <a:latin typeface="Helvetica"/>
                <a:ea typeface="MS PGothic" pitchFamily="34" charset="-128"/>
                <a:cs typeface="Helvetica"/>
              </a:rPr>
              <a:t>#EveryNewborn</a:t>
            </a:r>
          </a:p>
        </p:txBody>
      </p:sp>
      <p:pic>
        <p:nvPicPr>
          <p:cNvPr id="9" name="Picture 8"/>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7986" y="6136025"/>
            <a:ext cx="1165013" cy="94530"/>
          </a:xfrm>
          <a:prstGeom prst="rect">
            <a:avLst/>
          </a:prstGeom>
        </p:spPr>
      </p:pic>
    </p:spTree>
    <p:extLst>
      <p:ext uri="{BB962C8B-B14F-4D97-AF65-F5344CB8AC3E}">
        <p14:creationId xmlns:p14="http://schemas.microsoft.com/office/powerpoint/2010/main" val="334306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ody co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1525"/>
            <a:ext cx="10972800" cy="4387774"/>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867379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Blank_01">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35030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Header with Phot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86E0F9E-AE40-F846-9CE9-AED59E7744B2}"/>
              </a:ext>
            </a:extLst>
          </p:cNvPr>
          <p:cNvSpPr>
            <a:spLocks noGrp="1"/>
          </p:cNvSpPr>
          <p:nvPr>
            <p:ph type="pic" sz="quarter" idx="10" hasCustomPrompt="1"/>
          </p:nvPr>
        </p:nvSpPr>
        <p:spPr>
          <a:xfrm>
            <a:off x="-20158" y="0"/>
            <a:ext cx="7579198" cy="6858000"/>
          </a:xfrm>
          <a:solidFill>
            <a:schemeClr val="bg2">
              <a:lumMod val="20000"/>
              <a:lumOff val="80000"/>
            </a:schemeClr>
          </a:solidFill>
        </p:spPr>
        <p:txBody>
          <a:bodyPr anchor="ctr">
            <a:normAutofit/>
          </a:bodyPr>
          <a:lstStyle>
            <a:lvl1pPr marL="0" indent="0" algn="ctr">
              <a:buNone/>
              <a:defRPr sz="1600" b="1">
                <a:solidFill>
                  <a:schemeClr val="tx1"/>
                </a:solidFill>
              </a:defRPr>
            </a:lvl1pPr>
          </a:lstStyle>
          <a:p>
            <a:r>
              <a:rPr lang="en-US"/>
              <a:t>CLICK ICON TO ADD PICTURE</a:t>
            </a:r>
          </a:p>
        </p:txBody>
      </p:sp>
      <p:sp>
        <p:nvSpPr>
          <p:cNvPr id="10" name="Rectangle 9">
            <a:extLst>
              <a:ext uri="{FF2B5EF4-FFF2-40B4-BE49-F238E27FC236}">
                <a16:creationId xmlns:a16="http://schemas.microsoft.com/office/drawing/2014/main" id="{1DE25459-199F-8A42-B2D7-68881B49985B}"/>
              </a:ext>
            </a:extLst>
          </p:cNvPr>
          <p:cNvSpPr/>
          <p:nvPr/>
        </p:nvSpPr>
        <p:spPr>
          <a:xfrm>
            <a:off x="7559040" y="0"/>
            <a:ext cx="4632960" cy="6858000"/>
          </a:xfrm>
          <a:prstGeom prst="rect">
            <a:avLst/>
          </a:prstGeom>
          <a:solidFill>
            <a:srgbClr val="D5FDFD">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a:latin typeface="Source Sans Pro" panose="020B0503030403020204" pitchFamily="34" charset="0"/>
              </a:rPr>
              <a:t>t</a:t>
            </a:r>
          </a:p>
        </p:txBody>
      </p:sp>
      <p:sp>
        <p:nvSpPr>
          <p:cNvPr id="11" name="Rounded Rectangle 8">
            <a:extLst>
              <a:ext uri="{FF2B5EF4-FFF2-40B4-BE49-F238E27FC236}">
                <a16:creationId xmlns:a16="http://schemas.microsoft.com/office/drawing/2014/main" id="{D6E8AD20-D57E-E645-903B-FFA87C139AFF}"/>
              </a:ext>
            </a:extLst>
          </p:cNvPr>
          <p:cNvSpPr/>
          <p:nvPr/>
        </p:nvSpPr>
        <p:spPr>
          <a:xfrm>
            <a:off x="450376" y="443621"/>
            <a:ext cx="11734898" cy="5995765"/>
          </a:xfrm>
          <a:custGeom>
            <a:avLst/>
            <a:gdLst>
              <a:gd name="connsiteX0" fmla="*/ 0 w 12389861"/>
              <a:gd name="connsiteY0" fmla="*/ 417896 h 5984476"/>
              <a:gd name="connsiteX1" fmla="*/ 417896 w 12389861"/>
              <a:gd name="connsiteY1" fmla="*/ 0 h 5984476"/>
              <a:gd name="connsiteX2" fmla="*/ 11971965 w 12389861"/>
              <a:gd name="connsiteY2" fmla="*/ 0 h 5984476"/>
              <a:gd name="connsiteX3" fmla="*/ 12389861 w 12389861"/>
              <a:gd name="connsiteY3" fmla="*/ 417896 h 5984476"/>
              <a:gd name="connsiteX4" fmla="*/ 12389861 w 12389861"/>
              <a:gd name="connsiteY4" fmla="*/ 5566580 h 5984476"/>
              <a:gd name="connsiteX5" fmla="*/ 11971965 w 12389861"/>
              <a:gd name="connsiteY5" fmla="*/ 5984476 h 5984476"/>
              <a:gd name="connsiteX6" fmla="*/ 417896 w 12389861"/>
              <a:gd name="connsiteY6" fmla="*/ 5984476 h 5984476"/>
              <a:gd name="connsiteX7" fmla="*/ 0 w 12389861"/>
              <a:gd name="connsiteY7" fmla="*/ 5566580 h 5984476"/>
              <a:gd name="connsiteX8" fmla="*/ 0 w 12389861"/>
              <a:gd name="connsiteY8" fmla="*/ 417896 h 5984476"/>
              <a:gd name="connsiteX0" fmla="*/ 11971965 w 12389861"/>
              <a:gd name="connsiteY0" fmla="*/ 0 h 5984476"/>
              <a:gd name="connsiteX1" fmla="*/ 12389861 w 12389861"/>
              <a:gd name="connsiteY1" fmla="*/ 417896 h 5984476"/>
              <a:gd name="connsiteX2" fmla="*/ 12389861 w 12389861"/>
              <a:gd name="connsiteY2" fmla="*/ 5566580 h 5984476"/>
              <a:gd name="connsiteX3" fmla="*/ 11971965 w 12389861"/>
              <a:gd name="connsiteY3" fmla="*/ 5984476 h 5984476"/>
              <a:gd name="connsiteX4" fmla="*/ 417896 w 12389861"/>
              <a:gd name="connsiteY4" fmla="*/ 5984476 h 5984476"/>
              <a:gd name="connsiteX5" fmla="*/ 0 w 12389861"/>
              <a:gd name="connsiteY5" fmla="*/ 5566580 h 5984476"/>
              <a:gd name="connsiteX6" fmla="*/ 0 w 12389861"/>
              <a:gd name="connsiteY6" fmla="*/ 417896 h 5984476"/>
              <a:gd name="connsiteX7" fmla="*/ 417896 w 12389861"/>
              <a:gd name="connsiteY7" fmla="*/ 0 h 5984476"/>
              <a:gd name="connsiteX8" fmla="*/ 12063405 w 12389861"/>
              <a:gd name="connsiteY8" fmla="*/ 91440 h 5984476"/>
              <a:gd name="connsiteX0" fmla="*/ 11971965 w 12389861"/>
              <a:gd name="connsiteY0" fmla="*/ 10160 h 5994636"/>
              <a:gd name="connsiteX1" fmla="*/ 12389861 w 12389861"/>
              <a:gd name="connsiteY1" fmla="*/ 428056 h 5994636"/>
              <a:gd name="connsiteX2" fmla="*/ 12389861 w 12389861"/>
              <a:gd name="connsiteY2" fmla="*/ 5576740 h 5994636"/>
              <a:gd name="connsiteX3" fmla="*/ 11971965 w 12389861"/>
              <a:gd name="connsiteY3" fmla="*/ 5994636 h 5994636"/>
              <a:gd name="connsiteX4" fmla="*/ 417896 w 12389861"/>
              <a:gd name="connsiteY4" fmla="*/ 5994636 h 5994636"/>
              <a:gd name="connsiteX5" fmla="*/ 0 w 12389861"/>
              <a:gd name="connsiteY5" fmla="*/ 5576740 h 5994636"/>
              <a:gd name="connsiteX6" fmla="*/ 0 w 12389861"/>
              <a:gd name="connsiteY6" fmla="*/ 428056 h 5994636"/>
              <a:gd name="connsiteX7" fmla="*/ 417896 w 12389861"/>
              <a:gd name="connsiteY7" fmla="*/ 10160 h 5994636"/>
              <a:gd name="connsiteX8" fmla="*/ 11736027 w 12389861"/>
              <a:gd name="connsiteY8" fmla="*/ 0 h 5994636"/>
              <a:gd name="connsiteX0" fmla="*/ 11971965 w 12389861"/>
              <a:gd name="connsiteY0" fmla="*/ 0 h 5984476"/>
              <a:gd name="connsiteX1" fmla="*/ 12389861 w 12389861"/>
              <a:gd name="connsiteY1" fmla="*/ 417896 h 5984476"/>
              <a:gd name="connsiteX2" fmla="*/ 12389861 w 12389861"/>
              <a:gd name="connsiteY2" fmla="*/ 5566580 h 5984476"/>
              <a:gd name="connsiteX3" fmla="*/ 11971965 w 12389861"/>
              <a:gd name="connsiteY3" fmla="*/ 5984476 h 5984476"/>
              <a:gd name="connsiteX4" fmla="*/ 417896 w 12389861"/>
              <a:gd name="connsiteY4" fmla="*/ 5984476 h 5984476"/>
              <a:gd name="connsiteX5" fmla="*/ 0 w 12389861"/>
              <a:gd name="connsiteY5" fmla="*/ 5566580 h 5984476"/>
              <a:gd name="connsiteX6" fmla="*/ 0 w 12389861"/>
              <a:gd name="connsiteY6" fmla="*/ 417896 h 5984476"/>
              <a:gd name="connsiteX7" fmla="*/ 417896 w 12389861"/>
              <a:gd name="connsiteY7" fmla="*/ 0 h 5984476"/>
              <a:gd name="connsiteX8" fmla="*/ 11713449 w 12389861"/>
              <a:gd name="connsiteY8" fmla="*/ 1129 h 5984476"/>
              <a:gd name="connsiteX0" fmla="*/ 12389861 w 12389861"/>
              <a:gd name="connsiteY0" fmla="*/ 417896 h 5984476"/>
              <a:gd name="connsiteX1" fmla="*/ 12389861 w 12389861"/>
              <a:gd name="connsiteY1" fmla="*/ 5566580 h 5984476"/>
              <a:gd name="connsiteX2" fmla="*/ 11971965 w 12389861"/>
              <a:gd name="connsiteY2" fmla="*/ 5984476 h 5984476"/>
              <a:gd name="connsiteX3" fmla="*/ 417896 w 12389861"/>
              <a:gd name="connsiteY3" fmla="*/ 5984476 h 5984476"/>
              <a:gd name="connsiteX4" fmla="*/ 0 w 12389861"/>
              <a:gd name="connsiteY4" fmla="*/ 5566580 h 5984476"/>
              <a:gd name="connsiteX5" fmla="*/ 0 w 12389861"/>
              <a:gd name="connsiteY5" fmla="*/ 417896 h 5984476"/>
              <a:gd name="connsiteX6" fmla="*/ 417896 w 12389861"/>
              <a:gd name="connsiteY6" fmla="*/ 0 h 5984476"/>
              <a:gd name="connsiteX7" fmla="*/ 11713449 w 12389861"/>
              <a:gd name="connsiteY7" fmla="*/ 1129 h 5984476"/>
              <a:gd name="connsiteX0" fmla="*/ 12389861 w 12389861"/>
              <a:gd name="connsiteY0" fmla="*/ 5566580 h 5984476"/>
              <a:gd name="connsiteX1" fmla="*/ 11971965 w 12389861"/>
              <a:gd name="connsiteY1" fmla="*/ 5984476 h 5984476"/>
              <a:gd name="connsiteX2" fmla="*/ 417896 w 12389861"/>
              <a:gd name="connsiteY2" fmla="*/ 5984476 h 5984476"/>
              <a:gd name="connsiteX3" fmla="*/ 0 w 12389861"/>
              <a:gd name="connsiteY3" fmla="*/ 5566580 h 5984476"/>
              <a:gd name="connsiteX4" fmla="*/ 0 w 12389861"/>
              <a:gd name="connsiteY4" fmla="*/ 417896 h 5984476"/>
              <a:gd name="connsiteX5" fmla="*/ 417896 w 12389861"/>
              <a:gd name="connsiteY5" fmla="*/ 0 h 5984476"/>
              <a:gd name="connsiteX6" fmla="*/ 11713449 w 12389861"/>
              <a:gd name="connsiteY6" fmla="*/ 1129 h 5984476"/>
              <a:gd name="connsiteX0" fmla="*/ 11971965 w 11971965"/>
              <a:gd name="connsiteY0" fmla="*/ 5984476 h 5984476"/>
              <a:gd name="connsiteX1" fmla="*/ 417896 w 11971965"/>
              <a:gd name="connsiteY1" fmla="*/ 5984476 h 5984476"/>
              <a:gd name="connsiteX2" fmla="*/ 0 w 11971965"/>
              <a:gd name="connsiteY2" fmla="*/ 5566580 h 5984476"/>
              <a:gd name="connsiteX3" fmla="*/ 0 w 11971965"/>
              <a:gd name="connsiteY3" fmla="*/ 417896 h 5984476"/>
              <a:gd name="connsiteX4" fmla="*/ 417896 w 11971965"/>
              <a:gd name="connsiteY4" fmla="*/ 0 h 5984476"/>
              <a:gd name="connsiteX5" fmla="*/ 11713449 w 11971965"/>
              <a:gd name="connsiteY5" fmla="*/ 1129 h 5984476"/>
              <a:gd name="connsiteX0" fmla="*/ 11712320 w 11713449"/>
              <a:gd name="connsiteY0" fmla="*/ 5973187 h 5984476"/>
              <a:gd name="connsiteX1" fmla="*/ 417896 w 11713449"/>
              <a:gd name="connsiteY1" fmla="*/ 5984476 h 5984476"/>
              <a:gd name="connsiteX2" fmla="*/ 0 w 11713449"/>
              <a:gd name="connsiteY2" fmla="*/ 5566580 h 5984476"/>
              <a:gd name="connsiteX3" fmla="*/ 0 w 11713449"/>
              <a:gd name="connsiteY3" fmla="*/ 417896 h 5984476"/>
              <a:gd name="connsiteX4" fmla="*/ 417896 w 11713449"/>
              <a:gd name="connsiteY4" fmla="*/ 0 h 5984476"/>
              <a:gd name="connsiteX5" fmla="*/ 11713449 w 11713449"/>
              <a:gd name="connsiteY5" fmla="*/ 1129 h 5984476"/>
              <a:gd name="connsiteX0" fmla="*/ 11734898 w 11734898"/>
              <a:gd name="connsiteY0" fmla="*/ 5995765 h 5995765"/>
              <a:gd name="connsiteX1" fmla="*/ 417896 w 11734898"/>
              <a:gd name="connsiteY1" fmla="*/ 5984476 h 5995765"/>
              <a:gd name="connsiteX2" fmla="*/ 0 w 11734898"/>
              <a:gd name="connsiteY2" fmla="*/ 5566580 h 5995765"/>
              <a:gd name="connsiteX3" fmla="*/ 0 w 11734898"/>
              <a:gd name="connsiteY3" fmla="*/ 417896 h 5995765"/>
              <a:gd name="connsiteX4" fmla="*/ 417896 w 11734898"/>
              <a:gd name="connsiteY4" fmla="*/ 0 h 5995765"/>
              <a:gd name="connsiteX5" fmla="*/ 11713449 w 11734898"/>
              <a:gd name="connsiteY5" fmla="*/ 1129 h 599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34898" h="5995765">
                <a:moveTo>
                  <a:pt x="11734898" y="5995765"/>
                </a:moveTo>
                <a:lnTo>
                  <a:pt x="417896" y="5984476"/>
                </a:lnTo>
                <a:cubicBezTo>
                  <a:pt x="187098" y="5984476"/>
                  <a:pt x="0" y="5797378"/>
                  <a:pt x="0" y="5566580"/>
                </a:cubicBezTo>
                <a:lnTo>
                  <a:pt x="0" y="417896"/>
                </a:lnTo>
                <a:cubicBezTo>
                  <a:pt x="0" y="187098"/>
                  <a:pt x="187098" y="0"/>
                  <a:pt x="417896" y="0"/>
                </a:cubicBezTo>
                <a:lnTo>
                  <a:pt x="11713449" y="1129"/>
                </a:lnTo>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12" name="Rounded Rectangle 11">
            <a:extLst>
              <a:ext uri="{FF2B5EF4-FFF2-40B4-BE49-F238E27FC236}">
                <a16:creationId xmlns:a16="http://schemas.microsoft.com/office/drawing/2014/main" id="{A9208CF1-27A8-0E42-9B26-8721B8AE5FE9}"/>
              </a:ext>
            </a:extLst>
          </p:cNvPr>
          <p:cNvSpPr/>
          <p:nvPr/>
        </p:nvSpPr>
        <p:spPr>
          <a:xfrm>
            <a:off x="246456" y="231980"/>
            <a:ext cx="744726" cy="74411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7" name="Text Placeholder 6">
            <a:extLst>
              <a:ext uri="{FF2B5EF4-FFF2-40B4-BE49-F238E27FC236}">
                <a16:creationId xmlns:a16="http://schemas.microsoft.com/office/drawing/2014/main" id="{12542EFB-1FEF-C944-AE2F-2C67533D8241}"/>
              </a:ext>
            </a:extLst>
          </p:cNvPr>
          <p:cNvSpPr>
            <a:spLocks noGrp="1"/>
          </p:cNvSpPr>
          <p:nvPr>
            <p:ph type="body" sz="quarter" idx="11" hasCustomPrompt="1"/>
          </p:nvPr>
        </p:nvSpPr>
        <p:spPr>
          <a:xfrm>
            <a:off x="8022848" y="2384612"/>
            <a:ext cx="2617787" cy="610009"/>
          </a:xfrm>
        </p:spPr>
        <p:txBody>
          <a:bodyPr anchor="ctr" anchorCtr="0">
            <a:normAutofit/>
          </a:bodyPr>
          <a:lstStyle>
            <a:lvl1pPr marL="0" indent="0">
              <a:buNone/>
              <a:defRPr sz="1800" b="1" i="0" spc="100" baseline="0">
                <a:solidFill>
                  <a:schemeClr val="accent3"/>
                </a:solidFill>
                <a:latin typeface="Source Sans Pro" panose="020B0503030403020204" pitchFamily="34" charset="0"/>
                <a:ea typeface="Source Sans Pro" panose="020B0503030403020204" pitchFamily="34" charset="0"/>
              </a:defRPr>
            </a:lvl1pPr>
          </a:lstStyle>
          <a:p>
            <a:pPr lvl="0"/>
            <a:r>
              <a:rPr lang="en-US"/>
              <a:t>SECTION NO.</a:t>
            </a:r>
          </a:p>
        </p:txBody>
      </p:sp>
      <p:sp>
        <p:nvSpPr>
          <p:cNvPr id="14" name="Text Placeholder 6">
            <a:extLst>
              <a:ext uri="{FF2B5EF4-FFF2-40B4-BE49-F238E27FC236}">
                <a16:creationId xmlns:a16="http://schemas.microsoft.com/office/drawing/2014/main" id="{600CA7F4-63A4-3D40-AA51-42ABF2E76743}"/>
              </a:ext>
            </a:extLst>
          </p:cNvPr>
          <p:cNvSpPr>
            <a:spLocks noGrp="1"/>
          </p:cNvSpPr>
          <p:nvPr>
            <p:ph type="body" sz="quarter" idx="12" hasCustomPrompt="1"/>
          </p:nvPr>
        </p:nvSpPr>
        <p:spPr>
          <a:xfrm>
            <a:off x="8022848" y="2976283"/>
            <a:ext cx="3469905" cy="2671482"/>
          </a:xfrm>
        </p:spPr>
        <p:txBody>
          <a:bodyPr tIns="182880" anchor="t" anchorCtr="0">
            <a:normAutofit/>
          </a:bodyPr>
          <a:lstStyle>
            <a:lvl1pPr marL="0" indent="0">
              <a:buNone/>
              <a:defRPr sz="3600" b="0" i="0">
                <a:solidFill>
                  <a:schemeClr val="accent5">
                    <a:lumMod val="50000"/>
                  </a:schemeClr>
                </a:solidFill>
                <a:latin typeface="Roboto Condensed" panose="02000000000000000000" pitchFamily="2" charset="0"/>
                <a:ea typeface="Roboto Condensed" panose="02000000000000000000" pitchFamily="2" charset="0"/>
                <a:cs typeface="Roboto Condensed" panose="02000000000000000000" pitchFamily="2" charset="0"/>
              </a:defRPr>
            </a:lvl1pPr>
          </a:lstStyle>
          <a:p>
            <a:pPr lvl="0"/>
            <a:r>
              <a:rPr lang="en-US"/>
              <a:t>Section Title</a:t>
            </a:r>
          </a:p>
        </p:txBody>
      </p:sp>
    </p:spTree>
    <p:extLst>
      <p:ext uri="{BB962C8B-B14F-4D97-AF65-F5344CB8AC3E}">
        <p14:creationId xmlns:p14="http://schemas.microsoft.com/office/powerpoint/2010/main" val="4485004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Header without Photo">
    <p:bg>
      <p:bgPr>
        <a:solidFill>
          <a:srgbClr val="D5FDFD">
            <a:alpha val="50000"/>
          </a:srgbClr>
        </a:solidFill>
        <a:effectLst/>
      </p:bgPr>
    </p:bg>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EAD8E9C7-283F-CC4E-829F-DA7921A82C7C}"/>
              </a:ext>
            </a:extLst>
          </p:cNvPr>
          <p:cNvSpPr/>
          <p:nvPr/>
        </p:nvSpPr>
        <p:spPr>
          <a:xfrm>
            <a:off x="532005" y="607276"/>
            <a:ext cx="3498573" cy="5367528"/>
          </a:xfrm>
          <a:prstGeom prst="roundRect">
            <a:avLst>
              <a:gd name="adj" fmla="val 856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cxnSp>
        <p:nvCxnSpPr>
          <p:cNvPr id="8" name="Straight Connector 7">
            <a:extLst>
              <a:ext uri="{FF2B5EF4-FFF2-40B4-BE49-F238E27FC236}">
                <a16:creationId xmlns:a16="http://schemas.microsoft.com/office/drawing/2014/main" id="{83F61E2B-66D5-8149-A3EE-069F0FD7BDA9}"/>
              </a:ext>
            </a:extLst>
          </p:cNvPr>
          <p:cNvCxnSpPr/>
          <p:nvPr/>
        </p:nvCxnSpPr>
        <p:spPr>
          <a:xfrm>
            <a:off x="965532" y="4783546"/>
            <a:ext cx="6165251" cy="0"/>
          </a:xfrm>
          <a:prstGeom prst="line">
            <a:avLst/>
          </a:prstGeom>
          <a:ln w="50800" cap="rnd">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91776AF6-AF96-624F-A29B-B0C267321DF2}"/>
              </a:ext>
            </a:extLst>
          </p:cNvPr>
          <p:cNvSpPr/>
          <p:nvPr/>
        </p:nvSpPr>
        <p:spPr>
          <a:xfrm>
            <a:off x="246456" y="231980"/>
            <a:ext cx="744726" cy="74411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11" name="Text Placeholder 10">
            <a:extLst>
              <a:ext uri="{FF2B5EF4-FFF2-40B4-BE49-F238E27FC236}">
                <a16:creationId xmlns:a16="http://schemas.microsoft.com/office/drawing/2014/main" id="{D76381AC-24EF-6C48-AA18-7E11BCC83455}"/>
              </a:ext>
            </a:extLst>
          </p:cNvPr>
          <p:cNvSpPr>
            <a:spLocks noGrp="1"/>
          </p:cNvSpPr>
          <p:nvPr>
            <p:ph type="body" sz="quarter" idx="10" hasCustomPrompt="1"/>
          </p:nvPr>
        </p:nvSpPr>
        <p:spPr>
          <a:xfrm>
            <a:off x="965200" y="2312988"/>
            <a:ext cx="9272588" cy="2330450"/>
          </a:xfrm>
        </p:spPr>
        <p:txBody>
          <a:bodyPr anchor="b" anchorCtr="0">
            <a:normAutofit/>
          </a:bodyPr>
          <a:lstStyle>
            <a:lvl1pPr marL="0" indent="0">
              <a:buNone/>
              <a:defRPr sz="3600" b="0" i="0">
                <a:solidFill>
                  <a:schemeClr val="accent5">
                    <a:lumMod val="50000"/>
                  </a:schemeClr>
                </a:solidFill>
                <a:latin typeface="Roboto Condensed" panose="02000000000000000000" pitchFamily="2" charset="0"/>
                <a:ea typeface="Roboto Condensed" panose="02000000000000000000" pitchFamily="2" charset="0"/>
                <a:cs typeface="Roboto Condensed" panose="02000000000000000000" pitchFamily="2" charset="0"/>
              </a:defRPr>
            </a:lvl1pPr>
          </a:lstStyle>
          <a:p>
            <a:pPr lvl="0"/>
            <a:r>
              <a:rPr lang="en-US"/>
              <a:t>Section Title</a:t>
            </a:r>
          </a:p>
        </p:txBody>
      </p:sp>
      <p:sp>
        <p:nvSpPr>
          <p:cNvPr id="13" name="Text Placeholder 12">
            <a:extLst>
              <a:ext uri="{FF2B5EF4-FFF2-40B4-BE49-F238E27FC236}">
                <a16:creationId xmlns:a16="http://schemas.microsoft.com/office/drawing/2014/main" id="{3AB3210F-D2E9-EB47-AE0E-7E7F600DF568}"/>
              </a:ext>
            </a:extLst>
          </p:cNvPr>
          <p:cNvSpPr>
            <a:spLocks noGrp="1"/>
          </p:cNvSpPr>
          <p:nvPr>
            <p:ph type="body" sz="quarter" idx="11" hasCustomPrompt="1"/>
          </p:nvPr>
        </p:nvSpPr>
        <p:spPr>
          <a:xfrm>
            <a:off x="991182" y="3147431"/>
            <a:ext cx="2423459" cy="521208"/>
          </a:xfrm>
        </p:spPr>
        <p:txBody>
          <a:bodyPr anchor="ctr" anchorCtr="0">
            <a:normAutofit/>
          </a:bodyPr>
          <a:lstStyle>
            <a:lvl1pPr marL="0" indent="0">
              <a:buNone/>
              <a:defRPr sz="1800" b="1" i="0" spc="100" baseline="0">
                <a:solidFill>
                  <a:schemeClr val="accent3"/>
                </a:solidFill>
                <a:latin typeface="Source Sans Pro" panose="020B0503030403020204" pitchFamily="34" charset="0"/>
                <a:ea typeface="Source Sans Pro" panose="020B0503030403020204" pitchFamily="34" charset="0"/>
              </a:defRPr>
            </a:lvl1pPr>
          </a:lstStyle>
          <a:p>
            <a:pPr lvl="0"/>
            <a:r>
              <a:rPr lang="en-US"/>
              <a:t>SECTION NO.</a:t>
            </a:r>
          </a:p>
        </p:txBody>
      </p:sp>
    </p:spTree>
    <p:extLst>
      <p:ext uri="{BB962C8B-B14F-4D97-AF65-F5344CB8AC3E}">
        <p14:creationId xmlns:p14="http://schemas.microsoft.com/office/powerpoint/2010/main" val="14357299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ondary Section Header without Photo">
    <p:bg>
      <p:bgPr>
        <a:solidFill>
          <a:schemeClr val="bg2">
            <a:lumMod val="20000"/>
            <a:lumOff val="80000"/>
            <a:alpha val="50000"/>
          </a:schemeClr>
        </a:solidFill>
        <a:effectLst/>
      </p:bgPr>
    </p:bg>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EAD8E9C7-283F-CC4E-829F-DA7921A82C7C}"/>
              </a:ext>
            </a:extLst>
          </p:cNvPr>
          <p:cNvSpPr/>
          <p:nvPr/>
        </p:nvSpPr>
        <p:spPr>
          <a:xfrm>
            <a:off x="532005" y="607276"/>
            <a:ext cx="3498573" cy="5367528"/>
          </a:xfrm>
          <a:prstGeom prst="roundRect">
            <a:avLst>
              <a:gd name="adj" fmla="val 8568"/>
            </a:avLst>
          </a:prstGeom>
          <a:solidFill>
            <a:schemeClr val="bg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9" name="Rounded Rectangle 8">
            <a:extLst>
              <a:ext uri="{FF2B5EF4-FFF2-40B4-BE49-F238E27FC236}">
                <a16:creationId xmlns:a16="http://schemas.microsoft.com/office/drawing/2014/main" id="{91776AF6-AF96-624F-A29B-B0C267321DF2}"/>
              </a:ext>
            </a:extLst>
          </p:cNvPr>
          <p:cNvSpPr/>
          <p:nvPr/>
        </p:nvSpPr>
        <p:spPr>
          <a:xfrm>
            <a:off x="246456" y="231980"/>
            <a:ext cx="744726" cy="74411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11" name="Text Placeholder 10">
            <a:extLst>
              <a:ext uri="{FF2B5EF4-FFF2-40B4-BE49-F238E27FC236}">
                <a16:creationId xmlns:a16="http://schemas.microsoft.com/office/drawing/2014/main" id="{D76381AC-24EF-6C48-AA18-7E11BCC83455}"/>
              </a:ext>
            </a:extLst>
          </p:cNvPr>
          <p:cNvSpPr>
            <a:spLocks noGrp="1"/>
          </p:cNvSpPr>
          <p:nvPr>
            <p:ph type="body" sz="quarter" idx="10" hasCustomPrompt="1"/>
          </p:nvPr>
        </p:nvSpPr>
        <p:spPr>
          <a:xfrm>
            <a:off x="965200" y="2312988"/>
            <a:ext cx="9272588" cy="2330450"/>
          </a:xfrm>
        </p:spPr>
        <p:txBody>
          <a:bodyPr anchor="b" anchorCtr="0">
            <a:normAutofit/>
          </a:bodyPr>
          <a:lstStyle>
            <a:lvl1pPr marL="0" indent="0">
              <a:buNone/>
              <a:defRPr sz="3600" b="0" i="0">
                <a:solidFill>
                  <a:schemeClr val="bg2">
                    <a:lumMod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1pPr>
          </a:lstStyle>
          <a:p>
            <a:pPr lvl="0"/>
            <a:r>
              <a:rPr lang="en-US"/>
              <a:t>Section Title</a:t>
            </a:r>
          </a:p>
        </p:txBody>
      </p:sp>
      <p:sp>
        <p:nvSpPr>
          <p:cNvPr id="13" name="Text Placeholder 12">
            <a:extLst>
              <a:ext uri="{FF2B5EF4-FFF2-40B4-BE49-F238E27FC236}">
                <a16:creationId xmlns:a16="http://schemas.microsoft.com/office/drawing/2014/main" id="{3AB3210F-D2E9-EB47-AE0E-7E7F600DF568}"/>
              </a:ext>
            </a:extLst>
          </p:cNvPr>
          <p:cNvSpPr>
            <a:spLocks noGrp="1"/>
          </p:cNvSpPr>
          <p:nvPr>
            <p:ph type="body" sz="quarter" idx="11" hasCustomPrompt="1"/>
          </p:nvPr>
        </p:nvSpPr>
        <p:spPr>
          <a:xfrm>
            <a:off x="965200" y="1791780"/>
            <a:ext cx="2423459" cy="521208"/>
          </a:xfrm>
        </p:spPr>
        <p:txBody>
          <a:bodyPr anchor="ctr" anchorCtr="0">
            <a:normAutofit/>
          </a:bodyPr>
          <a:lstStyle>
            <a:lvl1pPr marL="0" indent="0">
              <a:buNone/>
              <a:defRPr sz="1800" b="1" i="0" spc="100" baseline="0">
                <a:solidFill>
                  <a:schemeClr val="bg2">
                    <a:lumMod val="75000"/>
                  </a:schemeClr>
                </a:solidFill>
                <a:latin typeface="Source Sans Pro" panose="020B0503030403020204" pitchFamily="34" charset="0"/>
                <a:ea typeface="Source Sans Pro" panose="020B0503030403020204" pitchFamily="34" charset="0"/>
              </a:defRPr>
            </a:lvl1pPr>
          </a:lstStyle>
          <a:p>
            <a:pPr lvl="0"/>
            <a:r>
              <a:rPr lang="en-US"/>
              <a:t>SECTION NO.</a:t>
            </a:r>
          </a:p>
        </p:txBody>
      </p:sp>
      <p:cxnSp>
        <p:nvCxnSpPr>
          <p:cNvPr id="12" name="Straight Connector 11">
            <a:extLst>
              <a:ext uri="{FF2B5EF4-FFF2-40B4-BE49-F238E27FC236}">
                <a16:creationId xmlns:a16="http://schemas.microsoft.com/office/drawing/2014/main" id="{1C74E63B-AFAC-694C-9405-D38719B4C664}"/>
              </a:ext>
            </a:extLst>
          </p:cNvPr>
          <p:cNvCxnSpPr/>
          <p:nvPr/>
        </p:nvCxnSpPr>
        <p:spPr>
          <a:xfrm>
            <a:off x="965532" y="4783546"/>
            <a:ext cx="6165251" cy="0"/>
          </a:xfrm>
          <a:prstGeom prst="line">
            <a:avLst/>
          </a:prstGeom>
          <a:ln w="50800" cap="rnd">
            <a:solidFill>
              <a:schemeClr val="bg2">
                <a:lumMod val="75000"/>
              </a:schemeClr>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5109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_01">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9208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04838892-4354-4271-8CDC-1DEF1324DED2}"/>
              </a:ext>
            </a:extLst>
          </p:cNvPr>
          <p:cNvSpPr>
            <a:spLocks noGrp="1"/>
          </p:cNvSpPr>
          <p:nvPr>
            <p:ph type="body" sz="quarter" idx="11" hasCustomPrompt="1"/>
          </p:nvPr>
        </p:nvSpPr>
        <p:spPr>
          <a:xfrm>
            <a:off x="373241" y="3678693"/>
            <a:ext cx="12352091" cy="838196"/>
          </a:xfrm>
          <a:prstGeom prst="rect">
            <a:avLst/>
          </a:prstGeom>
        </p:spPr>
        <p:txBody>
          <a:bodyPr/>
          <a:lstStyle>
            <a:lvl1pPr marL="0" indent="0">
              <a:buNone/>
              <a:defRPr sz="3400" baseline="0">
                <a:solidFill>
                  <a:srgbClr val="69BC9E"/>
                </a:solidFill>
                <a:latin typeface="Arial" panose="020B0604020202020204" pitchFamily="34" charset="0"/>
                <a:ea typeface="Arial" panose="020B0604020202020204" pitchFamily="34" charset="0"/>
                <a:cs typeface="Arial" panose="020B0604020202020204" pitchFamily="34" charset="0"/>
              </a:defRPr>
            </a:lvl1pPr>
          </a:lstStyle>
          <a:p>
            <a:pPr lvl="0"/>
            <a:r>
              <a:rPr lang="en-US"/>
              <a:t>Title goes here</a:t>
            </a:r>
          </a:p>
        </p:txBody>
      </p:sp>
      <p:sp>
        <p:nvSpPr>
          <p:cNvPr id="8" name="Text Placeholder 4">
            <a:extLst>
              <a:ext uri="{FF2B5EF4-FFF2-40B4-BE49-F238E27FC236}">
                <a16:creationId xmlns:a16="http://schemas.microsoft.com/office/drawing/2014/main" id="{39FD2566-4520-4F24-839C-6C444AD412F6}"/>
              </a:ext>
            </a:extLst>
          </p:cNvPr>
          <p:cNvSpPr>
            <a:spLocks noGrp="1"/>
          </p:cNvSpPr>
          <p:nvPr>
            <p:ph type="body" sz="quarter" idx="14" hasCustomPrompt="1"/>
          </p:nvPr>
        </p:nvSpPr>
        <p:spPr>
          <a:xfrm>
            <a:off x="373242" y="4636283"/>
            <a:ext cx="3559079" cy="2057393"/>
          </a:xfrm>
          <a:prstGeom prst="rect">
            <a:avLst/>
          </a:prstGeom>
        </p:spPr>
        <p:txBody>
          <a:bodyPr/>
          <a:lstStyle>
            <a:lvl1pPr>
              <a:defRPr sz="2400">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panose="020B0604020202020204" pitchFamily="34" charset="0"/>
              <a:buChar char="•"/>
              <a:defRPr sz="1800">
                <a:latin typeface="Arial" panose="020B0604020202020204" pitchFamily="34" charset="0"/>
                <a:ea typeface="Arial" panose="020B0604020202020204" pitchFamily="34" charset="0"/>
                <a:cs typeface="Arial" panose="020B0604020202020204" pitchFamily="34" charset="0"/>
              </a:defRPr>
            </a:lvl2pPr>
            <a:lvl3pPr marL="914400" indent="0">
              <a:buFont typeface="Arial" panose="020B0604020202020204" pitchFamily="34" charset="0"/>
              <a:buNone/>
              <a:defRPr>
                <a:latin typeface="Century Gothic" charset="0"/>
                <a:ea typeface="Arial" panose="020B0604020202020204" pitchFamily="34" charset="0"/>
                <a:cs typeface="Century Gothic" charset="0"/>
              </a:defRPr>
            </a:lvl3pPr>
            <a:lvl4pPr marL="1371600" indent="0">
              <a:buFont typeface="Arial" panose="020B0604020202020204" pitchFamily="34" charset="0"/>
              <a:buNone/>
              <a:defRPr>
                <a:latin typeface="Century Gothic" charset="0"/>
                <a:ea typeface="Arial" panose="020B0604020202020204" pitchFamily="34" charset="0"/>
                <a:cs typeface="Century Gothic" charset="0"/>
              </a:defRPr>
            </a:lvl4pPr>
            <a:lvl5pPr marL="1828800" indent="0">
              <a:buFont typeface="Arial" panose="020B0604020202020204" pitchFamily="34" charset="0"/>
              <a:buNone/>
              <a:defRPr>
                <a:latin typeface="Century Gothic" charset="0"/>
                <a:ea typeface="Arial" panose="020B0604020202020204" pitchFamily="34" charset="0"/>
                <a:cs typeface="Century Gothic" charset="0"/>
              </a:defRPr>
            </a:lvl5pPr>
          </a:lstStyle>
          <a:p>
            <a:pPr lvl="0"/>
            <a:r>
              <a:rPr lang="en-US"/>
              <a:t>Type text here</a:t>
            </a:r>
          </a:p>
          <a:p>
            <a:pPr lvl="1"/>
            <a:r>
              <a:rPr lang="en-US"/>
              <a:t>Type text here</a:t>
            </a:r>
          </a:p>
        </p:txBody>
      </p:sp>
      <p:sp>
        <p:nvSpPr>
          <p:cNvPr id="9" name="Text Placeholder 4">
            <a:extLst>
              <a:ext uri="{FF2B5EF4-FFF2-40B4-BE49-F238E27FC236}">
                <a16:creationId xmlns:a16="http://schemas.microsoft.com/office/drawing/2014/main" id="{18650970-2460-49EF-8F07-1EA4CC914C2C}"/>
              </a:ext>
            </a:extLst>
          </p:cNvPr>
          <p:cNvSpPr>
            <a:spLocks noGrp="1"/>
          </p:cNvSpPr>
          <p:nvPr>
            <p:ph type="body" sz="quarter" idx="15" hasCustomPrompt="1"/>
          </p:nvPr>
        </p:nvSpPr>
        <p:spPr>
          <a:xfrm>
            <a:off x="4316461" y="4622158"/>
            <a:ext cx="3559079" cy="2057393"/>
          </a:xfrm>
          <a:prstGeom prst="rect">
            <a:avLst/>
          </a:prstGeom>
        </p:spPr>
        <p:txBody>
          <a:bodyPr/>
          <a:lstStyle>
            <a:lvl1pPr>
              <a:defRPr sz="2400">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panose="020B0604020202020204" pitchFamily="34" charset="0"/>
              <a:buChar char="•"/>
              <a:defRPr sz="1800">
                <a:latin typeface="Arial" panose="020B0604020202020204" pitchFamily="34" charset="0"/>
                <a:ea typeface="Arial" panose="020B0604020202020204" pitchFamily="34" charset="0"/>
                <a:cs typeface="Arial" panose="020B0604020202020204" pitchFamily="34" charset="0"/>
              </a:defRPr>
            </a:lvl2pPr>
            <a:lvl3pPr marL="914400" indent="0">
              <a:buFont typeface="Arial" panose="020B0604020202020204" pitchFamily="34" charset="0"/>
              <a:buNone/>
              <a:defRPr>
                <a:latin typeface="Century Gothic" charset="0"/>
                <a:ea typeface="Arial" panose="020B0604020202020204" pitchFamily="34" charset="0"/>
                <a:cs typeface="Century Gothic" charset="0"/>
              </a:defRPr>
            </a:lvl3pPr>
            <a:lvl4pPr marL="1371600" indent="0">
              <a:buFont typeface="Arial" panose="020B0604020202020204" pitchFamily="34" charset="0"/>
              <a:buNone/>
              <a:defRPr>
                <a:latin typeface="Century Gothic" charset="0"/>
                <a:ea typeface="Arial" panose="020B0604020202020204" pitchFamily="34" charset="0"/>
                <a:cs typeface="Century Gothic" charset="0"/>
              </a:defRPr>
            </a:lvl4pPr>
            <a:lvl5pPr marL="1828800" indent="0">
              <a:buFont typeface="Arial" panose="020B0604020202020204" pitchFamily="34" charset="0"/>
              <a:buNone/>
              <a:defRPr>
                <a:latin typeface="Century Gothic" charset="0"/>
                <a:ea typeface="Arial" panose="020B0604020202020204" pitchFamily="34" charset="0"/>
                <a:cs typeface="Century Gothic" charset="0"/>
              </a:defRPr>
            </a:lvl5pPr>
          </a:lstStyle>
          <a:p>
            <a:pPr lvl="0"/>
            <a:r>
              <a:rPr lang="en-US"/>
              <a:t>Type text here</a:t>
            </a:r>
          </a:p>
          <a:p>
            <a:pPr lvl="1"/>
            <a:r>
              <a:rPr lang="en-US"/>
              <a:t>Type text here</a:t>
            </a:r>
          </a:p>
        </p:txBody>
      </p:sp>
      <p:sp>
        <p:nvSpPr>
          <p:cNvPr id="10" name="Text Placeholder 4">
            <a:extLst>
              <a:ext uri="{FF2B5EF4-FFF2-40B4-BE49-F238E27FC236}">
                <a16:creationId xmlns:a16="http://schemas.microsoft.com/office/drawing/2014/main" id="{88395AEE-10C9-4118-8810-24BC03B1B5EA}"/>
              </a:ext>
            </a:extLst>
          </p:cNvPr>
          <p:cNvSpPr>
            <a:spLocks noGrp="1"/>
          </p:cNvSpPr>
          <p:nvPr>
            <p:ph type="body" sz="quarter" idx="16" hasCustomPrompt="1"/>
          </p:nvPr>
        </p:nvSpPr>
        <p:spPr>
          <a:xfrm>
            <a:off x="8227591" y="4615345"/>
            <a:ext cx="3559079" cy="2057393"/>
          </a:xfrm>
          <a:prstGeom prst="rect">
            <a:avLst/>
          </a:prstGeom>
        </p:spPr>
        <p:txBody>
          <a:bodyPr/>
          <a:lstStyle>
            <a:lvl1pPr>
              <a:defRPr sz="2400">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panose="020B0604020202020204" pitchFamily="34" charset="0"/>
              <a:buChar char="•"/>
              <a:defRPr sz="1800">
                <a:latin typeface="Arial" panose="020B0604020202020204" pitchFamily="34" charset="0"/>
                <a:ea typeface="Arial" panose="020B0604020202020204" pitchFamily="34" charset="0"/>
                <a:cs typeface="Arial" panose="020B0604020202020204" pitchFamily="34" charset="0"/>
              </a:defRPr>
            </a:lvl2pPr>
            <a:lvl3pPr marL="914400" indent="0">
              <a:buFont typeface="Arial" panose="020B0604020202020204" pitchFamily="34" charset="0"/>
              <a:buNone/>
              <a:defRPr>
                <a:latin typeface="Century Gothic" charset="0"/>
                <a:ea typeface="Arial" panose="020B0604020202020204" pitchFamily="34" charset="0"/>
                <a:cs typeface="Century Gothic" charset="0"/>
              </a:defRPr>
            </a:lvl3pPr>
            <a:lvl4pPr marL="1371600" indent="0">
              <a:buFont typeface="Arial" panose="020B0604020202020204" pitchFamily="34" charset="0"/>
              <a:buNone/>
              <a:defRPr>
                <a:latin typeface="Century Gothic" charset="0"/>
                <a:ea typeface="Arial" panose="020B0604020202020204" pitchFamily="34" charset="0"/>
                <a:cs typeface="Century Gothic" charset="0"/>
              </a:defRPr>
            </a:lvl4pPr>
            <a:lvl5pPr marL="1828800" indent="0">
              <a:buFont typeface="Arial" panose="020B0604020202020204" pitchFamily="34" charset="0"/>
              <a:buNone/>
              <a:defRPr>
                <a:latin typeface="Century Gothic" charset="0"/>
                <a:ea typeface="Arial" panose="020B0604020202020204" pitchFamily="34" charset="0"/>
                <a:cs typeface="Century Gothic" charset="0"/>
              </a:defRPr>
            </a:lvl5pPr>
          </a:lstStyle>
          <a:p>
            <a:pPr lvl="0"/>
            <a:r>
              <a:rPr lang="en-US"/>
              <a:t>Type text here</a:t>
            </a:r>
          </a:p>
          <a:p>
            <a:pPr lvl="1"/>
            <a:r>
              <a:rPr lang="en-US"/>
              <a:t>Type text here</a:t>
            </a:r>
          </a:p>
        </p:txBody>
      </p:sp>
      <p:sp>
        <p:nvSpPr>
          <p:cNvPr id="13" name="Picture Placeholder 7">
            <a:extLst>
              <a:ext uri="{FF2B5EF4-FFF2-40B4-BE49-F238E27FC236}">
                <a16:creationId xmlns:a16="http://schemas.microsoft.com/office/drawing/2014/main" id="{F237877E-E340-4D52-97B7-EF4032D9BE08}"/>
              </a:ext>
            </a:extLst>
          </p:cNvPr>
          <p:cNvSpPr>
            <a:spLocks noGrp="1"/>
          </p:cNvSpPr>
          <p:nvPr>
            <p:ph type="pic" sz="quarter" idx="10" hasCustomPrompt="1"/>
          </p:nvPr>
        </p:nvSpPr>
        <p:spPr>
          <a:xfrm>
            <a:off x="-5232" y="1"/>
            <a:ext cx="12197232" cy="3363985"/>
          </a:xfrm>
          <a:prstGeom prst="rect">
            <a:avLst/>
          </a:prstGeom>
          <a:solidFill>
            <a:schemeClr val="bg2"/>
          </a:solidFill>
        </p:spPr>
        <p:txBody>
          <a:bodyPr/>
          <a:lstStyle>
            <a:lvl1pPr marL="0" indent="0" algn="ctr">
              <a:buNone/>
              <a:defRPr/>
            </a:lvl1pPr>
          </a:lstStyle>
          <a:p>
            <a:br>
              <a:rPr lang="en-US"/>
            </a:br>
            <a:br>
              <a:rPr lang="en-US"/>
            </a:br>
            <a:br>
              <a:rPr lang="en-US"/>
            </a:br>
            <a:br>
              <a:rPr lang="en-US"/>
            </a:br>
            <a:br>
              <a:rPr lang="en-US"/>
            </a:br>
            <a:r>
              <a:rPr lang="en-US"/>
              <a:t>Right-click to add image or click icon </a:t>
            </a:r>
          </a:p>
        </p:txBody>
      </p:sp>
    </p:spTree>
    <p:extLst>
      <p:ext uri="{BB962C8B-B14F-4D97-AF65-F5344CB8AC3E}">
        <p14:creationId xmlns:p14="http://schemas.microsoft.com/office/powerpoint/2010/main" val="32914618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10515600" cy="4351338"/>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ound Same Side Corner Rectangle 7">
            <a:extLst>
              <a:ext uri="{FF2B5EF4-FFF2-40B4-BE49-F238E27FC236}">
                <a16:creationId xmlns:a16="http://schemas.microsoft.com/office/drawing/2014/main" id="{A28D7323-6283-554C-BA24-581F453AAEAD}"/>
              </a:ext>
            </a:extLst>
          </p:cNvPr>
          <p:cNvSpPr/>
          <p:nvPr/>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7" name="Slide Number Placeholder 5">
            <a:extLst>
              <a:ext uri="{FF2B5EF4-FFF2-40B4-BE49-F238E27FC236}">
                <a16:creationId xmlns:a16="http://schemas.microsoft.com/office/drawing/2014/main" id="{698207CB-76B0-C042-8AA5-7087EF7B6E6D}"/>
              </a:ext>
            </a:extLst>
          </p:cNvPr>
          <p:cNvSpPr>
            <a:spLocks noGrp="1"/>
          </p:cNvSpPr>
          <p:nvPr>
            <p:ph type="sldNum" sz="quarter" idx="4"/>
          </p:nvPr>
        </p:nvSpPr>
        <p:spPr>
          <a:xfrm>
            <a:off x="11221278" y="6310312"/>
            <a:ext cx="704022" cy="365125"/>
          </a:xfrm>
          <a:prstGeom prst="rect">
            <a:avLst/>
          </a:prstGeom>
        </p:spPr>
        <p:txBody>
          <a:bodyPr vert="horz" lIns="91440" tIns="45720" rIns="91440" bIns="45720" rtlCol="0" anchor="ctr"/>
          <a:lstStyle>
            <a:lvl1pPr algn="r">
              <a:defRPr sz="1200">
                <a:solidFill>
                  <a:schemeClr val="accent5"/>
                </a:solidFill>
              </a:defRPr>
            </a:lvl1pPr>
          </a:lstStyle>
          <a:p>
            <a:fld id="{52BCCA79-A2F2-4859-A872-B8CFFAAD3A42}" type="slidenum">
              <a:rPr lang="en-US" smtClean="0"/>
              <a:t>‹#›</a:t>
            </a:fld>
            <a:endParaRPr lang="en-US"/>
          </a:p>
        </p:txBody>
      </p:sp>
    </p:spTree>
    <p:extLst>
      <p:ext uri="{BB962C8B-B14F-4D97-AF65-F5344CB8AC3E}">
        <p14:creationId xmlns:p14="http://schemas.microsoft.com/office/powerpoint/2010/main" val="29376836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i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10515600" cy="4351338"/>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EAB75C3C-FF66-5549-81D8-A768630F26CB}"/>
              </a:ext>
            </a:extLst>
          </p:cNvPr>
          <p:cNvSpPr>
            <a:spLocks noGrp="1"/>
          </p:cNvSpPr>
          <p:nvPr>
            <p:ph type="body" sz="quarter" idx="10" hasCustomPrompt="1"/>
          </p:nvPr>
        </p:nvSpPr>
        <p:spPr>
          <a:xfrm>
            <a:off x="838200" y="1290638"/>
            <a:ext cx="5384180" cy="390525"/>
          </a:xfrm>
        </p:spPr>
        <p:txBody>
          <a:bodyPr>
            <a:noAutofit/>
          </a:bodyPr>
          <a:lstStyle>
            <a:lvl1pPr marL="0" indent="0">
              <a:buNone/>
              <a:defRPr sz="1600" b="0" i="0">
                <a:solidFill>
                  <a:schemeClr val="accent3"/>
                </a:solidFill>
                <a:latin typeface="Source Sans Pro" panose="020B0503030403020204" pitchFamily="34" charset="0"/>
                <a:ea typeface="Source Sans Pro" panose="020B0503030403020204" pitchFamily="34" charset="0"/>
              </a:defRPr>
            </a:lvl1pPr>
          </a:lstStyle>
          <a:p>
            <a:pPr lvl="0"/>
            <a:r>
              <a:rPr lang="en-US"/>
              <a:t>Sub-title</a:t>
            </a:r>
          </a:p>
        </p:txBody>
      </p:sp>
      <p:sp>
        <p:nvSpPr>
          <p:cNvPr id="7" name="Round Same Side Corner Rectangle 6">
            <a:extLst>
              <a:ext uri="{FF2B5EF4-FFF2-40B4-BE49-F238E27FC236}">
                <a16:creationId xmlns:a16="http://schemas.microsoft.com/office/drawing/2014/main" id="{2237AEE5-BFD7-154B-A292-6B25C36F1C86}"/>
              </a:ext>
            </a:extLst>
          </p:cNvPr>
          <p:cNvSpPr/>
          <p:nvPr/>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10" name="Slide Number Placeholder 5">
            <a:extLst>
              <a:ext uri="{FF2B5EF4-FFF2-40B4-BE49-F238E27FC236}">
                <a16:creationId xmlns:a16="http://schemas.microsoft.com/office/drawing/2014/main" id="{507D79F2-92AF-444C-A486-38D0F6244947}"/>
              </a:ext>
            </a:extLst>
          </p:cNvPr>
          <p:cNvSpPr>
            <a:spLocks noGrp="1"/>
          </p:cNvSpPr>
          <p:nvPr>
            <p:ph type="sldNum" sz="quarter" idx="4"/>
          </p:nvPr>
        </p:nvSpPr>
        <p:spPr>
          <a:xfrm>
            <a:off x="11221278" y="6310312"/>
            <a:ext cx="704022" cy="365125"/>
          </a:xfrm>
          <a:prstGeom prst="rect">
            <a:avLst/>
          </a:prstGeom>
        </p:spPr>
        <p:txBody>
          <a:bodyPr vert="horz" lIns="91440" tIns="45720" rIns="91440" bIns="45720" rtlCol="0" anchor="ctr"/>
          <a:lstStyle>
            <a:lvl1pPr algn="r">
              <a:defRPr sz="1200">
                <a:solidFill>
                  <a:schemeClr val="accent5"/>
                </a:solidFill>
              </a:defRPr>
            </a:lvl1pPr>
          </a:lstStyle>
          <a:p>
            <a:fld id="{52BCCA79-A2F2-4859-A872-B8CFFAAD3A42}" type="slidenum">
              <a:rPr lang="en-US" smtClean="0"/>
              <a:t>‹#›</a:t>
            </a:fld>
            <a:endParaRPr lang="en-US"/>
          </a:p>
        </p:txBody>
      </p:sp>
    </p:spTree>
    <p:extLst>
      <p:ext uri="{BB962C8B-B14F-4D97-AF65-F5344CB8AC3E}">
        <p14:creationId xmlns:p14="http://schemas.microsoft.com/office/powerpoint/2010/main" val="36113859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Super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a:xfrm>
            <a:off x="838200" y="755650"/>
            <a:ext cx="10515600" cy="935038"/>
          </a:xfrm>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10515600" cy="4351338"/>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EAB75C3C-FF66-5549-81D8-A768630F26CB}"/>
              </a:ext>
            </a:extLst>
          </p:cNvPr>
          <p:cNvSpPr>
            <a:spLocks noGrp="1"/>
          </p:cNvSpPr>
          <p:nvPr>
            <p:ph type="body" sz="quarter" idx="10" hasCustomPrompt="1"/>
          </p:nvPr>
        </p:nvSpPr>
        <p:spPr>
          <a:xfrm>
            <a:off x="838200" y="365125"/>
            <a:ext cx="5384180" cy="390525"/>
          </a:xfrm>
        </p:spPr>
        <p:txBody>
          <a:bodyPr anchor="ctr" anchorCtr="0">
            <a:noAutofit/>
          </a:bodyPr>
          <a:lstStyle>
            <a:lvl1pPr marL="0" indent="0">
              <a:buNone/>
              <a:defRPr sz="1800" b="0" i="0">
                <a:solidFill>
                  <a:schemeClr val="accent3"/>
                </a:solidFill>
                <a:latin typeface="Source Sans Pro" panose="020B0503030403020204" pitchFamily="34" charset="0"/>
                <a:ea typeface="Source Sans Pro" panose="020B0503030403020204" pitchFamily="34" charset="0"/>
              </a:defRPr>
            </a:lvl1pPr>
          </a:lstStyle>
          <a:p>
            <a:pPr lvl="0"/>
            <a:r>
              <a:rPr lang="en-US"/>
              <a:t>SUPER- TITLE</a:t>
            </a:r>
          </a:p>
        </p:txBody>
      </p:sp>
      <p:sp>
        <p:nvSpPr>
          <p:cNvPr id="9" name="Round Same Side Corner Rectangle 8">
            <a:extLst>
              <a:ext uri="{FF2B5EF4-FFF2-40B4-BE49-F238E27FC236}">
                <a16:creationId xmlns:a16="http://schemas.microsoft.com/office/drawing/2014/main" id="{16B85ECE-D168-2C4E-846D-6529661BBBB4}"/>
              </a:ext>
            </a:extLst>
          </p:cNvPr>
          <p:cNvSpPr/>
          <p:nvPr/>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12" name="Slide Number Placeholder 5">
            <a:extLst>
              <a:ext uri="{FF2B5EF4-FFF2-40B4-BE49-F238E27FC236}">
                <a16:creationId xmlns:a16="http://schemas.microsoft.com/office/drawing/2014/main" id="{12CF4F07-DAAC-7647-B4E8-44CD68CB1B27}"/>
              </a:ext>
            </a:extLst>
          </p:cNvPr>
          <p:cNvSpPr>
            <a:spLocks noGrp="1"/>
          </p:cNvSpPr>
          <p:nvPr>
            <p:ph type="sldNum" sz="quarter" idx="4"/>
          </p:nvPr>
        </p:nvSpPr>
        <p:spPr>
          <a:xfrm>
            <a:off x="11221278" y="6310312"/>
            <a:ext cx="704022" cy="365125"/>
          </a:xfrm>
          <a:prstGeom prst="rect">
            <a:avLst/>
          </a:prstGeom>
        </p:spPr>
        <p:txBody>
          <a:bodyPr vert="horz" lIns="91440" tIns="45720" rIns="91440" bIns="45720" rtlCol="0" anchor="ctr"/>
          <a:lstStyle>
            <a:lvl1pPr algn="r">
              <a:defRPr sz="1200">
                <a:solidFill>
                  <a:schemeClr val="accent5"/>
                </a:solidFill>
              </a:defRPr>
            </a:lvl1pPr>
          </a:lstStyle>
          <a:p>
            <a:fld id="{52BCCA79-A2F2-4859-A872-B8CFFAAD3A42}" type="slidenum">
              <a:rPr lang="en-US" smtClean="0"/>
              <a:t>‹#›</a:t>
            </a:fld>
            <a:endParaRPr lang="en-US"/>
          </a:p>
        </p:txBody>
      </p:sp>
    </p:spTree>
    <p:extLst>
      <p:ext uri="{BB962C8B-B14F-4D97-AF65-F5344CB8AC3E}">
        <p14:creationId xmlns:p14="http://schemas.microsoft.com/office/powerpoint/2010/main" val="39968672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Sub-Title, Super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a:xfrm>
            <a:off x="838200" y="755650"/>
            <a:ext cx="10515600" cy="890588"/>
          </a:xfrm>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10515600" cy="4351338"/>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0">
            <a:extLst>
              <a:ext uri="{FF2B5EF4-FFF2-40B4-BE49-F238E27FC236}">
                <a16:creationId xmlns:a16="http://schemas.microsoft.com/office/drawing/2014/main" id="{F602D2B1-3D05-2E42-913E-D79B8C3ECBFA}"/>
              </a:ext>
            </a:extLst>
          </p:cNvPr>
          <p:cNvSpPr>
            <a:spLocks noGrp="1"/>
          </p:cNvSpPr>
          <p:nvPr>
            <p:ph type="body" sz="quarter" idx="11" hasCustomPrompt="1"/>
          </p:nvPr>
        </p:nvSpPr>
        <p:spPr>
          <a:xfrm>
            <a:off x="838200" y="365125"/>
            <a:ext cx="5384180" cy="390525"/>
          </a:xfrm>
        </p:spPr>
        <p:txBody>
          <a:bodyPr anchor="ctr" anchorCtr="0">
            <a:noAutofit/>
          </a:bodyPr>
          <a:lstStyle>
            <a:lvl1pPr marL="0" indent="0">
              <a:buNone/>
              <a:defRPr sz="1800" b="0" i="0">
                <a:solidFill>
                  <a:schemeClr val="accent3"/>
                </a:solidFill>
                <a:latin typeface="Source Sans Pro" panose="020B0503030403020204" pitchFamily="34" charset="0"/>
                <a:ea typeface="Source Sans Pro" panose="020B0503030403020204" pitchFamily="34" charset="0"/>
              </a:defRPr>
            </a:lvl1pPr>
          </a:lstStyle>
          <a:p>
            <a:pPr lvl="0"/>
            <a:r>
              <a:rPr lang="en-US"/>
              <a:t>SUPER- TITLE</a:t>
            </a:r>
          </a:p>
        </p:txBody>
      </p:sp>
      <p:sp>
        <p:nvSpPr>
          <p:cNvPr id="10" name="Text Placeholder 10">
            <a:extLst>
              <a:ext uri="{FF2B5EF4-FFF2-40B4-BE49-F238E27FC236}">
                <a16:creationId xmlns:a16="http://schemas.microsoft.com/office/drawing/2014/main" id="{40FAD702-4EFE-0D47-89D5-915D87312F02}"/>
              </a:ext>
            </a:extLst>
          </p:cNvPr>
          <p:cNvSpPr>
            <a:spLocks noGrp="1"/>
          </p:cNvSpPr>
          <p:nvPr>
            <p:ph type="body" sz="quarter" idx="10" hasCustomPrompt="1"/>
          </p:nvPr>
        </p:nvSpPr>
        <p:spPr>
          <a:xfrm>
            <a:off x="838200" y="1356722"/>
            <a:ext cx="5384180" cy="379210"/>
          </a:xfrm>
        </p:spPr>
        <p:txBody>
          <a:bodyPr>
            <a:noAutofit/>
          </a:bodyPr>
          <a:lstStyle>
            <a:lvl1pPr marL="0" indent="0">
              <a:buNone/>
              <a:defRPr sz="1600" b="0" i="0">
                <a:solidFill>
                  <a:schemeClr val="accent3"/>
                </a:solidFill>
                <a:latin typeface="Source Sans Pro" panose="020B0503030403020204" pitchFamily="34" charset="0"/>
                <a:ea typeface="Source Sans Pro" panose="020B0503030403020204" pitchFamily="34" charset="0"/>
              </a:defRPr>
            </a:lvl1pPr>
          </a:lstStyle>
          <a:p>
            <a:pPr lvl="0"/>
            <a:r>
              <a:rPr lang="en-US"/>
              <a:t>Sub-title</a:t>
            </a:r>
          </a:p>
        </p:txBody>
      </p:sp>
      <p:sp>
        <p:nvSpPr>
          <p:cNvPr id="9" name="Round Same Side Corner Rectangle 8">
            <a:extLst>
              <a:ext uri="{FF2B5EF4-FFF2-40B4-BE49-F238E27FC236}">
                <a16:creationId xmlns:a16="http://schemas.microsoft.com/office/drawing/2014/main" id="{8BE98263-9FA5-B844-BED6-7C6C9A84227A}"/>
              </a:ext>
            </a:extLst>
          </p:cNvPr>
          <p:cNvSpPr/>
          <p:nvPr/>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13" name="Slide Number Placeholder 5">
            <a:extLst>
              <a:ext uri="{FF2B5EF4-FFF2-40B4-BE49-F238E27FC236}">
                <a16:creationId xmlns:a16="http://schemas.microsoft.com/office/drawing/2014/main" id="{CDC3AD18-6832-4440-841B-22AA70FEF9D0}"/>
              </a:ext>
            </a:extLst>
          </p:cNvPr>
          <p:cNvSpPr>
            <a:spLocks noGrp="1"/>
          </p:cNvSpPr>
          <p:nvPr>
            <p:ph type="sldNum" sz="quarter" idx="4"/>
          </p:nvPr>
        </p:nvSpPr>
        <p:spPr>
          <a:xfrm>
            <a:off x="11221278" y="6310312"/>
            <a:ext cx="704022" cy="365125"/>
          </a:xfrm>
          <a:prstGeom prst="rect">
            <a:avLst/>
          </a:prstGeom>
        </p:spPr>
        <p:txBody>
          <a:bodyPr vert="horz" lIns="91440" tIns="45720" rIns="91440" bIns="45720" rtlCol="0" anchor="ctr"/>
          <a:lstStyle>
            <a:lvl1pPr algn="r">
              <a:defRPr sz="1200">
                <a:solidFill>
                  <a:schemeClr val="accent5"/>
                </a:solidFill>
              </a:defRPr>
            </a:lvl1pPr>
          </a:lstStyle>
          <a:p>
            <a:fld id="{52BCCA79-A2F2-4859-A872-B8CFFAAD3A42}" type="slidenum">
              <a:rPr lang="en-US" smtClean="0"/>
              <a:t>‹#›</a:t>
            </a:fld>
            <a:endParaRPr lang="en-US"/>
          </a:p>
        </p:txBody>
      </p:sp>
    </p:spTree>
    <p:extLst>
      <p:ext uri="{BB962C8B-B14F-4D97-AF65-F5344CB8AC3E}">
        <p14:creationId xmlns:p14="http://schemas.microsoft.com/office/powerpoint/2010/main" val="34282168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ontent_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Title: Use for Secondary Slide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10515600" cy="4351338"/>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ound Same Side Corner Rectangle 5">
            <a:extLst>
              <a:ext uri="{FF2B5EF4-FFF2-40B4-BE49-F238E27FC236}">
                <a16:creationId xmlns:a16="http://schemas.microsoft.com/office/drawing/2014/main" id="{B2A575C6-822F-8D4F-ADDD-9D6CE8246625}"/>
              </a:ext>
            </a:extLst>
          </p:cNvPr>
          <p:cNvSpPr/>
          <p:nvPr/>
        </p:nvSpPr>
        <p:spPr>
          <a:xfrm rot="5400000">
            <a:off x="-465906" y="831030"/>
            <a:ext cx="1316819" cy="385009"/>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9" name="Slide Number Placeholder 5">
            <a:extLst>
              <a:ext uri="{FF2B5EF4-FFF2-40B4-BE49-F238E27FC236}">
                <a16:creationId xmlns:a16="http://schemas.microsoft.com/office/drawing/2014/main" id="{557ABD23-9C1F-5C4E-8F1D-6AAC2A5B51A9}"/>
              </a:ext>
            </a:extLst>
          </p:cNvPr>
          <p:cNvSpPr>
            <a:spLocks noGrp="1"/>
          </p:cNvSpPr>
          <p:nvPr>
            <p:ph type="sldNum" sz="quarter" idx="4"/>
          </p:nvPr>
        </p:nvSpPr>
        <p:spPr>
          <a:xfrm>
            <a:off x="11221278" y="6310312"/>
            <a:ext cx="704022" cy="365125"/>
          </a:xfrm>
          <a:prstGeom prst="rect">
            <a:avLst/>
          </a:prstGeom>
        </p:spPr>
        <p:txBody>
          <a:bodyPr vert="horz" lIns="91440" tIns="45720" rIns="91440" bIns="45720" rtlCol="0" anchor="ctr"/>
          <a:lstStyle>
            <a:lvl1pPr algn="r">
              <a:defRPr sz="1200">
                <a:solidFill>
                  <a:schemeClr val="accent5"/>
                </a:solidFill>
              </a:defRPr>
            </a:lvl1pPr>
          </a:lstStyle>
          <a:p>
            <a:fld id="{52BCCA79-A2F2-4859-A872-B8CFFAAD3A42}" type="slidenum">
              <a:rPr lang="en-US" smtClean="0"/>
              <a:t>‹#›</a:t>
            </a:fld>
            <a:endParaRPr lang="en-US"/>
          </a:p>
        </p:txBody>
      </p:sp>
    </p:spTree>
    <p:extLst>
      <p:ext uri="{BB962C8B-B14F-4D97-AF65-F5344CB8AC3E}">
        <p14:creationId xmlns:p14="http://schemas.microsoft.com/office/powerpoint/2010/main" val="40970706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Sub-Title, and Content_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Title: Use for Secondary Slide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10515600" cy="4351338"/>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EAB75C3C-FF66-5549-81D8-A768630F26CB}"/>
              </a:ext>
            </a:extLst>
          </p:cNvPr>
          <p:cNvSpPr>
            <a:spLocks noGrp="1"/>
          </p:cNvSpPr>
          <p:nvPr>
            <p:ph type="body" sz="quarter" idx="10" hasCustomPrompt="1"/>
          </p:nvPr>
        </p:nvSpPr>
        <p:spPr>
          <a:xfrm>
            <a:off x="838200" y="1290638"/>
            <a:ext cx="5384180" cy="390525"/>
          </a:xfrm>
        </p:spPr>
        <p:txBody>
          <a:bodyPr>
            <a:noAutofit/>
          </a:bodyPr>
          <a:lstStyle>
            <a:lvl1pPr marL="0" indent="0">
              <a:buNone/>
              <a:defRPr sz="1600" b="0" i="0">
                <a:solidFill>
                  <a:schemeClr val="accent3"/>
                </a:solidFill>
                <a:latin typeface="Source Sans Pro" panose="020B0503030403020204" pitchFamily="34" charset="0"/>
                <a:ea typeface="Source Sans Pro" panose="020B0503030403020204" pitchFamily="34" charset="0"/>
              </a:defRPr>
            </a:lvl1pPr>
          </a:lstStyle>
          <a:p>
            <a:pPr lvl="0"/>
            <a:r>
              <a:rPr lang="en-US"/>
              <a:t>Sub-title</a:t>
            </a:r>
          </a:p>
        </p:txBody>
      </p:sp>
      <p:sp>
        <p:nvSpPr>
          <p:cNvPr id="8" name="Round Same Side Corner Rectangle 7">
            <a:extLst>
              <a:ext uri="{FF2B5EF4-FFF2-40B4-BE49-F238E27FC236}">
                <a16:creationId xmlns:a16="http://schemas.microsoft.com/office/drawing/2014/main" id="{0FC2C497-0801-0842-BA4C-1866E6177DCE}"/>
              </a:ext>
            </a:extLst>
          </p:cNvPr>
          <p:cNvSpPr/>
          <p:nvPr/>
        </p:nvSpPr>
        <p:spPr>
          <a:xfrm rot="5400000">
            <a:off x="-465906" y="831030"/>
            <a:ext cx="1316819" cy="385009"/>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9" name="Slide Number Placeholder 5">
            <a:extLst>
              <a:ext uri="{FF2B5EF4-FFF2-40B4-BE49-F238E27FC236}">
                <a16:creationId xmlns:a16="http://schemas.microsoft.com/office/drawing/2014/main" id="{89099D5D-63FD-734F-9ECC-FC64014A3D55}"/>
              </a:ext>
            </a:extLst>
          </p:cNvPr>
          <p:cNvSpPr>
            <a:spLocks noGrp="1"/>
          </p:cNvSpPr>
          <p:nvPr>
            <p:ph type="sldNum" sz="quarter" idx="4"/>
          </p:nvPr>
        </p:nvSpPr>
        <p:spPr>
          <a:xfrm>
            <a:off x="11221278" y="6310312"/>
            <a:ext cx="704022" cy="365125"/>
          </a:xfrm>
          <a:prstGeom prst="rect">
            <a:avLst/>
          </a:prstGeom>
        </p:spPr>
        <p:txBody>
          <a:bodyPr vert="horz" lIns="91440" tIns="45720" rIns="91440" bIns="45720" rtlCol="0" anchor="ctr"/>
          <a:lstStyle>
            <a:lvl1pPr algn="r">
              <a:defRPr sz="1200">
                <a:solidFill>
                  <a:schemeClr val="accent5"/>
                </a:solidFill>
              </a:defRPr>
            </a:lvl1pPr>
          </a:lstStyle>
          <a:p>
            <a:fld id="{52BCCA79-A2F2-4859-A872-B8CFFAAD3A42}" type="slidenum">
              <a:rPr lang="en-US" smtClean="0"/>
              <a:t>‹#›</a:t>
            </a:fld>
            <a:endParaRPr lang="en-US"/>
          </a:p>
        </p:txBody>
      </p:sp>
    </p:spTree>
    <p:extLst>
      <p:ext uri="{BB962C8B-B14F-4D97-AF65-F5344CB8AC3E}">
        <p14:creationId xmlns:p14="http://schemas.microsoft.com/office/powerpoint/2010/main" val="31443936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Super Title, and Content_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a:xfrm>
            <a:off x="838200" y="755650"/>
            <a:ext cx="10515600" cy="935038"/>
          </a:xfrm>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Title: Use for Secondary Slide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10515600" cy="4351338"/>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EAB75C3C-FF66-5549-81D8-A768630F26CB}"/>
              </a:ext>
            </a:extLst>
          </p:cNvPr>
          <p:cNvSpPr>
            <a:spLocks noGrp="1"/>
          </p:cNvSpPr>
          <p:nvPr>
            <p:ph type="body" sz="quarter" idx="10" hasCustomPrompt="1"/>
          </p:nvPr>
        </p:nvSpPr>
        <p:spPr>
          <a:xfrm>
            <a:off x="838200" y="365125"/>
            <a:ext cx="5384180" cy="390525"/>
          </a:xfrm>
        </p:spPr>
        <p:txBody>
          <a:bodyPr anchor="ctr" anchorCtr="0">
            <a:noAutofit/>
          </a:bodyPr>
          <a:lstStyle>
            <a:lvl1pPr marL="0" indent="0">
              <a:buNone/>
              <a:defRPr sz="1800" b="0" i="0">
                <a:solidFill>
                  <a:schemeClr val="accent3"/>
                </a:solidFill>
                <a:latin typeface="Source Sans Pro" panose="020B0503030403020204" pitchFamily="34" charset="0"/>
                <a:ea typeface="Source Sans Pro" panose="020B0503030403020204" pitchFamily="34" charset="0"/>
              </a:defRPr>
            </a:lvl1pPr>
          </a:lstStyle>
          <a:p>
            <a:pPr lvl="0"/>
            <a:r>
              <a:rPr lang="en-US"/>
              <a:t>SUPER- TITLE</a:t>
            </a:r>
          </a:p>
        </p:txBody>
      </p:sp>
      <p:sp>
        <p:nvSpPr>
          <p:cNvPr id="8" name="Round Same Side Corner Rectangle 7">
            <a:extLst>
              <a:ext uri="{FF2B5EF4-FFF2-40B4-BE49-F238E27FC236}">
                <a16:creationId xmlns:a16="http://schemas.microsoft.com/office/drawing/2014/main" id="{B1435647-CE2C-3441-A09D-D43066866D9F}"/>
              </a:ext>
            </a:extLst>
          </p:cNvPr>
          <p:cNvSpPr/>
          <p:nvPr/>
        </p:nvSpPr>
        <p:spPr>
          <a:xfrm rot="5400000">
            <a:off x="-465906" y="831030"/>
            <a:ext cx="1316819" cy="385009"/>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9" name="Slide Number Placeholder 5">
            <a:extLst>
              <a:ext uri="{FF2B5EF4-FFF2-40B4-BE49-F238E27FC236}">
                <a16:creationId xmlns:a16="http://schemas.microsoft.com/office/drawing/2014/main" id="{360179B8-176C-7541-97EE-A4BB67EF5C13}"/>
              </a:ext>
            </a:extLst>
          </p:cNvPr>
          <p:cNvSpPr>
            <a:spLocks noGrp="1"/>
          </p:cNvSpPr>
          <p:nvPr>
            <p:ph type="sldNum" sz="quarter" idx="4"/>
          </p:nvPr>
        </p:nvSpPr>
        <p:spPr>
          <a:xfrm>
            <a:off x="11221278" y="6310312"/>
            <a:ext cx="704022" cy="365125"/>
          </a:xfrm>
          <a:prstGeom prst="rect">
            <a:avLst/>
          </a:prstGeom>
        </p:spPr>
        <p:txBody>
          <a:bodyPr vert="horz" lIns="91440" tIns="45720" rIns="91440" bIns="45720" rtlCol="0" anchor="ctr"/>
          <a:lstStyle>
            <a:lvl1pPr algn="r">
              <a:defRPr sz="1200">
                <a:solidFill>
                  <a:schemeClr val="accent5"/>
                </a:solidFill>
              </a:defRPr>
            </a:lvl1pPr>
          </a:lstStyle>
          <a:p>
            <a:fld id="{52BCCA79-A2F2-4859-A872-B8CFFAAD3A42}" type="slidenum">
              <a:rPr lang="en-US" smtClean="0"/>
              <a:t>‹#›</a:t>
            </a:fld>
            <a:endParaRPr lang="en-US"/>
          </a:p>
        </p:txBody>
      </p:sp>
    </p:spTree>
    <p:extLst>
      <p:ext uri="{BB962C8B-B14F-4D97-AF65-F5344CB8AC3E}">
        <p14:creationId xmlns:p14="http://schemas.microsoft.com/office/powerpoint/2010/main" val="25953543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Sub-Title, Super Title, and Content_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a:xfrm>
            <a:off x="838200" y="755650"/>
            <a:ext cx="10515600" cy="890588"/>
          </a:xfrm>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Title: Use for Secondary Slide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10515600" cy="4351338"/>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0">
            <a:extLst>
              <a:ext uri="{FF2B5EF4-FFF2-40B4-BE49-F238E27FC236}">
                <a16:creationId xmlns:a16="http://schemas.microsoft.com/office/drawing/2014/main" id="{F602D2B1-3D05-2E42-913E-D79B8C3ECBFA}"/>
              </a:ext>
            </a:extLst>
          </p:cNvPr>
          <p:cNvSpPr>
            <a:spLocks noGrp="1"/>
          </p:cNvSpPr>
          <p:nvPr>
            <p:ph type="body" sz="quarter" idx="11" hasCustomPrompt="1"/>
          </p:nvPr>
        </p:nvSpPr>
        <p:spPr>
          <a:xfrm>
            <a:off x="838200" y="365125"/>
            <a:ext cx="5384180" cy="390525"/>
          </a:xfrm>
        </p:spPr>
        <p:txBody>
          <a:bodyPr anchor="ctr" anchorCtr="0">
            <a:noAutofit/>
          </a:bodyPr>
          <a:lstStyle>
            <a:lvl1pPr marL="0" indent="0">
              <a:buNone/>
              <a:defRPr sz="1800" b="0" i="0">
                <a:solidFill>
                  <a:schemeClr val="accent3"/>
                </a:solidFill>
                <a:latin typeface="Source Sans Pro" panose="020B0503030403020204" pitchFamily="34" charset="0"/>
                <a:ea typeface="Source Sans Pro" panose="020B0503030403020204" pitchFamily="34" charset="0"/>
              </a:defRPr>
            </a:lvl1pPr>
          </a:lstStyle>
          <a:p>
            <a:pPr lvl="0"/>
            <a:r>
              <a:rPr lang="en-US"/>
              <a:t>SUPER- TITLE</a:t>
            </a:r>
          </a:p>
        </p:txBody>
      </p:sp>
      <p:sp>
        <p:nvSpPr>
          <p:cNvPr id="12" name="Text Placeholder 10">
            <a:extLst>
              <a:ext uri="{FF2B5EF4-FFF2-40B4-BE49-F238E27FC236}">
                <a16:creationId xmlns:a16="http://schemas.microsoft.com/office/drawing/2014/main" id="{5DD4D977-84FD-3F44-9C48-93A247E41774}"/>
              </a:ext>
            </a:extLst>
          </p:cNvPr>
          <p:cNvSpPr>
            <a:spLocks noGrp="1"/>
          </p:cNvSpPr>
          <p:nvPr>
            <p:ph type="body" sz="quarter" idx="10" hasCustomPrompt="1"/>
          </p:nvPr>
        </p:nvSpPr>
        <p:spPr>
          <a:xfrm>
            <a:off x="838200" y="1356722"/>
            <a:ext cx="5384180" cy="379210"/>
          </a:xfrm>
        </p:spPr>
        <p:txBody>
          <a:bodyPr>
            <a:noAutofit/>
          </a:bodyPr>
          <a:lstStyle>
            <a:lvl1pPr marL="0" indent="0">
              <a:buNone/>
              <a:defRPr sz="1600" b="0" i="0">
                <a:solidFill>
                  <a:schemeClr val="accent3"/>
                </a:solidFill>
                <a:latin typeface="Source Sans Pro" panose="020B0503030403020204" pitchFamily="34" charset="0"/>
                <a:ea typeface="Source Sans Pro" panose="020B0503030403020204" pitchFamily="34" charset="0"/>
              </a:defRPr>
            </a:lvl1pPr>
          </a:lstStyle>
          <a:p>
            <a:pPr lvl="0"/>
            <a:r>
              <a:rPr lang="en-US"/>
              <a:t>Sub-title</a:t>
            </a:r>
          </a:p>
        </p:txBody>
      </p:sp>
      <p:sp>
        <p:nvSpPr>
          <p:cNvPr id="8" name="Round Same Side Corner Rectangle 7">
            <a:extLst>
              <a:ext uri="{FF2B5EF4-FFF2-40B4-BE49-F238E27FC236}">
                <a16:creationId xmlns:a16="http://schemas.microsoft.com/office/drawing/2014/main" id="{3C163F02-A313-CD40-A5AC-12A5FBDC98A9}"/>
              </a:ext>
            </a:extLst>
          </p:cNvPr>
          <p:cNvSpPr/>
          <p:nvPr/>
        </p:nvSpPr>
        <p:spPr>
          <a:xfrm rot="5400000">
            <a:off x="-465906" y="831030"/>
            <a:ext cx="1316819" cy="385009"/>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9" name="Slide Number Placeholder 5">
            <a:extLst>
              <a:ext uri="{FF2B5EF4-FFF2-40B4-BE49-F238E27FC236}">
                <a16:creationId xmlns:a16="http://schemas.microsoft.com/office/drawing/2014/main" id="{431E7C66-A3C4-1A4B-94A4-2F57BD5B86EE}"/>
              </a:ext>
            </a:extLst>
          </p:cNvPr>
          <p:cNvSpPr>
            <a:spLocks noGrp="1"/>
          </p:cNvSpPr>
          <p:nvPr>
            <p:ph type="sldNum" sz="quarter" idx="4"/>
          </p:nvPr>
        </p:nvSpPr>
        <p:spPr>
          <a:xfrm>
            <a:off x="11221278" y="6310312"/>
            <a:ext cx="704022" cy="365125"/>
          </a:xfrm>
          <a:prstGeom prst="rect">
            <a:avLst/>
          </a:prstGeom>
        </p:spPr>
        <p:txBody>
          <a:bodyPr vert="horz" lIns="91440" tIns="45720" rIns="91440" bIns="45720" rtlCol="0" anchor="ctr"/>
          <a:lstStyle>
            <a:lvl1pPr algn="r">
              <a:defRPr sz="1200">
                <a:solidFill>
                  <a:schemeClr val="accent5"/>
                </a:solidFill>
              </a:defRPr>
            </a:lvl1pPr>
          </a:lstStyle>
          <a:p>
            <a:fld id="{52BCCA79-A2F2-4859-A872-B8CFFAAD3A42}" type="slidenum">
              <a:rPr lang="en-US" smtClean="0"/>
              <a:t>‹#›</a:t>
            </a:fld>
            <a:endParaRPr lang="en-US"/>
          </a:p>
        </p:txBody>
      </p:sp>
    </p:spTree>
    <p:extLst>
      <p:ext uri="{BB962C8B-B14F-4D97-AF65-F5344CB8AC3E}">
        <p14:creationId xmlns:p14="http://schemas.microsoft.com/office/powerpoint/2010/main" val="23418795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ontent_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Title: Use for Highlight</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10515600" cy="4351338"/>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ound Same Side Corner Rectangle 6">
            <a:extLst>
              <a:ext uri="{FF2B5EF4-FFF2-40B4-BE49-F238E27FC236}">
                <a16:creationId xmlns:a16="http://schemas.microsoft.com/office/drawing/2014/main" id="{BF767EBE-5689-124F-A4CF-0993C423DD4A}"/>
              </a:ext>
            </a:extLst>
          </p:cNvPr>
          <p:cNvSpPr/>
          <p:nvPr/>
        </p:nvSpPr>
        <p:spPr>
          <a:xfrm rot="5400000">
            <a:off x="-465906" y="831030"/>
            <a:ext cx="1316819" cy="385009"/>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6" name="Slide Number Placeholder 5">
            <a:extLst>
              <a:ext uri="{FF2B5EF4-FFF2-40B4-BE49-F238E27FC236}">
                <a16:creationId xmlns:a16="http://schemas.microsoft.com/office/drawing/2014/main" id="{22275DE9-14DC-6645-AFE0-E4883938478B}"/>
              </a:ext>
            </a:extLst>
          </p:cNvPr>
          <p:cNvSpPr>
            <a:spLocks noGrp="1"/>
          </p:cNvSpPr>
          <p:nvPr>
            <p:ph type="sldNum" sz="quarter" idx="4"/>
          </p:nvPr>
        </p:nvSpPr>
        <p:spPr>
          <a:xfrm>
            <a:off x="11221278" y="6310312"/>
            <a:ext cx="704022" cy="365125"/>
          </a:xfrm>
          <a:prstGeom prst="rect">
            <a:avLst/>
          </a:prstGeom>
        </p:spPr>
        <p:txBody>
          <a:bodyPr vert="horz" lIns="91440" tIns="45720" rIns="91440" bIns="45720" rtlCol="0" anchor="ctr"/>
          <a:lstStyle>
            <a:lvl1pPr algn="r">
              <a:defRPr sz="1200">
                <a:solidFill>
                  <a:schemeClr val="accent5"/>
                </a:solidFill>
              </a:defRPr>
            </a:lvl1pPr>
          </a:lstStyle>
          <a:p>
            <a:fld id="{52BCCA79-A2F2-4859-A872-B8CFFAAD3A42}" type="slidenum">
              <a:rPr lang="en-US" smtClean="0"/>
              <a:t>‹#›</a:t>
            </a:fld>
            <a:endParaRPr lang="en-US"/>
          </a:p>
        </p:txBody>
      </p:sp>
    </p:spTree>
    <p:extLst>
      <p:ext uri="{BB962C8B-B14F-4D97-AF65-F5344CB8AC3E}">
        <p14:creationId xmlns:p14="http://schemas.microsoft.com/office/powerpoint/2010/main" val="15154400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Sub- Title, and Content_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Title Use for Highlight</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10515600" cy="4351338"/>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EAB75C3C-FF66-5549-81D8-A768630F26CB}"/>
              </a:ext>
            </a:extLst>
          </p:cNvPr>
          <p:cNvSpPr>
            <a:spLocks noGrp="1"/>
          </p:cNvSpPr>
          <p:nvPr>
            <p:ph type="body" sz="quarter" idx="10" hasCustomPrompt="1"/>
          </p:nvPr>
        </p:nvSpPr>
        <p:spPr>
          <a:xfrm>
            <a:off x="838200" y="1290638"/>
            <a:ext cx="5384180" cy="390525"/>
          </a:xfrm>
        </p:spPr>
        <p:txBody>
          <a:bodyPr>
            <a:noAutofit/>
          </a:bodyPr>
          <a:lstStyle>
            <a:lvl1pPr marL="0" indent="0">
              <a:buNone/>
              <a:defRPr sz="1600" b="0" i="0">
                <a:solidFill>
                  <a:schemeClr val="accent3"/>
                </a:solidFill>
                <a:latin typeface="Source Sans Pro" panose="020B0503030403020204" pitchFamily="34" charset="0"/>
                <a:ea typeface="Source Sans Pro" panose="020B0503030403020204" pitchFamily="34" charset="0"/>
              </a:defRPr>
            </a:lvl1pPr>
          </a:lstStyle>
          <a:p>
            <a:pPr lvl="0"/>
            <a:r>
              <a:rPr lang="en-US"/>
              <a:t>Sub-title</a:t>
            </a:r>
          </a:p>
        </p:txBody>
      </p:sp>
      <p:sp>
        <p:nvSpPr>
          <p:cNvPr id="7" name="Round Same Side Corner Rectangle 6">
            <a:extLst>
              <a:ext uri="{FF2B5EF4-FFF2-40B4-BE49-F238E27FC236}">
                <a16:creationId xmlns:a16="http://schemas.microsoft.com/office/drawing/2014/main" id="{FB743E9B-9A54-004B-836C-8CBF36E34B49}"/>
              </a:ext>
            </a:extLst>
          </p:cNvPr>
          <p:cNvSpPr/>
          <p:nvPr/>
        </p:nvSpPr>
        <p:spPr>
          <a:xfrm rot="5400000">
            <a:off x="-465906" y="831030"/>
            <a:ext cx="1316819" cy="385009"/>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9" name="Slide Number Placeholder 5">
            <a:extLst>
              <a:ext uri="{FF2B5EF4-FFF2-40B4-BE49-F238E27FC236}">
                <a16:creationId xmlns:a16="http://schemas.microsoft.com/office/drawing/2014/main" id="{CC91BC44-B54E-B14E-A589-1751469E2D59}"/>
              </a:ext>
            </a:extLst>
          </p:cNvPr>
          <p:cNvSpPr>
            <a:spLocks noGrp="1"/>
          </p:cNvSpPr>
          <p:nvPr>
            <p:ph type="sldNum" sz="quarter" idx="4"/>
          </p:nvPr>
        </p:nvSpPr>
        <p:spPr>
          <a:xfrm>
            <a:off x="11221278" y="6310312"/>
            <a:ext cx="704022" cy="365125"/>
          </a:xfrm>
          <a:prstGeom prst="rect">
            <a:avLst/>
          </a:prstGeom>
        </p:spPr>
        <p:txBody>
          <a:bodyPr vert="horz" lIns="91440" tIns="45720" rIns="91440" bIns="45720" rtlCol="0" anchor="ctr"/>
          <a:lstStyle>
            <a:lvl1pPr algn="r">
              <a:defRPr sz="1200">
                <a:solidFill>
                  <a:schemeClr val="accent5"/>
                </a:solidFill>
              </a:defRPr>
            </a:lvl1pPr>
          </a:lstStyle>
          <a:p>
            <a:fld id="{52BCCA79-A2F2-4859-A872-B8CFFAAD3A42}" type="slidenum">
              <a:rPr lang="en-US" smtClean="0"/>
              <a:t>‹#›</a:t>
            </a:fld>
            <a:endParaRPr lang="en-US"/>
          </a:p>
        </p:txBody>
      </p:sp>
    </p:spTree>
    <p:extLst>
      <p:ext uri="{BB962C8B-B14F-4D97-AF65-F5344CB8AC3E}">
        <p14:creationId xmlns:p14="http://schemas.microsoft.com/office/powerpoint/2010/main" val="1611943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04838892-4354-4271-8CDC-1DEF1324DED2}"/>
              </a:ext>
            </a:extLst>
          </p:cNvPr>
          <p:cNvSpPr>
            <a:spLocks noGrp="1"/>
          </p:cNvSpPr>
          <p:nvPr>
            <p:ph type="body" sz="quarter" idx="11" hasCustomPrompt="1"/>
          </p:nvPr>
        </p:nvSpPr>
        <p:spPr>
          <a:xfrm>
            <a:off x="5491993" y="859872"/>
            <a:ext cx="5503177" cy="855678"/>
          </a:xfrm>
          <a:prstGeom prst="rect">
            <a:avLst/>
          </a:prstGeom>
        </p:spPr>
        <p:txBody>
          <a:bodyPr/>
          <a:lstStyle>
            <a:lvl1pPr marL="0" indent="0">
              <a:buNone/>
              <a:defRPr sz="3400" baseline="0">
                <a:solidFill>
                  <a:srgbClr val="69BC9E"/>
                </a:solidFill>
                <a:latin typeface="Arial" panose="020B0604020202020204" pitchFamily="34" charset="0"/>
                <a:ea typeface="Arial" panose="020B0604020202020204" pitchFamily="34" charset="0"/>
                <a:cs typeface="Arial" panose="020B0604020202020204" pitchFamily="34" charset="0"/>
              </a:defRPr>
            </a:lvl1pPr>
          </a:lstStyle>
          <a:p>
            <a:pPr lvl="0"/>
            <a:r>
              <a:rPr lang="en-US"/>
              <a:t>Title goes here</a:t>
            </a:r>
          </a:p>
        </p:txBody>
      </p:sp>
      <p:sp>
        <p:nvSpPr>
          <p:cNvPr id="10" name="Text Placeholder 4">
            <a:extLst>
              <a:ext uri="{FF2B5EF4-FFF2-40B4-BE49-F238E27FC236}">
                <a16:creationId xmlns:a16="http://schemas.microsoft.com/office/drawing/2014/main" id="{88395AEE-10C9-4118-8810-24BC03B1B5EA}"/>
              </a:ext>
            </a:extLst>
          </p:cNvPr>
          <p:cNvSpPr>
            <a:spLocks noGrp="1"/>
          </p:cNvSpPr>
          <p:nvPr>
            <p:ph type="body" sz="quarter" idx="16" hasCustomPrompt="1"/>
          </p:nvPr>
        </p:nvSpPr>
        <p:spPr>
          <a:xfrm>
            <a:off x="5491993" y="1805032"/>
            <a:ext cx="5083729" cy="3287085"/>
          </a:xfrm>
          <a:prstGeom prst="rect">
            <a:avLst/>
          </a:prstGeom>
        </p:spPr>
        <p:txBody>
          <a:bodyPr/>
          <a:lstStyle>
            <a:lvl1pPr>
              <a:defRPr sz="2400">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panose="020B0604020202020204" pitchFamily="34" charset="0"/>
              <a:buChar char="•"/>
              <a:defRPr sz="1800">
                <a:latin typeface="Arial" panose="020B0604020202020204" pitchFamily="34" charset="0"/>
                <a:ea typeface="Arial" panose="020B0604020202020204" pitchFamily="34" charset="0"/>
                <a:cs typeface="Arial" panose="020B0604020202020204" pitchFamily="34" charset="0"/>
              </a:defRPr>
            </a:lvl2pPr>
            <a:lvl3pPr marL="1257300" indent="-342900">
              <a:buFont typeface="Arial" panose="020B0604020202020204" pitchFamily="34" charset="0"/>
              <a:buChar char="•"/>
              <a:defRPr>
                <a:latin typeface="Arial" panose="020B0604020202020204" pitchFamily="34" charset="0"/>
                <a:ea typeface="Arial" panose="020B0604020202020204" pitchFamily="34" charset="0"/>
                <a:cs typeface="Arial" panose="020B0604020202020204" pitchFamily="34" charset="0"/>
              </a:defRPr>
            </a:lvl3pPr>
            <a:lvl4pPr marL="1657350" indent="-285750">
              <a:buFont typeface="Arial" panose="020B0604020202020204" pitchFamily="34" charset="0"/>
              <a:buChar char="•"/>
              <a:defRPr>
                <a:latin typeface="Arial" panose="020B0604020202020204" pitchFamily="34" charset="0"/>
                <a:ea typeface="Arial" panose="020B0604020202020204" pitchFamily="34" charset="0"/>
                <a:cs typeface="Arial" panose="020B0604020202020204" pitchFamily="34" charset="0"/>
              </a:defRPr>
            </a:lvl4pPr>
            <a:lvl5pPr marL="2114550" indent="-285750">
              <a:buFont typeface="Arial" panose="020B0604020202020204" pitchFamily="34" charset="0"/>
              <a:buChar char="•"/>
              <a:defRPr>
                <a:latin typeface="Arial" panose="020B0604020202020204" pitchFamily="34" charset="0"/>
                <a:ea typeface="Arial" panose="020B0604020202020204" pitchFamily="34" charset="0"/>
                <a:cs typeface="Arial" panose="020B0604020202020204" pitchFamily="34" charset="0"/>
              </a:defRPr>
            </a:lvl5pPr>
          </a:lstStyle>
          <a:p>
            <a:pPr lvl="0"/>
            <a:r>
              <a:rPr lang="en-US"/>
              <a:t>Type text here</a:t>
            </a:r>
          </a:p>
          <a:p>
            <a:pPr lvl="1"/>
            <a:r>
              <a:rPr lang="en-US"/>
              <a:t>Type text here</a:t>
            </a:r>
          </a:p>
          <a:p>
            <a:pPr lvl="2"/>
            <a:r>
              <a:rPr lang="en-US"/>
              <a:t>Third level</a:t>
            </a:r>
          </a:p>
          <a:p>
            <a:pPr lvl="3"/>
            <a:r>
              <a:rPr lang="en-US"/>
              <a:t>Fourth level</a:t>
            </a:r>
          </a:p>
          <a:p>
            <a:pPr lvl="4"/>
            <a:r>
              <a:rPr lang="en-US"/>
              <a:t>Fifth level</a:t>
            </a:r>
          </a:p>
        </p:txBody>
      </p:sp>
      <p:sp>
        <p:nvSpPr>
          <p:cNvPr id="13" name="Picture Placeholder 7">
            <a:extLst>
              <a:ext uri="{FF2B5EF4-FFF2-40B4-BE49-F238E27FC236}">
                <a16:creationId xmlns:a16="http://schemas.microsoft.com/office/drawing/2014/main" id="{F237877E-E340-4D52-97B7-EF4032D9BE08}"/>
              </a:ext>
            </a:extLst>
          </p:cNvPr>
          <p:cNvSpPr>
            <a:spLocks noGrp="1"/>
          </p:cNvSpPr>
          <p:nvPr>
            <p:ph type="pic" sz="quarter" idx="10" hasCustomPrompt="1"/>
          </p:nvPr>
        </p:nvSpPr>
        <p:spPr>
          <a:xfrm>
            <a:off x="-5232" y="0"/>
            <a:ext cx="4742216" cy="6858000"/>
          </a:xfrm>
          <a:prstGeom prst="rect">
            <a:avLst/>
          </a:prstGeom>
          <a:solidFill>
            <a:schemeClr val="bg2"/>
          </a:solidFill>
        </p:spPr>
        <p:txBody>
          <a:bodyPr/>
          <a:lstStyle>
            <a:lvl1pPr marL="0" indent="0" algn="ctr">
              <a:buNone/>
              <a:defRPr/>
            </a:lvl1pPr>
          </a:lstStyle>
          <a:p>
            <a:br>
              <a:rPr lang="en-US"/>
            </a:br>
            <a:br>
              <a:rPr lang="en-US"/>
            </a:br>
            <a:br>
              <a:rPr lang="en-US"/>
            </a:br>
            <a:br>
              <a:rPr lang="en-US"/>
            </a:br>
            <a:br>
              <a:rPr lang="en-US"/>
            </a:br>
            <a:r>
              <a:rPr lang="en-US"/>
              <a:t>Right-click to add image or click icon </a:t>
            </a:r>
          </a:p>
        </p:txBody>
      </p:sp>
    </p:spTree>
    <p:extLst>
      <p:ext uri="{BB962C8B-B14F-4D97-AF65-F5344CB8AC3E}">
        <p14:creationId xmlns:p14="http://schemas.microsoft.com/office/powerpoint/2010/main" val="40617446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Super Title, and Content_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a:xfrm>
            <a:off x="838200" y="755650"/>
            <a:ext cx="10515600" cy="935038"/>
          </a:xfrm>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Title Use for Highlight</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10515600" cy="4351338"/>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EAB75C3C-FF66-5549-81D8-A768630F26CB}"/>
              </a:ext>
            </a:extLst>
          </p:cNvPr>
          <p:cNvSpPr>
            <a:spLocks noGrp="1"/>
          </p:cNvSpPr>
          <p:nvPr>
            <p:ph type="body" sz="quarter" idx="10" hasCustomPrompt="1"/>
          </p:nvPr>
        </p:nvSpPr>
        <p:spPr>
          <a:xfrm>
            <a:off x="838200" y="365125"/>
            <a:ext cx="5384180" cy="390525"/>
          </a:xfrm>
        </p:spPr>
        <p:txBody>
          <a:bodyPr anchor="ctr" anchorCtr="0">
            <a:noAutofit/>
          </a:bodyPr>
          <a:lstStyle>
            <a:lvl1pPr marL="0" indent="0">
              <a:buNone/>
              <a:defRPr sz="1800" b="0" i="0">
                <a:solidFill>
                  <a:schemeClr val="accent3"/>
                </a:solidFill>
                <a:latin typeface="Source Sans Pro" panose="020B0503030403020204" pitchFamily="34" charset="0"/>
                <a:ea typeface="Source Sans Pro" panose="020B0503030403020204" pitchFamily="34" charset="0"/>
              </a:defRPr>
            </a:lvl1pPr>
          </a:lstStyle>
          <a:p>
            <a:pPr lvl="0"/>
            <a:r>
              <a:rPr lang="en-US"/>
              <a:t>SUPER- TITLE</a:t>
            </a:r>
          </a:p>
        </p:txBody>
      </p:sp>
      <p:sp>
        <p:nvSpPr>
          <p:cNvPr id="7" name="Round Same Side Corner Rectangle 6">
            <a:extLst>
              <a:ext uri="{FF2B5EF4-FFF2-40B4-BE49-F238E27FC236}">
                <a16:creationId xmlns:a16="http://schemas.microsoft.com/office/drawing/2014/main" id="{85DBA217-5D71-2745-8AC6-7E476844DAF9}"/>
              </a:ext>
            </a:extLst>
          </p:cNvPr>
          <p:cNvSpPr/>
          <p:nvPr/>
        </p:nvSpPr>
        <p:spPr>
          <a:xfrm rot="5400000">
            <a:off x="-465906" y="831030"/>
            <a:ext cx="1316819" cy="385009"/>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9" name="Slide Number Placeholder 5">
            <a:extLst>
              <a:ext uri="{FF2B5EF4-FFF2-40B4-BE49-F238E27FC236}">
                <a16:creationId xmlns:a16="http://schemas.microsoft.com/office/drawing/2014/main" id="{43B3C7AF-3CF1-0F49-AD0B-6F18F8F0B233}"/>
              </a:ext>
            </a:extLst>
          </p:cNvPr>
          <p:cNvSpPr>
            <a:spLocks noGrp="1"/>
          </p:cNvSpPr>
          <p:nvPr>
            <p:ph type="sldNum" sz="quarter" idx="4"/>
          </p:nvPr>
        </p:nvSpPr>
        <p:spPr>
          <a:xfrm>
            <a:off x="11221278" y="6310312"/>
            <a:ext cx="704022" cy="365125"/>
          </a:xfrm>
          <a:prstGeom prst="rect">
            <a:avLst/>
          </a:prstGeom>
        </p:spPr>
        <p:txBody>
          <a:bodyPr vert="horz" lIns="91440" tIns="45720" rIns="91440" bIns="45720" rtlCol="0" anchor="ctr"/>
          <a:lstStyle>
            <a:lvl1pPr algn="r">
              <a:defRPr sz="1200">
                <a:solidFill>
                  <a:schemeClr val="accent5"/>
                </a:solidFill>
              </a:defRPr>
            </a:lvl1pPr>
          </a:lstStyle>
          <a:p>
            <a:fld id="{52BCCA79-A2F2-4859-A872-B8CFFAAD3A42}" type="slidenum">
              <a:rPr lang="en-US" smtClean="0"/>
              <a:t>‹#›</a:t>
            </a:fld>
            <a:endParaRPr lang="en-US"/>
          </a:p>
        </p:txBody>
      </p:sp>
    </p:spTree>
    <p:extLst>
      <p:ext uri="{BB962C8B-B14F-4D97-AF65-F5344CB8AC3E}">
        <p14:creationId xmlns:p14="http://schemas.microsoft.com/office/powerpoint/2010/main" val="10119188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Sub-Title, Super Title, and Content_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a:xfrm>
            <a:off x="838200" y="755650"/>
            <a:ext cx="10515600" cy="890588"/>
          </a:xfrm>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Title Use for Highlight</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10515600" cy="4351338"/>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0">
            <a:extLst>
              <a:ext uri="{FF2B5EF4-FFF2-40B4-BE49-F238E27FC236}">
                <a16:creationId xmlns:a16="http://schemas.microsoft.com/office/drawing/2014/main" id="{F602D2B1-3D05-2E42-913E-D79B8C3ECBFA}"/>
              </a:ext>
            </a:extLst>
          </p:cNvPr>
          <p:cNvSpPr>
            <a:spLocks noGrp="1"/>
          </p:cNvSpPr>
          <p:nvPr>
            <p:ph type="body" sz="quarter" idx="11" hasCustomPrompt="1"/>
          </p:nvPr>
        </p:nvSpPr>
        <p:spPr>
          <a:xfrm>
            <a:off x="838200" y="365125"/>
            <a:ext cx="5384180" cy="390525"/>
          </a:xfrm>
        </p:spPr>
        <p:txBody>
          <a:bodyPr anchor="ctr" anchorCtr="0">
            <a:noAutofit/>
          </a:bodyPr>
          <a:lstStyle>
            <a:lvl1pPr marL="0" indent="0">
              <a:buNone/>
              <a:defRPr sz="1800" b="0" i="0">
                <a:solidFill>
                  <a:schemeClr val="accent3"/>
                </a:solidFill>
                <a:latin typeface="Source Sans Pro" panose="020B0503030403020204" pitchFamily="34" charset="0"/>
                <a:ea typeface="Source Sans Pro" panose="020B0503030403020204" pitchFamily="34" charset="0"/>
              </a:defRPr>
            </a:lvl1pPr>
          </a:lstStyle>
          <a:p>
            <a:pPr lvl="0"/>
            <a:r>
              <a:rPr lang="en-US"/>
              <a:t>SUPER- TITLE</a:t>
            </a:r>
          </a:p>
        </p:txBody>
      </p:sp>
      <p:sp>
        <p:nvSpPr>
          <p:cNvPr id="12" name="Text Placeholder 10">
            <a:extLst>
              <a:ext uri="{FF2B5EF4-FFF2-40B4-BE49-F238E27FC236}">
                <a16:creationId xmlns:a16="http://schemas.microsoft.com/office/drawing/2014/main" id="{E9C0CC71-8D56-894E-B4D8-70AD96B4891C}"/>
              </a:ext>
            </a:extLst>
          </p:cNvPr>
          <p:cNvSpPr>
            <a:spLocks noGrp="1"/>
          </p:cNvSpPr>
          <p:nvPr>
            <p:ph type="body" sz="quarter" idx="10" hasCustomPrompt="1"/>
          </p:nvPr>
        </p:nvSpPr>
        <p:spPr>
          <a:xfrm>
            <a:off x="838200" y="1356722"/>
            <a:ext cx="5384180" cy="379210"/>
          </a:xfrm>
        </p:spPr>
        <p:txBody>
          <a:bodyPr>
            <a:noAutofit/>
          </a:bodyPr>
          <a:lstStyle>
            <a:lvl1pPr marL="0" indent="0">
              <a:buNone/>
              <a:defRPr sz="1600" b="0" i="0">
                <a:solidFill>
                  <a:schemeClr val="accent3"/>
                </a:solidFill>
                <a:latin typeface="Source Sans Pro" panose="020B0503030403020204" pitchFamily="34" charset="0"/>
                <a:ea typeface="Source Sans Pro" panose="020B0503030403020204" pitchFamily="34" charset="0"/>
              </a:defRPr>
            </a:lvl1pPr>
          </a:lstStyle>
          <a:p>
            <a:pPr lvl="0"/>
            <a:r>
              <a:rPr lang="en-US"/>
              <a:t>Sub-title</a:t>
            </a:r>
          </a:p>
        </p:txBody>
      </p:sp>
      <p:sp>
        <p:nvSpPr>
          <p:cNvPr id="9" name="Round Same Side Corner Rectangle 8">
            <a:extLst>
              <a:ext uri="{FF2B5EF4-FFF2-40B4-BE49-F238E27FC236}">
                <a16:creationId xmlns:a16="http://schemas.microsoft.com/office/drawing/2014/main" id="{17D89485-0639-0649-B591-E2E603671ED3}"/>
              </a:ext>
            </a:extLst>
          </p:cNvPr>
          <p:cNvSpPr/>
          <p:nvPr/>
        </p:nvSpPr>
        <p:spPr>
          <a:xfrm rot="5400000">
            <a:off x="-465906" y="831030"/>
            <a:ext cx="1316819" cy="385009"/>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10" name="Slide Number Placeholder 5">
            <a:extLst>
              <a:ext uri="{FF2B5EF4-FFF2-40B4-BE49-F238E27FC236}">
                <a16:creationId xmlns:a16="http://schemas.microsoft.com/office/drawing/2014/main" id="{8FE0C809-0A8D-3F41-A2D8-B05008AF96CA}"/>
              </a:ext>
            </a:extLst>
          </p:cNvPr>
          <p:cNvSpPr>
            <a:spLocks noGrp="1"/>
          </p:cNvSpPr>
          <p:nvPr>
            <p:ph type="sldNum" sz="quarter" idx="4"/>
          </p:nvPr>
        </p:nvSpPr>
        <p:spPr>
          <a:xfrm>
            <a:off x="11221278" y="6310312"/>
            <a:ext cx="704022" cy="365125"/>
          </a:xfrm>
          <a:prstGeom prst="rect">
            <a:avLst/>
          </a:prstGeom>
        </p:spPr>
        <p:txBody>
          <a:bodyPr vert="horz" lIns="91440" tIns="45720" rIns="91440" bIns="45720" rtlCol="0" anchor="ctr"/>
          <a:lstStyle>
            <a:lvl1pPr algn="r">
              <a:defRPr sz="1200">
                <a:solidFill>
                  <a:schemeClr val="accent5"/>
                </a:solidFill>
              </a:defRPr>
            </a:lvl1pPr>
          </a:lstStyle>
          <a:p>
            <a:fld id="{52BCCA79-A2F2-4859-A872-B8CFFAAD3A42}" type="slidenum">
              <a:rPr lang="en-US" smtClean="0"/>
              <a:t>‹#›</a:t>
            </a:fld>
            <a:endParaRPr lang="en-US"/>
          </a:p>
        </p:txBody>
      </p:sp>
    </p:spTree>
    <p:extLst>
      <p:ext uri="{BB962C8B-B14F-4D97-AF65-F5344CB8AC3E}">
        <p14:creationId xmlns:p14="http://schemas.microsoft.com/office/powerpoint/2010/main" val="21568132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op Photo, 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a:xfrm>
            <a:off x="838200" y="3298018"/>
            <a:ext cx="10456333" cy="1090083"/>
          </a:xfrm>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hasCustomPrompt="1"/>
          </p:nvPr>
        </p:nvSpPr>
        <p:spPr>
          <a:xfrm>
            <a:off x="838200" y="4538651"/>
            <a:ext cx="5088467" cy="2319350"/>
          </a:xfrm>
        </p:spPr>
        <p:txBody>
          <a:bodyPr>
            <a:normAutofit/>
          </a:bodyPr>
          <a:lstStyle>
            <a:lvl1pPr marL="0" indent="0">
              <a:lnSpc>
                <a:spcPct val="150000"/>
              </a:lnSpc>
              <a:buNone/>
              <a:defRPr sz="2200"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Text</a:t>
            </a:r>
          </a:p>
        </p:txBody>
      </p:sp>
      <p:sp>
        <p:nvSpPr>
          <p:cNvPr id="13" name="Content Placeholder 2">
            <a:extLst>
              <a:ext uri="{FF2B5EF4-FFF2-40B4-BE49-F238E27FC236}">
                <a16:creationId xmlns:a16="http://schemas.microsoft.com/office/drawing/2014/main" id="{7A4C2016-9667-2943-99B8-BF04D0502C8C}"/>
              </a:ext>
            </a:extLst>
          </p:cNvPr>
          <p:cNvSpPr>
            <a:spLocks noGrp="1"/>
          </p:cNvSpPr>
          <p:nvPr>
            <p:ph sz="half" idx="10" hasCustomPrompt="1"/>
          </p:nvPr>
        </p:nvSpPr>
        <p:spPr>
          <a:xfrm>
            <a:off x="6206066" y="4538651"/>
            <a:ext cx="5088467" cy="2319350"/>
          </a:xfrm>
        </p:spPr>
        <p:txBody>
          <a:bodyPr>
            <a:normAutofit/>
          </a:bodyPr>
          <a:lstStyle>
            <a:lvl1pPr marL="0" indent="0">
              <a:lnSpc>
                <a:spcPct val="150000"/>
              </a:lnSpc>
              <a:buNone/>
              <a:defRPr sz="2200"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Text</a:t>
            </a:r>
          </a:p>
        </p:txBody>
      </p:sp>
      <p:sp>
        <p:nvSpPr>
          <p:cNvPr id="8" name="Round Same Side Corner Rectangle 7">
            <a:extLst>
              <a:ext uri="{FF2B5EF4-FFF2-40B4-BE49-F238E27FC236}">
                <a16:creationId xmlns:a16="http://schemas.microsoft.com/office/drawing/2014/main" id="{B3DABDC0-7A93-9444-B2A8-9C353DDEB3AE}"/>
              </a:ext>
            </a:extLst>
          </p:cNvPr>
          <p:cNvSpPr/>
          <p:nvPr/>
        </p:nvSpPr>
        <p:spPr>
          <a:xfrm rot="5400000">
            <a:off x="-465906" y="3650554"/>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9" name="Picture Placeholder 4">
            <a:extLst>
              <a:ext uri="{FF2B5EF4-FFF2-40B4-BE49-F238E27FC236}">
                <a16:creationId xmlns:a16="http://schemas.microsoft.com/office/drawing/2014/main" id="{DB441752-3FBE-AF4E-88BE-2147D0109695}"/>
              </a:ext>
            </a:extLst>
          </p:cNvPr>
          <p:cNvSpPr>
            <a:spLocks noGrp="1"/>
          </p:cNvSpPr>
          <p:nvPr>
            <p:ph type="pic" sz="quarter" idx="11" hasCustomPrompt="1"/>
          </p:nvPr>
        </p:nvSpPr>
        <p:spPr>
          <a:xfrm>
            <a:off x="0" y="0"/>
            <a:ext cx="12192001" cy="2980269"/>
          </a:xfrm>
          <a:solidFill>
            <a:schemeClr val="bg2">
              <a:lumMod val="20000"/>
              <a:lumOff val="80000"/>
            </a:schemeClr>
          </a:solidFill>
        </p:spPr>
        <p:txBody>
          <a:bodyPr anchor="ctr" anchorCtr="1">
            <a:normAutofit/>
          </a:bodyPr>
          <a:lstStyle>
            <a:lvl1pPr marL="0" indent="0">
              <a:buNone/>
              <a:defRPr sz="1600" b="1">
                <a:solidFill>
                  <a:schemeClr val="tx1"/>
                </a:solidFill>
              </a:defRPr>
            </a:lvl1pPr>
          </a:lstStyle>
          <a:p>
            <a:r>
              <a:rPr lang="en-US"/>
              <a:t>CLICK ICON TO ADD PICTURE</a:t>
            </a:r>
          </a:p>
        </p:txBody>
      </p:sp>
    </p:spTree>
    <p:extLst>
      <p:ext uri="{BB962C8B-B14F-4D97-AF65-F5344CB8AC3E}">
        <p14:creationId xmlns:p14="http://schemas.microsoft.com/office/powerpoint/2010/main" val="12227877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op Photo, Title, Sub-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a:xfrm>
            <a:off x="838200" y="3298018"/>
            <a:ext cx="10456333" cy="1090083"/>
          </a:xfrm>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hasCustomPrompt="1"/>
          </p:nvPr>
        </p:nvSpPr>
        <p:spPr>
          <a:xfrm>
            <a:off x="838200" y="4538651"/>
            <a:ext cx="5088467" cy="2319350"/>
          </a:xfrm>
        </p:spPr>
        <p:txBody>
          <a:bodyPr>
            <a:normAutofit/>
          </a:bodyPr>
          <a:lstStyle>
            <a:lvl1pPr marL="0" indent="0">
              <a:lnSpc>
                <a:spcPct val="150000"/>
              </a:lnSpc>
              <a:buNone/>
              <a:defRPr sz="2200"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Text</a:t>
            </a:r>
          </a:p>
        </p:txBody>
      </p:sp>
      <p:sp>
        <p:nvSpPr>
          <p:cNvPr id="13" name="Content Placeholder 2">
            <a:extLst>
              <a:ext uri="{FF2B5EF4-FFF2-40B4-BE49-F238E27FC236}">
                <a16:creationId xmlns:a16="http://schemas.microsoft.com/office/drawing/2014/main" id="{7A4C2016-9667-2943-99B8-BF04D0502C8C}"/>
              </a:ext>
            </a:extLst>
          </p:cNvPr>
          <p:cNvSpPr>
            <a:spLocks noGrp="1"/>
          </p:cNvSpPr>
          <p:nvPr>
            <p:ph sz="half" idx="10" hasCustomPrompt="1"/>
          </p:nvPr>
        </p:nvSpPr>
        <p:spPr>
          <a:xfrm>
            <a:off x="6206066" y="4538651"/>
            <a:ext cx="5088467" cy="2319350"/>
          </a:xfrm>
        </p:spPr>
        <p:txBody>
          <a:bodyPr>
            <a:normAutofit/>
          </a:bodyPr>
          <a:lstStyle>
            <a:lvl1pPr marL="0" indent="0">
              <a:lnSpc>
                <a:spcPct val="150000"/>
              </a:lnSpc>
              <a:buNone/>
              <a:defRPr sz="2200"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Text</a:t>
            </a:r>
          </a:p>
        </p:txBody>
      </p:sp>
      <p:sp>
        <p:nvSpPr>
          <p:cNvPr id="8" name="Text Placeholder 10">
            <a:extLst>
              <a:ext uri="{FF2B5EF4-FFF2-40B4-BE49-F238E27FC236}">
                <a16:creationId xmlns:a16="http://schemas.microsoft.com/office/drawing/2014/main" id="{43B668D0-AAAB-0345-82F3-3ED553755883}"/>
              </a:ext>
            </a:extLst>
          </p:cNvPr>
          <p:cNvSpPr>
            <a:spLocks noGrp="1"/>
          </p:cNvSpPr>
          <p:nvPr>
            <p:ph type="body" sz="quarter" idx="12" hasCustomPrompt="1"/>
          </p:nvPr>
        </p:nvSpPr>
        <p:spPr>
          <a:xfrm>
            <a:off x="838200" y="3997576"/>
            <a:ext cx="5384180" cy="390525"/>
          </a:xfrm>
        </p:spPr>
        <p:txBody>
          <a:bodyPr>
            <a:noAutofit/>
          </a:bodyPr>
          <a:lstStyle>
            <a:lvl1pPr marL="0" indent="0">
              <a:buNone/>
              <a:defRPr sz="1600" b="0" i="0">
                <a:solidFill>
                  <a:schemeClr val="accent3"/>
                </a:solidFill>
                <a:latin typeface="Source Sans Pro" panose="020B0503030403020204" pitchFamily="34" charset="0"/>
                <a:ea typeface="Source Sans Pro" panose="020B0503030403020204" pitchFamily="34" charset="0"/>
              </a:defRPr>
            </a:lvl1pPr>
          </a:lstStyle>
          <a:p>
            <a:pPr lvl="0"/>
            <a:r>
              <a:rPr lang="en-US"/>
              <a:t>Sub-title</a:t>
            </a:r>
          </a:p>
        </p:txBody>
      </p:sp>
      <p:sp>
        <p:nvSpPr>
          <p:cNvPr id="9" name="Round Same Side Corner Rectangle 8">
            <a:extLst>
              <a:ext uri="{FF2B5EF4-FFF2-40B4-BE49-F238E27FC236}">
                <a16:creationId xmlns:a16="http://schemas.microsoft.com/office/drawing/2014/main" id="{987469B0-46EE-9D4E-8903-2F96F1CAEC6F}"/>
              </a:ext>
            </a:extLst>
          </p:cNvPr>
          <p:cNvSpPr/>
          <p:nvPr/>
        </p:nvSpPr>
        <p:spPr>
          <a:xfrm rot="5400000">
            <a:off x="-465906" y="3650554"/>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10" name="Picture Placeholder 4">
            <a:extLst>
              <a:ext uri="{FF2B5EF4-FFF2-40B4-BE49-F238E27FC236}">
                <a16:creationId xmlns:a16="http://schemas.microsoft.com/office/drawing/2014/main" id="{AF1B1CF0-DB0A-7749-986D-D2F85E0300AE}"/>
              </a:ext>
            </a:extLst>
          </p:cNvPr>
          <p:cNvSpPr>
            <a:spLocks noGrp="1"/>
          </p:cNvSpPr>
          <p:nvPr>
            <p:ph type="pic" sz="quarter" idx="11" hasCustomPrompt="1"/>
          </p:nvPr>
        </p:nvSpPr>
        <p:spPr>
          <a:xfrm>
            <a:off x="0" y="0"/>
            <a:ext cx="12192001" cy="2980269"/>
          </a:xfrm>
          <a:solidFill>
            <a:schemeClr val="bg2">
              <a:lumMod val="20000"/>
              <a:lumOff val="80000"/>
            </a:schemeClr>
          </a:solidFill>
        </p:spPr>
        <p:txBody>
          <a:bodyPr anchor="ctr" anchorCtr="1">
            <a:normAutofit/>
          </a:bodyPr>
          <a:lstStyle>
            <a:lvl1pPr marL="0" indent="0">
              <a:buNone/>
              <a:defRPr sz="1600" b="1">
                <a:solidFill>
                  <a:schemeClr val="tx1"/>
                </a:solidFill>
              </a:defRPr>
            </a:lvl1pPr>
          </a:lstStyle>
          <a:p>
            <a:r>
              <a:rPr lang="en-US"/>
              <a:t>CLICK ICON TO ADD PICTURE</a:t>
            </a:r>
          </a:p>
        </p:txBody>
      </p:sp>
    </p:spTree>
    <p:extLst>
      <p:ext uri="{BB962C8B-B14F-4D97-AF65-F5344CB8AC3E}">
        <p14:creationId xmlns:p14="http://schemas.microsoft.com/office/powerpoint/2010/main" val="7307340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op Photo, Title, Super 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a:xfrm>
            <a:off x="838200" y="3429000"/>
            <a:ext cx="10456333" cy="959101"/>
          </a:xfrm>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hasCustomPrompt="1"/>
          </p:nvPr>
        </p:nvSpPr>
        <p:spPr>
          <a:xfrm>
            <a:off x="838200" y="4538651"/>
            <a:ext cx="5088467" cy="2319350"/>
          </a:xfrm>
        </p:spPr>
        <p:txBody>
          <a:bodyPr>
            <a:normAutofit/>
          </a:bodyPr>
          <a:lstStyle>
            <a:lvl1pPr marL="0" indent="0">
              <a:lnSpc>
                <a:spcPct val="150000"/>
              </a:lnSpc>
              <a:buNone/>
              <a:defRPr sz="2200"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Text</a:t>
            </a:r>
          </a:p>
        </p:txBody>
      </p:sp>
      <p:sp>
        <p:nvSpPr>
          <p:cNvPr id="13" name="Content Placeholder 2">
            <a:extLst>
              <a:ext uri="{FF2B5EF4-FFF2-40B4-BE49-F238E27FC236}">
                <a16:creationId xmlns:a16="http://schemas.microsoft.com/office/drawing/2014/main" id="{7A4C2016-9667-2943-99B8-BF04D0502C8C}"/>
              </a:ext>
            </a:extLst>
          </p:cNvPr>
          <p:cNvSpPr>
            <a:spLocks noGrp="1"/>
          </p:cNvSpPr>
          <p:nvPr>
            <p:ph sz="half" idx="10" hasCustomPrompt="1"/>
          </p:nvPr>
        </p:nvSpPr>
        <p:spPr>
          <a:xfrm>
            <a:off x="6206066" y="4538651"/>
            <a:ext cx="5088467" cy="2319350"/>
          </a:xfrm>
        </p:spPr>
        <p:txBody>
          <a:bodyPr>
            <a:normAutofit/>
          </a:bodyPr>
          <a:lstStyle>
            <a:lvl1pPr marL="0" indent="0">
              <a:lnSpc>
                <a:spcPct val="150000"/>
              </a:lnSpc>
              <a:buNone/>
              <a:defRPr sz="2200"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Text</a:t>
            </a:r>
          </a:p>
        </p:txBody>
      </p:sp>
      <p:sp>
        <p:nvSpPr>
          <p:cNvPr id="14" name="Picture Placeholder 4">
            <a:extLst>
              <a:ext uri="{FF2B5EF4-FFF2-40B4-BE49-F238E27FC236}">
                <a16:creationId xmlns:a16="http://schemas.microsoft.com/office/drawing/2014/main" id="{A79EE160-A2F0-7D42-9D25-C1AFD08CBD8B}"/>
              </a:ext>
            </a:extLst>
          </p:cNvPr>
          <p:cNvSpPr>
            <a:spLocks noGrp="1"/>
          </p:cNvSpPr>
          <p:nvPr>
            <p:ph type="pic" sz="quarter" idx="11" hasCustomPrompt="1"/>
          </p:nvPr>
        </p:nvSpPr>
        <p:spPr>
          <a:xfrm>
            <a:off x="0" y="0"/>
            <a:ext cx="12192001" cy="2980269"/>
          </a:xfrm>
          <a:solidFill>
            <a:schemeClr val="bg2">
              <a:lumMod val="20000"/>
              <a:lumOff val="80000"/>
            </a:schemeClr>
          </a:solidFill>
        </p:spPr>
        <p:txBody>
          <a:bodyPr anchor="ctr" anchorCtr="1">
            <a:normAutofit/>
          </a:bodyPr>
          <a:lstStyle>
            <a:lvl1pPr marL="0" indent="0">
              <a:buNone/>
              <a:defRPr sz="1600" b="1">
                <a:solidFill>
                  <a:schemeClr val="tx1"/>
                </a:solidFill>
              </a:defRPr>
            </a:lvl1pPr>
          </a:lstStyle>
          <a:p>
            <a:r>
              <a:rPr lang="en-US"/>
              <a:t>CLICK ICON TO ADD PICTURE</a:t>
            </a:r>
          </a:p>
        </p:txBody>
      </p:sp>
      <p:sp>
        <p:nvSpPr>
          <p:cNvPr id="9" name="Text Placeholder 10">
            <a:extLst>
              <a:ext uri="{FF2B5EF4-FFF2-40B4-BE49-F238E27FC236}">
                <a16:creationId xmlns:a16="http://schemas.microsoft.com/office/drawing/2014/main" id="{E59A3D2A-B496-1E4C-9A8E-687AD71A5F70}"/>
              </a:ext>
            </a:extLst>
          </p:cNvPr>
          <p:cNvSpPr>
            <a:spLocks noGrp="1"/>
          </p:cNvSpPr>
          <p:nvPr>
            <p:ph type="body" sz="quarter" idx="12" hasCustomPrompt="1"/>
          </p:nvPr>
        </p:nvSpPr>
        <p:spPr>
          <a:xfrm>
            <a:off x="838200" y="3298018"/>
            <a:ext cx="5384180" cy="250828"/>
          </a:xfrm>
        </p:spPr>
        <p:txBody>
          <a:bodyPr anchor="ctr" anchorCtr="0">
            <a:noAutofit/>
          </a:bodyPr>
          <a:lstStyle>
            <a:lvl1pPr marL="0" indent="0">
              <a:buNone/>
              <a:defRPr sz="1800" b="0" i="0">
                <a:solidFill>
                  <a:schemeClr val="accent3"/>
                </a:solidFill>
                <a:latin typeface="Source Sans Pro" panose="020B0503030403020204" pitchFamily="34" charset="0"/>
                <a:ea typeface="Source Sans Pro" panose="020B0503030403020204" pitchFamily="34" charset="0"/>
              </a:defRPr>
            </a:lvl1pPr>
          </a:lstStyle>
          <a:p>
            <a:pPr lvl="0"/>
            <a:r>
              <a:rPr lang="en-US"/>
              <a:t>SUPER- TITLE</a:t>
            </a:r>
          </a:p>
        </p:txBody>
      </p:sp>
      <p:sp>
        <p:nvSpPr>
          <p:cNvPr id="10" name="Round Same Side Corner Rectangle 9">
            <a:extLst>
              <a:ext uri="{FF2B5EF4-FFF2-40B4-BE49-F238E27FC236}">
                <a16:creationId xmlns:a16="http://schemas.microsoft.com/office/drawing/2014/main" id="{944C1CC9-49DC-1848-AAD4-8275822DB094}"/>
              </a:ext>
            </a:extLst>
          </p:cNvPr>
          <p:cNvSpPr/>
          <p:nvPr/>
        </p:nvSpPr>
        <p:spPr>
          <a:xfrm rot="5400000">
            <a:off x="-465906" y="3650554"/>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Tree>
    <p:extLst>
      <p:ext uri="{BB962C8B-B14F-4D97-AF65-F5344CB8AC3E}">
        <p14:creationId xmlns:p14="http://schemas.microsoft.com/office/powerpoint/2010/main" val="5834985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op Photo, Title, Sub-Title, Super 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a:xfrm>
            <a:off x="838200" y="3429000"/>
            <a:ext cx="10456333" cy="959101"/>
          </a:xfrm>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hasCustomPrompt="1"/>
          </p:nvPr>
        </p:nvSpPr>
        <p:spPr>
          <a:xfrm>
            <a:off x="838200" y="4538651"/>
            <a:ext cx="5088467" cy="2319350"/>
          </a:xfrm>
        </p:spPr>
        <p:txBody>
          <a:bodyPr>
            <a:normAutofit/>
          </a:bodyPr>
          <a:lstStyle>
            <a:lvl1pPr marL="0" indent="0">
              <a:lnSpc>
                <a:spcPct val="150000"/>
              </a:lnSpc>
              <a:buNone/>
              <a:defRPr sz="2200"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Text</a:t>
            </a:r>
          </a:p>
        </p:txBody>
      </p:sp>
      <p:sp>
        <p:nvSpPr>
          <p:cNvPr id="13" name="Content Placeholder 2">
            <a:extLst>
              <a:ext uri="{FF2B5EF4-FFF2-40B4-BE49-F238E27FC236}">
                <a16:creationId xmlns:a16="http://schemas.microsoft.com/office/drawing/2014/main" id="{7A4C2016-9667-2943-99B8-BF04D0502C8C}"/>
              </a:ext>
            </a:extLst>
          </p:cNvPr>
          <p:cNvSpPr>
            <a:spLocks noGrp="1"/>
          </p:cNvSpPr>
          <p:nvPr>
            <p:ph sz="half" idx="10" hasCustomPrompt="1"/>
          </p:nvPr>
        </p:nvSpPr>
        <p:spPr>
          <a:xfrm>
            <a:off x="6206066" y="4538651"/>
            <a:ext cx="5088467" cy="2319350"/>
          </a:xfrm>
        </p:spPr>
        <p:txBody>
          <a:bodyPr>
            <a:normAutofit/>
          </a:bodyPr>
          <a:lstStyle>
            <a:lvl1pPr marL="0" indent="0">
              <a:lnSpc>
                <a:spcPct val="150000"/>
              </a:lnSpc>
              <a:buNone/>
              <a:defRPr sz="2200"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Text</a:t>
            </a:r>
          </a:p>
        </p:txBody>
      </p:sp>
      <p:sp>
        <p:nvSpPr>
          <p:cNvPr id="9" name="Text Placeholder 10">
            <a:extLst>
              <a:ext uri="{FF2B5EF4-FFF2-40B4-BE49-F238E27FC236}">
                <a16:creationId xmlns:a16="http://schemas.microsoft.com/office/drawing/2014/main" id="{E59A3D2A-B496-1E4C-9A8E-687AD71A5F70}"/>
              </a:ext>
            </a:extLst>
          </p:cNvPr>
          <p:cNvSpPr>
            <a:spLocks noGrp="1"/>
          </p:cNvSpPr>
          <p:nvPr>
            <p:ph type="body" sz="quarter" idx="12" hasCustomPrompt="1"/>
          </p:nvPr>
        </p:nvSpPr>
        <p:spPr>
          <a:xfrm>
            <a:off x="838200" y="3298018"/>
            <a:ext cx="5384180" cy="250828"/>
          </a:xfrm>
        </p:spPr>
        <p:txBody>
          <a:bodyPr anchor="ctr" anchorCtr="0">
            <a:noAutofit/>
          </a:bodyPr>
          <a:lstStyle>
            <a:lvl1pPr marL="0" indent="0">
              <a:buNone/>
              <a:defRPr sz="1800" b="0" i="0">
                <a:solidFill>
                  <a:schemeClr val="accent3"/>
                </a:solidFill>
                <a:latin typeface="Source Sans Pro" panose="020B0503030403020204" pitchFamily="34" charset="0"/>
                <a:ea typeface="Source Sans Pro" panose="020B0503030403020204" pitchFamily="34" charset="0"/>
              </a:defRPr>
            </a:lvl1pPr>
          </a:lstStyle>
          <a:p>
            <a:pPr lvl="0"/>
            <a:r>
              <a:rPr lang="en-US"/>
              <a:t>SUPER- TITLE</a:t>
            </a:r>
          </a:p>
        </p:txBody>
      </p:sp>
      <p:sp>
        <p:nvSpPr>
          <p:cNvPr id="10" name="Text Placeholder 10">
            <a:extLst>
              <a:ext uri="{FF2B5EF4-FFF2-40B4-BE49-F238E27FC236}">
                <a16:creationId xmlns:a16="http://schemas.microsoft.com/office/drawing/2014/main" id="{0C1ED0D0-82D4-9A46-99B9-7812471E199E}"/>
              </a:ext>
            </a:extLst>
          </p:cNvPr>
          <p:cNvSpPr>
            <a:spLocks noGrp="1"/>
          </p:cNvSpPr>
          <p:nvPr>
            <p:ph type="body" sz="quarter" idx="13" hasCustomPrompt="1"/>
          </p:nvPr>
        </p:nvSpPr>
        <p:spPr>
          <a:xfrm>
            <a:off x="838200" y="4137273"/>
            <a:ext cx="5384180" cy="250828"/>
          </a:xfrm>
        </p:spPr>
        <p:txBody>
          <a:bodyPr anchor="ctr" anchorCtr="0">
            <a:noAutofit/>
          </a:bodyPr>
          <a:lstStyle>
            <a:lvl1pPr marL="0" indent="0">
              <a:buNone/>
              <a:defRPr sz="1600" b="0" i="0">
                <a:solidFill>
                  <a:schemeClr val="accent3"/>
                </a:solidFill>
                <a:latin typeface="Source Sans Pro" panose="020B0503030403020204" pitchFamily="34" charset="0"/>
                <a:ea typeface="Source Sans Pro" panose="020B0503030403020204" pitchFamily="34" charset="0"/>
              </a:defRPr>
            </a:lvl1pPr>
          </a:lstStyle>
          <a:p>
            <a:pPr lvl="0"/>
            <a:r>
              <a:rPr lang="en-US"/>
              <a:t>Sub-title</a:t>
            </a:r>
          </a:p>
        </p:txBody>
      </p:sp>
      <p:sp>
        <p:nvSpPr>
          <p:cNvPr id="11" name="Round Same Side Corner Rectangle 10">
            <a:extLst>
              <a:ext uri="{FF2B5EF4-FFF2-40B4-BE49-F238E27FC236}">
                <a16:creationId xmlns:a16="http://schemas.microsoft.com/office/drawing/2014/main" id="{57E2DA2B-E449-ED42-A6E3-8B7EC9D14DD6}"/>
              </a:ext>
            </a:extLst>
          </p:cNvPr>
          <p:cNvSpPr/>
          <p:nvPr/>
        </p:nvSpPr>
        <p:spPr>
          <a:xfrm rot="5400000">
            <a:off x="-465906" y="3650554"/>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12" name="Picture Placeholder 4">
            <a:extLst>
              <a:ext uri="{FF2B5EF4-FFF2-40B4-BE49-F238E27FC236}">
                <a16:creationId xmlns:a16="http://schemas.microsoft.com/office/drawing/2014/main" id="{8536D145-E143-5841-B45C-0EA5CEA24E90}"/>
              </a:ext>
            </a:extLst>
          </p:cNvPr>
          <p:cNvSpPr>
            <a:spLocks noGrp="1"/>
          </p:cNvSpPr>
          <p:nvPr>
            <p:ph type="pic" sz="quarter" idx="11" hasCustomPrompt="1"/>
          </p:nvPr>
        </p:nvSpPr>
        <p:spPr>
          <a:xfrm>
            <a:off x="0" y="0"/>
            <a:ext cx="12192001" cy="2980269"/>
          </a:xfrm>
          <a:solidFill>
            <a:schemeClr val="bg2">
              <a:lumMod val="20000"/>
              <a:lumOff val="80000"/>
            </a:schemeClr>
          </a:solidFill>
        </p:spPr>
        <p:txBody>
          <a:bodyPr anchor="ctr" anchorCtr="1">
            <a:normAutofit/>
          </a:bodyPr>
          <a:lstStyle>
            <a:lvl1pPr marL="0" indent="0">
              <a:buNone/>
              <a:defRPr sz="1600" b="1">
                <a:solidFill>
                  <a:schemeClr val="tx1"/>
                </a:solidFill>
              </a:defRPr>
            </a:lvl1pPr>
          </a:lstStyle>
          <a:p>
            <a:r>
              <a:rPr lang="en-US"/>
              <a:t>CLICK ICON TO ADD PICTURE</a:t>
            </a:r>
          </a:p>
        </p:txBody>
      </p:sp>
    </p:spTree>
    <p:extLst>
      <p:ext uri="{BB962C8B-B14F-4D97-AF65-F5344CB8AC3E}">
        <p14:creationId xmlns:p14="http://schemas.microsoft.com/office/powerpoint/2010/main" val="8615968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5124450" cy="4530725"/>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1C3D4223-183C-854A-B4CC-D03DA9469048}"/>
              </a:ext>
            </a:extLst>
          </p:cNvPr>
          <p:cNvSpPr>
            <a:spLocks noGrp="1"/>
          </p:cNvSpPr>
          <p:nvPr>
            <p:ph sz="half" idx="11"/>
          </p:nvPr>
        </p:nvSpPr>
        <p:spPr>
          <a:xfrm>
            <a:off x="6229350" y="1825625"/>
            <a:ext cx="5124450" cy="4530725"/>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5B37AF51-45BF-FB4A-94A8-D34798B7A2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5"/>
                </a:solidFill>
              </a:defRPr>
            </a:lvl1pPr>
          </a:lstStyle>
          <a:p>
            <a:fld id="{52BCCA79-A2F2-4859-A872-B8CFFAAD3A42}" type="slidenum">
              <a:rPr lang="en-US" smtClean="0"/>
              <a:t>‹#›</a:t>
            </a:fld>
            <a:endParaRPr lang="en-US"/>
          </a:p>
        </p:txBody>
      </p:sp>
      <p:sp>
        <p:nvSpPr>
          <p:cNvPr id="7" name="Round Same Side Corner Rectangle 6">
            <a:extLst>
              <a:ext uri="{FF2B5EF4-FFF2-40B4-BE49-F238E27FC236}">
                <a16:creationId xmlns:a16="http://schemas.microsoft.com/office/drawing/2014/main" id="{66B02650-D1BB-BD42-A11D-08FB05B57D58}"/>
              </a:ext>
            </a:extLst>
          </p:cNvPr>
          <p:cNvSpPr/>
          <p:nvPr/>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Tree>
    <p:extLst>
      <p:ext uri="{BB962C8B-B14F-4D97-AF65-F5344CB8AC3E}">
        <p14:creationId xmlns:p14="http://schemas.microsoft.com/office/powerpoint/2010/main" val="14575784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Sub-Title, and 2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5124450" cy="4530725"/>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1C3D4223-183C-854A-B4CC-D03DA9469048}"/>
              </a:ext>
            </a:extLst>
          </p:cNvPr>
          <p:cNvSpPr>
            <a:spLocks noGrp="1"/>
          </p:cNvSpPr>
          <p:nvPr>
            <p:ph sz="half" idx="11"/>
          </p:nvPr>
        </p:nvSpPr>
        <p:spPr>
          <a:xfrm>
            <a:off x="6229350" y="1825625"/>
            <a:ext cx="5124450" cy="4530725"/>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5B37AF51-45BF-FB4A-94A8-D34798B7A2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5"/>
                </a:solidFill>
              </a:defRPr>
            </a:lvl1pPr>
          </a:lstStyle>
          <a:p>
            <a:fld id="{52BCCA79-A2F2-4859-A872-B8CFFAAD3A42}" type="slidenum">
              <a:rPr lang="en-US" smtClean="0"/>
              <a:t>‹#›</a:t>
            </a:fld>
            <a:endParaRPr lang="en-US"/>
          </a:p>
        </p:txBody>
      </p:sp>
      <p:sp>
        <p:nvSpPr>
          <p:cNvPr id="7" name="Round Same Side Corner Rectangle 6">
            <a:extLst>
              <a:ext uri="{FF2B5EF4-FFF2-40B4-BE49-F238E27FC236}">
                <a16:creationId xmlns:a16="http://schemas.microsoft.com/office/drawing/2014/main" id="{66B02650-D1BB-BD42-A11D-08FB05B57D58}"/>
              </a:ext>
            </a:extLst>
          </p:cNvPr>
          <p:cNvSpPr/>
          <p:nvPr/>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8" name="Title 1">
            <a:extLst>
              <a:ext uri="{FF2B5EF4-FFF2-40B4-BE49-F238E27FC236}">
                <a16:creationId xmlns:a16="http://schemas.microsoft.com/office/drawing/2014/main" id="{B0879E8E-257F-A145-BB98-16C35F6D3C29}"/>
              </a:ext>
            </a:extLst>
          </p:cNvPr>
          <p:cNvSpPr>
            <a:spLocks noGrp="1"/>
          </p:cNvSpPr>
          <p:nvPr>
            <p:ph type="title"/>
          </p:nvPr>
        </p:nvSpPr>
        <p:spPr>
          <a:xfrm>
            <a:off x="838200" y="365125"/>
            <a:ext cx="10515600" cy="1325563"/>
          </a:xfrm>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p>
        </p:txBody>
      </p:sp>
      <p:sp>
        <p:nvSpPr>
          <p:cNvPr id="9" name="Text Placeholder 10">
            <a:extLst>
              <a:ext uri="{FF2B5EF4-FFF2-40B4-BE49-F238E27FC236}">
                <a16:creationId xmlns:a16="http://schemas.microsoft.com/office/drawing/2014/main" id="{7552952F-B6FE-354B-9851-16419FD776E8}"/>
              </a:ext>
            </a:extLst>
          </p:cNvPr>
          <p:cNvSpPr>
            <a:spLocks noGrp="1"/>
          </p:cNvSpPr>
          <p:nvPr>
            <p:ph type="body" sz="quarter" idx="10" hasCustomPrompt="1"/>
          </p:nvPr>
        </p:nvSpPr>
        <p:spPr>
          <a:xfrm>
            <a:off x="838200" y="1290638"/>
            <a:ext cx="5384180" cy="390525"/>
          </a:xfrm>
        </p:spPr>
        <p:txBody>
          <a:bodyPr>
            <a:noAutofit/>
          </a:bodyPr>
          <a:lstStyle>
            <a:lvl1pPr marL="0" indent="0">
              <a:buNone/>
              <a:defRPr sz="1600" b="0" i="0">
                <a:solidFill>
                  <a:schemeClr val="accent3"/>
                </a:solidFill>
                <a:latin typeface="Source Sans Pro" panose="020B0503030403020204" pitchFamily="34" charset="0"/>
                <a:ea typeface="Source Sans Pro" panose="020B0503030403020204" pitchFamily="34" charset="0"/>
              </a:defRPr>
            </a:lvl1pPr>
          </a:lstStyle>
          <a:p>
            <a:pPr lvl="0"/>
            <a:r>
              <a:rPr lang="en-US"/>
              <a:t>Sub-title</a:t>
            </a:r>
          </a:p>
        </p:txBody>
      </p:sp>
    </p:spTree>
    <p:extLst>
      <p:ext uri="{BB962C8B-B14F-4D97-AF65-F5344CB8AC3E}">
        <p14:creationId xmlns:p14="http://schemas.microsoft.com/office/powerpoint/2010/main" val="22951606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Super Title, and 2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7B6CE4C-7E12-7043-B151-35BACB7DE1D1}"/>
              </a:ext>
            </a:extLst>
          </p:cNvPr>
          <p:cNvSpPr>
            <a:spLocks noGrp="1"/>
          </p:cNvSpPr>
          <p:nvPr>
            <p:ph type="title"/>
          </p:nvPr>
        </p:nvSpPr>
        <p:spPr>
          <a:xfrm>
            <a:off x="838200" y="755650"/>
            <a:ext cx="10515600" cy="935038"/>
          </a:xfrm>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p>
        </p:txBody>
      </p:sp>
      <p:sp>
        <p:nvSpPr>
          <p:cNvPr id="10" name="Text Placeholder 10">
            <a:extLst>
              <a:ext uri="{FF2B5EF4-FFF2-40B4-BE49-F238E27FC236}">
                <a16:creationId xmlns:a16="http://schemas.microsoft.com/office/drawing/2014/main" id="{9FF6D27F-B01E-E443-B627-9C823CF9D0B5}"/>
              </a:ext>
            </a:extLst>
          </p:cNvPr>
          <p:cNvSpPr>
            <a:spLocks noGrp="1"/>
          </p:cNvSpPr>
          <p:nvPr>
            <p:ph type="body" sz="quarter" idx="10" hasCustomPrompt="1"/>
          </p:nvPr>
        </p:nvSpPr>
        <p:spPr>
          <a:xfrm>
            <a:off x="838200" y="365125"/>
            <a:ext cx="5384180" cy="390525"/>
          </a:xfrm>
        </p:spPr>
        <p:txBody>
          <a:bodyPr anchor="ctr" anchorCtr="0">
            <a:noAutofit/>
          </a:bodyPr>
          <a:lstStyle>
            <a:lvl1pPr marL="0" indent="0">
              <a:buNone/>
              <a:defRPr sz="1800" b="0" i="0">
                <a:solidFill>
                  <a:schemeClr val="accent3"/>
                </a:solidFill>
                <a:latin typeface="Source Sans Pro" panose="020B0503030403020204" pitchFamily="34" charset="0"/>
                <a:ea typeface="Source Sans Pro" panose="020B0503030403020204" pitchFamily="34" charset="0"/>
              </a:defRPr>
            </a:lvl1pPr>
          </a:lstStyle>
          <a:p>
            <a:pPr lvl="0"/>
            <a:r>
              <a:rPr lang="en-US"/>
              <a:t>SUPER- TITLE</a:t>
            </a:r>
          </a:p>
        </p:txBody>
      </p:sp>
      <p:sp>
        <p:nvSpPr>
          <p:cNvPr id="14" name="Slide Number Placeholder 5">
            <a:extLst>
              <a:ext uri="{FF2B5EF4-FFF2-40B4-BE49-F238E27FC236}">
                <a16:creationId xmlns:a16="http://schemas.microsoft.com/office/drawing/2014/main" id="{11143B65-125A-8C4A-A6B1-DD30165708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5"/>
                </a:solidFill>
              </a:defRPr>
            </a:lvl1pPr>
          </a:lstStyle>
          <a:p>
            <a:fld id="{52BCCA79-A2F2-4859-A872-B8CFFAAD3A42}" type="slidenum">
              <a:rPr lang="en-US" smtClean="0"/>
              <a:t>‹#›</a:t>
            </a:fld>
            <a:endParaRPr lang="en-US"/>
          </a:p>
        </p:txBody>
      </p:sp>
      <p:sp>
        <p:nvSpPr>
          <p:cNvPr id="9" name="Round Same Side Corner Rectangle 8">
            <a:extLst>
              <a:ext uri="{FF2B5EF4-FFF2-40B4-BE49-F238E27FC236}">
                <a16:creationId xmlns:a16="http://schemas.microsoft.com/office/drawing/2014/main" id="{8090EBA7-31F7-7B40-98F1-5229B8FDB8E6}"/>
              </a:ext>
            </a:extLst>
          </p:cNvPr>
          <p:cNvSpPr/>
          <p:nvPr/>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11" name="Content Placeholder 2">
            <a:extLst>
              <a:ext uri="{FF2B5EF4-FFF2-40B4-BE49-F238E27FC236}">
                <a16:creationId xmlns:a16="http://schemas.microsoft.com/office/drawing/2014/main" id="{90AB7E5B-932E-CC40-AF53-D111784480C8}"/>
              </a:ext>
            </a:extLst>
          </p:cNvPr>
          <p:cNvSpPr>
            <a:spLocks noGrp="1"/>
          </p:cNvSpPr>
          <p:nvPr>
            <p:ph sz="half" idx="1"/>
          </p:nvPr>
        </p:nvSpPr>
        <p:spPr>
          <a:xfrm>
            <a:off x="838200" y="1825625"/>
            <a:ext cx="5124450" cy="4530725"/>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7043E4BF-ABCD-4741-87C9-3C30A8386B6E}"/>
              </a:ext>
            </a:extLst>
          </p:cNvPr>
          <p:cNvSpPr>
            <a:spLocks noGrp="1"/>
          </p:cNvSpPr>
          <p:nvPr>
            <p:ph sz="half" idx="11"/>
          </p:nvPr>
        </p:nvSpPr>
        <p:spPr>
          <a:xfrm>
            <a:off x="6229350" y="1825625"/>
            <a:ext cx="5124450" cy="4530725"/>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26327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Sub-Title, Super Title, and 2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6AA11CB-F285-4647-B131-8B62F672CE78}"/>
              </a:ext>
            </a:extLst>
          </p:cNvPr>
          <p:cNvSpPr>
            <a:spLocks noGrp="1"/>
          </p:cNvSpPr>
          <p:nvPr>
            <p:ph type="title"/>
          </p:nvPr>
        </p:nvSpPr>
        <p:spPr>
          <a:xfrm>
            <a:off x="838200" y="755650"/>
            <a:ext cx="10515600" cy="890588"/>
          </a:xfrm>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p>
        </p:txBody>
      </p:sp>
      <p:sp>
        <p:nvSpPr>
          <p:cNvPr id="12" name="Text Placeholder 10">
            <a:extLst>
              <a:ext uri="{FF2B5EF4-FFF2-40B4-BE49-F238E27FC236}">
                <a16:creationId xmlns:a16="http://schemas.microsoft.com/office/drawing/2014/main" id="{DDF6F677-2EA0-1C41-A3D6-5DABF8B1430F}"/>
              </a:ext>
            </a:extLst>
          </p:cNvPr>
          <p:cNvSpPr>
            <a:spLocks noGrp="1"/>
          </p:cNvSpPr>
          <p:nvPr>
            <p:ph type="body" sz="quarter" idx="10" hasCustomPrompt="1"/>
          </p:nvPr>
        </p:nvSpPr>
        <p:spPr>
          <a:xfrm>
            <a:off x="838200" y="1356722"/>
            <a:ext cx="5384180" cy="379210"/>
          </a:xfrm>
        </p:spPr>
        <p:txBody>
          <a:bodyPr>
            <a:noAutofit/>
          </a:bodyPr>
          <a:lstStyle>
            <a:lvl1pPr marL="0" indent="0">
              <a:buNone/>
              <a:defRPr sz="1600" b="0" i="0">
                <a:solidFill>
                  <a:schemeClr val="accent3"/>
                </a:solidFill>
                <a:latin typeface="Source Sans Pro" panose="020B0503030403020204" pitchFamily="34" charset="0"/>
                <a:ea typeface="Source Sans Pro" panose="020B0503030403020204" pitchFamily="34" charset="0"/>
              </a:defRPr>
            </a:lvl1pPr>
          </a:lstStyle>
          <a:p>
            <a:pPr lvl="0"/>
            <a:r>
              <a:rPr lang="en-US"/>
              <a:t>Sub-title</a:t>
            </a:r>
          </a:p>
        </p:txBody>
      </p:sp>
      <p:sp>
        <p:nvSpPr>
          <p:cNvPr id="13" name="Text Placeholder 10">
            <a:extLst>
              <a:ext uri="{FF2B5EF4-FFF2-40B4-BE49-F238E27FC236}">
                <a16:creationId xmlns:a16="http://schemas.microsoft.com/office/drawing/2014/main" id="{28BD6A0D-B035-ED43-B30D-7099F76B8E39}"/>
              </a:ext>
            </a:extLst>
          </p:cNvPr>
          <p:cNvSpPr>
            <a:spLocks noGrp="1"/>
          </p:cNvSpPr>
          <p:nvPr>
            <p:ph type="body" sz="quarter" idx="11" hasCustomPrompt="1"/>
          </p:nvPr>
        </p:nvSpPr>
        <p:spPr>
          <a:xfrm>
            <a:off x="838200" y="365125"/>
            <a:ext cx="5384180" cy="390525"/>
          </a:xfrm>
        </p:spPr>
        <p:txBody>
          <a:bodyPr anchor="ctr" anchorCtr="0">
            <a:noAutofit/>
          </a:bodyPr>
          <a:lstStyle>
            <a:lvl1pPr marL="0" indent="0">
              <a:buNone/>
              <a:defRPr sz="1800" b="0" i="0">
                <a:solidFill>
                  <a:schemeClr val="accent3"/>
                </a:solidFill>
                <a:latin typeface="Source Sans Pro" panose="020B0503030403020204" pitchFamily="34" charset="0"/>
                <a:ea typeface="Source Sans Pro" panose="020B0503030403020204" pitchFamily="34" charset="0"/>
              </a:defRPr>
            </a:lvl1pPr>
          </a:lstStyle>
          <a:p>
            <a:pPr lvl="0"/>
            <a:r>
              <a:rPr lang="en-US"/>
              <a:t>SUPER- TITLE</a:t>
            </a:r>
          </a:p>
        </p:txBody>
      </p:sp>
      <p:sp>
        <p:nvSpPr>
          <p:cNvPr id="14" name="Slide Number Placeholder 5">
            <a:extLst>
              <a:ext uri="{FF2B5EF4-FFF2-40B4-BE49-F238E27FC236}">
                <a16:creationId xmlns:a16="http://schemas.microsoft.com/office/drawing/2014/main" id="{4B89AE54-3132-B048-AFE0-763BFECA94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5"/>
                </a:solidFill>
              </a:defRPr>
            </a:lvl1pPr>
          </a:lstStyle>
          <a:p>
            <a:fld id="{52BCCA79-A2F2-4859-A872-B8CFFAAD3A42}" type="slidenum">
              <a:rPr lang="en-US" smtClean="0"/>
              <a:t>‹#›</a:t>
            </a:fld>
            <a:endParaRPr lang="en-US"/>
          </a:p>
        </p:txBody>
      </p:sp>
      <p:sp>
        <p:nvSpPr>
          <p:cNvPr id="9" name="Round Same Side Corner Rectangle 8">
            <a:extLst>
              <a:ext uri="{FF2B5EF4-FFF2-40B4-BE49-F238E27FC236}">
                <a16:creationId xmlns:a16="http://schemas.microsoft.com/office/drawing/2014/main" id="{1D31AD88-0BC9-E945-B66C-D42FEA6AE57C}"/>
              </a:ext>
            </a:extLst>
          </p:cNvPr>
          <p:cNvSpPr/>
          <p:nvPr/>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10" name="Content Placeholder 2">
            <a:extLst>
              <a:ext uri="{FF2B5EF4-FFF2-40B4-BE49-F238E27FC236}">
                <a16:creationId xmlns:a16="http://schemas.microsoft.com/office/drawing/2014/main" id="{4795FCDF-DC1B-0A4B-B660-138926C579A1}"/>
              </a:ext>
            </a:extLst>
          </p:cNvPr>
          <p:cNvSpPr>
            <a:spLocks noGrp="1"/>
          </p:cNvSpPr>
          <p:nvPr>
            <p:ph sz="half" idx="1"/>
          </p:nvPr>
        </p:nvSpPr>
        <p:spPr>
          <a:xfrm>
            <a:off x="838200" y="1825625"/>
            <a:ext cx="5124450" cy="4530725"/>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063625C2-008C-2E49-A2D3-FB82FD4638D8}"/>
              </a:ext>
            </a:extLst>
          </p:cNvPr>
          <p:cNvSpPr>
            <a:spLocks noGrp="1"/>
          </p:cNvSpPr>
          <p:nvPr>
            <p:ph sz="half" idx="12"/>
          </p:nvPr>
        </p:nvSpPr>
        <p:spPr>
          <a:xfrm>
            <a:off x="6229350" y="1825625"/>
            <a:ext cx="5124450" cy="4530725"/>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2088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 Placeholder 22">
            <a:extLst>
              <a:ext uri="{FF2B5EF4-FFF2-40B4-BE49-F238E27FC236}">
                <a16:creationId xmlns:a16="http://schemas.microsoft.com/office/drawing/2014/main" id="{80F76BCD-5EA3-4305-9FAC-7AA93751B783}"/>
              </a:ext>
            </a:extLst>
          </p:cNvPr>
          <p:cNvSpPr>
            <a:spLocks noGrp="1"/>
          </p:cNvSpPr>
          <p:nvPr>
            <p:ph type="body" sz="quarter" idx="13" hasCustomPrompt="1"/>
          </p:nvPr>
        </p:nvSpPr>
        <p:spPr>
          <a:xfrm>
            <a:off x="542531" y="2268536"/>
            <a:ext cx="11056647" cy="2590800"/>
          </a:xfrm>
          <a:prstGeom prst="rect">
            <a:avLst/>
          </a:prstGeom>
        </p:spPr>
        <p:txBody>
          <a:bodyPr/>
          <a:lstStyle>
            <a:lvl1pPr>
              <a:lnSpc>
                <a:spcPct val="100000"/>
              </a:lnSpc>
              <a:defRPr sz="2800">
                <a:solidFill>
                  <a:schemeClr val="tx1"/>
                </a:solidFill>
                <a:latin typeface="Arial" panose="020B0604020202020204" pitchFamily="34" charset="0"/>
                <a:ea typeface="Arial" panose="020B0604020202020204" pitchFamily="34" charset="0"/>
                <a:cs typeface="Arial" panose="020B0604020202020204" pitchFamily="34" charset="0"/>
              </a:defRPr>
            </a:lvl1pPr>
            <a:lvl2pPr>
              <a:lnSpc>
                <a:spcPct val="100000"/>
              </a:lnSpc>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lnSpc>
                <a:spcPct val="100000"/>
              </a:lnSpc>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lnSpc>
                <a:spcPct val="100000"/>
              </a:lnSpc>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defRPr>
                <a:solidFill>
                  <a:schemeClr val="tx1"/>
                </a:solidFill>
                <a:latin typeface="Futura LT Pro Book" panose="020B05020202040203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24">
            <a:extLst>
              <a:ext uri="{FF2B5EF4-FFF2-40B4-BE49-F238E27FC236}">
                <a16:creationId xmlns:a16="http://schemas.microsoft.com/office/drawing/2014/main" id="{0244C0D4-C1BD-4D4C-9FAF-5A6C5F7A93B3}"/>
              </a:ext>
            </a:extLst>
          </p:cNvPr>
          <p:cNvSpPr>
            <a:spLocks noGrp="1"/>
          </p:cNvSpPr>
          <p:nvPr>
            <p:ph type="body" sz="quarter" idx="14" hasCustomPrompt="1"/>
          </p:nvPr>
        </p:nvSpPr>
        <p:spPr>
          <a:xfrm>
            <a:off x="542531" y="1073741"/>
            <a:ext cx="9107055" cy="837214"/>
          </a:xfrm>
          <a:prstGeom prst="rect">
            <a:avLst/>
          </a:prstGeom>
        </p:spPr>
        <p:txBody>
          <a:bodyPr/>
          <a:lstStyle>
            <a:lvl1pPr marL="0" indent="0">
              <a:buNone/>
              <a:defRPr sz="3600" b="1">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goes here</a:t>
            </a:r>
          </a:p>
        </p:txBody>
      </p:sp>
      <p:grpSp>
        <p:nvGrpSpPr>
          <p:cNvPr id="3" name="Group 2">
            <a:extLst>
              <a:ext uri="{FF2B5EF4-FFF2-40B4-BE49-F238E27FC236}">
                <a16:creationId xmlns:a16="http://schemas.microsoft.com/office/drawing/2014/main" id="{69AFE816-FE25-7E6A-04BE-CB441B4DF035}"/>
              </a:ext>
            </a:extLst>
          </p:cNvPr>
          <p:cNvGrpSpPr/>
          <p:nvPr userDrawn="1"/>
        </p:nvGrpSpPr>
        <p:grpSpPr>
          <a:xfrm>
            <a:off x="518160" y="187500"/>
            <a:ext cx="11155680" cy="458571"/>
            <a:chOff x="518160" y="187500"/>
            <a:chExt cx="11155680" cy="458571"/>
          </a:xfrm>
        </p:grpSpPr>
        <p:cxnSp>
          <p:nvCxnSpPr>
            <p:cNvPr id="14" name="Straight Connector 13">
              <a:extLst>
                <a:ext uri="{FF2B5EF4-FFF2-40B4-BE49-F238E27FC236}">
                  <a16:creationId xmlns:a16="http://schemas.microsoft.com/office/drawing/2014/main" id="{5508E5AF-B794-5D33-D46F-61CB86BD042C}"/>
                </a:ext>
              </a:extLst>
            </p:cNvPr>
            <p:cNvCxnSpPr>
              <a:cxnSpLocks/>
            </p:cNvCxnSpPr>
            <p:nvPr userDrawn="1"/>
          </p:nvCxnSpPr>
          <p:spPr>
            <a:xfrm>
              <a:off x="518160" y="420576"/>
              <a:ext cx="1115568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5A22D495-57ED-F0A5-5F2A-51D3C0AA6819}"/>
                </a:ext>
              </a:extLst>
            </p:cNvPr>
            <p:cNvGrpSpPr/>
            <p:nvPr userDrawn="1"/>
          </p:nvGrpSpPr>
          <p:grpSpPr>
            <a:xfrm>
              <a:off x="5867400" y="187500"/>
              <a:ext cx="457200" cy="458571"/>
              <a:chOff x="5944772" y="185842"/>
              <a:chExt cx="457200" cy="458571"/>
            </a:xfrm>
          </p:grpSpPr>
          <p:sp>
            <p:nvSpPr>
              <p:cNvPr id="16" name="Rectangle 15">
                <a:extLst>
                  <a:ext uri="{FF2B5EF4-FFF2-40B4-BE49-F238E27FC236}">
                    <a16:creationId xmlns:a16="http://schemas.microsoft.com/office/drawing/2014/main" id="{83297CD9-01E3-A2DA-AD14-D38D4D0CEA57}"/>
                  </a:ext>
                </a:extLst>
              </p:cNvPr>
              <p:cNvSpPr/>
              <p:nvPr userDrawn="1"/>
            </p:nvSpPr>
            <p:spPr>
              <a:xfrm>
                <a:off x="5944772" y="185842"/>
                <a:ext cx="457200" cy="4572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n w="9525">
                    <a:solidFill>
                      <a:schemeClr val="tx1"/>
                    </a:solidFill>
                  </a:ln>
                  <a:latin typeface="Arial" panose="020B0604020202020204" pitchFamily="34" charset="0"/>
                </a:endParaRPr>
              </a:p>
            </p:txBody>
          </p:sp>
          <p:sp>
            <p:nvSpPr>
              <p:cNvPr id="17" name="Oval 16">
                <a:extLst>
                  <a:ext uri="{FF2B5EF4-FFF2-40B4-BE49-F238E27FC236}">
                    <a16:creationId xmlns:a16="http://schemas.microsoft.com/office/drawing/2014/main" id="{B5439D78-188A-512F-BC8C-55F77738EF27}"/>
                  </a:ext>
                </a:extLst>
              </p:cNvPr>
              <p:cNvSpPr/>
              <p:nvPr userDrawn="1"/>
            </p:nvSpPr>
            <p:spPr>
              <a:xfrm>
                <a:off x="5944772" y="187213"/>
                <a:ext cx="457200" cy="457200"/>
              </a:xfrm>
              <a:prstGeom prst="ellipse">
                <a:avLst/>
              </a:prstGeom>
              <a:solidFill>
                <a:srgbClr val="A7BF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panose="020B0604020202020204" pitchFamily="34" charset="0"/>
                </a:endParaRPr>
              </a:p>
            </p:txBody>
          </p:sp>
        </p:grpSp>
      </p:grpSp>
    </p:spTree>
    <p:extLst>
      <p:ext uri="{BB962C8B-B14F-4D97-AF65-F5344CB8AC3E}">
        <p14:creationId xmlns:p14="http://schemas.microsoft.com/office/powerpoint/2010/main" val="37419217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econdary_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Title: Use for Secondary Slide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5124450" cy="4530725"/>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1C3D4223-183C-854A-B4CC-D03DA9469048}"/>
              </a:ext>
            </a:extLst>
          </p:cNvPr>
          <p:cNvSpPr>
            <a:spLocks noGrp="1"/>
          </p:cNvSpPr>
          <p:nvPr>
            <p:ph sz="half" idx="11"/>
          </p:nvPr>
        </p:nvSpPr>
        <p:spPr>
          <a:xfrm>
            <a:off x="6229350" y="1825625"/>
            <a:ext cx="5124450" cy="4530725"/>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88C8DDFE-166E-8646-8A5B-C37C0E5699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5"/>
                </a:solidFill>
              </a:defRPr>
            </a:lvl1pPr>
          </a:lstStyle>
          <a:p>
            <a:fld id="{52BCCA79-A2F2-4859-A872-B8CFFAAD3A42}" type="slidenum">
              <a:rPr lang="en-US" smtClean="0"/>
              <a:t>‹#›</a:t>
            </a:fld>
            <a:endParaRPr lang="en-US"/>
          </a:p>
        </p:txBody>
      </p:sp>
      <p:sp>
        <p:nvSpPr>
          <p:cNvPr id="8" name="Round Same Side Corner Rectangle 7">
            <a:extLst>
              <a:ext uri="{FF2B5EF4-FFF2-40B4-BE49-F238E27FC236}">
                <a16:creationId xmlns:a16="http://schemas.microsoft.com/office/drawing/2014/main" id="{61080A4B-84A9-6946-95DF-A11276EEDA88}"/>
              </a:ext>
            </a:extLst>
          </p:cNvPr>
          <p:cNvSpPr/>
          <p:nvPr/>
        </p:nvSpPr>
        <p:spPr>
          <a:xfrm rot="5400000">
            <a:off x="-465906" y="831030"/>
            <a:ext cx="1316819" cy="385009"/>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Tree>
    <p:extLst>
      <p:ext uri="{BB962C8B-B14F-4D97-AF65-F5344CB8AC3E}">
        <p14:creationId xmlns:p14="http://schemas.microsoft.com/office/powerpoint/2010/main" val="6424410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econdary_Title, Sub-Title, and 2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5124450" cy="4530725"/>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1C3D4223-183C-854A-B4CC-D03DA9469048}"/>
              </a:ext>
            </a:extLst>
          </p:cNvPr>
          <p:cNvSpPr>
            <a:spLocks noGrp="1"/>
          </p:cNvSpPr>
          <p:nvPr>
            <p:ph sz="half" idx="11"/>
          </p:nvPr>
        </p:nvSpPr>
        <p:spPr>
          <a:xfrm>
            <a:off x="6229350" y="1825625"/>
            <a:ext cx="5124450" cy="4530725"/>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88C8DDFE-166E-8646-8A5B-C37C0E5699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5"/>
                </a:solidFill>
              </a:defRPr>
            </a:lvl1pPr>
          </a:lstStyle>
          <a:p>
            <a:fld id="{52BCCA79-A2F2-4859-A872-B8CFFAAD3A42}" type="slidenum">
              <a:rPr lang="en-US" smtClean="0"/>
              <a:t>‹#›</a:t>
            </a:fld>
            <a:endParaRPr lang="en-US"/>
          </a:p>
        </p:txBody>
      </p:sp>
      <p:sp>
        <p:nvSpPr>
          <p:cNvPr id="8" name="Round Same Side Corner Rectangle 7">
            <a:extLst>
              <a:ext uri="{FF2B5EF4-FFF2-40B4-BE49-F238E27FC236}">
                <a16:creationId xmlns:a16="http://schemas.microsoft.com/office/drawing/2014/main" id="{61080A4B-84A9-6946-95DF-A11276EEDA88}"/>
              </a:ext>
            </a:extLst>
          </p:cNvPr>
          <p:cNvSpPr/>
          <p:nvPr/>
        </p:nvSpPr>
        <p:spPr>
          <a:xfrm rot="5400000">
            <a:off x="-465906" y="831030"/>
            <a:ext cx="1316819" cy="385009"/>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7" name="Title 1">
            <a:extLst>
              <a:ext uri="{FF2B5EF4-FFF2-40B4-BE49-F238E27FC236}">
                <a16:creationId xmlns:a16="http://schemas.microsoft.com/office/drawing/2014/main" id="{59116E48-5282-FD48-9CB8-7C78346EC543}"/>
              </a:ext>
            </a:extLst>
          </p:cNvPr>
          <p:cNvSpPr>
            <a:spLocks noGrp="1"/>
          </p:cNvSpPr>
          <p:nvPr>
            <p:ph type="title" hasCustomPrompt="1"/>
          </p:nvPr>
        </p:nvSpPr>
        <p:spPr>
          <a:xfrm>
            <a:off x="838200" y="365125"/>
            <a:ext cx="10515600" cy="1325563"/>
          </a:xfrm>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Title: Use for Secondary Slide</a:t>
            </a:r>
          </a:p>
        </p:txBody>
      </p:sp>
      <p:sp>
        <p:nvSpPr>
          <p:cNvPr id="9" name="Text Placeholder 10">
            <a:extLst>
              <a:ext uri="{FF2B5EF4-FFF2-40B4-BE49-F238E27FC236}">
                <a16:creationId xmlns:a16="http://schemas.microsoft.com/office/drawing/2014/main" id="{1EFC4F0B-A772-3F4F-AB6A-908599D9FB8C}"/>
              </a:ext>
            </a:extLst>
          </p:cNvPr>
          <p:cNvSpPr>
            <a:spLocks noGrp="1"/>
          </p:cNvSpPr>
          <p:nvPr>
            <p:ph type="body" sz="quarter" idx="10" hasCustomPrompt="1"/>
          </p:nvPr>
        </p:nvSpPr>
        <p:spPr>
          <a:xfrm>
            <a:off x="838200" y="1290638"/>
            <a:ext cx="5384180" cy="390525"/>
          </a:xfrm>
        </p:spPr>
        <p:txBody>
          <a:bodyPr>
            <a:noAutofit/>
          </a:bodyPr>
          <a:lstStyle>
            <a:lvl1pPr marL="0" indent="0">
              <a:buNone/>
              <a:defRPr sz="1600" b="0" i="0">
                <a:solidFill>
                  <a:schemeClr val="accent3"/>
                </a:solidFill>
                <a:latin typeface="Source Sans Pro" panose="020B0503030403020204" pitchFamily="34" charset="0"/>
                <a:ea typeface="Source Sans Pro" panose="020B0503030403020204" pitchFamily="34" charset="0"/>
              </a:defRPr>
            </a:lvl1pPr>
          </a:lstStyle>
          <a:p>
            <a:pPr lvl="0"/>
            <a:r>
              <a:rPr lang="en-US"/>
              <a:t>Sub-title</a:t>
            </a:r>
          </a:p>
        </p:txBody>
      </p:sp>
    </p:spTree>
    <p:extLst>
      <p:ext uri="{BB962C8B-B14F-4D97-AF65-F5344CB8AC3E}">
        <p14:creationId xmlns:p14="http://schemas.microsoft.com/office/powerpoint/2010/main" val="11515914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Secondary_Title, Super Title, and 2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7B6CE4C-7E12-7043-B151-35BACB7DE1D1}"/>
              </a:ext>
            </a:extLst>
          </p:cNvPr>
          <p:cNvSpPr>
            <a:spLocks noGrp="1"/>
          </p:cNvSpPr>
          <p:nvPr>
            <p:ph type="title" hasCustomPrompt="1"/>
          </p:nvPr>
        </p:nvSpPr>
        <p:spPr>
          <a:xfrm>
            <a:off x="838200" y="755650"/>
            <a:ext cx="10515600" cy="935038"/>
          </a:xfrm>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Title: Use for Secondary Slide</a:t>
            </a:r>
          </a:p>
        </p:txBody>
      </p:sp>
      <p:sp>
        <p:nvSpPr>
          <p:cNvPr id="10" name="Text Placeholder 10">
            <a:extLst>
              <a:ext uri="{FF2B5EF4-FFF2-40B4-BE49-F238E27FC236}">
                <a16:creationId xmlns:a16="http://schemas.microsoft.com/office/drawing/2014/main" id="{9FF6D27F-B01E-E443-B627-9C823CF9D0B5}"/>
              </a:ext>
            </a:extLst>
          </p:cNvPr>
          <p:cNvSpPr>
            <a:spLocks noGrp="1"/>
          </p:cNvSpPr>
          <p:nvPr>
            <p:ph type="body" sz="quarter" idx="10" hasCustomPrompt="1"/>
          </p:nvPr>
        </p:nvSpPr>
        <p:spPr>
          <a:xfrm>
            <a:off x="838200" y="365125"/>
            <a:ext cx="5384180" cy="390525"/>
          </a:xfrm>
        </p:spPr>
        <p:txBody>
          <a:bodyPr anchor="ctr" anchorCtr="0">
            <a:noAutofit/>
          </a:bodyPr>
          <a:lstStyle>
            <a:lvl1pPr marL="0" indent="0">
              <a:buNone/>
              <a:defRPr sz="1800" b="0" i="0">
                <a:solidFill>
                  <a:schemeClr val="accent3"/>
                </a:solidFill>
                <a:latin typeface="Source Sans Pro" panose="020B0503030403020204" pitchFamily="34" charset="0"/>
                <a:ea typeface="Source Sans Pro" panose="020B0503030403020204" pitchFamily="34" charset="0"/>
              </a:defRPr>
            </a:lvl1pPr>
          </a:lstStyle>
          <a:p>
            <a:pPr lvl="0"/>
            <a:r>
              <a:rPr lang="en-US"/>
              <a:t>SUPER- TITLE</a:t>
            </a:r>
          </a:p>
        </p:txBody>
      </p:sp>
      <p:sp>
        <p:nvSpPr>
          <p:cNvPr id="12" name="Slide Number Placeholder 5">
            <a:extLst>
              <a:ext uri="{FF2B5EF4-FFF2-40B4-BE49-F238E27FC236}">
                <a16:creationId xmlns:a16="http://schemas.microsoft.com/office/drawing/2014/main" id="{125BCC07-C78E-0944-A337-D011A522CF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5"/>
                </a:solidFill>
              </a:defRPr>
            </a:lvl1pPr>
          </a:lstStyle>
          <a:p>
            <a:fld id="{52BCCA79-A2F2-4859-A872-B8CFFAAD3A42}" type="slidenum">
              <a:rPr lang="en-US" smtClean="0"/>
              <a:t>‹#›</a:t>
            </a:fld>
            <a:endParaRPr lang="en-US"/>
          </a:p>
        </p:txBody>
      </p:sp>
      <p:sp>
        <p:nvSpPr>
          <p:cNvPr id="8" name="Round Same Side Corner Rectangle 7">
            <a:extLst>
              <a:ext uri="{FF2B5EF4-FFF2-40B4-BE49-F238E27FC236}">
                <a16:creationId xmlns:a16="http://schemas.microsoft.com/office/drawing/2014/main" id="{DD156F2B-C76C-D943-BC42-85047A140344}"/>
              </a:ext>
            </a:extLst>
          </p:cNvPr>
          <p:cNvSpPr/>
          <p:nvPr/>
        </p:nvSpPr>
        <p:spPr>
          <a:xfrm rot="5400000">
            <a:off x="-465906" y="831030"/>
            <a:ext cx="1316819" cy="385009"/>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9" name="Content Placeholder 2">
            <a:extLst>
              <a:ext uri="{FF2B5EF4-FFF2-40B4-BE49-F238E27FC236}">
                <a16:creationId xmlns:a16="http://schemas.microsoft.com/office/drawing/2014/main" id="{8A69FC55-366F-9442-9602-52B04A4B4679}"/>
              </a:ext>
            </a:extLst>
          </p:cNvPr>
          <p:cNvSpPr>
            <a:spLocks noGrp="1"/>
          </p:cNvSpPr>
          <p:nvPr>
            <p:ph sz="half" idx="1"/>
          </p:nvPr>
        </p:nvSpPr>
        <p:spPr>
          <a:xfrm>
            <a:off x="838200" y="1825625"/>
            <a:ext cx="5124450" cy="4530725"/>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F2707B69-A275-D641-8D31-375E0E62FAA4}"/>
              </a:ext>
            </a:extLst>
          </p:cNvPr>
          <p:cNvSpPr>
            <a:spLocks noGrp="1"/>
          </p:cNvSpPr>
          <p:nvPr>
            <p:ph sz="half" idx="11"/>
          </p:nvPr>
        </p:nvSpPr>
        <p:spPr>
          <a:xfrm>
            <a:off x="6229350" y="1825625"/>
            <a:ext cx="5124450" cy="4530725"/>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58331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Secondary_Title, Sub-Title, Super Title, and 2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6AA11CB-F285-4647-B131-8B62F672CE78}"/>
              </a:ext>
            </a:extLst>
          </p:cNvPr>
          <p:cNvSpPr>
            <a:spLocks noGrp="1"/>
          </p:cNvSpPr>
          <p:nvPr>
            <p:ph type="title" hasCustomPrompt="1"/>
          </p:nvPr>
        </p:nvSpPr>
        <p:spPr>
          <a:xfrm>
            <a:off x="838200" y="755650"/>
            <a:ext cx="10515600" cy="890588"/>
          </a:xfrm>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Title: Use for Secondary Slide</a:t>
            </a:r>
          </a:p>
        </p:txBody>
      </p:sp>
      <p:sp>
        <p:nvSpPr>
          <p:cNvPr id="12" name="Text Placeholder 10">
            <a:extLst>
              <a:ext uri="{FF2B5EF4-FFF2-40B4-BE49-F238E27FC236}">
                <a16:creationId xmlns:a16="http://schemas.microsoft.com/office/drawing/2014/main" id="{DDF6F677-2EA0-1C41-A3D6-5DABF8B1430F}"/>
              </a:ext>
            </a:extLst>
          </p:cNvPr>
          <p:cNvSpPr>
            <a:spLocks noGrp="1"/>
          </p:cNvSpPr>
          <p:nvPr>
            <p:ph type="body" sz="quarter" idx="10" hasCustomPrompt="1"/>
          </p:nvPr>
        </p:nvSpPr>
        <p:spPr>
          <a:xfrm>
            <a:off x="838200" y="1356722"/>
            <a:ext cx="5384180" cy="379210"/>
          </a:xfrm>
        </p:spPr>
        <p:txBody>
          <a:bodyPr>
            <a:noAutofit/>
          </a:bodyPr>
          <a:lstStyle>
            <a:lvl1pPr marL="0" indent="0">
              <a:buNone/>
              <a:defRPr sz="1600" b="0" i="0">
                <a:solidFill>
                  <a:schemeClr val="accent3"/>
                </a:solidFill>
                <a:latin typeface="Source Sans Pro" panose="020B0503030403020204" pitchFamily="34" charset="0"/>
                <a:ea typeface="Source Sans Pro" panose="020B0503030403020204" pitchFamily="34" charset="0"/>
              </a:defRPr>
            </a:lvl1pPr>
          </a:lstStyle>
          <a:p>
            <a:pPr lvl="0"/>
            <a:r>
              <a:rPr lang="en-US"/>
              <a:t>Sub-title</a:t>
            </a:r>
          </a:p>
        </p:txBody>
      </p:sp>
      <p:sp>
        <p:nvSpPr>
          <p:cNvPr id="13" name="Text Placeholder 10">
            <a:extLst>
              <a:ext uri="{FF2B5EF4-FFF2-40B4-BE49-F238E27FC236}">
                <a16:creationId xmlns:a16="http://schemas.microsoft.com/office/drawing/2014/main" id="{28BD6A0D-B035-ED43-B30D-7099F76B8E39}"/>
              </a:ext>
            </a:extLst>
          </p:cNvPr>
          <p:cNvSpPr>
            <a:spLocks noGrp="1"/>
          </p:cNvSpPr>
          <p:nvPr>
            <p:ph type="body" sz="quarter" idx="11" hasCustomPrompt="1"/>
          </p:nvPr>
        </p:nvSpPr>
        <p:spPr>
          <a:xfrm>
            <a:off x="838200" y="365125"/>
            <a:ext cx="5384180" cy="390525"/>
          </a:xfrm>
        </p:spPr>
        <p:txBody>
          <a:bodyPr anchor="ctr" anchorCtr="0">
            <a:noAutofit/>
          </a:bodyPr>
          <a:lstStyle>
            <a:lvl1pPr marL="0" indent="0">
              <a:buNone/>
              <a:defRPr sz="1800" b="0" i="0">
                <a:solidFill>
                  <a:schemeClr val="accent3"/>
                </a:solidFill>
                <a:latin typeface="Source Sans Pro" panose="020B0503030403020204" pitchFamily="34" charset="0"/>
                <a:ea typeface="Source Sans Pro" panose="020B0503030403020204" pitchFamily="34" charset="0"/>
              </a:defRPr>
            </a:lvl1pPr>
          </a:lstStyle>
          <a:p>
            <a:pPr lvl="0"/>
            <a:r>
              <a:rPr lang="en-US"/>
              <a:t>SUPER- TITLE</a:t>
            </a:r>
          </a:p>
        </p:txBody>
      </p:sp>
      <p:sp>
        <p:nvSpPr>
          <p:cNvPr id="14" name="Slide Number Placeholder 5">
            <a:extLst>
              <a:ext uri="{FF2B5EF4-FFF2-40B4-BE49-F238E27FC236}">
                <a16:creationId xmlns:a16="http://schemas.microsoft.com/office/drawing/2014/main" id="{6B9929B9-9B75-7743-9436-882865C919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5"/>
                </a:solidFill>
              </a:defRPr>
            </a:lvl1pPr>
          </a:lstStyle>
          <a:p>
            <a:fld id="{52BCCA79-A2F2-4859-A872-B8CFFAAD3A42}" type="slidenum">
              <a:rPr lang="en-US" smtClean="0"/>
              <a:t>‹#›</a:t>
            </a:fld>
            <a:endParaRPr lang="en-US"/>
          </a:p>
        </p:txBody>
      </p:sp>
      <p:sp>
        <p:nvSpPr>
          <p:cNvPr id="8" name="Round Same Side Corner Rectangle 7">
            <a:extLst>
              <a:ext uri="{FF2B5EF4-FFF2-40B4-BE49-F238E27FC236}">
                <a16:creationId xmlns:a16="http://schemas.microsoft.com/office/drawing/2014/main" id="{3B55FFC5-6577-774C-AE3E-0FF445A01ECC}"/>
              </a:ext>
            </a:extLst>
          </p:cNvPr>
          <p:cNvSpPr/>
          <p:nvPr/>
        </p:nvSpPr>
        <p:spPr>
          <a:xfrm rot="5400000">
            <a:off x="-465906" y="831030"/>
            <a:ext cx="1316819" cy="385009"/>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9" name="Content Placeholder 2">
            <a:extLst>
              <a:ext uri="{FF2B5EF4-FFF2-40B4-BE49-F238E27FC236}">
                <a16:creationId xmlns:a16="http://schemas.microsoft.com/office/drawing/2014/main" id="{A30F76E4-DF41-DC49-820E-1D7E87125D5E}"/>
              </a:ext>
            </a:extLst>
          </p:cNvPr>
          <p:cNvSpPr>
            <a:spLocks noGrp="1"/>
          </p:cNvSpPr>
          <p:nvPr>
            <p:ph sz="half" idx="1"/>
          </p:nvPr>
        </p:nvSpPr>
        <p:spPr>
          <a:xfrm>
            <a:off x="838200" y="1825625"/>
            <a:ext cx="5124450" cy="4530725"/>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2C8A4479-5013-6340-A75D-D9D99A9FA66D}"/>
              </a:ext>
            </a:extLst>
          </p:cNvPr>
          <p:cNvSpPr>
            <a:spLocks noGrp="1"/>
          </p:cNvSpPr>
          <p:nvPr>
            <p:ph sz="half" idx="12"/>
          </p:nvPr>
        </p:nvSpPr>
        <p:spPr>
          <a:xfrm>
            <a:off x="6229350" y="1825625"/>
            <a:ext cx="5124450" cy="4530725"/>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57421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ertiary_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Title Use for Highlight</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5124450" cy="4530725"/>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1C3D4223-183C-854A-B4CC-D03DA9469048}"/>
              </a:ext>
            </a:extLst>
          </p:cNvPr>
          <p:cNvSpPr>
            <a:spLocks noGrp="1"/>
          </p:cNvSpPr>
          <p:nvPr>
            <p:ph sz="half" idx="11"/>
          </p:nvPr>
        </p:nvSpPr>
        <p:spPr>
          <a:xfrm>
            <a:off x="6229350" y="1825625"/>
            <a:ext cx="5124450" cy="4530725"/>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FD8CB73A-7FBC-F949-BE54-2D0FF31100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5"/>
                </a:solidFill>
              </a:defRPr>
            </a:lvl1pPr>
          </a:lstStyle>
          <a:p>
            <a:fld id="{52BCCA79-A2F2-4859-A872-B8CFFAAD3A42}" type="slidenum">
              <a:rPr lang="en-US" smtClean="0"/>
              <a:t>‹#›</a:t>
            </a:fld>
            <a:endParaRPr lang="en-US"/>
          </a:p>
        </p:txBody>
      </p:sp>
      <p:sp>
        <p:nvSpPr>
          <p:cNvPr id="7" name="Round Same Side Corner Rectangle 6">
            <a:extLst>
              <a:ext uri="{FF2B5EF4-FFF2-40B4-BE49-F238E27FC236}">
                <a16:creationId xmlns:a16="http://schemas.microsoft.com/office/drawing/2014/main" id="{00885428-F399-9244-B3C4-77491F6F1968}"/>
              </a:ext>
            </a:extLst>
          </p:cNvPr>
          <p:cNvSpPr/>
          <p:nvPr/>
        </p:nvSpPr>
        <p:spPr>
          <a:xfrm rot="5400000">
            <a:off x="-465906" y="831030"/>
            <a:ext cx="1316819" cy="385009"/>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Tree>
    <p:extLst>
      <p:ext uri="{BB962C8B-B14F-4D97-AF65-F5344CB8AC3E}">
        <p14:creationId xmlns:p14="http://schemas.microsoft.com/office/powerpoint/2010/main" val="29607431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ertiary_Title, Sub-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hasCustomPrompt="1"/>
          </p:nvPr>
        </p:nvSpPr>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Title Use for Highlight</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5124450" cy="4530725"/>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1C3D4223-183C-854A-B4CC-D03DA9469048}"/>
              </a:ext>
            </a:extLst>
          </p:cNvPr>
          <p:cNvSpPr>
            <a:spLocks noGrp="1"/>
          </p:cNvSpPr>
          <p:nvPr>
            <p:ph sz="half" idx="11"/>
          </p:nvPr>
        </p:nvSpPr>
        <p:spPr>
          <a:xfrm>
            <a:off x="6229350" y="1825625"/>
            <a:ext cx="5124450" cy="4530725"/>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FD8CB73A-7FBC-F949-BE54-2D0FF31100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5"/>
                </a:solidFill>
              </a:defRPr>
            </a:lvl1pPr>
          </a:lstStyle>
          <a:p>
            <a:fld id="{52BCCA79-A2F2-4859-A872-B8CFFAAD3A42}" type="slidenum">
              <a:rPr lang="en-US" smtClean="0"/>
              <a:t>‹#›</a:t>
            </a:fld>
            <a:endParaRPr lang="en-US"/>
          </a:p>
        </p:txBody>
      </p:sp>
      <p:sp>
        <p:nvSpPr>
          <p:cNvPr id="7" name="Round Same Side Corner Rectangle 6">
            <a:extLst>
              <a:ext uri="{FF2B5EF4-FFF2-40B4-BE49-F238E27FC236}">
                <a16:creationId xmlns:a16="http://schemas.microsoft.com/office/drawing/2014/main" id="{00885428-F399-9244-B3C4-77491F6F1968}"/>
              </a:ext>
            </a:extLst>
          </p:cNvPr>
          <p:cNvSpPr/>
          <p:nvPr/>
        </p:nvSpPr>
        <p:spPr>
          <a:xfrm rot="5400000">
            <a:off x="-465906" y="831030"/>
            <a:ext cx="1316819" cy="385009"/>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8" name="Text Placeholder 10">
            <a:extLst>
              <a:ext uri="{FF2B5EF4-FFF2-40B4-BE49-F238E27FC236}">
                <a16:creationId xmlns:a16="http://schemas.microsoft.com/office/drawing/2014/main" id="{1832B420-E9DC-4840-ACE7-93F490867AED}"/>
              </a:ext>
            </a:extLst>
          </p:cNvPr>
          <p:cNvSpPr>
            <a:spLocks noGrp="1"/>
          </p:cNvSpPr>
          <p:nvPr>
            <p:ph type="body" sz="quarter" idx="10" hasCustomPrompt="1"/>
          </p:nvPr>
        </p:nvSpPr>
        <p:spPr>
          <a:xfrm>
            <a:off x="838200" y="1290638"/>
            <a:ext cx="5384180" cy="390525"/>
          </a:xfrm>
        </p:spPr>
        <p:txBody>
          <a:bodyPr>
            <a:noAutofit/>
          </a:bodyPr>
          <a:lstStyle>
            <a:lvl1pPr marL="0" indent="0">
              <a:buNone/>
              <a:defRPr sz="1600" b="0" i="0">
                <a:solidFill>
                  <a:schemeClr val="accent3"/>
                </a:solidFill>
                <a:latin typeface="Source Sans Pro" panose="020B0503030403020204" pitchFamily="34" charset="0"/>
                <a:ea typeface="Source Sans Pro" panose="020B0503030403020204" pitchFamily="34" charset="0"/>
              </a:defRPr>
            </a:lvl1pPr>
          </a:lstStyle>
          <a:p>
            <a:pPr lvl="0"/>
            <a:r>
              <a:rPr lang="en-US"/>
              <a:t>Sub-title</a:t>
            </a:r>
          </a:p>
        </p:txBody>
      </p:sp>
    </p:spTree>
    <p:extLst>
      <p:ext uri="{BB962C8B-B14F-4D97-AF65-F5344CB8AC3E}">
        <p14:creationId xmlns:p14="http://schemas.microsoft.com/office/powerpoint/2010/main" val="37319580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ertiary_Title, Super Title, and 2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7B6CE4C-7E12-7043-B151-35BACB7DE1D1}"/>
              </a:ext>
            </a:extLst>
          </p:cNvPr>
          <p:cNvSpPr>
            <a:spLocks noGrp="1"/>
          </p:cNvSpPr>
          <p:nvPr>
            <p:ph type="title" hasCustomPrompt="1"/>
          </p:nvPr>
        </p:nvSpPr>
        <p:spPr>
          <a:xfrm>
            <a:off x="838200" y="755650"/>
            <a:ext cx="10515600" cy="935038"/>
          </a:xfrm>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Title Use for Highlight</a:t>
            </a:r>
          </a:p>
        </p:txBody>
      </p:sp>
      <p:sp>
        <p:nvSpPr>
          <p:cNvPr id="10" name="Text Placeholder 10">
            <a:extLst>
              <a:ext uri="{FF2B5EF4-FFF2-40B4-BE49-F238E27FC236}">
                <a16:creationId xmlns:a16="http://schemas.microsoft.com/office/drawing/2014/main" id="{9FF6D27F-B01E-E443-B627-9C823CF9D0B5}"/>
              </a:ext>
            </a:extLst>
          </p:cNvPr>
          <p:cNvSpPr>
            <a:spLocks noGrp="1"/>
          </p:cNvSpPr>
          <p:nvPr>
            <p:ph type="body" sz="quarter" idx="10" hasCustomPrompt="1"/>
          </p:nvPr>
        </p:nvSpPr>
        <p:spPr>
          <a:xfrm>
            <a:off x="838200" y="365125"/>
            <a:ext cx="5384180" cy="390525"/>
          </a:xfrm>
        </p:spPr>
        <p:txBody>
          <a:bodyPr anchor="ctr" anchorCtr="0">
            <a:noAutofit/>
          </a:bodyPr>
          <a:lstStyle>
            <a:lvl1pPr marL="0" indent="0">
              <a:buNone/>
              <a:defRPr sz="1800" b="0" i="0">
                <a:solidFill>
                  <a:schemeClr val="accent3"/>
                </a:solidFill>
                <a:latin typeface="Source Sans Pro" panose="020B0503030403020204" pitchFamily="34" charset="0"/>
                <a:ea typeface="Source Sans Pro" panose="020B0503030403020204" pitchFamily="34" charset="0"/>
              </a:defRPr>
            </a:lvl1pPr>
          </a:lstStyle>
          <a:p>
            <a:pPr lvl="0"/>
            <a:r>
              <a:rPr lang="en-US"/>
              <a:t>SUPER- TITLE</a:t>
            </a:r>
          </a:p>
        </p:txBody>
      </p:sp>
      <p:sp>
        <p:nvSpPr>
          <p:cNvPr id="12" name="Slide Number Placeholder 5">
            <a:extLst>
              <a:ext uri="{FF2B5EF4-FFF2-40B4-BE49-F238E27FC236}">
                <a16:creationId xmlns:a16="http://schemas.microsoft.com/office/drawing/2014/main" id="{367A64C9-2472-4E40-860F-E7DFB2E708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5"/>
                </a:solidFill>
              </a:defRPr>
            </a:lvl1pPr>
          </a:lstStyle>
          <a:p>
            <a:fld id="{52BCCA79-A2F2-4859-A872-B8CFFAAD3A42}" type="slidenum">
              <a:rPr lang="en-US" smtClean="0"/>
              <a:t>‹#›</a:t>
            </a:fld>
            <a:endParaRPr lang="en-US"/>
          </a:p>
        </p:txBody>
      </p:sp>
      <p:sp>
        <p:nvSpPr>
          <p:cNvPr id="9" name="Round Same Side Corner Rectangle 8">
            <a:extLst>
              <a:ext uri="{FF2B5EF4-FFF2-40B4-BE49-F238E27FC236}">
                <a16:creationId xmlns:a16="http://schemas.microsoft.com/office/drawing/2014/main" id="{EFA31207-3B4E-AB45-9931-98F4951BB5C2}"/>
              </a:ext>
            </a:extLst>
          </p:cNvPr>
          <p:cNvSpPr/>
          <p:nvPr/>
        </p:nvSpPr>
        <p:spPr>
          <a:xfrm rot="5400000">
            <a:off x="-465906" y="831030"/>
            <a:ext cx="1316819" cy="385009"/>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11" name="Content Placeholder 2">
            <a:extLst>
              <a:ext uri="{FF2B5EF4-FFF2-40B4-BE49-F238E27FC236}">
                <a16:creationId xmlns:a16="http://schemas.microsoft.com/office/drawing/2014/main" id="{A00D3ED8-D57C-C54B-89CC-A1CFC57117A8}"/>
              </a:ext>
            </a:extLst>
          </p:cNvPr>
          <p:cNvSpPr>
            <a:spLocks noGrp="1"/>
          </p:cNvSpPr>
          <p:nvPr>
            <p:ph sz="half" idx="1"/>
          </p:nvPr>
        </p:nvSpPr>
        <p:spPr>
          <a:xfrm>
            <a:off x="838200" y="1825625"/>
            <a:ext cx="5124450" cy="4530725"/>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AB72CE36-6C00-1240-9E4C-7103E644F6A2}"/>
              </a:ext>
            </a:extLst>
          </p:cNvPr>
          <p:cNvSpPr>
            <a:spLocks noGrp="1"/>
          </p:cNvSpPr>
          <p:nvPr>
            <p:ph sz="half" idx="11"/>
          </p:nvPr>
        </p:nvSpPr>
        <p:spPr>
          <a:xfrm>
            <a:off x="6229350" y="1825625"/>
            <a:ext cx="5124450" cy="4530725"/>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88097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ertiary_Title, Sub-Title, Super Title, and 2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6AA11CB-F285-4647-B131-8B62F672CE78}"/>
              </a:ext>
            </a:extLst>
          </p:cNvPr>
          <p:cNvSpPr>
            <a:spLocks noGrp="1"/>
          </p:cNvSpPr>
          <p:nvPr>
            <p:ph type="title" hasCustomPrompt="1"/>
          </p:nvPr>
        </p:nvSpPr>
        <p:spPr>
          <a:xfrm>
            <a:off x="838200" y="755650"/>
            <a:ext cx="10515600" cy="890588"/>
          </a:xfrm>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Title Use for Highlight</a:t>
            </a:r>
          </a:p>
        </p:txBody>
      </p:sp>
      <p:sp>
        <p:nvSpPr>
          <p:cNvPr id="12" name="Text Placeholder 10">
            <a:extLst>
              <a:ext uri="{FF2B5EF4-FFF2-40B4-BE49-F238E27FC236}">
                <a16:creationId xmlns:a16="http://schemas.microsoft.com/office/drawing/2014/main" id="{DDF6F677-2EA0-1C41-A3D6-5DABF8B1430F}"/>
              </a:ext>
            </a:extLst>
          </p:cNvPr>
          <p:cNvSpPr>
            <a:spLocks noGrp="1"/>
          </p:cNvSpPr>
          <p:nvPr>
            <p:ph type="body" sz="quarter" idx="10" hasCustomPrompt="1"/>
          </p:nvPr>
        </p:nvSpPr>
        <p:spPr>
          <a:xfrm>
            <a:off x="838200" y="1356722"/>
            <a:ext cx="5384180" cy="379210"/>
          </a:xfrm>
        </p:spPr>
        <p:txBody>
          <a:bodyPr>
            <a:noAutofit/>
          </a:bodyPr>
          <a:lstStyle>
            <a:lvl1pPr marL="0" indent="0">
              <a:buNone/>
              <a:defRPr sz="1600" b="0" i="0">
                <a:solidFill>
                  <a:schemeClr val="accent3"/>
                </a:solidFill>
                <a:latin typeface="Source Sans Pro" panose="020B0503030403020204" pitchFamily="34" charset="0"/>
                <a:ea typeface="Source Sans Pro" panose="020B0503030403020204" pitchFamily="34" charset="0"/>
              </a:defRPr>
            </a:lvl1pPr>
          </a:lstStyle>
          <a:p>
            <a:pPr lvl="0"/>
            <a:r>
              <a:rPr lang="en-US"/>
              <a:t>Sub-title</a:t>
            </a:r>
          </a:p>
        </p:txBody>
      </p:sp>
      <p:sp>
        <p:nvSpPr>
          <p:cNvPr id="13" name="Text Placeholder 10">
            <a:extLst>
              <a:ext uri="{FF2B5EF4-FFF2-40B4-BE49-F238E27FC236}">
                <a16:creationId xmlns:a16="http://schemas.microsoft.com/office/drawing/2014/main" id="{28BD6A0D-B035-ED43-B30D-7099F76B8E39}"/>
              </a:ext>
            </a:extLst>
          </p:cNvPr>
          <p:cNvSpPr>
            <a:spLocks noGrp="1"/>
          </p:cNvSpPr>
          <p:nvPr>
            <p:ph type="body" sz="quarter" idx="11" hasCustomPrompt="1"/>
          </p:nvPr>
        </p:nvSpPr>
        <p:spPr>
          <a:xfrm>
            <a:off x="838200" y="365125"/>
            <a:ext cx="5384180" cy="390525"/>
          </a:xfrm>
        </p:spPr>
        <p:txBody>
          <a:bodyPr anchor="ctr" anchorCtr="0">
            <a:noAutofit/>
          </a:bodyPr>
          <a:lstStyle>
            <a:lvl1pPr marL="0" indent="0">
              <a:buNone/>
              <a:defRPr sz="1800" b="0" i="0">
                <a:solidFill>
                  <a:schemeClr val="accent3"/>
                </a:solidFill>
                <a:latin typeface="Source Sans Pro" panose="020B0503030403020204" pitchFamily="34" charset="0"/>
                <a:ea typeface="Source Sans Pro" panose="020B0503030403020204" pitchFamily="34" charset="0"/>
              </a:defRPr>
            </a:lvl1pPr>
          </a:lstStyle>
          <a:p>
            <a:pPr lvl="0"/>
            <a:r>
              <a:rPr lang="en-US"/>
              <a:t>SUPER- TITLE</a:t>
            </a:r>
          </a:p>
        </p:txBody>
      </p:sp>
      <p:sp>
        <p:nvSpPr>
          <p:cNvPr id="14" name="Slide Number Placeholder 5">
            <a:extLst>
              <a:ext uri="{FF2B5EF4-FFF2-40B4-BE49-F238E27FC236}">
                <a16:creationId xmlns:a16="http://schemas.microsoft.com/office/drawing/2014/main" id="{C757A55F-9065-784B-8546-02F2C2152F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5"/>
                </a:solidFill>
              </a:defRPr>
            </a:lvl1pPr>
          </a:lstStyle>
          <a:p>
            <a:fld id="{52BCCA79-A2F2-4859-A872-B8CFFAAD3A42}" type="slidenum">
              <a:rPr lang="en-US" smtClean="0"/>
              <a:t>‹#›</a:t>
            </a:fld>
            <a:endParaRPr lang="en-US"/>
          </a:p>
        </p:txBody>
      </p:sp>
      <p:sp>
        <p:nvSpPr>
          <p:cNvPr id="9" name="Round Same Side Corner Rectangle 8">
            <a:extLst>
              <a:ext uri="{FF2B5EF4-FFF2-40B4-BE49-F238E27FC236}">
                <a16:creationId xmlns:a16="http://schemas.microsoft.com/office/drawing/2014/main" id="{635FF7D1-CB8E-BE49-BEBB-F789B5EB73CA}"/>
              </a:ext>
            </a:extLst>
          </p:cNvPr>
          <p:cNvSpPr/>
          <p:nvPr/>
        </p:nvSpPr>
        <p:spPr>
          <a:xfrm rot="5400000">
            <a:off x="-465906" y="831030"/>
            <a:ext cx="1316819" cy="385009"/>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10" name="Content Placeholder 2">
            <a:extLst>
              <a:ext uri="{FF2B5EF4-FFF2-40B4-BE49-F238E27FC236}">
                <a16:creationId xmlns:a16="http://schemas.microsoft.com/office/drawing/2014/main" id="{D357FB29-3686-3546-B30A-872FAF067152}"/>
              </a:ext>
            </a:extLst>
          </p:cNvPr>
          <p:cNvSpPr>
            <a:spLocks noGrp="1"/>
          </p:cNvSpPr>
          <p:nvPr>
            <p:ph sz="half" idx="1"/>
          </p:nvPr>
        </p:nvSpPr>
        <p:spPr>
          <a:xfrm>
            <a:off x="838200" y="1825625"/>
            <a:ext cx="5124450" cy="4530725"/>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9030470E-9E29-624A-8DAF-B867DFB003F7}"/>
              </a:ext>
            </a:extLst>
          </p:cNvPr>
          <p:cNvSpPr>
            <a:spLocks noGrp="1"/>
          </p:cNvSpPr>
          <p:nvPr>
            <p:ph sz="half" idx="12"/>
          </p:nvPr>
        </p:nvSpPr>
        <p:spPr>
          <a:xfrm>
            <a:off x="6229350" y="1825625"/>
            <a:ext cx="5124450" cy="4530725"/>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42190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Section Titile, and 2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2590800"/>
            <a:ext cx="5124450" cy="3765550"/>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1C3D4223-183C-854A-B4CC-D03DA9469048}"/>
              </a:ext>
            </a:extLst>
          </p:cNvPr>
          <p:cNvSpPr>
            <a:spLocks noGrp="1"/>
          </p:cNvSpPr>
          <p:nvPr>
            <p:ph sz="half" idx="11"/>
          </p:nvPr>
        </p:nvSpPr>
        <p:spPr>
          <a:xfrm>
            <a:off x="6229350" y="2590800"/>
            <a:ext cx="5124450" cy="3765550"/>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0">
            <a:extLst>
              <a:ext uri="{FF2B5EF4-FFF2-40B4-BE49-F238E27FC236}">
                <a16:creationId xmlns:a16="http://schemas.microsoft.com/office/drawing/2014/main" id="{4F228657-9773-AC47-A5B7-991E644192EF}"/>
              </a:ext>
            </a:extLst>
          </p:cNvPr>
          <p:cNvSpPr>
            <a:spLocks noGrp="1"/>
          </p:cNvSpPr>
          <p:nvPr>
            <p:ph type="body" sz="quarter" idx="10" hasCustomPrompt="1"/>
          </p:nvPr>
        </p:nvSpPr>
        <p:spPr>
          <a:xfrm>
            <a:off x="838200" y="2036070"/>
            <a:ext cx="5124450" cy="379210"/>
          </a:xfrm>
        </p:spPr>
        <p:txBody>
          <a:bodyPr>
            <a:noAutofit/>
          </a:bodyPr>
          <a:lstStyle>
            <a:lvl1pPr marL="0" indent="0">
              <a:buNone/>
              <a:defRPr sz="1800" b="0" i="0">
                <a:solidFill>
                  <a:schemeClr val="accent3"/>
                </a:solidFill>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11" name="Text Placeholder 10">
            <a:extLst>
              <a:ext uri="{FF2B5EF4-FFF2-40B4-BE49-F238E27FC236}">
                <a16:creationId xmlns:a16="http://schemas.microsoft.com/office/drawing/2014/main" id="{F38A2426-FBE1-794E-8D8B-B809A1E93016}"/>
              </a:ext>
            </a:extLst>
          </p:cNvPr>
          <p:cNvSpPr>
            <a:spLocks noGrp="1"/>
          </p:cNvSpPr>
          <p:nvPr>
            <p:ph type="body" sz="quarter" idx="12" hasCustomPrompt="1"/>
          </p:nvPr>
        </p:nvSpPr>
        <p:spPr>
          <a:xfrm>
            <a:off x="6229350" y="2036070"/>
            <a:ext cx="5124450" cy="379210"/>
          </a:xfrm>
        </p:spPr>
        <p:txBody>
          <a:bodyPr>
            <a:noAutofit/>
          </a:bodyPr>
          <a:lstStyle>
            <a:lvl1pPr marL="0" indent="0">
              <a:buNone/>
              <a:defRPr sz="1800" b="0" i="0">
                <a:solidFill>
                  <a:schemeClr val="accent3"/>
                </a:solidFill>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12" name="Slide Number Placeholder 5">
            <a:extLst>
              <a:ext uri="{FF2B5EF4-FFF2-40B4-BE49-F238E27FC236}">
                <a16:creationId xmlns:a16="http://schemas.microsoft.com/office/drawing/2014/main" id="{679F132F-8815-9244-AFB6-10147192ED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5"/>
                </a:solidFill>
              </a:defRPr>
            </a:lvl1pPr>
          </a:lstStyle>
          <a:p>
            <a:fld id="{52BCCA79-A2F2-4859-A872-B8CFFAAD3A42}" type="slidenum">
              <a:rPr lang="en-US" smtClean="0"/>
              <a:t>‹#›</a:t>
            </a:fld>
            <a:endParaRPr lang="en-US"/>
          </a:p>
        </p:txBody>
      </p:sp>
      <p:sp>
        <p:nvSpPr>
          <p:cNvPr id="9" name="Round Same Side Corner Rectangle 8">
            <a:extLst>
              <a:ext uri="{FF2B5EF4-FFF2-40B4-BE49-F238E27FC236}">
                <a16:creationId xmlns:a16="http://schemas.microsoft.com/office/drawing/2014/main" id="{6724EABD-1ADE-FD42-B656-1A38B94C84DA}"/>
              </a:ext>
            </a:extLst>
          </p:cNvPr>
          <p:cNvSpPr/>
          <p:nvPr/>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Tree>
    <p:extLst>
      <p:ext uri="{BB962C8B-B14F-4D97-AF65-F5344CB8AC3E}">
        <p14:creationId xmlns:p14="http://schemas.microsoft.com/office/powerpoint/2010/main" val="24791249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Super Title, Section Titles, and 2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2590800"/>
            <a:ext cx="5124450" cy="3765550"/>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1C3D4223-183C-854A-B4CC-D03DA9469048}"/>
              </a:ext>
            </a:extLst>
          </p:cNvPr>
          <p:cNvSpPr>
            <a:spLocks noGrp="1"/>
          </p:cNvSpPr>
          <p:nvPr>
            <p:ph sz="half" idx="11"/>
          </p:nvPr>
        </p:nvSpPr>
        <p:spPr>
          <a:xfrm>
            <a:off x="6229350" y="2590800"/>
            <a:ext cx="5124450" cy="3765550"/>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0">
            <a:extLst>
              <a:ext uri="{FF2B5EF4-FFF2-40B4-BE49-F238E27FC236}">
                <a16:creationId xmlns:a16="http://schemas.microsoft.com/office/drawing/2014/main" id="{4F228657-9773-AC47-A5B7-991E644192EF}"/>
              </a:ext>
            </a:extLst>
          </p:cNvPr>
          <p:cNvSpPr>
            <a:spLocks noGrp="1"/>
          </p:cNvSpPr>
          <p:nvPr>
            <p:ph type="body" sz="quarter" idx="10" hasCustomPrompt="1"/>
          </p:nvPr>
        </p:nvSpPr>
        <p:spPr>
          <a:xfrm>
            <a:off x="838200" y="2036070"/>
            <a:ext cx="5124450" cy="379210"/>
          </a:xfrm>
        </p:spPr>
        <p:txBody>
          <a:bodyPr>
            <a:noAutofit/>
          </a:bodyPr>
          <a:lstStyle>
            <a:lvl1pPr marL="0" indent="0">
              <a:buNone/>
              <a:defRPr sz="1800" b="0" i="0">
                <a:solidFill>
                  <a:schemeClr val="accent3"/>
                </a:solidFill>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11" name="Text Placeholder 10">
            <a:extLst>
              <a:ext uri="{FF2B5EF4-FFF2-40B4-BE49-F238E27FC236}">
                <a16:creationId xmlns:a16="http://schemas.microsoft.com/office/drawing/2014/main" id="{F38A2426-FBE1-794E-8D8B-B809A1E93016}"/>
              </a:ext>
            </a:extLst>
          </p:cNvPr>
          <p:cNvSpPr>
            <a:spLocks noGrp="1"/>
          </p:cNvSpPr>
          <p:nvPr>
            <p:ph type="body" sz="quarter" idx="12" hasCustomPrompt="1"/>
          </p:nvPr>
        </p:nvSpPr>
        <p:spPr>
          <a:xfrm>
            <a:off x="6229350" y="2036070"/>
            <a:ext cx="5124450" cy="379210"/>
          </a:xfrm>
        </p:spPr>
        <p:txBody>
          <a:bodyPr>
            <a:noAutofit/>
          </a:bodyPr>
          <a:lstStyle>
            <a:lvl1pPr marL="0" indent="0">
              <a:buNone/>
              <a:defRPr sz="1800" b="0" i="0">
                <a:solidFill>
                  <a:schemeClr val="accent3"/>
                </a:solidFill>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12" name="Title 1">
            <a:extLst>
              <a:ext uri="{FF2B5EF4-FFF2-40B4-BE49-F238E27FC236}">
                <a16:creationId xmlns:a16="http://schemas.microsoft.com/office/drawing/2014/main" id="{2EBCE367-CA36-9743-9A29-45CBC39A48DC}"/>
              </a:ext>
            </a:extLst>
          </p:cNvPr>
          <p:cNvSpPr>
            <a:spLocks noGrp="1"/>
          </p:cNvSpPr>
          <p:nvPr>
            <p:ph type="title"/>
          </p:nvPr>
        </p:nvSpPr>
        <p:spPr>
          <a:xfrm>
            <a:off x="838200" y="755650"/>
            <a:ext cx="10515600" cy="935038"/>
          </a:xfrm>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p>
        </p:txBody>
      </p:sp>
      <p:sp>
        <p:nvSpPr>
          <p:cNvPr id="13" name="Text Placeholder 10">
            <a:extLst>
              <a:ext uri="{FF2B5EF4-FFF2-40B4-BE49-F238E27FC236}">
                <a16:creationId xmlns:a16="http://schemas.microsoft.com/office/drawing/2014/main" id="{3C3506C1-FD5F-3A4F-B5CD-3EDB59DF3E22}"/>
              </a:ext>
            </a:extLst>
          </p:cNvPr>
          <p:cNvSpPr>
            <a:spLocks noGrp="1"/>
          </p:cNvSpPr>
          <p:nvPr>
            <p:ph type="body" sz="quarter" idx="13" hasCustomPrompt="1"/>
          </p:nvPr>
        </p:nvSpPr>
        <p:spPr>
          <a:xfrm>
            <a:off x="838200" y="365125"/>
            <a:ext cx="5384180" cy="390525"/>
          </a:xfrm>
        </p:spPr>
        <p:txBody>
          <a:bodyPr anchor="ctr" anchorCtr="0">
            <a:noAutofit/>
          </a:bodyPr>
          <a:lstStyle>
            <a:lvl1pPr marL="0" indent="0">
              <a:buNone/>
              <a:defRPr sz="1800" b="0" i="0">
                <a:solidFill>
                  <a:schemeClr val="accent3"/>
                </a:solidFill>
                <a:latin typeface="Source Sans Pro" panose="020B0503030403020204" pitchFamily="34" charset="0"/>
                <a:ea typeface="Source Sans Pro" panose="020B0503030403020204" pitchFamily="34" charset="0"/>
              </a:defRPr>
            </a:lvl1pPr>
          </a:lstStyle>
          <a:p>
            <a:pPr lvl="0"/>
            <a:r>
              <a:rPr lang="en-US"/>
              <a:t>SUPER- TITLE</a:t>
            </a:r>
          </a:p>
        </p:txBody>
      </p:sp>
      <p:sp>
        <p:nvSpPr>
          <p:cNvPr id="16" name="Slide Number Placeholder 5">
            <a:extLst>
              <a:ext uri="{FF2B5EF4-FFF2-40B4-BE49-F238E27FC236}">
                <a16:creationId xmlns:a16="http://schemas.microsoft.com/office/drawing/2014/main" id="{D6B161E4-A07D-BD41-B450-B46B9CBCC6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5"/>
                </a:solidFill>
              </a:defRPr>
            </a:lvl1pPr>
          </a:lstStyle>
          <a:p>
            <a:fld id="{52BCCA79-A2F2-4859-A872-B8CFFAAD3A42}" type="slidenum">
              <a:rPr lang="en-US" smtClean="0"/>
              <a:t>‹#›</a:t>
            </a:fld>
            <a:endParaRPr lang="en-US"/>
          </a:p>
        </p:txBody>
      </p:sp>
      <p:sp>
        <p:nvSpPr>
          <p:cNvPr id="14" name="Round Same Side Corner Rectangle 13">
            <a:extLst>
              <a:ext uri="{FF2B5EF4-FFF2-40B4-BE49-F238E27FC236}">
                <a16:creationId xmlns:a16="http://schemas.microsoft.com/office/drawing/2014/main" id="{45E7C613-6FBD-F446-995B-7410E30081B5}"/>
              </a:ext>
            </a:extLst>
          </p:cNvPr>
          <p:cNvSpPr/>
          <p:nvPr/>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Tree>
    <p:extLst>
      <p:ext uri="{BB962C8B-B14F-4D97-AF65-F5344CB8AC3E}">
        <p14:creationId xmlns:p14="http://schemas.microsoft.com/office/powerpoint/2010/main" val="974022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0" name="Picture Placeholder 7">
            <a:extLst>
              <a:ext uri="{FF2B5EF4-FFF2-40B4-BE49-F238E27FC236}">
                <a16:creationId xmlns:a16="http://schemas.microsoft.com/office/drawing/2014/main" id="{ACE4E84E-717D-4A8C-9754-2C89E778ACD1}"/>
              </a:ext>
            </a:extLst>
          </p:cNvPr>
          <p:cNvSpPr>
            <a:spLocks noGrp="1"/>
          </p:cNvSpPr>
          <p:nvPr>
            <p:ph type="pic" sz="quarter" idx="10" hasCustomPrompt="1"/>
          </p:nvPr>
        </p:nvSpPr>
        <p:spPr>
          <a:xfrm>
            <a:off x="-5232" y="0"/>
            <a:ext cx="12197232" cy="6858000"/>
          </a:xfrm>
          <a:prstGeom prst="rect">
            <a:avLst/>
          </a:prstGeom>
          <a:solidFill>
            <a:schemeClr val="bg2"/>
          </a:solidFill>
        </p:spPr>
        <p:txBody>
          <a:bodyPr/>
          <a:lstStyle>
            <a:lvl1pPr marL="0" indent="0" algn="r">
              <a:buNone/>
              <a:defRPr baseline="0"/>
            </a:lvl1pPr>
          </a:lstStyle>
          <a:p>
            <a:br>
              <a:rPr lang="en-US"/>
            </a:br>
            <a:br>
              <a:rPr lang="en-US"/>
            </a:br>
            <a:br>
              <a:rPr lang="en-US"/>
            </a:br>
            <a:br>
              <a:rPr lang="en-US"/>
            </a:br>
            <a:br>
              <a:rPr lang="en-US"/>
            </a:br>
            <a:r>
              <a:rPr lang="en-US"/>
              <a:t>                </a:t>
            </a:r>
          </a:p>
          <a:p>
            <a:endParaRPr lang="en-US"/>
          </a:p>
          <a:p>
            <a:r>
              <a:rPr lang="en-US"/>
              <a:t>    Right-click to   </a:t>
            </a:r>
          </a:p>
          <a:p>
            <a:r>
              <a:rPr lang="en-US"/>
              <a:t>add image </a:t>
            </a:r>
          </a:p>
          <a:p>
            <a:r>
              <a:rPr lang="en-US"/>
              <a:t>or click icon </a:t>
            </a:r>
          </a:p>
          <a:p>
            <a:r>
              <a:rPr lang="en-US"/>
              <a:t> </a:t>
            </a:r>
          </a:p>
        </p:txBody>
      </p:sp>
      <p:sp>
        <p:nvSpPr>
          <p:cNvPr id="14" name="Rectangle 13">
            <a:extLst>
              <a:ext uri="{FF2B5EF4-FFF2-40B4-BE49-F238E27FC236}">
                <a16:creationId xmlns:a16="http://schemas.microsoft.com/office/drawing/2014/main" id="{E742FBFD-DED2-40CC-B387-62C6E60C33E3}"/>
              </a:ext>
            </a:extLst>
          </p:cNvPr>
          <p:cNvSpPr/>
          <p:nvPr userDrawn="1"/>
        </p:nvSpPr>
        <p:spPr>
          <a:xfrm>
            <a:off x="628074" y="1066800"/>
            <a:ext cx="6280727" cy="5638800"/>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 Placeholder 24">
            <a:extLst>
              <a:ext uri="{FF2B5EF4-FFF2-40B4-BE49-F238E27FC236}">
                <a16:creationId xmlns:a16="http://schemas.microsoft.com/office/drawing/2014/main" id="{DFE0BB00-971B-41B1-9DED-D3103E8250D9}"/>
              </a:ext>
            </a:extLst>
          </p:cNvPr>
          <p:cNvSpPr>
            <a:spLocks noGrp="1"/>
          </p:cNvSpPr>
          <p:nvPr>
            <p:ph type="body" sz="quarter" idx="11" hasCustomPrompt="1"/>
          </p:nvPr>
        </p:nvSpPr>
        <p:spPr>
          <a:xfrm>
            <a:off x="1151466" y="1529696"/>
            <a:ext cx="5336020" cy="1289703"/>
          </a:xfrm>
          <a:prstGeom prst="rect">
            <a:avLst/>
          </a:prstGeom>
          <a:noFill/>
          <a:ln>
            <a:noFill/>
          </a:ln>
        </p:spPr>
        <p:txBody>
          <a:bodyPr/>
          <a:lstStyle>
            <a:lvl1pPr marL="0" marR="0" indent="0" defTabSz="914400" eaLnBrk="1" fontAlgn="auto" latinLnBrk="0" hangingPunct="1">
              <a:lnSpc>
                <a:spcPts val="3000"/>
              </a:lnSpc>
              <a:spcBef>
                <a:spcPts val="0"/>
              </a:spcBef>
              <a:spcAft>
                <a:spcPts val="0"/>
              </a:spcAft>
              <a:buClrTx/>
              <a:buSzTx/>
              <a:buFontTx/>
              <a:buNone/>
              <a:tabLst/>
              <a:defRPr sz="2800" b="1" i="0">
                <a:solidFill>
                  <a:srgbClr val="AB2472"/>
                </a:solidFill>
                <a:latin typeface="Arial" panose="020B0604020202020204" pitchFamily="34" charset="0"/>
                <a:ea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US" sz="2800" b="1" kern="0" dirty="0">
                <a:solidFill>
                  <a:srgbClr val="69BC9E"/>
                </a:solidFill>
                <a:latin typeface="Franklin Gothic Medium" panose="020B0603020102020204" pitchFamily="34" charset="0"/>
              </a:rPr>
              <a:t>Title text needed</a:t>
            </a:r>
          </a:p>
          <a:p>
            <a:pPr marL="0" marR="0" lvl="0" indent="0" defTabSz="914400" eaLnBrk="1" fontAlgn="auto" latinLnBrk="0" hangingPunct="1">
              <a:lnSpc>
                <a:spcPct val="100000"/>
              </a:lnSpc>
              <a:spcBef>
                <a:spcPts val="0"/>
              </a:spcBef>
              <a:spcAft>
                <a:spcPts val="0"/>
              </a:spcAft>
              <a:buClrTx/>
              <a:buSzTx/>
              <a:buFontTx/>
              <a:buNone/>
              <a:tabLst/>
              <a:defRPr/>
            </a:pPr>
            <a:r>
              <a:rPr lang="en-US" sz="2800" b="1" kern="0" dirty="0">
                <a:solidFill>
                  <a:srgbClr val="69BC9E"/>
                </a:solidFill>
                <a:latin typeface="Franklin Gothic Medium" panose="020B0603020102020204" pitchFamily="34" charset="0"/>
              </a:rPr>
              <a:t>over a full-frame photo</a:t>
            </a:r>
          </a:p>
          <a:p>
            <a:pPr lvl="0"/>
            <a:endParaRPr lang="en-US" dirty="0"/>
          </a:p>
        </p:txBody>
      </p:sp>
      <p:sp>
        <p:nvSpPr>
          <p:cNvPr id="16" name="Text Placeholder 4">
            <a:extLst>
              <a:ext uri="{FF2B5EF4-FFF2-40B4-BE49-F238E27FC236}">
                <a16:creationId xmlns:a16="http://schemas.microsoft.com/office/drawing/2014/main" id="{C09796EA-028A-4163-99CD-81F4F66D2D06}"/>
              </a:ext>
            </a:extLst>
          </p:cNvPr>
          <p:cNvSpPr>
            <a:spLocks noGrp="1"/>
          </p:cNvSpPr>
          <p:nvPr>
            <p:ph type="body" sz="quarter" idx="15" hasCustomPrompt="1"/>
          </p:nvPr>
        </p:nvSpPr>
        <p:spPr>
          <a:xfrm>
            <a:off x="1151467" y="3160670"/>
            <a:ext cx="5233940" cy="3163929"/>
          </a:xfrm>
          <a:prstGeom prst="rect">
            <a:avLst/>
          </a:prstGeom>
        </p:spPr>
        <p:txBody>
          <a:bodyPr/>
          <a:lstStyle>
            <a:lvl1pPr>
              <a:defRPr sz="2400">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panose="020B0604020202020204" pitchFamily="34" charset="0"/>
              <a:buChar char="•"/>
              <a:defRPr sz="1800">
                <a:latin typeface="Century Gothic" charset="0"/>
                <a:ea typeface="Arial" panose="020B0604020202020204" pitchFamily="34" charset="0"/>
                <a:cs typeface="Century Gothic" charset="0"/>
              </a:defRPr>
            </a:lvl2pPr>
            <a:lvl3pPr marL="914400" indent="0">
              <a:buFont typeface="Arial" panose="020B0604020202020204" pitchFamily="34" charset="0"/>
              <a:buNone/>
              <a:defRPr>
                <a:latin typeface="Century Gothic" charset="0"/>
                <a:ea typeface="Arial" panose="020B0604020202020204" pitchFamily="34" charset="0"/>
                <a:cs typeface="Century Gothic" charset="0"/>
              </a:defRPr>
            </a:lvl3pPr>
            <a:lvl4pPr marL="1371600" indent="0">
              <a:buFont typeface="Arial" panose="020B0604020202020204" pitchFamily="34" charset="0"/>
              <a:buNone/>
              <a:defRPr>
                <a:latin typeface="Century Gothic" charset="0"/>
                <a:ea typeface="Arial" panose="020B0604020202020204" pitchFamily="34" charset="0"/>
                <a:cs typeface="Century Gothic" charset="0"/>
              </a:defRPr>
            </a:lvl4pPr>
            <a:lvl5pPr marL="1828800" indent="0">
              <a:buFont typeface="Arial" panose="020B0604020202020204" pitchFamily="34" charset="0"/>
              <a:buNone/>
              <a:defRPr>
                <a:latin typeface="Century Gothic" charset="0"/>
                <a:ea typeface="Arial" panose="020B0604020202020204" pitchFamily="34" charset="0"/>
                <a:cs typeface="Century Gothic" charset="0"/>
              </a:defRPr>
            </a:lvl5pPr>
          </a:lstStyle>
          <a:p>
            <a:pPr lvl="0"/>
            <a:r>
              <a:rPr lang="en-US"/>
              <a:t>Type text here—resize text or transparency boxes as needed</a:t>
            </a:r>
          </a:p>
          <a:p>
            <a:pPr lvl="0"/>
            <a:endParaRPr lang="en-US"/>
          </a:p>
          <a:p>
            <a:pPr lvl="0"/>
            <a:endParaRPr lang="en-US"/>
          </a:p>
          <a:p>
            <a:pPr lvl="0"/>
            <a:r>
              <a:rPr lang="en-US"/>
              <a:t>Right-click on image to change picture, from a file, browse to find your image—do not use this image</a:t>
            </a:r>
          </a:p>
        </p:txBody>
      </p:sp>
      <p:grpSp>
        <p:nvGrpSpPr>
          <p:cNvPr id="17" name="Group 16">
            <a:extLst>
              <a:ext uri="{FF2B5EF4-FFF2-40B4-BE49-F238E27FC236}">
                <a16:creationId xmlns:a16="http://schemas.microsoft.com/office/drawing/2014/main" id="{64E8B11B-3572-4F91-B33D-4D5CE21647D6}"/>
              </a:ext>
            </a:extLst>
          </p:cNvPr>
          <p:cNvGrpSpPr/>
          <p:nvPr userDrawn="1"/>
        </p:nvGrpSpPr>
        <p:grpSpPr>
          <a:xfrm>
            <a:off x="3443229" y="743485"/>
            <a:ext cx="650417" cy="615297"/>
            <a:chOff x="8176581" y="406764"/>
            <a:chExt cx="538212" cy="515967"/>
          </a:xfrm>
        </p:grpSpPr>
        <p:sp>
          <p:nvSpPr>
            <p:cNvPr id="18" name="Rectangle 17">
              <a:extLst>
                <a:ext uri="{FF2B5EF4-FFF2-40B4-BE49-F238E27FC236}">
                  <a16:creationId xmlns:a16="http://schemas.microsoft.com/office/drawing/2014/main" id="{1AA24B45-B3A1-49B4-8869-BF385EE35CFB}"/>
                </a:ext>
              </a:extLst>
            </p:cNvPr>
            <p:cNvSpPr/>
            <p:nvPr/>
          </p:nvSpPr>
          <p:spPr>
            <a:xfrm>
              <a:off x="8176581" y="406764"/>
              <a:ext cx="538212" cy="515967"/>
            </a:xfrm>
            <a:prstGeom prst="rect">
              <a:avLst/>
            </a:prstGeom>
            <a:solidFill>
              <a:srgbClr val="F2A13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w="9525">
                  <a:solidFill>
                    <a:schemeClr val="tx1"/>
                  </a:solidFill>
                </a:ln>
              </a:endParaRPr>
            </a:p>
          </p:txBody>
        </p:sp>
        <p:sp>
          <p:nvSpPr>
            <p:cNvPr id="19" name="Oval 18">
              <a:extLst>
                <a:ext uri="{FF2B5EF4-FFF2-40B4-BE49-F238E27FC236}">
                  <a16:creationId xmlns:a16="http://schemas.microsoft.com/office/drawing/2014/main" id="{91FF198D-1B11-43E2-90C9-705FADE7E55E}"/>
                </a:ext>
              </a:extLst>
            </p:cNvPr>
            <p:cNvSpPr/>
            <p:nvPr/>
          </p:nvSpPr>
          <p:spPr>
            <a:xfrm>
              <a:off x="8210523" y="429015"/>
              <a:ext cx="470328" cy="471464"/>
            </a:xfrm>
            <a:prstGeom prst="ellipse">
              <a:avLst/>
            </a:prstGeom>
            <a:solidFill>
              <a:srgbClr val="69BC9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9284588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Content, and Photo">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EBCE367-CA36-9743-9A29-45CBC39A48DC}"/>
              </a:ext>
            </a:extLst>
          </p:cNvPr>
          <p:cNvSpPr>
            <a:spLocks noGrp="1"/>
          </p:cNvSpPr>
          <p:nvPr>
            <p:ph type="title"/>
          </p:nvPr>
        </p:nvSpPr>
        <p:spPr>
          <a:xfrm>
            <a:off x="838200" y="365126"/>
            <a:ext cx="10515600" cy="1305820"/>
          </a:xfrm>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p>
        </p:txBody>
      </p:sp>
      <p:sp>
        <p:nvSpPr>
          <p:cNvPr id="4" name="Text Placeholder 3">
            <a:extLst>
              <a:ext uri="{FF2B5EF4-FFF2-40B4-BE49-F238E27FC236}">
                <a16:creationId xmlns:a16="http://schemas.microsoft.com/office/drawing/2014/main" id="{7F60D769-B2F8-1741-AFE7-D3BE83B40DD6}"/>
              </a:ext>
            </a:extLst>
          </p:cNvPr>
          <p:cNvSpPr>
            <a:spLocks noGrp="1"/>
          </p:cNvSpPr>
          <p:nvPr>
            <p:ph type="body" sz="quarter" idx="10"/>
          </p:nvPr>
        </p:nvSpPr>
        <p:spPr>
          <a:xfrm>
            <a:off x="838200" y="1851027"/>
            <a:ext cx="5124450" cy="4092574"/>
          </a:xfrm>
        </p:spPr>
        <p:txBody>
          <a:bodyPr/>
          <a:lstStyle>
            <a:lvl1pPr marL="0" indent="0">
              <a:buNone/>
              <a:defRPr/>
            </a:lvl1pPr>
          </a:lstStyle>
          <a:p>
            <a:pPr lvl="0"/>
            <a:r>
              <a:rPr lang="en-US"/>
              <a:t>Click to edit Master text styles</a:t>
            </a:r>
          </a:p>
        </p:txBody>
      </p:sp>
      <p:sp>
        <p:nvSpPr>
          <p:cNvPr id="6" name="Picture Placeholder 5">
            <a:extLst>
              <a:ext uri="{FF2B5EF4-FFF2-40B4-BE49-F238E27FC236}">
                <a16:creationId xmlns:a16="http://schemas.microsoft.com/office/drawing/2014/main" id="{63769885-89E8-5842-8830-5DFD9346859B}"/>
              </a:ext>
            </a:extLst>
          </p:cNvPr>
          <p:cNvSpPr>
            <a:spLocks noGrp="1"/>
          </p:cNvSpPr>
          <p:nvPr>
            <p:ph type="pic" sz="quarter" idx="11"/>
          </p:nvPr>
        </p:nvSpPr>
        <p:spPr>
          <a:xfrm>
            <a:off x="6496050" y="2324100"/>
            <a:ext cx="4857750" cy="3086100"/>
          </a:xfrm>
        </p:spPr>
        <p:txBody>
          <a:bodyPr/>
          <a:lstStyle/>
          <a:p>
            <a:r>
              <a:rPr lang="en-US"/>
              <a:t>Click icon to add picture</a:t>
            </a:r>
          </a:p>
        </p:txBody>
      </p:sp>
      <p:sp>
        <p:nvSpPr>
          <p:cNvPr id="14" name="Slide Number Placeholder 5">
            <a:extLst>
              <a:ext uri="{FF2B5EF4-FFF2-40B4-BE49-F238E27FC236}">
                <a16:creationId xmlns:a16="http://schemas.microsoft.com/office/drawing/2014/main" id="{48547162-1AEE-2249-9AA7-721F94DC70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5"/>
                </a:solidFill>
              </a:defRPr>
            </a:lvl1pPr>
          </a:lstStyle>
          <a:p>
            <a:fld id="{52BCCA79-A2F2-4859-A872-B8CFFAAD3A42}" type="slidenum">
              <a:rPr lang="en-US" smtClean="0"/>
              <a:t>‹#›</a:t>
            </a:fld>
            <a:endParaRPr lang="en-US"/>
          </a:p>
        </p:txBody>
      </p:sp>
      <p:sp>
        <p:nvSpPr>
          <p:cNvPr id="7" name="Round Same Side Corner Rectangle 6">
            <a:extLst>
              <a:ext uri="{FF2B5EF4-FFF2-40B4-BE49-F238E27FC236}">
                <a16:creationId xmlns:a16="http://schemas.microsoft.com/office/drawing/2014/main" id="{3761CC88-064B-934B-97A1-A44CA76C2C81}"/>
              </a:ext>
            </a:extLst>
          </p:cNvPr>
          <p:cNvSpPr/>
          <p:nvPr/>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Tree>
    <p:extLst>
      <p:ext uri="{BB962C8B-B14F-4D97-AF65-F5344CB8AC3E}">
        <p14:creationId xmlns:p14="http://schemas.microsoft.com/office/powerpoint/2010/main" val="6386294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Super Title, Content, and Photo">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F60D769-B2F8-1741-AFE7-D3BE83B40DD6}"/>
              </a:ext>
            </a:extLst>
          </p:cNvPr>
          <p:cNvSpPr>
            <a:spLocks noGrp="1"/>
          </p:cNvSpPr>
          <p:nvPr>
            <p:ph type="body" sz="quarter" idx="10"/>
          </p:nvPr>
        </p:nvSpPr>
        <p:spPr>
          <a:xfrm>
            <a:off x="838200" y="1851027"/>
            <a:ext cx="5124450" cy="4092574"/>
          </a:xfrm>
        </p:spPr>
        <p:txBody>
          <a:bodyPr/>
          <a:lstStyle>
            <a:lvl1pPr marL="0" indent="0">
              <a:buNone/>
              <a:defRPr/>
            </a:lvl1pPr>
          </a:lstStyle>
          <a:p>
            <a:pPr lvl="0"/>
            <a:r>
              <a:rPr lang="en-US"/>
              <a:t>Click to edit Master text styles</a:t>
            </a:r>
          </a:p>
        </p:txBody>
      </p:sp>
      <p:sp>
        <p:nvSpPr>
          <p:cNvPr id="6" name="Picture Placeholder 5">
            <a:extLst>
              <a:ext uri="{FF2B5EF4-FFF2-40B4-BE49-F238E27FC236}">
                <a16:creationId xmlns:a16="http://schemas.microsoft.com/office/drawing/2014/main" id="{63769885-89E8-5842-8830-5DFD9346859B}"/>
              </a:ext>
            </a:extLst>
          </p:cNvPr>
          <p:cNvSpPr>
            <a:spLocks noGrp="1"/>
          </p:cNvSpPr>
          <p:nvPr>
            <p:ph type="pic" sz="quarter" idx="11"/>
          </p:nvPr>
        </p:nvSpPr>
        <p:spPr>
          <a:xfrm>
            <a:off x="6496050" y="2324100"/>
            <a:ext cx="4857750" cy="3086100"/>
          </a:xfrm>
        </p:spPr>
        <p:txBody>
          <a:bodyPr/>
          <a:lstStyle/>
          <a:p>
            <a:r>
              <a:rPr lang="en-US"/>
              <a:t>Click icon to add picture</a:t>
            </a:r>
          </a:p>
        </p:txBody>
      </p:sp>
      <p:sp>
        <p:nvSpPr>
          <p:cNvPr id="7" name="Title 1">
            <a:extLst>
              <a:ext uri="{FF2B5EF4-FFF2-40B4-BE49-F238E27FC236}">
                <a16:creationId xmlns:a16="http://schemas.microsoft.com/office/drawing/2014/main" id="{2B5220B4-1A1A-DD4E-B6CE-5DA89B77B60C}"/>
              </a:ext>
            </a:extLst>
          </p:cNvPr>
          <p:cNvSpPr>
            <a:spLocks noGrp="1"/>
          </p:cNvSpPr>
          <p:nvPr>
            <p:ph type="title"/>
          </p:nvPr>
        </p:nvSpPr>
        <p:spPr>
          <a:xfrm>
            <a:off x="838200" y="755650"/>
            <a:ext cx="10515600" cy="935038"/>
          </a:xfrm>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p>
        </p:txBody>
      </p:sp>
      <p:sp>
        <p:nvSpPr>
          <p:cNvPr id="10" name="Text Placeholder 10">
            <a:extLst>
              <a:ext uri="{FF2B5EF4-FFF2-40B4-BE49-F238E27FC236}">
                <a16:creationId xmlns:a16="http://schemas.microsoft.com/office/drawing/2014/main" id="{8B846F29-C348-BE48-8800-83CEB01C05CF}"/>
              </a:ext>
            </a:extLst>
          </p:cNvPr>
          <p:cNvSpPr>
            <a:spLocks noGrp="1"/>
          </p:cNvSpPr>
          <p:nvPr>
            <p:ph type="body" sz="quarter" idx="12" hasCustomPrompt="1"/>
          </p:nvPr>
        </p:nvSpPr>
        <p:spPr>
          <a:xfrm>
            <a:off x="838200" y="365125"/>
            <a:ext cx="5384180" cy="390525"/>
          </a:xfrm>
        </p:spPr>
        <p:txBody>
          <a:bodyPr anchor="ctr" anchorCtr="0">
            <a:noAutofit/>
          </a:bodyPr>
          <a:lstStyle>
            <a:lvl1pPr marL="0" indent="0">
              <a:buNone/>
              <a:defRPr sz="1800" b="0" i="0">
                <a:solidFill>
                  <a:schemeClr val="accent3"/>
                </a:solidFill>
                <a:latin typeface="Source Sans Pro" panose="020B0503030403020204" pitchFamily="34" charset="0"/>
                <a:ea typeface="Source Sans Pro" panose="020B0503030403020204" pitchFamily="34" charset="0"/>
              </a:defRPr>
            </a:lvl1pPr>
          </a:lstStyle>
          <a:p>
            <a:pPr lvl="0"/>
            <a:r>
              <a:rPr lang="en-US"/>
              <a:t>SUPER- TITLE</a:t>
            </a:r>
          </a:p>
        </p:txBody>
      </p:sp>
      <p:sp>
        <p:nvSpPr>
          <p:cNvPr id="11" name="Slide Number Placeholder 5">
            <a:extLst>
              <a:ext uri="{FF2B5EF4-FFF2-40B4-BE49-F238E27FC236}">
                <a16:creationId xmlns:a16="http://schemas.microsoft.com/office/drawing/2014/main" id="{A19EA67D-05D0-9342-90AC-9FA46761A9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5"/>
                </a:solidFill>
              </a:defRPr>
            </a:lvl1pPr>
          </a:lstStyle>
          <a:p>
            <a:fld id="{52BCCA79-A2F2-4859-A872-B8CFFAAD3A42}" type="slidenum">
              <a:rPr lang="en-US" smtClean="0"/>
              <a:t>‹#›</a:t>
            </a:fld>
            <a:endParaRPr lang="en-US"/>
          </a:p>
        </p:txBody>
      </p:sp>
      <p:sp>
        <p:nvSpPr>
          <p:cNvPr id="9" name="Round Same Side Corner Rectangle 8">
            <a:extLst>
              <a:ext uri="{FF2B5EF4-FFF2-40B4-BE49-F238E27FC236}">
                <a16:creationId xmlns:a16="http://schemas.microsoft.com/office/drawing/2014/main" id="{86211BE4-39BD-8147-A2E6-8A2576580482}"/>
              </a:ext>
            </a:extLst>
          </p:cNvPr>
          <p:cNvSpPr/>
          <p:nvPr/>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Tree>
    <p:extLst>
      <p:ext uri="{BB962C8B-B14F-4D97-AF65-F5344CB8AC3E}">
        <p14:creationId xmlns:p14="http://schemas.microsoft.com/office/powerpoint/2010/main" val="35856597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Content, Blue Background">
    <p:bg>
      <p:bgPr>
        <a:solidFill>
          <a:schemeClr val="accent5">
            <a:lumMod val="20000"/>
            <a:lumOff val="80000"/>
            <a:alpha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10515600" cy="4351338"/>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6F8159A6-4E73-AA4B-8DFD-296BE05C81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5"/>
                </a:solidFill>
              </a:defRPr>
            </a:lvl1pPr>
          </a:lstStyle>
          <a:p>
            <a:fld id="{52BCCA79-A2F2-4859-A872-B8CFFAAD3A42}" type="slidenum">
              <a:rPr lang="en-US" smtClean="0"/>
              <a:t>‹#›</a:t>
            </a:fld>
            <a:endParaRPr lang="en-US"/>
          </a:p>
        </p:txBody>
      </p:sp>
      <p:sp>
        <p:nvSpPr>
          <p:cNvPr id="6" name="Round Same Side Corner Rectangle 5">
            <a:extLst>
              <a:ext uri="{FF2B5EF4-FFF2-40B4-BE49-F238E27FC236}">
                <a16:creationId xmlns:a16="http://schemas.microsoft.com/office/drawing/2014/main" id="{4AD9845C-1CCC-BF4B-9B11-5970A732A97D}"/>
              </a:ext>
            </a:extLst>
          </p:cNvPr>
          <p:cNvSpPr/>
          <p:nvPr/>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Tree>
    <p:extLst>
      <p:ext uri="{BB962C8B-B14F-4D97-AF65-F5344CB8AC3E}">
        <p14:creationId xmlns:p14="http://schemas.microsoft.com/office/powerpoint/2010/main" val="35297324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Super Title, Blue Background">
    <p:bg>
      <p:bgPr>
        <a:solidFill>
          <a:schemeClr val="accent5">
            <a:lumMod val="20000"/>
            <a:lumOff val="80000"/>
            <a:alpha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10515600" cy="4351338"/>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A673AD26-7D39-B142-A0DD-FEAC265B008D}"/>
              </a:ext>
            </a:extLst>
          </p:cNvPr>
          <p:cNvSpPr>
            <a:spLocks noGrp="1"/>
          </p:cNvSpPr>
          <p:nvPr>
            <p:ph type="title"/>
          </p:nvPr>
        </p:nvSpPr>
        <p:spPr>
          <a:xfrm>
            <a:off x="838200" y="755650"/>
            <a:ext cx="10515600" cy="935038"/>
          </a:xfrm>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p>
        </p:txBody>
      </p:sp>
      <p:sp>
        <p:nvSpPr>
          <p:cNvPr id="7" name="Text Placeholder 10">
            <a:extLst>
              <a:ext uri="{FF2B5EF4-FFF2-40B4-BE49-F238E27FC236}">
                <a16:creationId xmlns:a16="http://schemas.microsoft.com/office/drawing/2014/main" id="{104F55B7-333A-D147-A63E-5E1B75ED08C2}"/>
              </a:ext>
            </a:extLst>
          </p:cNvPr>
          <p:cNvSpPr>
            <a:spLocks noGrp="1"/>
          </p:cNvSpPr>
          <p:nvPr>
            <p:ph type="body" sz="quarter" idx="12" hasCustomPrompt="1"/>
          </p:nvPr>
        </p:nvSpPr>
        <p:spPr>
          <a:xfrm>
            <a:off x="838200" y="365125"/>
            <a:ext cx="5384180" cy="390525"/>
          </a:xfrm>
        </p:spPr>
        <p:txBody>
          <a:bodyPr anchor="ctr" anchorCtr="0">
            <a:noAutofit/>
          </a:bodyPr>
          <a:lstStyle>
            <a:lvl1pPr marL="0" indent="0">
              <a:buNone/>
              <a:defRPr sz="1800" b="0" i="0">
                <a:solidFill>
                  <a:schemeClr val="accent3"/>
                </a:solidFill>
                <a:latin typeface="Source Sans Pro" panose="020B0503030403020204" pitchFamily="34" charset="0"/>
                <a:ea typeface="Source Sans Pro" panose="020B0503030403020204" pitchFamily="34" charset="0"/>
              </a:defRPr>
            </a:lvl1pPr>
          </a:lstStyle>
          <a:p>
            <a:pPr lvl="0"/>
            <a:r>
              <a:rPr lang="en-US"/>
              <a:t>SUPER- TITLE</a:t>
            </a:r>
          </a:p>
        </p:txBody>
      </p:sp>
      <p:sp>
        <p:nvSpPr>
          <p:cNvPr id="10" name="Slide Number Placeholder 5">
            <a:extLst>
              <a:ext uri="{FF2B5EF4-FFF2-40B4-BE49-F238E27FC236}">
                <a16:creationId xmlns:a16="http://schemas.microsoft.com/office/drawing/2014/main" id="{0568B449-28E1-CC4A-BF08-237BD4B2E6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5"/>
                </a:solidFill>
              </a:defRPr>
            </a:lvl1pPr>
          </a:lstStyle>
          <a:p>
            <a:fld id="{52BCCA79-A2F2-4859-A872-B8CFFAAD3A42}" type="slidenum">
              <a:rPr lang="en-US" smtClean="0"/>
              <a:t>‹#›</a:t>
            </a:fld>
            <a:endParaRPr lang="en-US"/>
          </a:p>
        </p:txBody>
      </p:sp>
      <p:sp>
        <p:nvSpPr>
          <p:cNvPr id="9" name="Round Same Side Corner Rectangle 8">
            <a:extLst>
              <a:ext uri="{FF2B5EF4-FFF2-40B4-BE49-F238E27FC236}">
                <a16:creationId xmlns:a16="http://schemas.microsoft.com/office/drawing/2014/main" id="{306B2DBC-F1C6-1D4E-B741-C3D0ABB1E760}"/>
              </a:ext>
            </a:extLst>
          </p:cNvPr>
          <p:cNvSpPr/>
          <p:nvPr/>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Tree>
    <p:extLst>
      <p:ext uri="{BB962C8B-B14F-4D97-AF65-F5344CB8AC3E}">
        <p14:creationId xmlns:p14="http://schemas.microsoft.com/office/powerpoint/2010/main" val="10577275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econdary_Title, Content, Orange Background">
    <p:bg>
      <p:bgPr>
        <a:solidFill>
          <a:schemeClr val="bg2">
            <a:lumMod val="20000"/>
            <a:lumOff val="80000"/>
            <a:alpha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47D-34B9-134C-9FCE-6F7F6D6D6C11}"/>
              </a:ext>
            </a:extLst>
          </p:cNvPr>
          <p:cNvSpPr>
            <a:spLocks noGrp="1"/>
          </p:cNvSpPr>
          <p:nvPr>
            <p:ph type="title"/>
          </p:nvPr>
        </p:nvSpPr>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10515600" cy="4351338"/>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FFE88C5-49FE-574A-AB6D-952EC4D847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5"/>
                </a:solidFill>
              </a:defRPr>
            </a:lvl1pPr>
          </a:lstStyle>
          <a:p>
            <a:fld id="{52BCCA79-A2F2-4859-A872-B8CFFAAD3A42}" type="slidenum">
              <a:rPr lang="en-US" smtClean="0"/>
              <a:t>‹#›</a:t>
            </a:fld>
            <a:endParaRPr lang="en-US"/>
          </a:p>
        </p:txBody>
      </p:sp>
      <p:sp>
        <p:nvSpPr>
          <p:cNvPr id="8" name="Round Same Side Corner Rectangle 7">
            <a:extLst>
              <a:ext uri="{FF2B5EF4-FFF2-40B4-BE49-F238E27FC236}">
                <a16:creationId xmlns:a16="http://schemas.microsoft.com/office/drawing/2014/main" id="{C2709370-9511-A149-AF38-F4FF589A4D5F}"/>
              </a:ext>
            </a:extLst>
          </p:cNvPr>
          <p:cNvSpPr/>
          <p:nvPr/>
        </p:nvSpPr>
        <p:spPr>
          <a:xfrm rot="5400000">
            <a:off x="-465906" y="831030"/>
            <a:ext cx="1316819" cy="385009"/>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Tree>
    <p:extLst>
      <p:ext uri="{BB962C8B-B14F-4D97-AF65-F5344CB8AC3E}">
        <p14:creationId xmlns:p14="http://schemas.microsoft.com/office/powerpoint/2010/main" val="31614532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econdary_Title, Super Title, Content, Orange Background">
    <p:bg>
      <p:bgPr>
        <a:solidFill>
          <a:schemeClr val="bg2">
            <a:lumMod val="20000"/>
            <a:lumOff val="80000"/>
            <a:alpha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9CC4B2-B414-134E-916B-65E3D8265B7B}"/>
              </a:ext>
            </a:extLst>
          </p:cNvPr>
          <p:cNvSpPr>
            <a:spLocks noGrp="1"/>
          </p:cNvSpPr>
          <p:nvPr>
            <p:ph sz="half" idx="1"/>
          </p:nvPr>
        </p:nvSpPr>
        <p:spPr>
          <a:xfrm>
            <a:off x="838200" y="1825625"/>
            <a:ext cx="10515600" cy="4351338"/>
          </a:xfrm>
        </p:spPr>
        <p:txBody>
          <a:bodyPr/>
          <a:lstStyle>
            <a:lvl1pPr>
              <a:lnSpc>
                <a:spcPct val="150000"/>
              </a:lnSpc>
              <a:defRPr b="0" i="0">
                <a:latin typeface="Source Sans Pro" panose="020B0503030403020204" pitchFamily="34" charset="0"/>
                <a:ea typeface="Source Sans Pro" panose="020B0503030403020204" pitchFamily="34" charset="0"/>
              </a:defRPr>
            </a:lvl1pPr>
            <a:lvl2pPr>
              <a:lnSpc>
                <a:spcPct val="150000"/>
              </a:lnSpc>
              <a:defRPr b="0" i="0">
                <a:latin typeface="Source Sans Pro" panose="020B0503030403020204" pitchFamily="34" charset="0"/>
                <a:ea typeface="Source Sans Pro" panose="020B0503030403020204" pitchFamily="34" charset="0"/>
              </a:defRPr>
            </a:lvl2pPr>
            <a:lvl3pPr>
              <a:lnSpc>
                <a:spcPct val="150000"/>
              </a:lnSpc>
              <a:defRPr b="0" i="0">
                <a:latin typeface="Source Sans Pro" panose="020B0503030403020204" pitchFamily="34" charset="0"/>
                <a:ea typeface="Source Sans Pro" panose="020B0503030403020204" pitchFamily="34" charset="0"/>
              </a:defRPr>
            </a:lvl3pPr>
            <a:lvl4pPr>
              <a:lnSpc>
                <a:spcPct val="150000"/>
              </a:lnSpc>
              <a:defRPr b="0" i="0">
                <a:latin typeface="Source Sans Pro" panose="020B0503030403020204" pitchFamily="34" charset="0"/>
                <a:ea typeface="Source Sans Pro" panose="020B0503030403020204" pitchFamily="34" charset="0"/>
              </a:defRPr>
            </a:lvl4pPr>
            <a:lvl5pPr>
              <a:lnSpc>
                <a:spcPct val="150000"/>
              </a:lnSpc>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B5D6B55B-9A9A-0546-8C70-8E9BF68871FB}"/>
              </a:ext>
            </a:extLst>
          </p:cNvPr>
          <p:cNvSpPr>
            <a:spLocks noGrp="1"/>
          </p:cNvSpPr>
          <p:nvPr>
            <p:ph type="title"/>
          </p:nvPr>
        </p:nvSpPr>
        <p:spPr>
          <a:xfrm>
            <a:off x="838200" y="755650"/>
            <a:ext cx="10515600" cy="935038"/>
          </a:xfrm>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p>
        </p:txBody>
      </p:sp>
      <p:sp>
        <p:nvSpPr>
          <p:cNvPr id="8" name="Text Placeholder 10">
            <a:extLst>
              <a:ext uri="{FF2B5EF4-FFF2-40B4-BE49-F238E27FC236}">
                <a16:creationId xmlns:a16="http://schemas.microsoft.com/office/drawing/2014/main" id="{42ED39FF-2155-EA46-AAF1-671AF72A89E2}"/>
              </a:ext>
            </a:extLst>
          </p:cNvPr>
          <p:cNvSpPr>
            <a:spLocks noGrp="1"/>
          </p:cNvSpPr>
          <p:nvPr>
            <p:ph type="body" sz="quarter" idx="12" hasCustomPrompt="1"/>
          </p:nvPr>
        </p:nvSpPr>
        <p:spPr>
          <a:xfrm>
            <a:off x="838200" y="365125"/>
            <a:ext cx="5384180" cy="390525"/>
          </a:xfrm>
        </p:spPr>
        <p:txBody>
          <a:bodyPr anchor="ctr" anchorCtr="0">
            <a:noAutofit/>
          </a:bodyPr>
          <a:lstStyle>
            <a:lvl1pPr marL="0" indent="0">
              <a:buNone/>
              <a:defRPr sz="1800" b="0" i="0">
                <a:solidFill>
                  <a:schemeClr val="accent3"/>
                </a:solidFill>
                <a:latin typeface="Source Sans Pro" panose="020B0503030403020204" pitchFamily="34" charset="0"/>
                <a:ea typeface="Source Sans Pro" panose="020B0503030403020204" pitchFamily="34" charset="0"/>
              </a:defRPr>
            </a:lvl1pPr>
          </a:lstStyle>
          <a:p>
            <a:pPr lvl="0"/>
            <a:r>
              <a:rPr lang="en-US"/>
              <a:t>SUPER- TITLE</a:t>
            </a:r>
          </a:p>
        </p:txBody>
      </p:sp>
      <p:sp>
        <p:nvSpPr>
          <p:cNvPr id="10" name="Slide Number Placeholder 5">
            <a:extLst>
              <a:ext uri="{FF2B5EF4-FFF2-40B4-BE49-F238E27FC236}">
                <a16:creationId xmlns:a16="http://schemas.microsoft.com/office/drawing/2014/main" id="{1FA0C34C-5072-024C-9F80-DBBFB4977D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5"/>
                </a:solidFill>
              </a:defRPr>
            </a:lvl1pPr>
          </a:lstStyle>
          <a:p>
            <a:fld id="{52BCCA79-A2F2-4859-A872-B8CFFAAD3A42}" type="slidenum">
              <a:rPr lang="en-US" smtClean="0"/>
              <a:t>‹#›</a:t>
            </a:fld>
            <a:endParaRPr lang="en-US"/>
          </a:p>
        </p:txBody>
      </p:sp>
      <p:sp>
        <p:nvSpPr>
          <p:cNvPr id="9" name="Round Same Side Corner Rectangle 8">
            <a:extLst>
              <a:ext uri="{FF2B5EF4-FFF2-40B4-BE49-F238E27FC236}">
                <a16:creationId xmlns:a16="http://schemas.microsoft.com/office/drawing/2014/main" id="{C73B2069-D4F2-DF4E-82F8-E59DA8C19313}"/>
              </a:ext>
            </a:extLst>
          </p:cNvPr>
          <p:cNvSpPr/>
          <p:nvPr/>
        </p:nvSpPr>
        <p:spPr>
          <a:xfrm rot="5400000">
            <a:off x="-465906" y="831030"/>
            <a:ext cx="1316819" cy="385009"/>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Tree>
    <p:extLst>
      <p:ext uri="{BB962C8B-B14F-4D97-AF65-F5344CB8AC3E}">
        <p14:creationId xmlns:p14="http://schemas.microsoft.com/office/powerpoint/2010/main" val="6896044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Key Messag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A47AE63-9CF3-294A-8B6D-2A4280EAF177}"/>
              </a:ext>
            </a:extLst>
          </p:cNvPr>
          <p:cNvSpPr>
            <a:spLocks noGrp="1"/>
          </p:cNvSpPr>
          <p:nvPr>
            <p:ph type="body" sz="quarter" idx="10" hasCustomPrompt="1"/>
          </p:nvPr>
        </p:nvSpPr>
        <p:spPr>
          <a:xfrm>
            <a:off x="1495425" y="1485900"/>
            <a:ext cx="9201150" cy="3886200"/>
          </a:xfrm>
        </p:spPr>
        <p:txBody>
          <a:bodyPr anchor="ctr" anchorCtr="0">
            <a:normAutofit/>
          </a:bodyPr>
          <a:lstStyle>
            <a:lvl1pPr marL="0" indent="0" algn="ctr">
              <a:buNone/>
              <a:defRPr sz="4400" b="0" i="0">
                <a:solidFill>
                  <a:schemeClr val="accent5">
                    <a:lumMod val="75000"/>
                  </a:schemeClr>
                </a:solidFill>
                <a:latin typeface="Roboto Condensed" panose="02000000000000000000" pitchFamily="2" charset="0"/>
                <a:ea typeface="Roboto Condensed" panose="02000000000000000000" pitchFamily="2" charset="0"/>
                <a:cs typeface="Roboto Condensed" panose="02000000000000000000" pitchFamily="2" charset="0"/>
              </a:defRPr>
            </a:lvl1pPr>
          </a:lstStyle>
          <a:p>
            <a:pPr lvl="0"/>
            <a:r>
              <a:rPr lang="en-US"/>
              <a:t>Key Message</a:t>
            </a:r>
          </a:p>
        </p:txBody>
      </p:sp>
    </p:spTree>
    <p:extLst>
      <p:ext uri="{BB962C8B-B14F-4D97-AF65-F5344CB8AC3E}">
        <p14:creationId xmlns:p14="http://schemas.microsoft.com/office/powerpoint/2010/main" val="22650310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Content, Full Photo">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EBCE367-CA36-9743-9A29-45CBC39A48DC}"/>
              </a:ext>
            </a:extLst>
          </p:cNvPr>
          <p:cNvSpPr>
            <a:spLocks noGrp="1"/>
          </p:cNvSpPr>
          <p:nvPr>
            <p:ph type="title"/>
          </p:nvPr>
        </p:nvSpPr>
        <p:spPr>
          <a:xfrm>
            <a:off x="838200" y="365126"/>
            <a:ext cx="5124450" cy="1305820"/>
          </a:xfrm>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p>
        </p:txBody>
      </p:sp>
      <p:sp>
        <p:nvSpPr>
          <p:cNvPr id="4" name="Text Placeholder 3">
            <a:extLst>
              <a:ext uri="{FF2B5EF4-FFF2-40B4-BE49-F238E27FC236}">
                <a16:creationId xmlns:a16="http://schemas.microsoft.com/office/drawing/2014/main" id="{7F60D769-B2F8-1741-AFE7-D3BE83B40DD6}"/>
              </a:ext>
            </a:extLst>
          </p:cNvPr>
          <p:cNvSpPr>
            <a:spLocks noGrp="1"/>
          </p:cNvSpPr>
          <p:nvPr>
            <p:ph type="body" sz="quarter" idx="10"/>
          </p:nvPr>
        </p:nvSpPr>
        <p:spPr>
          <a:xfrm>
            <a:off x="838200" y="1851027"/>
            <a:ext cx="5124450" cy="4092574"/>
          </a:xfrm>
        </p:spPr>
        <p:txBody>
          <a:bodyPr/>
          <a:lstStyle>
            <a:lvl1pPr marL="0" indent="0">
              <a:buNone/>
              <a:defRPr/>
            </a:lvl1pPr>
          </a:lstStyle>
          <a:p>
            <a:pPr lvl="0"/>
            <a:r>
              <a:rPr lang="en-US"/>
              <a:t>Click to edit Master text styles</a:t>
            </a:r>
          </a:p>
        </p:txBody>
      </p:sp>
      <p:sp>
        <p:nvSpPr>
          <p:cNvPr id="6" name="Picture Placeholder 5">
            <a:extLst>
              <a:ext uri="{FF2B5EF4-FFF2-40B4-BE49-F238E27FC236}">
                <a16:creationId xmlns:a16="http://schemas.microsoft.com/office/drawing/2014/main" id="{63769885-89E8-5842-8830-5DFD9346859B}"/>
              </a:ext>
            </a:extLst>
          </p:cNvPr>
          <p:cNvSpPr>
            <a:spLocks noGrp="1"/>
          </p:cNvSpPr>
          <p:nvPr>
            <p:ph type="pic" sz="quarter" idx="11" hasCustomPrompt="1"/>
          </p:nvPr>
        </p:nvSpPr>
        <p:spPr>
          <a:xfrm>
            <a:off x="6496050" y="0"/>
            <a:ext cx="5695950" cy="6858000"/>
          </a:xfrm>
        </p:spPr>
        <p:txBody>
          <a:bodyPr anchor="ctr" anchorCtr="1"/>
          <a:lstStyle>
            <a:lvl1pPr marL="0" indent="0">
              <a:buNone/>
              <a:defRPr/>
            </a:lvl1pPr>
          </a:lstStyle>
          <a:p>
            <a:r>
              <a:rPr lang="en-US"/>
              <a:t>Insert Photo Here</a:t>
            </a:r>
          </a:p>
        </p:txBody>
      </p:sp>
      <p:sp>
        <p:nvSpPr>
          <p:cNvPr id="7" name="Round Same Side Corner Rectangle 6">
            <a:extLst>
              <a:ext uri="{FF2B5EF4-FFF2-40B4-BE49-F238E27FC236}">
                <a16:creationId xmlns:a16="http://schemas.microsoft.com/office/drawing/2014/main" id="{E4F6A283-A9C2-6349-8E4B-6C7F7BB2A056}"/>
              </a:ext>
            </a:extLst>
          </p:cNvPr>
          <p:cNvSpPr/>
          <p:nvPr/>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Tree>
    <p:extLst>
      <p:ext uri="{BB962C8B-B14F-4D97-AF65-F5344CB8AC3E}">
        <p14:creationId xmlns:p14="http://schemas.microsoft.com/office/powerpoint/2010/main" val="32734230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Content, 3 Accent Photos">
    <p:spTree>
      <p:nvGrpSpPr>
        <p:cNvPr id="1" name=""/>
        <p:cNvGrpSpPr/>
        <p:nvPr/>
      </p:nvGrpSpPr>
      <p:grpSpPr>
        <a:xfrm>
          <a:off x="0" y="0"/>
          <a:ext cx="0" cy="0"/>
          <a:chOff x="0" y="0"/>
          <a:chExt cx="0" cy="0"/>
        </a:xfrm>
      </p:grpSpPr>
      <p:sp>
        <p:nvSpPr>
          <p:cNvPr id="15" name="Picture Placeholder 8">
            <a:extLst>
              <a:ext uri="{FF2B5EF4-FFF2-40B4-BE49-F238E27FC236}">
                <a16:creationId xmlns:a16="http://schemas.microsoft.com/office/drawing/2014/main" id="{0EE88B5F-4857-F241-ABAC-2469ED1AA2F2}"/>
              </a:ext>
            </a:extLst>
          </p:cNvPr>
          <p:cNvSpPr>
            <a:spLocks noGrp="1"/>
          </p:cNvSpPr>
          <p:nvPr>
            <p:ph type="pic" sz="quarter" idx="18" hasCustomPrompt="1"/>
          </p:nvPr>
        </p:nvSpPr>
        <p:spPr>
          <a:xfrm>
            <a:off x="4394266" y="1302329"/>
            <a:ext cx="2841758" cy="2716694"/>
          </a:xfrm>
          <a:prstGeom prst="roundRect">
            <a:avLst/>
          </a:prstGeom>
          <a:solidFill>
            <a:schemeClr val="bg2">
              <a:lumMod val="20000"/>
              <a:lumOff val="80000"/>
            </a:schemeClr>
          </a:solidFill>
        </p:spPr>
        <p:txBody>
          <a:bodyPr anchor="ctr">
            <a:normAutofit/>
          </a:bodyPr>
          <a:lstStyle>
            <a:lvl1pPr marL="242888"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1" i="0">
                <a:solidFill>
                  <a:schemeClr val="tx1"/>
                </a:solidFill>
                <a:latin typeface="Source Sans Pro Semibold" panose="020B0503030403020204" pitchFamily="34" charset="77"/>
              </a:defRPr>
            </a:lvl1pPr>
          </a:lstStyle>
          <a:p>
            <a:r>
              <a:rPr lang="en-US"/>
              <a:t>CLICK ICON TO ADD PICTURE</a:t>
            </a:r>
          </a:p>
        </p:txBody>
      </p:sp>
      <p:sp>
        <p:nvSpPr>
          <p:cNvPr id="12" name="Title 1">
            <a:extLst>
              <a:ext uri="{FF2B5EF4-FFF2-40B4-BE49-F238E27FC236}">
                <a16:creationId xmlns:a16="http://schemas.microsoft.com/office/drawing/2014/main" id="{2EBCE367-CA36-9743-9A29-45CBC39A48DC}"/>
              </a:ext>
            </a:extLst>
          </p:cNvPr>
          <p:cNvSpPr>
            <a:spLocks noGrp="1"/>
          </p:cNvSpPr>
          <p:nvPr>
            <p:ph type="title"/>
          </p:nvPr>
        </p:nvSpPr>
        <p:spPr>
          <a:xfrm>
            <a:off x="838200" y="365126"/>
            <a:ext cx="3295650" cy="1360524"/>
          </a:xfrm>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p>
        </p:txBody>
      </p:sp>
      <p:sp>
        <p:nvSpPr>
          <p:cNvPr id="4" name="Text Placeholder 3">
            <a:extLst>
              <a:ext uri="{FF2B5EF4-FFF2-40B4-BE49-F238E27FC236}">
                <a16:creationId xmlns:a16="http://schemas.microsoft.com/office/drawing/2014/main" id="{7F60D769-B2F8-1741-AFE7-D3BE83B40DD6}"/>
              </a:ext>
            </a:extLst>
          </p:cNvPr>
          <p:cNvSpPr>
            <a:spLocks noGrp="1"/>
          </p:cNvSpPr>
          <p:nvPr>
            <p:ph type="body" sz="quarter" idx="10"/>
          </p:nvPr>
        </p:nvSpPr>
        <p:spPr>
          <a:xfrm>
            <a:off x="838200" y="1851026"/>
            <a:ext cx="3295650" cy="4264023"/>
          </a:xfrm>
        </p:spPr>
        <p:txBody>
          <a:bodyPr>
            <a:normAutofit/>
          </a:bodyPr>
          <a:lstStyle>
            <a:lvl1pPr marL="0" indent="0">
              <a:buNone/>
              <a:defRPr sz="2200"/>
            </a:lvl1pPr>
          </a:lstStyle>
          <a:p>
            <a:pPr lvl="0"/>
            <a:r>
              <a:rPr lang="en-US"/>
              <a:t>Click to edit Master text styles</a:t>
            </a:r>
          </a:p>
        </p:txBody>
      </p:sp>
      <p:sp>
        <p:nvSpPr>
          <p:cNvPr id="7" name="Rounded Rectangle 10">
            <a:extLst>
              <a:ext uri="{FF2B5EF4-FFF2-40B4-BE49-F238E27FC236}">
                <a16:creationId xmlns:a16="http://schemas.microsoft.com/office/drawing/2014/main" id="{F68255D2-F468-E84E-BDB4-C5F652F8E1C2}"/>
              </a:ext>
            </a:extLst>
          </p:cNvPr>
          <p:cNvSpPr/>
          <p:nvPr/>
        </p:nvSpPr>
        <p:spPr>
          <a:xfrm>
            <a:off x="5647589" y="-3364"/>
            <a:ext cx="4646649" cy="5487734"/>
          </a:xfrm>
          <a:custGeom>
            <a:avLst/>
            <a:gdLst>
              <a:gd name="connsiteX0" fmla="*/ 0 w 4643963"/>
              <a:gd name="connsiteY0" fmla="*/ 316811 h 5770100"/>
              <a:gd name="connsiteX1" fmla="*/ 316811 w 4643963"/>
              <a:gd name="connsiteY1" fmla="*/ 0 h 5770100"/>
              <a:gd name="connsiteX2" fmla="*/ 4327152 w 4643963"/>
              <a:gd name="connsiteY2" fmla="*/ 0 h 5770100"/>
              <a:gd name="connsiteX3" fmla="*/ 4643963 w 4643963"/>
              <a:gd name="connsiteY3" fmla="*/ 316811 h 5770100"/>
              <a:gd name="connsiteX4" fmla="*/ 4643963 w 4643963"/>
              <a:gd name="connsiteY4" fmla="*/ 5453289 h 5770100"/>
              <a:gd name="connsiteX5" fmla="*/ 4327152 w 4643963"/>
              <a:gd name="connsiteY5" fmla="*/ 5770100 h 5770100"/>
              <a:gd name="connsiteX6" fmla="*/ 316811 w 4643963"/>
              <a:gd name="connsiteY6" fmla="*/ 5770100 h 5770100"/>
              <a:gd name="connsiteX7" fmla="*/ 0 w 4643963"/>
              <a:gd name="connsiteY7" fmla="*/ 5453289 h 5770100"/>
              <a:gd name="connsiteX8" fmla="*/ 0 w 4643963"/>
              <a:gd name="connsiteY8" fmla="*/ 316811 h 5770100"/>
              <a:gd name="connsiteX0" fmla="*/ 0 w 4643963"/>
              <a:gd name="connsiteY0" fmla="*/ 316811 h 5770100"/>
              <a:gd name="connsiteX1" fmla="*/ 316811 w 4643963"/>
              <a:gd name="connsiteY1" fmla="*/ 0 h 5770100"/>
              <a:gd name="connsiteX2" fmla="*/ 4327152 w 4643963"/>
              <a:gd name="connsiteY2" fmla="*/ 0 h 5770100"/>
              <a:gd name="connsiteX3" fmla="*/ 4643963 w 4643963"/>
              <a:gd name="connsiteY3" fmla="*/ 316811 h 5770100"/>
              <a:gd name="connsiteX4" fmla="*/ 4643963 w 4643963"/>
              <a:gd name="connsiteY4" fmla="*/ 5453289 h 5770100"/>
              <a:gd name="connsiteX5" fmla="*/ 4327152 w 4643963"/>
              <a:gd name="connsiteY5" fmla="*/ 5770100 h 5770100"/>
              <a:gd name="connsiteX6" fmla="*/ 316811 w 4643963"/>
              <a:gd name="connsiteY6" fmla="*/ 5770100 h 5770100"/>
              <a:gd name="connsiteX7" fmla="*/ 0 w 4643963"/>
              <a:gd name="connsiteY7" fmla="*/ 5453289 h 5770100"/>
              <a:gd name="connsiteX8" fmla="*/ 91440 w 4643963"/>
              <a:gd name="connsiteY8" fmla="*/ 408251 h 5770100"/>
              <a:gd name="connsiteX0" fmla="*/ 3976 w 4647939"/>
              <a:gd name="connsiteY0" fmla="*/ 316811 h 5770100"/>
              <a:gd name="connsiteX1" fmla="*/ 320787 w 4647939"/>
              <a:gd name="connsiteY1" fmla="*/ 0 h 5770100"/>
              <a:gd name="connsiteX2" fmla="*/ 4331128 w 4647939"/>
              <a:gd name="connsiteY2" fmla="*/ 0 h 5770100"/>
              <a:gd name="connsiteX3" fmla="*/ 4647939 w 4647939"/>
              <a:gd name="connsiteY3" fmla="*/ 316811 h 5770100"/>
              <a:gd name="connsiteX4" fmla="*/ 4647939 w 4647939"/>
              <a:gd name="connsiteY4" fmla="*/ 5453289 h 5770100"/>
              <a:gd name="connsiteX5" fmla="*/ 4331128 w 4647939"/>
              <a:gd name="connsiteY5" fmla="*/ 5770100 h 5770100"/>
              <a:gd name="connsiteX6" fmla="*/ 320787 w 4647939"/>
              <a:gd name="connsiteY6" fmla="*/ 5770100 h 5770100"/>
              <a:gd name="connsiteX7" fmla="*/ 3976 w 4647939"/>
              <a:gd name="connsiteY7" fmla="*/ 5453289 h 5770100"/>
              <a:gd name="connsiteX8" fmla="*/ 0 w 4647939"/>
              <a:gd name="connsiteY8" fmla="*/ 328738 h 5770100"/>
              <a:gd name="connsiteX0" fmla="*/ 0 w 4643963"/>
              <a:gd name="connsiteY0" fmla="*/ 316811 h 5770100"/>
              <a:gd name="connsiteX1" fmla="*/ 316811 w 4643963"/>
              <a:gd name="connsiteY1" fmla="*/ 0 h 5770100"/>
              <a:gd name="connsiteX2" fmla="*/ 4327152 w 4643963"/>
              <a:gd name="connsiteY2" fmla="*/ 0 h 5770100"/>
              <a:gd name="connsiteX3" fmla="*/ 4643963 w 4643963"/>
              <a:gd name="connsiteY3" fmla="*/ 316811 h 5770100"/>
              <a:gd name="connsiteX4" fmla="*/ 4643963 w 4643963"/>
              <a:gd name="connsiteY4" fmla="*/ 5453289 h 5770100"/>
              <a:gd name="connsiteX5" fmla="*/ 4327152 w 4643963"/>
              <a:gd name="connsiteY5" fmla="*/ 5770100 h 5770100"/>
              <a:gd name="connsiteX6" fmla="*/ 316811 w 4643963"/>
              <a:gd name="connsiteY6" fmla="*/ 5770100 h 5770100"/>
              <a:gd name="connsiteX7" fmla="*/ 0 w 4643963"/>
              <a:gd name="connsiteY7" fmla="*/ 5453289 h 5770100"/>
              <a:gd name="connsiteX8" fmla="*/ 2079 w 4643963"/>
              <a:gd name="connsiteY8" fmla="*/ 334794 h 5770100"/>
              <a:gd name="connsiteX0" fmla="*/ 0 w 4643963"/>
              <a:gd name="connsiteY0" fmla="*/ 316811 h 5770100"/>
              <a:gd name="connsiteX1" fmla="*/ 316811 w 4643963"/>
              <a:gd name="connsiteY1" fmla="*/ 0 h 5770100"/>
              <a:gd name="connsiteX2" fmla="*/ 4327152 w 4643963"/>
              <a:gd name="connsiteY2" fmla="*/ 0 h 5770100"/>
              <a:gd name="connsiteX3" fmla="*/ 4643963 w 4643963"/>
              <a:gd name="connsiteY3" fmla="*/ 316811 h 5770100"/>
              <a:gd name="connsiteX4" fmla="*/ 4643963 w 4643963"/>
              <a:gd name="connsiteY4" fmla="*/ 5453289 h 5770100"/>
              <a:gd name="connsiteX5" fmla="*/ 4327152 w 4643963"/>
              <a:gd name="connsiteY5" fmla="*/ 5770100 h 5770100"/>
              <a:gd name="connsiteX6" fmla="*/ 316811 w 4643963"/>
              <a:gd name="connsiteY6" fmla="*/ 5770100 h 5770100"/>
              <a:gd name="connsiteX7" fmla="*/ 0 w 4643963"/>
              <a:gd name="connsiteY7" fmla="*/ 5453289 h 5770100"/>
              <a:gd name="connsiteX8" fmla="*/ 2079 w 4643963"/>
              <a:gd name="connsiteY8" fmla="*/ 455907 h 5770100"/>
              <a:gd name="connsiteX0" fmla="*/ 316811 w 4643963"/>
              <a:gd name="connsiteY0" fmla="*/ 0 h 5770100"/>
              <a:gd name="connsiteX1" fmla="*/ 4327152 w 4643963"/>
              <a:gd name="connsiteY1" fmla="*/ 0 h 5770100"/>
              <a:gd name="connsiteX2" fmla="*/ 4643963 w 4643963"/>
              <a:gd name="connsiteY2" fmla="*/ 316811 h 5770100"/>
              <a:gd name="connsiteX3" fmla="*/ 4643963 w 4643963"/>
              <a:gd name="connsiteY3" fmla="*/ 5453289 h 5770100"/>
              <a:gd name="connsiteX4" fmla="*/ 4327152 w 4643963"/>
              <a:gd name="connsiteY4" fmla="*/ 5770100 h 5770100"/>
              <a:gd name="connsiteX5" fmla="*/ 316811 w 4643963"/>
              <a:gd name="connsiteY5" fmla="*/ 5770100 h 5770100"/>
              <a:gd name="connsiteX6" fmla="*/ 0 w 4643963"/>
              <a:gd name="connsiteY6" fmla="*/ 5453289 h 5770100"/>
              <a:gd name="connsiteX7" fmla="*/ 2079 w 4643963"/>
              <a:gd name="connsiteY7" fmla="*/ 455907 h 5770100"/>
              <a:gd name="connsiteX0" fmla="*/ 4327152 w 4643963"/>
              <a:gd name="connsiteY0" fmla="*/ 0 h 5770100"/>
              <a:gd name="connsiteX1" fmla="*/ 4643963 w 4643963"/>
              <a:gd name="connsiteY1" fmla="*/ 316811 h 5770100"/>
              <a:gd name="connsiteX2" fmla="*/ 4643963 w 4643963"/>
              <a:gd name="connsiteY2" fmla="*/ 5453289 h 5770100"/>
              <a:gd name="connsiteX3" fmla="*/ 4327152 w 4643963"/>
              <a:gd name="connsiteY3" fmla="*/ 5770100 h 5770100"/>
              <a:gd name="connsiteX4" fmla="*/ 316811 w 4643963"/>
              <a:gd name="connsiteY4" fmla="*/ 5770100 h 5770100"/>
              <a:gd name="connsiteX5" fmla="*/ 0 w 4643963"/>
              <a:gd name="connsiteY5" fmla="*/ 5453289 h 5770100"/>
              <a:gd name="connsiteX6" fmla="*/ 2079 w 4643963"/>
              <a:gd name="connsiteY6" fmla="*/ 455907 h 5770100"/>
              <a:gd name="connsiteX0" fmla="*/ 4643963 w 4643963"/>
              <a:gd name="connsiteY0" fmla="*/ 0 h 5453289"/>
              <a:gd name="connsiteX1" fmla="*/ 4643963 w 4643963"/>
              <a:gd name="connsiteY1" fmla="*/ 5136478 h 5453289"/>
              <a:gd name="connsiteX2" fmla="*/ 4327152 w 4643963"/>
              <a:gd name="connsiteY2" fmla="*/ 5453289 h 5453289"/>
              <a:gd name="connsiteX3" fmla="*/ 316811 w 4643963"/>
              <a:gd name="connsiteY3" fmla="*/ 5453289 h 5453289"/>
              <a:gd name="connsiteX4" fmla="*/ 0 w 4643963"/>
              <a:gd name="connsiteY4" fmla="*/ 5136478 h 5453289"/>
              <a:gd name="connsiteX5" fmla="*/ 2079 w 4643963"/>
              <a:gd name="connsiteY5" fmla="*/ 139096 h 5453289"/>
              <a:gd name="connsiteX0" fmla="*/ 4643963 w 4643963"/>
              <a:gd name="connsiteY0" fmla="*/ 13304 h 5466593"/>
              <a:gd name="connsiteX1" fmla="*/ 4643963 w 4643963"/>
              <a:gd name="connsiteY1" fmla="*/ 5149782 h 5466593"/>
              <a:gd name="connsiteX2" fmla="*/ 4327152 w 4643963"/>
              <a:gd name="connsiteY2" fmla="*/ 5466593 h 5466593"/>
              <a:gd name="connsiteX3" fmla="*/ 316811 w 4643963"/>
              <a:gd name="connsiteY3" fmla="*/ 5466593 h 5466593"/>
              <a:gd name="connsiteX4" fmla="*/ 0 w 4643963"/>
              <a:gd name="connsiteY4" fmla="*/ 5149782 h 5466593"/>
              <a:gd name="connsiteX5" fmla="*/ 2079 w 4643963"/>
              <a:gd name="connsiteY5" fmla="*/ 0 h 5466593"/>
              <a:gd name="connsiteX0" fmla="*/ 4636529 w 4643963"/>
              <a:gd name="connsiteY0" fmla="*/ 0 h 5483026"/>
              <a:gd name="connsiteX1" fmla="*/ 4643963 w 4643963"/>
              <a:gd name="connsiteY1" fmla="*/ 5166215 h 5483026"/>
              <a:gd name="connsiteX2" fmla="*/ 4327152 w 4643963"/>
              <a:gd name="connsiteY2" fmla="*/ 5483026 h 5483026"/>
              <a:gd name="connsiteX3" fmla="*/ 316811 w 4643963"/>
              <a:gd name="connsiteY3" fmla="*/ 5483026 h 5483026"/>
              <a:gd name="connsiteX4" fmla="*/ 0 w 4643963"/>
              <a:gd name="connsiteY4" fmla="*/ 5166215 h 5483026"/>
              <a:gd name="connsiteX5" fmla="*/ 2079 w 4643963"/>
              <a:gd name="connsiteY5" fmla="*/ 16433 h 5483026"/>
              <a:gd name="connsiteX0" fmla="*/ 4636529 w 4643963"/>
              <a:gd name="connsiteY0" fmla="*/ 0 h 5483026"/>
              <a:gd name="connsiteX1" fmla="*/ 4643963 w 4643963"/>
              <a:gd name="connsiteY1" fmla="*/ 5166215 h 5483026"/>
              <a:gd name="connsiteX2" fmla="*/ 4327152 w 4643963"/>
              <a:gd name="connsiteY2" fmla="*/ 5483026 h 5483026"/>
              <a:gd name="connsiteX3" fmla="*/ 316811 w 4643963"/>
              <a:gd name="connsiteY3" fmla="*/ 5483026 h 5483026"/>
              <a:gd name="connsiteX4" fmla="*/ 0 w 4643963"/>
              <a:gd name="connsiteY4" fmla="*/ 5166215 h 5483026"/>
              <a:gd name="connsiteX5" fmla="*/ 24381 w 4643963"/>
              <a:gd name="connsiteY5" fmla="*/ 298931 h 5483026"/>
              <a:gd name="connsiteX0" fmla="*/ 4636529 w 4643963"/>
              <a:gd name="connsiteY0" fmla="*/ 0 h 5483026"/>
              <a:gd name="connsiteX1" fmla="*/ 4643963 w 4643963"/>
              <a:gd name="connsiteY1" fmla="*/ 5166215 h 5483026"/>
              <a:gd name="connsiteX2" fmla="*/ 4327152 w 4643963"/>
              <a:gd name="connsiteY2" fmla="*/ 5483026 h 5483026"/>
              <a:gd name="connsiteX3" fmla="*/ 316811 w 4643963"/>
              <a:gd name="connsiteY3" fmla="*/ 5483026 h 5483026"/>
              <a:gd name="connsiteX4" fmla="*/ 0 w 4643963"/>
              <a:gd name="connsiteY4" fmla="*/ 5166215 h 5483026"/>
              <a:gd name="connsiteX5" fmla="*/ 24381 w 4643963"/>
              <a:gd name="connsiteY5" fmla="*/ 31301 h 5483026"/>
              <a:gd name="connsiteX0" fmla="*/ 4636529 w 4643963"/>
              <a:gd name="connsiteY0" fmla="*/ 0 h 5483026"/>
              <a:gd name="connsiteX1" fmla="*/ 4643963 w 4643963"/>
              <a:gd name="connsiteY1" fmla="*/ 5166215 h 5483026"/>
              <a:gd name="connsiteX2" fmla="*/ 4327152 w 4643963"/>
              <a:gd name="connsiteY2" fmla="*/ 5483026 h 5483026"/>
              <a:gd name="connsiteX3" fmla="*/ 316811 w 4643963"/>
              <a:gd name="connsiteY3" fmla="*/ 5483026 h 5483026"/>
              <a:gd name="connsiteX4" fmla="*/ 0 w 4643963"/>
              <a:gd name="connsiteY4" fmla="*/ 5166215 h 5483026"/>
              <a:gd name="connsiteX5" fmla="*/ 16946 w 4643963"/>
              <a:gd name="connsiteY5" fmla="*/ 31301 h 5483026"/>
              <a:gd name="connsiteX0" fmla="*/ 4636529 w 4643963"/>
              <a:gd name="connsiteY0" fmla="*/ 0 h 5483026"/>
              <a:gd name="connsiteX1" fmla="*/ 4643963 w 4643963"/>
              <a:gd name="connsiteY1" fmla="*/ 5166215 h 5483026"/>
              <a:gd name="connsiteX2" fmla="*/ 4327152 w 4643963"/>
              <a:gd name="connsiteY2" fmla="*/ 5483026 h 5483026"/>
              <a:gd name="connsiteX3" fmla="*/ 316811 w 4643963"/>
              <a:gd name="connsiteY3" fmla="*/ 5483026 h 5483026"/>
              <a:gd name="connsiteX4" fmla="*/ 0 w 4643963"/>
              <a:gd name="connsiteY4" fmla="*/ 5166215 h 5483026"/>
              <a:gd name="connsiteX5" fmla="*/ 9512 w 4643963"/>
              <a:gd name="connsiteY5" fmla="*/ 31301 h 5483026"/>
              <a:gd name="connsiteX0" fmla="*/ 4636529 w 4643963"/>
              <a:gd name="connsiteY0" fmla="*/ 0 h 5483026"/>
              <a:gd name="connsiteX1" fmla="*/ 4643963 w 4643963"/>
              <a:gd name="connsiteY1" fmla="*/ 5166215 h 5483026"/>
              <a:gd name="connsiteX2" fmla="*/ 4327152 w 4643963"/>
              <a:gd name="connsiteY2" fmla="*/ 5483026 h 5483026"/>
              <a:gd name="connsiteX3" fmla="*/ 316811 w 4643963"/>
              <a:gd name="connsiteY3" fmla="*/ 5483026 h 5483026"/>
              <a:gd name="connsiteX4" fmla="*/ 0 w 4643963"/>
              <a:gd name="connsiteY4" fmla="*/ 5166215 h 5483026"/>
              <a:gd name="connsiteX5" fmla="*/ 2077 w 4643963"/>
              <a:gd name="connsiteY5" fmla="*/ 23867 h 5483026"/>
              <a:gd name="connsiteX0" fmla="*/ 4639215 w 4646649"/>
              <a:gd name="connsiteY0" fmla="*/ 0 h 5483026"/>
              <a:gd name="connsiteX1" fmla="*/ 4646649 w 4646649"/>
              <a:gd name="connsiteY1" fmla="*/ 5166215 h 5483026"/>
              <a:gd name="connsiteX2" fmla="*/ 4329838 w 4646649"/>
              <a:gd name="connsiteY2" fmla="*/ 5483026 h 5483026"/>
              <a:gd name="connsiteX3" fmla="*/ 319497 w 4646649"/>
              <a:gd name="connsiteY3" fmla="*/ 5483026 h 5483026"/>
              <a:gd name="connsiteX4" fmla="*/ 2686 w 4646649"/>
              <a:gd name="connsiteY4" fmla="*/ 5166215 h 5483026"/>
              <a:gd name="connsiteX5" fmla="*/ 0 w 4646649"/>
              <a:gd name="connsiteY5" fmla="*/ 19105 h 5483026"/>
              <a:gd name="connsiteX0" fmla="*/ 4639215 w 4646649"/>
              <a:gd name="connsiteY0" fmla="*/ 4708 h 5487734"/>
              <a:gd name="connsiteX1" fmla="*/ 4646649 w 4646649"/>
              <a:gd name="connsiteY1" fmla="*/ 5170923 h 5487734"/>
              <a:gd name="connsiteX2" fmla="*/ 4329838 w 4646649"/>
              <a:gd name="connsiteY2" fmla="*/ 5487734 h 5487734"/>
              <a:gd name="connsiteX3" fmla="*/ 319497 w 4646649"/>
              <a:gd name="connsiteY3" fmla="*/ 5487734 h 5487734"/>
              <a:gd name="connsiteX4" fmla="*/ 2686 w 4646649"/>
              <a:gd name="connsiteY4" fmla="*/ 5170923 h 5487734"/>
              <a:gd name="connsiteX5" fmla="*/ 0 w 4646649"/>
              <a:gd name="connsiteY5" fmla="*/ 0 h 548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6649" h="5487734">
                <a:moveTo>
                  <a:pt x="4639215" y="4708"/>
                </a:moveTo>
                <a:lnTo>
                  <a:pt x="4646649" y="5170923"/>
                </a:lnTo>
                <a:cubicBezTo>
                  <a:pt x="4646649" y="5345893"/>
                  <a:pt x="4504808" y="5487734"/>
                  <a:pt x="4329838" y="5487734"/>
                </a:cubicBezTo>
                <a:lnTo>
                  <a:pt x="319497" y="5487734"/>
                </a:lnTo>
                <a:cubicBezTo>
                  <a:pt x="144527" y="5487734"/>
                  <a:pt x="2686" y="5345893"/>
                  <a:pt x="2686" y="5170923"/>
                </a:cubicBezTo>
                <a:cubicBezTo>
                  <a:pt x="2686" y="3458764"/>
                  <a:pt x="0" y="0"/>
                  <a:pt x="0" y="0"/>
                </a:cubicBezTo>
              </a:path>
            </a:pathLst>
          </a:custGeom>
          <a:noFill/>
          <a:ln w="50800">
            <a:gradFill>
              <a:gsLst>
                <a:gs pos="0">
                  <a:schemeClr val="accent5"/>
                </a:gs>
                <a:gs pos="100000">
                  <a:schemeClr val="accent5">
                    <a:lumMod val="40000"/>
                    <a:lumOff val="6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9" name="Rounded Rectangle 8">
            <a:extLst>
              <a:ext uri="{FF2B5EF4-FFF2-40B4-BE49-F238E27FC236}">
                <a16:creationId xmlns:a16="http://schemas.microsoft.com/office/drawing/2014/main" id="{1D805282-503D-6843-A3EA-856181D4C85D}"/>
              </a:ext>
            </a:extLst>
          </p:cNvPr>
          <p:cNvSpPr/>
          <p:nvPr/>
        </p:nvSpPr>
        <p:spPr>
          <a:xfrm>
            <a:off x="9981539" y="4969818"/>
            <a:ext cx="955040" cy="95425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13" name="Picture Placeholder 8">
            <a:extLst>
              <a:ext uri="{FF2B5EF4-FFF2-40B4-BE49-F238E27FC236}">
                <a16:creationId xmlns:a16="http://schemas.microsoft.com/office/drawing/2014/main" id="{01F806F2-2D75-7449-A171-63D73F37BDC3}"/>
              </a:ext>
            </a:extLst>
          </p:cNvPr>
          <p:cNvSpPr>
            <a:spLocks noGrp="1"/>
          </p:cNvSpPr>
          <p:nvPr>
            <p:ph type="pic" sz="quarter" idx="16" hasCustomPrompt="1"/>
          </p:nvPr>
        </p:nvSpPr>
        <p:spPr>
          <a:xfrm>
            <a:off x="8737163" y="654852"/>
            <a:ext cx="2841758" cy="2834083"/>
          </a:xfrm>
          <a:prstGeom prst="roundRect">
            <a:avLst/>
          </a:prstGeom>
          <a:solidFill>
            <a:schemeClr val="bg2">
              <a:lumMod val="20000"/>
              <a:lumOff val="80000"/>
            </a:schemeClr>
          </a:solidFill>
        </p:spPr>
        <p:txBody>
          <a:bodyPr anchor="ctr">
            <a:normAutofit/>
          </a:bodyPr>
          <a:lstStyle>
            <a:lvl1pPr marL="242888" indent="0" algn="ctr">
              <a:buNone/>
              <a:defRPr sz="1400" b="1" i="0">
                <a:solidFill>
                  <a:schemeClr val="tx1"/>
                </a:solidFill>
                <a:latin typeface="Source Sans Pro Semibold" panose="020B0503030403020204" pitchFamily="34" charset="77"/>
              </a:defRPr>
            </a:lvl1pPr>
          </a:lstStyle>
          <a:p>
            <a:r>
              <a:rPr lang="en-US"/>
              <a:t>CLICK ICON TO ADD PICTURE</a:t>
            </a:r>
          </a:p>
        </p:txBody>
      </p:sp>
      <p:sp>
        <p:nvSpPr>
          <p:cNvPr id="14" name="Picture Placeholder 8">
            <a:extLst>
              <a:ext uri="{FF2B5EF4-FFF2-40B4-BE49-F238E27FC236}">
                <a16:creationId xmlns:a16="http://schemas.microsoft.com/office/drawing/2014/main" id="{8A29EDAD-E04C-A84B-B20B-0DE8EDFE10F1}"/>
              </a:ext>
            </a:extLst>
          </p:cNvPr>
          <p:cNvSpPr>
            <a:spLocks noGrp="1"/>
          </p:cNvSpPr>
          <p:nvPr>
            <p:ph type="pic" sz="quarter" idx="17" hasCustomPrompt="1"/>
          </p:nvPr>
        </p:nvSpPr>
        <p:spPr>
          <a:xfrm>
            <a:off x="6637273" y="2963648"/>
            <a:ext cx="2841758" cy="3261164"/>
          </a:xfrm>
          <a:prstGeom prst="roundRect">
            <a:avLst/>
          </a:prstGeom>
          <a:solidFill>
            <a:schemeClr val="bg2">
              <a:lumMod val="20000"/>
              <a:lumOff val="80000"/>
            </a:schemeClr>
          </a:solidFill>
        </p:spPr>
        <p:txBody>
          <a:bodyPr anchor="ctr">
            <a:normAutofit/>
          </a:bodyPr>
          <a:lstStyle>
            <a:lvl1pPr marL="242888" indent="0" algn="ctr">
              <a:buNone/>
              <a:defRPr sz="1400" b="1" i="0">
                <a:solidFill>
                  <a:schemeClr val="tx1"/>
                </a:solidFill>
                <a:latin typeface="Source Sans Pro Semibold" panose="020B0503030403020204" pitchFamily="34" charset="77"/>
              </a:defRPr>
            </a:lvl1pPr>
          </a:lstStyle>
          <a:p>
            <a:r>
              <a:rPr lang="en-US"/>
              <a:t>CLICK ICON TO ADD PICTURE</a:t>
            </a:r>
          </a:p>
        </p:txBody>
      </p:sp>
      <p:sp>
        <p:nvSpPr>
          <p:cNvPr id="10" name="Round Same Side Corner Rectangle 9">
            <a:extLst>
              <a:ext uri="{FF2B5EF4-FFF2-40B4-BE49-F238E27FC236}">
                <a16:creationId xmlns:a16="http://schemas.microsoft.com/office/drawing/2014/main" id="{0FB067C1-0F8E-8C45-9FAE-86FF9902C30F}"/>
              </a:ext>
            </a:extLst>
          </p:cNvPr>
          <p:cNvSpPr/>
          <p:nvPr/>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Tree>
    <p:extLst>
      <p:ext uri="{BB962C8B-B14F-4D97-AF65-F5344CB8AC3E}">
        <p14:creationId xmlns:p14="http://schemas.microsoft.com/office/powerpoint/2010/main" val="747886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and Four Call Out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E2AA89D-00C4-7B42-9644-9DC6F087CAFE}"/>
              </a:ext>
            </a:extLst>
          </p:cNvPr>
          <p:cNvSpPr/>
          <p:nvPr/>
        </p:nvSpPr>
        <p:spPr>
          <a:xfrm>
            <a:off x="0" y="3155795"/>
            <a:ext cx="12192000" cy="3702206"/>
          </a:xfrm>
          <a:prstGeom prst="rect">
            <a:avLst/>
          </a:prstGeom>
          <a:solidFill>
            <a:schemeClr val="accent5">
              <a:lumMod val="20000"/>
              <a:lumOff val="8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12" name="Title 1">
            <a:extLst>
              <a:ext uri="{FF2B5EF4-FFF2-40B4-BE49-F238E27FC236}">
                <a16:creationId xmlns:a16="http://schemas.microsoft.com/office/drawing/2014/main" id="{2EBCE367-CA36-9743-9A29-45CBC39A48DC}"/>
              </a:ext>
            </a:extLst>
          </p:cNvPr>
          <p:cNvSpPr>
            <a:spLocks noGrp="1"/>
          </p:cNvSpPr>
          <p:nvPr>
            <p:ph type="title"/>
          </p:nvPr>
        </p:nvSpPr>
        <p:spPr>
          <a:xfrm>
            <a:off x="838200" y="365126"/>
            <a:ext cx="10515600" cy="1305820"/>
          </a:xfrm>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p>
        </p:txBody>
      </p:sp>
      <p:sp>
        <p:nvSpPr>
          <p:cNvPr id="3" name="Picture Placeholder 2">
            <a:extLst>
              <a:ext uri="{FF2B5EF4-FFF2-40B4-BE49-F238E27FC236}">
                <a16:creationId xmlns:a16="http://schemas.microsoft.com/office/drawing/2014/main" id="{429BF2DE-ACAD-4E48-B0D4-2E69A2432684}"/>
              </a:ext>
            </a:extLst>
          </p:cNvPr>
          <p:cNvSpPr>
            <a:spLocks noGrp="1" noChangeAspect="1"/>
          </p:cNvSpPr>
          <p:nvPr>
            <p:ph type="pic" sz="quarter" idx="10" hasCustomPrompt="1"/>
          </p:nvPr>
        </p:nvSpPr>
        <p:spPr>
          <a:xfrm>
            <a:off x="838200" y="2535598"/>
            <a:ext cx="1828800" cy="1828800"/>
          </a:xfrm>
          <a:prstGeom prst="ellipse">
            <a:avLst/>
          </a:prstGeom>
          <a:solidFill>
            <a:schemeClr val="bg2">
              <a:lumMod val="20000"/>
              <a:lumOff val="80000"/>
            </a:schemeClr>
          </a:solidFill>
        </p:spPr>
        <p:txBody>
          <a:bodyPr anchor="ctr" anchorCtr="1">
            <a:normAutofit/>
          </a:bodyPr>
          <a:lstStyle>
            <a:lvl1pPr marL="0" indent="0" algn="ctr">
              <a:buNone/>
              <a:defRPr sz="1200" b="1">
                <a:solidFill>
                  <a:schemeClr val="tx1"/>
                </a:solidFill>
              </a:defRPr>
            </a:lvl1pPr>
          </a:lstStyle>
          <a:p>
            <a:r>
              <a:rPr lang="en-US"/>
              <a:t>CLICK ICON TO ADD PICTURE</a:t>
            </a:r>
          </a:p>
        </p:txBody>
      </p:sp>
      <p:sp>
        <p:nvSpPr>
          <p:cNvPr id="7" name="Text Placeholder 6">
            <a:extLst>
              <a:ext uri="{FF2B5EF4-FFF2-40B4-BE49-F238E27FC236}">
                <a16:creationId xmlns:a16="http://schemas.microsoft.com/office/drawing/2014/main" id="{C1C7D97D-280B-A94F-B4E2-A09B803180C7}"/>
              </a:ext>
            </a:extLst>
          </p:cNvPr>
          <p:cNvSpPr>
            <a:spLocks noGrp="1"/>
          </p:cNvSpPr>
          <p:nvPr>
            <p:ph type="body" sz="quarter" idx="14" hasCustomPrompt="1"/>
          </p:nvPr>
        </p:nvSpPr>
        <p:spPr>
          <a:xfrm>
            <a:off x="838200" y="4633913"/>
            <a:ext cx="1828800" cy="373062"/>
          </a:xfrm>
        </p:spPr>
        <p:txBody>
          <a:bodyPr>
            <a:noAutofit/>
          </a:bodyPr>
          <a:lstStyle>
            <a:lvl1pPr marL="0" indent="0" algn="ctr">
              <a:buNone/>
              <a:defRPr sz="1400" b="1"/>
            </a:lvl1pPr>
          </a:lstStyle>
          <a:p>
            <a:pPr lvl="0"/>
            <a:r>
              <a:rPr lang="en-US"/>
              <a:t>NAME</a:t>
            </a:r>
          </a:p>
        </p:txBody>
      </p:sp>
      <p:sp>
        <p:nvSpPr>
          <p:cNvPr id="15" name="Text Placeholder 6">
            <a:extLst>
              <a:ext uri="{FF2B5EF4-FFF2-40B4-BE49-F238E27FC236}">
                <a16:creationId xmlns:a16="http://schemas.microsoft.com/office/drawing/2014/main" id="{2A06393D-996A-014E-B2CA-9A9338F33116}"/>
              </a:ext>
            </a:extLst>
          </p:cNvPr>
          <p:cNvSpPr>
            <a:spLocks noGrp="1"/>
          </p:cNvSpPr>
          <p:nvPr>
            <p:ph type="body" sz="quarter" idx="15" hasCustomPrompt="1"/>
          </p:nvPr>
        </p:nvSpPr>
        <p:spPr>
          <a:xfrm>
            <a:off x="838200" y="5083363"/>
            <a:ext cx="1828800" cy="960975"/>
          </a:xfrm>
        </p:spPr>
        <p:txBody>
          <a:bodyPr>
            <a:noAutofit/>
          </a:bodyPr>
          <a:lstStyle>
            <a:lvl1pPr marL="0" indent="0" algn="ctr">
              <a:buNone/>
              <a:defRPr sz="1400" b="0"/>
            </a:lvl1pPr>
          </a:lstStyle>
          <a:p>
            <a:pPr lvl="0"/>
            <a:r>
              <a:rPr lang="en-US"/>
              <a:t>Job Title</a:t>
            </a:r>
          </a:p>
        </p:txBody>
      </p:sp>
      <p:sp>
        <p:nvSpPr>
          <p:cNvPr id="16" name="Text Placeholder 6">
            <a:extLst>
              <a:ext uri="{FF2B5EF4-FFF2-40B4-BE49-F238E27FC236}">
                <a16:creationId xmlns:a16="http://schemas.microsoft.com/office/drawing/2014/main" id="{95460776-B9E1-524C-B515-6BA46C00D5C4}"/>
              </a:ext>
            </a:extLst>
          </p:cNvPr>
          <p:cNvSpPr>
            <a:spLocks noGrp="1"/>
          </p:cNvSpPr>
          <p:nvPr>
            <p:ph type="body" sz="quarter" idx="16" hasCustomPrompt="1"/>
          </p:nvPr>
        </p:nvSpPr>
        <p:spPr>
          <a:xfrm>
            <a:off x="3720885" y="4633913"/>
            <a:ext cx="1828800" cy="373062"/>
          </a:xfrm>
        </p:spPr>
        <p:txBody>
          <a:bodyPr>
            <a:noAutofit/>
          </a:bodyPr>
          <a:lstStyle>
            <a:lvl1pPr marL="0" indent="0" algn="ctr">
              <a:buNone/>
              <a:defRPr sz="1400" b="1"/>
            </a:lvl1pPr>
          </a:lstStyle>
          <a:p>
            <a:pPr lvl="0"/>
            <a:r>
              <a:rPr lang="en-US"/>
              <a:t>NAME</a:t>
            </a:r>
          </a:p>
        </p:txBody>
      </p:sp>
      <p:sp>
        <p:nvSpPr>
          <p:cNvPr id="17" name="Text Placeholder 6">
            <a:extLst>
              <a:ext uri="{FF2B5EF4-FFF2-40B4-BE49-F238E27FC236}">
                <a16:creationId xmlns:a16="http://schemas.microsoft.com/office/drawing/2014/main" id="{4A5E04AA-6B0C-A34A-99DE-D60A5BA75D1C}"/>
              </a:ext>
            </a:extLst>
          </p:cNvPr>
          <p:cNvSpPr>
            <a:spLocks noGrp="1"/>
          </p:cNvSpPr>
          <p:nvPr>
            <p:ph type="body" sz="quarter" idx="17" hasCustomPrompt="1"/>
          </p:nvPr>
        </p:nvSpPr>
        <p:spPr>
          <a:xfrm>
            <a:off x="3720885" y="5083363"/>
            <a:ext cx="1828800" cy="960975"/>
          </a:xfrm>
        </p:spPr>
        <p:txBody>
          <a:bodyPr>
            <a:noAutofit/>
          </a:bodyPr>
          <a:lstStyle>
            <a:lvl1pPr marL="0" indent="0" algn="ctr">
              <a:buNone/>
              <a:defRPr sz="1400" b="0"/>
            </a:lvl1pPr>
          </a:lstStyle>
          <a:p>
            <a:pPr lvl="0"/>
            <a:r>
              <a:rPr lang="en-US"/>
              <a:t>Job Title</a:t>
            </a:r>
          </a:p>
        </p:txBody>
      </p:sp>
      <p:sp>
        <p:nvSpPr>
          <p:cNvPr id="18" name="Text Placeholder 6">
            <a:extLst>
              <a:ext uri="{FF2B5EF4-FFF2-40B4-BE49-F238E27FC236}">
                <a16:creationId xmlns:a16="http://schemas.microsoft.com/office/drawing/2014/main" id="{AD273D4A-6AEF-9044-B6FF-61BCA62A14F7}"/>
              </a:ext>
            </a:extLst>
          </p:cNvPr>
          <p:cNvSpPr>
            <a:spLocks noGrp="1"/>
          </p:cNvSpPr>
          <p:nvPr>
            <p:ph type="body" sz="quarter" idx="18" hasCustomPrompt="1"/>
          </p:nvPr>
        </p:nvSpPr>
        <p:spPr>
          <a:xfrm>
            <a:off x="6588071" y="4633913"/>
            <a:ext cx="1828800" cy="373062"/>
          </a:xfrm>
        </p:spPr>
        <p:txBody>
          <a:bodyPr>
            <a:noAutofit/>
          </a:bodyPr>
          <a:lstStyle>
            <a:lvl1pPr marL="0" indent="0" algn="ctr">
              <a:buNone/>
              <a:defRPr sz="1400" b="1"/>
            </a:lvl1pPr>
          </a:lstStyle>
          <a:p>
            <a:pPr lvl="0"/>
            <a:r>
              <a:rPr lang="en-US"/>
              <a:t>NAME</a:t>
            </a:r>
          </a:p>
        </p:txBody>
      </p:sp>
      <p:sp>
        <p:nvSpPr>
          <p:cNvPr id="19" name="Text Placeholder 6">
            <a:extLst>
              <a:ext uri="{FF2B5EF4-FFF2-40B4-BE49-F238E27FC236}">
                <a16:creationId xmlns:a16="http://schemas.microsoft.com/office/drawing/2014/main" id="{3DF9D594-E94C-FC4D-813A-1975593C642F}"/>
              </a:ext>
            </a:extLst>
          </p:cNvPr>
          <p:cNvSpPr>
            <a:spLocks noGrp="1"/>
          </p:cNvSpPr>
          <p:nvPr>
            <p:ph type="body" sz="quarter" idx="19" hasCustomPrompt="1"/>
          </p:nvPr>
        </p:nvSpPr>
        <p:spPr>
          <a:xfrm>
            <a:off x="6588071" y="5083363"/>
            <a:ext cx="1828800" cy="960975"/>
          </a:xfrm>
        </p:spPr>
        <p:txBody>
          <a:bodyPr>
            <a:noAutofit/>
          </a:bodyPr>
          <a:lstStyle>
            <a:lvl1pPr marL="0" indent="0" algn="ctr">
              <a:buNone/>
              <a:defRPr sz="1400" b="0"/>
            </a:lvl1pPr>
          </a:lstStyle>
          <a:p>
            <a:pPr lvl="0"/>
            <a:r>
              <a:rPr lang="en-US"/>
              <a:t>Job Title</a:t>
            </a:r>
          </a:p>
        </p:txBody>
      </p:sp>
      <p:sp>
        <p:nvSpPr>
          <p:cNvPr id="20" name="Text Placeholder 6">
            <a:extLst>
              <a:ext uri="{FF2B5EF4-FFF2-40B4-BE49-F238E27FC236}">
                <a16:creationId xmlns:a16="http://schemas.microsoft.com/office/drawing/2014/main" id="{EBF9D94C-27BC-BC4B-8F68-1D50BCC7F3AE}"/>
              </a:ext>
            </a:extLst>
          </p:cNvPr>
          <p:cNvSpPr>
            <a:spLocks noGrp="1"/>
          </p:cNvSpPr>
          <p:nvPr>
            <p:ph type="body" sz="quarter" idx="20" hasCustomPrompt="1"/>
          </p:nvPr>
        </p:nvSpPr>
        <p:spPr>
          <a:xfrm>
            <a:off x="9517251" y="4633913"/>
            <a:ext cx="1828800" cy="373062"/>
          </a:xfrm>
        </p:spPr>
        <p:txBody>
          <a:bodyPr>
            <a:noAutofit/>
          </a:bodyPr>
          <a:lstStyle>
            <a:lvl1pPr marL="0" indent="0" algn="ctr">
              <a:buNone/>
              <a:defRPr sz="1400" b="1"/>
            </a:lvl1pPr>
          </a:lstStyle>
          <a:p>
            <a:pPr lvl="0"/>
            <a:r>
              <a:rPr lang="en-US"/>
              <a:t>NAME</a:t>
            </a:r>
          </a:p>
        </p:txBody>
      </p:sp>
      <p:sp>
        <p:nvSpPr>
          <p:cNvPr id="21" name="Text Placeholder 6">
            <a:extLst>
              <a:ext uri="{FF2B5EF4-FFF2-40B4-BE49-F238E27FC236}">
                <a16:creationId xmlns:a16="http://schemas.microsoft.com/office/drawing/2014/main" id="{E689175A-4776-4940-B5C9-6036AB5FD92D}"/>
              </a:ext>
            </a:extLst>
          </p:cNvPr>
          <p:cNvSpPr>
            <a:spLocks noGrp="1"/>
          </p:cNvSpPr>
          <p:nvPr>
            <p:ph type="body" sz="quarter" idx="21" hasCustomPrompt="1"/>
          </p:nvPr>
        </p:nvSpPr>
        <p:spPr>
          <a:xfrm>
            <a:off x="9517251" y="5083363"/>
            <a:ext cx="1828800" cy="960975"/>
          </a:xfrm>
        </p:spPr>
        <p:txBody>
          <a:bodyPr>
            <a:noAutofit/>
          </a:bodyPr>
          <a:lstStyle>
            <a:lvl1pPr marL="0" indent="0" algn="ctr">
              <a:buNone/>
              <a:defRPr sz="1400" b="0"/>
            </a:lvl1pPr>
          </a:lstStyle>
          <a:p>
            <a:pPr lvl="0"/>
            <a:r>
              <a:rPr lang="en-US"/>
              <a:t>Job Title</a:t>
            </a:r>
          </a:p>
        </p:txBody>
      </p:sp>
      <p:sp>
        <p:nvSpPr>
          <p:cNvPr id="22" name="Picture Placeholder 2">
            <a:extLst>
              <a:ext uri="{FF2B5EF4-FFF2-40B4-BE49-F238E27FC236}">
                <a16:creationId xmlns:a16="http://schemas.microsoft.com/office/drawing/2014/main" id="{A8E4CB93-1C16-D145-8200-509097DD80E2}"/>
              </a:ext>
            </a:extLst>
          </p:cNvPr>
          <p:cNvSpPr>
            <a:spLocks noGrp="1" noChangeAspect="1"/>
          </p:cNvSpPr>
          <p:nvPr>
            <p:ph type="pic" sz="quarter" idx="22" hasCustomPrompt="1"/>
          </p:nvPr>
        </p:nvSpPr>
        <p:spPr>
          <a:xfrm>
            <a:off x="3709416" y="2535598"/>
            <a:ext cx="1828800" cy="1828800"/>
          </a:xfrm>
          <a:prstGeom prst="ellipse">
            <a:avLst/>
          </a:prstGeom>
          <a:solidFill>
            <a:schemeClr val="bg2">
              <a:lumMod val="20000"/>
              <a:lumOff val="80000"/>
            </a:schemeClr>
          </a:solidFill>
        </p:spPr>
        <p:txBody>
          <a:bodyPr anchor="ctr" anchorCtr="1">
            <a:normAutofit/>
          </a:bodyPr>
          <a:lstStyle>
            <a:lvl1pPr marL="0" indent="0" algn="ctr">
              <a:buNone/>
              <a:defRPr sz="1200" b="1">
                <a:solidFill>
                  <a:schemeClr val="tx1"/>
                </a:solidFill>
              </a:defRPr>
            </a:lvl1pPr>
          </a:lstStyle>
          <a:p>
            <a:r>
              <a:rPr lang="en-US"/>
              <a:t>CLICK ICON TO ADD PICTURE</a:t>
            </a:r>
          </a:p>
        </p:txBody>
      </p:sp>
      <p:sp>
        <p:nvSpPr>
          <p:cNvPr id="23" name="Picture Placeholder 2">
            <a:extLst>
              <a:ext uri="{FF2B5EF4-FFF2-40B4-BE49-F238E27FC236}">
                <a16:creationId xmlns:a16="http://schemas.microsoft.com/office/drawing/2014/main" id="{C836D84B-A4A1-564E-AB97-398F8CFA946E}"/>
              </a:ext>
            </a:extLst>
          </p:cNvPr>
          <p:cNvSpPr>
            <a:spLocks noGrp="1" noChangeAspect="1"/>
          </p:cNvSpPr>
          <p:nvPr>
            <p:ph type="pic" sz="quarter" idx="23" hasCustomPrompt="1"/>
          </p:nvPr>
        </p:nvSpPr>
        <p:spPr>
          <a:xfrm>
            <a:off x="6580632" y="2535598"/>
            <a:ext cx="1828800" cy="1828800"/>
          </a:xfrm>
          <a:prstGeom prst="ellipse">
            <a:avLst/>
          </a:prstGeom>
          <a:solidFill>
            <a:schemeClr val="bg2">
              <a:lumMod val="20000"/>
              <a:lumOff val="80000"/>
            </a:schemeClr>
          </a:solidFill>
        </p:spPr>
        <p:txBody>
          <a:bodyPr anchor="ctr" anchorCtr="1">
            <a:normAutofit/>
          </a:bodyPr>
          <a:lstStyle>
            <a:lvl1pPr marL="0" indent="0" algn="ctr">
              <a:buNone/>
              <a:defRPr sz="1200" b="1">
                <a:solidFill>
                  <a:schemeClr val="tx1"/>
                </a:solidFill>
              </a:defRPr>
            </a:lvl1pPr>
          </a:lstStyle>
          <a:p>
            <a:r>
              <a:rPr lang="en-US"/>
              <a:t>CLICK ICON TO ADD PICTURE</a:t>
            </a:r>
          </a:p>
        </p:txBody>
      </p:sp>
      <p:sp>
        <p:nvSpPr>
          <p:cNvPr id="24" name="Picture Placeholder 2">
            <a:extLst>
              <a:ext uri="{FF2B5EF4-FFF2-40B4-BE49-F238E27FC236}">
                <a16:creationId xmlns:a16="http://schemas.microsoft.com/office/drawing/2014/main" id="{EC56771A-4E6C-7440-8BF4-3591ACAFC7E4}"/>
              </a:ext>
            </a:extLst>
          </p:cNvPr>
          <p:cNvSpPr>
            <a:spLocks noGrp="1" noChangeAspect="1"/>
          </p:cNvSpPr>
          <p:nvPr>
            <p:ph type="pic" sz="quarter" idx="24" hasCustomPrompt="1"/>
          </p:nvPr>
        </p:nvSpPr>
        <p:spPr>
          <a:xfrm>
            <a:off x="9525000" y="2535598"/>
            <a:ext cx="1828800" cy="1828800"/>
          </a:xfrm>
          <a:prstGeom prst="ellipse">
            <a:avLst/>
          </a:prstGeom>
          <a:solidFill>
            <a:schemeClr val="bg2">
              <a:lumMod val="20000"/>
              <a:lumOff val="80000"/>
            </a:schemeClr>
          </a:solidFill>
        </p:spPr>
        <p:txBody>
          <a:bodyPr anchor="ctr" anchorCtr="1">
            <a:normAutofit/>
          </a:bodyPr>
          <a:lstStyle>
            <a:lvl1pPr marL="0" indent="0" algn="ctr">
              <a:buNone/>
              <a:defRPr sz="1200" b="1">
                <a:solidFill>
                  <a:schemeClr val="tx1"/>
                </a:solidFill>
              </a:defRPr>
            </a:lvl1pPr>
          </a:lstStyle>
          <a:p>
            <a:r>
              <a:rPr lang="en-US"/>
              <a:t>CLICK ICON TO ADD PICTURE</a:t>
            </a:r>
          </a:p>
        </p:txBody>
      </p:sp>
      <p:sp>
        <p:nvSpPr>
          <p:cNvPr id="31" name="Slide Number Placeholder 5">
            <a:extLst>
              <a:ext uri="{FF2B5EF4-FFF2-40B4-BE49-F238E27FC236}">
                <a16:creationId xmlns:a16="http://schemas.microsoft.com/office/drawing/2014/main" id="{296FBA24-5AB3-C24A-8135-77D4927651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5"/>
                </a:solidFill>
              </a:defRPr>
            </a:lvl1pPr>
          </a:lstStyle>
          <a:p>
            <a:fld id="{52BCCA79-A2F2-4859-A872-B8CFFAAD3A42}" type="slidenum">
              <a:rPr lang="en-US" smtClean="0"/>
              <a:t>‹#›</a:t>
            </a:fld>
            <a:endParaRPr lang="en-US"/>
          </a:p>
        </p:txBody>
      </p:sp>
      <p:sp>
        <p:nvSpPr>
          <p:cNvPr id="25" name="Round Same Side Corner Rectangle 24">
            <a:extLst>
              <a:ext uri="{FF2B5EF4-FFF2-40B4-BE49-F238E27FC236}">
                <a16:creationId xmlns:a16="http://schemas.microsoft.com/office/drawing/2014/main" id="{EF0FAFFE-E0A0-4A42-82F7-4D6E3279A104}"/>
              </a:ext>
            </a:extLst>
          </p:cNvPr>
          <p:cNvSpPr/>
          <p:nvPr/>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Tree>
    <p:extLst>
      <p:ext uri="{BB962C8B-B14F-4D97-AF65-F5344CB8AC3E}">
        <p14:creationId xmlns:p14="http://schemas.microsoft.com/office/powerpoint/2010/main" val="1327341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0" name="Picture Placeholder 7">
            <a:extLst>
              <a:ext uri="{FF2B5EF4-FFF2-40B4-BE49-F238E27FC236}">
                <a16:creationId xmlns:a16="http://schemas.microsoft.com/office/drawing/2014/main" id="{ACE4E84E-717D-4A8C-9754-2C89E778ACD1}"/>
              </a:ext>
            </a:extLst>
          </p:cNvPr>
          <p:cNvSpPr>
            <a:spLocks noGrp="1"/>
          </p:cNvSpPr>
          <p:nvPr>
            <p:ph type="pic" sz="quarter" idx="10"/>
          </p:nvPr>
        </p:nvSpPr>
        <p:spPr>
          <a:xfrm>
            <a:off x="-5232" y="0"/>
            <a:ext cx="12197232" cy="6858000"/>
          </a:xfrm>
          <a:prstGeom prst="rect">
            <a:avLst/>
          </a:prstGeom>
          <a:solidFill>
            <a:schemeClr val="bg2"/>
          </a:solidFill>
        </p:spPr>
        <p:txBody>
          <a:bodyPr/>
          <a:lstStyle>
            <a:lvl1pPr marL="0" indent="0" algn="r">
              <a:buNone/>
              <a:defRPr baseline="0"/>
            </a:lvl1pPr>
          </a:lstStyle>
          <a:p>
            <a:r>
              <a:rPr lang="en-US"/>
              <a:t>Click icon to add picture</a:t>
            </a:r>
          </a:p>
        </p:txBody>
      </p:sp>
      <p:sp>
        <p:nvSpPr>
          <p:cNvPr id="9" name="Rectangle 8">
            <a:extLst>
              <a:ext uri="{FF2B5EF4-FFF2-40B4-BE49-F238E27FC236}">
                <a16:creationId xmlns:a16="http://schemas.microsoft.com/office/drawing/2014/main" id="{CED5F52A-2FD4-4697-A74F-2E13C057A141}"/>
              </a:ext>
            </a:extLst>
          </p:cNvPr>
          <p:cNvSpPr/>
          <p:nvPr userDrawn="1"/>
        </p:nvSpPr>
        <p:spPr>
          <a:xfrm>
            <a:off x="520118" y="364921"/>
            <a:ext cx="11095839" cy="6052658"/>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24">
            <a:extLst>
              <a:ext uri="{FF2B5EF4-FFF2-40B4-BE49-F238E27FC236}">
                <a16:creationId xmlns:a16="http://schemas.microsoft.com/office/drawing/2014/main" id="{A3B059C0-2071-4AF4-A096-B729BFD0845B}"/>
              </a:ext>
            </a:extLst>
          </p:cNvPr>
          <p:cNvSpPr>
            <a:spLocks noGrp="1"/>
          </p:cNvSpPr>
          <p:nvPr>
            <p:ph type="body" sz="quarter" idx="16" hasCustomPrompt="1"/>
          </p:nvPr>
        </p:nvSpPr>
        <p:spPr>
          <a:xfrm>
            <a:off x="977025" y="906875"/>
            <a:ext cx="10886593" cy="778114"/>
          </a:xfrm>
          <a:prstGeom prst="rect">
            <a:avLst/>
          </a:prstGeom>
          <a:noFill/>
          <a:ln>
            <a:noFill/>
          </a:ln>
        </p:spPr>
        <p:txBody>
          <a:bodyPr/>
          <a:lstStyle>
            <a:lvl1pPr marL="0" marR="0" indent="0" defTabSz="914400" eaLnBrk="1" fontAlgn="auto" latinLnBrk="0" hangingPunct="1">
              <a:lnSpc>
                <a:spcPct val="100000"/>
              </a:lnSpc>
              <a:spcBef>
                <a:spcPts val="0"/>
              </a:spcBef>
              <a:spcAft>
                <a:spcPts val="0"/>
              </a:spcAft>
              <a:buClrTx/>
              <a:buSzTx/>
              <a:buFontTx/>
              <a:buNone/>
              <a:tabLst/>
              <a:defRPr sz="3200" b="1" i="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US" sz="2800" b="1" kern="0" dirty="0">
                <a:solidFill>
                  <a:srgbClr val="69BC9E"/>
                </a:solidFill>
                <a:latin typeface="Franklin Gothic Medium" panose="020B0603020102020204" pitchFamily="34" charset="0"/>
              </a:rPr>
              <a:t>Text needed over a full-frame photo</a:t>
            </a:r>
          </a:p>
          <a:p>
            <a:pPr lvl="0"/>
            <a:endParaRPr lang="en-US" dirty="0"/>
          </a:p>
        </p:txBody>
      </p:sp>
      <p:sp>
        <p:nvSpPr>
          <p:cNvPr id="11" name="Text Placeholder 4">
            <a:extLst>
              <a:ext uri="{FF2B5EF4-FFF2-40B4-BE49-F238E27FC236}">
                <a16:creationId xmlns:a16="http://schemas.microsoft.com/office/drawing/2014/main" id="{4A39DCF1-E75D-44BC-9736-CF37F33DD952}"/>
              </a:ext>
            </a:extLst>
          </p:cNvPr>
          <p:cNvSpPr>
            <a:spLocks noGrp="1"/>
          </p:cNvSpPr>
          <p:nvPr>
            <p:ph type="body" sz="quarter" idx="14" hasCustomPrompt="1"/>
          </p:nvPr>
        </p:nvSpPr>
        <p:spPr>
          <a:xfrm>
            <a:off x="1006252" y="2038525"/>
            <a:ext cx="9630989" cy="3581400"/>
          </a:xfrm>
          <a:prstGeom prst="rect">
            <a:avLst/>
          </a:prstGeom>
        </p:spPr>
        <p:txBody>
          <a:bodyPr/>
          <a:lstStyle>
            <a:lvl1pPr>
              <a:defRPr sz="2400">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panose="020B0604020202020204" pitchFamily="34" charset="0"/>
              <a:buChar char="•"/>
              <a:defRPr sz="1800">
                <a:latin typeface="Century Gothic" charset="0"/>
                <a:ea typeface="Arial" panose="020B0604020202020204" pitchFamily="34" charset="0"/>
                <a:cs typeface="Century Gothic" charset="0"/>
              </a:defRPr>
            </a:lvl2pPr>
            <a:lvl3pPr marL="914400" indent="0">
              <a:buFont typeface="Arial" panose="020B0604020202020204" pitchFamily="34" charset="0"/>
              <a:buNone/>
              <a:defRPr>
                <a:latin typeface="Century Gothic" charset="0"/>
                <a:ea typeface="Arial" panose="020B0604020202020204" pitchFamily="34" charset="0"/>
                <a:cs typeface="Century Gothic" charset="0"/>
              </a:defRPr>
            </a:lvl3pPr>
            <a:lvl4pPr marL="1371600" indent="0">
              <a:buFont typeface="Arial" panose="020B0604020202020204" pitchFamily="34" charset="0"/>
              <a:buNone/>
              <a:defRPr>
                <a:latin typeface="Century Gothic" charset="0"/>
                <a:ea typeface="Arial" panose="020B0604020202020204" pitchFamily="34" charset="0"/>
                <a:cs typeface="Century Gothic" charset="0"/>
              </a:defRPr>
            </a:lvl4pPr>
            <a:lvl5pPr marL="1828800" indent="0">
              <a:buFont typeface="Arial" panose="020B0604020202020204" pitchFamily="34" charset="0"/>
              <a:buNone/>
              <a:defRPr>
                <a:latin typeface="Century Gothic" charset="0"/>
                <a:ea typeface="Arial" panose="020B0604020202020204" pitchFamily="34" charset="0"/>
                <a:cs typeface="Century Gothic" charset="0"/>
              </a:defRPr>
            </a:lvl5pPr>
          </a:lstStyle>
          <a:p>
            <a:pPr lvl="0"/>
            <a:r>
              <a:rPr lang="en-US"/>
              <a:t>Type text here—resize text or transparency boxes as needed</a:t>
            </a:r>
          </a:p>
          <a:p>
            <a:pPr lvl="0"/>
            <a:endParaRPr lang="en-US"/>
          </a:p>
          <a:p>
            <a:pPr lvl="0"/>
            <a:endParaRPr lang="en-US"/>
          </a:p>
          <a:p>
            <a:pPr lvl="0"/>
            <a:r>
              <a:rPr lang="en-US"/>
              <a:t>Right-click on image to change picture, from a file, browse to find your image—do not use this image</a:t>
            </a:r>
          </a:p>
        </p:txBody>
      </p:sp>
      <p:grpSp>
        <p:nvGrpSpPr>
          <p:cNvPr id="12" name="Group 11">
            <a:extLst>
              <a:ext uri="{FF2B5EF4-FFF2-40B4-BE49-F238E27FC236}">
                <a16:creationId xmlns:a16="http://schemas.microsoft.com/office/drawing/2014/main" id="{B42C7F68-F4FC-4032-A000-05A1E06E547F}"/>
              </a:ext>
            </a:extLst>
          </p:cNvPr>
          <p:cNvGrpSpPr/>
          <p:nvPr userDrawn="1"/>
        </p:nvGrpSpPr>
        <p:grpSpPr>
          <a:xfrm>
            <a:off x="5776237" y="166522"/>
            <a:ext cx="650417" cy="576962"/>
            <a:chOff x="8176581" y="406764"/>
            <a:chExt cx="538212" cy="515967"/>
          </a:xfrm>
        </p:grpSpPr>
        <p:sp>
          <p:nvSpPr>
            <p:cNvPr id="13" name="Rectangle 12">
              <a:extLst>
                <a:ext uri="{FF2B5EF4-FFF2-40B4-BE49-F238E27FC236}">
                  <a16:creationId xmlns:a16="http://schemas.microsoft.com/office/drawing/2014/main" id="{DD63B3D6-548F-4341-B5B7-ABF97A577822}"/>
                </a:ext>
              </a:extLst>
            </p:cNvPr>
            <p:cNvSpPr/>
            <p:nvPr/>
          </p:nvSpPr>
          <p:spPr>
            <a:xfrm>
              <a:off x="8176581" y="406764"/>
              <a:ext cx="538212" cy="515967"/>
            </a:xfrm>
            <a:prstGeom prst="rect">
              <a:avLst/>
            </a:prstGeom>
            <a:solidFill>
              <a:srgbClr val="F2A13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w="9525">
                  <a:solidFill>
                    <a:schemeClr val="tx1"/>
                  </a:solidFill>
                </a:ln>
              </a:endParaRPr>
            </a:p>
          </p:txBody>
        </p:sp>
        <p:sp>
          <p:nvSpPr>
            <p:cNvPr id="21" name="Oval 20">
              <a:extLst>
                <a:ext uri="{FF2B5EF4-FFF2-40B4-BE49-F238E27FC236}">
                  <a16:creationId xmlns:a16="http://schemas.microsoft.com/office/drawing/2014/main" id="{A33A6FFF-1B78-4060-83C4-0438D7E12722}"/>
                </a:ext>
              </a:extLst>
            </p:cNvPr>
            <p:cNvSpPr/>
            <p:nvPr/>
          </p:nvSpPr>
          <p:spPr>
            <a:xfrm>
              <a:off x="8210523" y="429015"/>
              <a:ext cx="470328" cy="471464"/>
            </a:xfrm>
            <a:prstGeom prst="ellipse">
              <a:avLst/>
            </a:prstGeom>
            <a:solidFill>
              <a:srgbClr val="69BC9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32465699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and 7 Call Outs">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EA4B8E8-5EF2-714F-8C90-9CA41B424A28}"/>
              </a:ext>
            </a:extLst>
          </p:cNvPr>
          <p:cNvSpPr/>
          <p:nvPr/>
        </p:nvSpPr>
        <p:spPr>
          <a:xfrm>
            <a:off x="0" y="2423160"/>
            <a:ext cx="12192000" cy="4434840"/>
          </a:xfrm>
          <a:prstGeom prst="rect">
            <a:avLst/>
          </a:prstGeom>
          <a:solidFill>
            <a:schemeClr val="accent5">
              <a:lumMod val="20000"/>
              <a:lumOff val="8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12" name="Title 1">
            <a:extLst>
              <a:ext uri="{FF2B5EF4-FFF2-40B4-BE49-F238E27FC236}">
                <a16:creationId xmlns:a16="http://schemas.microsoft.com/office/drawing/2014/main" id="{2EBCE367-CA36-9743-9A29-45CBC39A48DC}"/>
              </a:ext>
            </a:extLst>
          </p:cNvPr>
          <p:cNvSpPr>
            <a:spLocks noGrp="1"/>
          </p:cNvSpPr>
          <p:nvPr>
            <p:ph type="title"/>
          </p:nvPr>
        </p:nvSpPr>
        <p:spPr>
          <a:xfrm>
            <a:off x="838200" y="365126"/>
            <a:ext cx="10515600" cy="1305820"/>
          </a:xfrm>
        </p:spPr>
        <p:txBody>
          <a:bodyPr>
            <a:normAutofit/>
          </a:bodyPr>
          <a:lstStyle>
            <a:lvl1pPr>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r>
              <a:rPr lang="en-US"/>
              <a:t>Click to edit Master title style</a:t>
            </a:r>
          </a:p>
        </p:txBody>
      </p:sp>
      <p:sp>
        <p:nvSpPr>
          <p:cNvPr id="3" name="Picture Placeholder 2">
            <a:extLst>
              <a:ext uri="{FF2B5EF4-FFF2-40B4-BE49-F238E27FC236}">
                <a16:creationId xmlns:a16="http://schemas.microsoft.com/office/drawing/2014/main" id="{429BF2DE-ACAD-4E48-B0D4-2E69A2432684}"/>
              </a:ext>
            </a:extLst>
          </p:cNvPr>
          <p:cNvSpPr>
            <a:spLocks noGrp="1" noChangeAspect="1"/>
          </p:cNvSpPr>
          <p:nvPr>
            <p:ph type="pic" sz="quarter" idx="10" hasCustomPrompt="1"/>
          </p:nvPr>
        </p:nvSpPr>
        <p:spPr>
          <a:xfrm>
            <a:off x="838199" y="1684101"/>
            <a:ext cx="1371600" cy="1371600"/>
          </a:xfrm>
          <a:prstGeom prst="ellipse">
            <a:avLst/>
          </a:prstGeom>
          <a:solidFill>
            <a:schemeClr val="bg2">
              <a:lumMod val="20000"/>
              <a:lumOff val="80000"/>
            </a:schemeClr>
          </a:solidFill>
        </p:spPr>
        <p:txBody>
          <a:bodyPr anchor="ctr" anchorCtr="1">
            <a:normAutofit/>
          </a:bodyPr>
          <a:lstStyle>
            <a:lvl1pPr marL="0" indent="0" algn="ctr">
              <a:buNone/>
              <a:defRPr sz="1200" b="1">
                <a:solidFill>
                  <a:schemeClr val="tx1"/>
                </a:solidFill>
              </a:defRPr>
            </a:lvl1pPr>
          </a:lstStyle>
          <a:p>
            <a:r>
              <a:rPr lang="en-US"/>
              <a:t>CLICK ICON TO ADD PICTURE</a:t>
            </a:r>
          </a:p>
        </p:txBody>
      </p:sp>
      <p:sp>
        <p:nvSpPr>
          <p:cNvPr id="7" name="Text Placeholder 6">
            <a:extLst>
              <a:ext uri="{FF2B5EF4-FFF2-40B4-BE49-F238E27FC236}">
                <a16:creationId xmlns:a16="http://schemas.microsoft.com/office/drawing/2014/main" id="{C1C7D97D-280B-A94F-B4E2-A09B803180C7}"/>
              </a:ext>
            </a:extLst>
          </p:cNvPr>
          <p:cNvSpPr>
            <a:spLocks noGrp="1"/>
          </p:cNvSpPr>
          <p:nvPr>
            <p:ph type="body" sz="quarter" idx="14" hasCustomPrompt="1"/>
          </p:nvPr>
        </p:nvSpPr>
        <p:spPr>
          <a:xfrm>
            <a:off x="838200" y="3132116"/>
            <a:ext cx="1371595" cy="253276"/>
          </a:xfrm>
        </p:spPr>
        <p:txBody>
          <a:bodyPr anchor="ctr" anchorCtr="0">
            <a:noAutofit/>
          </a:bodyPr>
          <a:lstStyle>
            <a:lvl1pPr marL="0" indent="0" algn="ctr">
              <a:buNone/>
              <a:defRPr sz="1400" b="1"/>
            </a:lvl1pPr>
          </a:lstStyle>
          <a:p>
            <a:pPr lvl="0"/>
            <a:r>
              <a:rPr lang="en-US"/>
              <a:t>NAME</a:t>
            </a:r>
          </a:p>
        </p:txBody>
      </p:sp>
      <p:sp>
        <p:nvSpPr>
          <p:cNvPr id="15" name="Text Placeholder 6">
            <a:extLst>
              <a:ext uri="{FF2B5EF4-FFF2-40B4-BE49-F238E27FC236}">
                <a16:creationId xmlns:a16="http://schemas.microsoft.com/office/drawing/2014/main" id="{2A06393D-996A-014E-B2CA-9A9338F33116}"/>
              </a:ext>
            </a:extLst>
          </p:cNvPr>
          <p:cNvSpPr>
            <a:spLocks noGrp="1"/>
          </p:cNvSpPr>
          <p:nvPr>
            <p:ph type="body" sz="quarter" idx="15" hasCustomPrompt="1"/>
          </p:nvPr>
        </p:nvSpPr>
        <p:spPr>
          <a:xfrm>
            <a:off x="838200" y="3493262"/>
            <a:ext cx="1371599" cy="652419"/>
          </a:xfrm>
        </p:spPr>
        <p:txBody>
          <a:bodyPr>
            <a:noAutofit/>
          </a:bodyPr>
          <a:lstStyle>
            <a:lvl1pPr marL="0" indent="0" algn="ctr">
              <a:buNone/>
              <a:defRPr sz="1400" b="0"/>
            </a:lvl1pPr>
          </a:lstStyle>
          <a:p>
            <a:pPr lvl="0"/>
            <a:r>
              <a:rPr lang="en-US"/>
              <a:t>Job Title</a:t>
            </a:r>
          </a:p>
        </p:txBody>
      </p:sp>
      <p:sp>
        <p:nvSpPr>
          <p:cNvPr id="16" name="Text Placeholder 6">
            <a:extLst>
              <a:ext uri="{FF2B5EF4-FFF2-40B4-BE49-F238E27FC236}">
                <a16:creationId xmlns:a16="http://schemas.microsoft.com/office/drawing/2014/main" id="{95460776-B9E1-524C-B515-6BA46C00D5C4}"/>
              </a:ext>
            </a:extLst>
          </p:cNvPr>
          <p:cNvSpPr>
            <a:spLocks noGrp="1"/>
          </p:cNvSpPr>
          <p:nvPr>
            <p:ph type="body" sz="quarter" idx="16" hasCustomPrompt="1"/>
          </p:nvPr>
        </p:nvSpPr>
        <p:spPr>
          <a:xfrm>
            <a:off x="3842003" y="3132116"/>
            <a:ext cx="1371595" cy="253276"/>
          </a:xfrm>
        </p:spPr>
        <p:txBody>
          <a:bodyPr anchor="ctr" anchorCtr="0">
            <a:noAutofit/>
          </a:bodyPr>
          <a:lstStyle>
            <a:lvl1pPr marL="0" indent="0" algn="ctr">
              <a:buNone/>
              <a:defRPr sz="1400" b="1"/>
            </a:lvl1pPr>
          </a:lstStyle>
          <a:p>
            <a:pPr lvl="0"/>
            <a:r>
              <a:rPr lang="en-US"/>
              <a:t>NAME</a:t>
            </a:r>
          </a:p>
        </p:txBody>
      </p:sp>
      <p:sp>
        <p:nvSpPr>
          <p:cNvPr id="17" name="Text Placeholder 6">
            <a:extLst>
              <a:ext uri="{FF2B5EF4-FFF2-40B4-BE49-F238E27FC236}">
                <a16:creationId xmlns:a16="http://schemas.microsoft.com/office/drawing/2014/main" id="{4A5E04AA-6B0C-A34A-99DE-D60A5BA75D1C}"/>
              </a:ext>
            </a:extLst>
          </p:cNvPr>
          <p:cNvSpPr>
            <a:spLocks noGrp="1"/>
          </p:cNvSpPr>
          <p:nvPr>
            <p:ph type="body" sz="quarter" idx="17" hasCustomPrompt="1"/>
          </p:nvPr>
        </p:nvSpPr>
        <p:spPr>
          <a:xfrm>
            <a:off x="3842003" y="3500947"/>
            <a:ext cx="1371599" cy="652419"/>
          </a:xfrm>
        </p:spPr>
        <p:txBody>
          <a:bodyPr>
            <a:noAutofit/>
          </a:bodyPr>
          <a:lstStyle>
            <a:lvl1pPr marL="0" indent="0" algn="ctr">
              <a:buNone/>
              <a:defRPr sz="1400" b="0"/>
            </a:lvl1pPr>
          </a:lstStyle>
          <a:p>
            <a:pPr lvl="0"/>
            <a:r>
              <a:rPr lang="en-US"/>
              <a:t>Job Title</a:t>
            </a:r>
          </a:p>
        </p:txBody>
      </p:sp>
      <p:sp>
        <p:nvSpPr>
          <p:cNvPr id="18" name="Text Placeholder 6">
            <a:extLst>
              <a:ext uri="{FF2B5EF4-FFF2-40B4-BE49-F238E27FC236}">
                <a16:creationId xmlns:a16="http://schemas.microsoft.com/office/drawing/2014/main" id="{AD273D4A-6AEF-9044-B6FF-61BCA62A14F7}"/>
              </a:ext>
            </a:extLst>
          </p:cNvPr>
          <p:cNvSpPr>
            <a:spLocks noGrp="1"/>
          </p:cNvSpPr>
          <p:nvPr>
            <p:ph type="body" sz="quarter" idx="18" hasCustomPrompt="1"/>
          </p:nvPr>
        </p:nvSpPr>
        <p:spPr>
          <a:xfrm>
            <a:off x="6974516" y="3132116"/>
            <a:ext cx="1371595" cy="253276"/>
          </a:xfrm>
        </p:spPr>
        <p:txBody>
          <a:bodyPr anchor="ctr" anchorCtr="0">
            <a:noAutofit/>
          </a:bodyPr>
          <a:lstStyle>
            <a:lvl1pPr marL="0" indent="0" algn="ctr">
              <a:buNone/>
              <a:defRPr sz="1400" b="1"/>
            </a:lvl1pPr>
          </a:lstStyle>
          <a:p>
            <a:pPr lvl="0"/>
            <a:r>
              <a:rPr lang="en-US"/>
              <a:t>NAME</a:t>
            </a:r>
          </a:p>
        </p:txBody>
      </p:sp>
      <p:sp>
        <p:nvSpPr>
          <p:cNvPr id="19" name="Text Placeholder 6">
            <a:extLst>
              <a:ext uri="{FF2B5EF4-FFF2-40B4-BE49-F238E27FC236}">
                <a16:creationId xmlns:a16="http://schemas.microsoft.com/office/drawing/2014/main" id="{3DF9D594-E94C-FC4D-813A-1975593C642F}"/>
              </a:ext>
            </a:extLst>
          </p:cNvPr>
          <p:cNvSpPr>
            <a:spLocks noGrp="1"/>
          </p:cNvSpPr>
          <p:nvPr>
            <p:ph type="body" sz="quarter" idx="19" hasCustomPrompt="1"/>
          </p:nvPr>
        </p:nvSpPr>
        <p:spPr>
          <a:xfrm>
            <a:off x="6974516" y="3500947"/>
            <a:ext cx="1371599" cy="652419"/>
          </a:xfrm>
        </p:spPr>
        <p:txBody>
          <a:bodyPr>
            <a:noAutofit/>
          </a:bodyPr>
          <a:lstStyle>
            <a:lvl1pPr marL="0" indent="0" algn="ctr">
              <a:buNone/>
              <a:defRPr sz="1400" b="0"/>
            </a:lvl1pPr>
          </a:lstStyle>
          <a:p>
            <a:pPr lvl="0"/>
            <a:r>
              <a:rPr lang="en-US"/>
              <a:t>Job Title</a:t>
            </a:r>
          </a:p>
        </p:txBody>
      </p:sp>
      <p:sp>
        <p:nvSpPr>
          <p:cNvPr id="20" name="Text Placeholder 6">
            <a:extLst>
              <a:ext uri="{FF2B5EF4-FFF2-40B4-BE49-F238E27FC236}">
                <a16:creationId xmlns:a16="http://schemas.microsoft.com/office/drawing/2014/main" id="{EBF9D94C-27BC-BC4B-8F68-1D50BCC7F3AE}"/>
              </a:ext>
            </a:extLst>
          </p:cNvPr>
          <p:cNvSpPr>
            <a:spLocks noGrp="1"/>
          </p:cNvSpPr>
          <p:nvPr>
            <p:ph type="body" sz="quarter" idx="20" hasCustomPrompt="1"/>
          </p:nvPr>
        </p:nvSpPr>
        <p:spPr>
          <a:xfrm>
            <a:off x="9982201" y="3132116"/>
            <a:ext cx="1371594" cy="253276"/>
          </a:xfrm>
        </p:spPr>
        <p:txBody>
          <a:bodyPr anchor="ctr" anchorCtr="0">
            <a:noAutofit/>
          </a:bodyPr>
          <a:lstStyle>
            <a:lvl1pPr marL="0" indent="0" algn="ctr">
              <a:buNone/>
              <a:defRPr sz="1400" b="1"/>
            </a:lvl1pPr>
          </a:lstStyle>
          <a:p>
            <a:pPr lvl="0"/>
            <a:r>
              <a:rPr lang="en-US"/>
              <a:t>NAME</a:t>
            </a:r>
          </a:p>
        </p:txBody>
      </p:sp>
      <p:sp>
        <p:nvSpPr>
          <p:cNvPr id="21" name="Text Placeholder 6">
            <a:extLst>
              <a:ext uri="{FF2B5EF4-FFF2-40B4-BE49-F238E27FC236}">
                <a16:creationId xmlns:a16="http://schemas.microsoft.com/office/drawing/2014/main" id="{E689175A-4776-4940-B5C9-6036AB5FD92D}"/>
              </a:ext>
            </a:extLst>
          </p:cNvPr>
          <p:cNvSpPr>
            <a:spLocks noGrp="1"/>
          </p:cNvSpPr>
          <p:nvPr>
            <p:ph type="body" sz="quarter" idx="21" hasCustomPrompt="1"/>
          </p:nvPr>
        </p:nvSpPr>
        <p:spPr>
          <a:xfrm>
            <a:off x="9982200" y="3500947"/>
            <a:ext cx="1371599" cy="652419"/>
          </a:xfrm>
        </p:spPr>
        <p:txBody>
          <a:bodyPr>
            <a:noAutofit/>
          </a:bodyPr>
          <a:lstStyle>
            <a:lvl1pPr marL="0" indent="0" algn="ctr">
              <a:buNone/>
              <a:defRPr sz="1400" b="0"/>
            </a:lvl1pPr>
          </a:lstStyle>
          <a:p>
            <a:pPr lvl="0"/>
            <a:r>
              <a:rPr lang="en-US"/>
              <a:t>Job Title</a:t>
            </a:r>
          </a:p>
        </p:txBody>
      </p:sp>
      <p:sp>
        <p:nvSpPr>
          <p:cNvPr id="22" name="Picture Placeholder 2">
            <a:extLst>
              <a:ext uri="{FF2B5EF4-FFF2-40B4-BE49-F238E27FC236}">
                <a16:creationId xmlns:a16="http://schemas.microsoft.com/office/drawing/2014/main" id="{A8E4CB93-1C16-D145-8200-509097DD80E2}"/>
              </a:ext>
            </a:extLst>
          </p:cNvPr>
          <p:cNvSpPr>
            <a:spLocks noGrp="1" noChangeAspect="1"/>
          </p:cNvSpPr>
          <p:nvPr>
            <p:ph type="pic" sz="quarter" idx="22" hasCustomPrompt="1"/>
          </p:nvPr>
        </p:nvSpPr>
        <p:spPr>
          <a:xfrm>
            <a:off x="3842003" y="1684101"/>
            <a:ext cx="1371600" cy="1371600"/>
          </a:xfrm>
          <a:prstGeom prst="ellipse">
            <a:avLst/>
          </a:prstGeom>
          <a:solidFill>
            <a:schemeClr val="bg2">
              <a:lumMod val="20000"/>
              <a:lumOff val="80000"/>
            </a:schemeClr>
          </a:solidFill>
        </p:spPr>
        <p:txBody>
          <a:bodyPr anchor="ctr" anchorCtr="1">
            <a:normAutofit/>
          </a:bodyPr>
          <a:lstStyle>
            <a:lvl1pPr marL="0" indent="0" algn="ctr">
              <a:buNone/>
              <a:defRPr sz="1200" b="1">
                <a:solidFill>
                  <a:schemeClr val="tx1"/>
                </a:solidFill>
              </a:defRPr>
            </a:lvl1pPr>
          </a:lstStyle>
          <a:p>
            <a:r>
              <a:rPr lang="en-US"/>
              <a:t>CLICK ICON TO ADD PICTURE</a:t>
            </a:r>
          </a:p>
        </p:txBody>
      </p:sp>
      <p:sp>
        <p:nvSpPr>
          <p:cNvPr id="23" name="Picture Placeholder 2">
            <a:extLst>
              <a:ext uri="{FF2B5EF4-FFF2-40B4-BE49-F238E27FC236}">
                <a16:creationId xmlns:a16="http://schemas.microsoft.com/office/drawing/2014/main" id="{C836D84B-A4A1-564E-AB97-398F8CFA946E}"/>
              </a:ext>
            </a:extLst>
          </p:cNvPr>
          <p:cNvSpPr>
            <a:spLocks noGrp="1" noChangeAspect="1"/>
          </p:cNvSpPr>
          <p:nvPr>
            <p:ph type="pic" sz="quarter" idx="23" hasCustomPrompt="1"/>
          </p:nvPr>
        </p:nvSpPr>
        <p:spPr>
          <a:xfrm>
            <a:off x="6974516" y="1684101"/>
            <a:ext cx="1371600" cy="1371600"/>
          </a:xfrm>
          <a:prstGeom prst="ellipse">
            <a:avLst/>
          </a:prstGeom>
          <a:solidFill>
            <a:schemeClr val="bg2">
              <a:lumMod val="20000"/>
              <a:lumOff val="80000"/>
            </a:schemeClr>
          </a:solidFill>
        </p:spPr>
        <p:txBody>
          <a:bodyPr anchor="ctr" anchorCtr="1">
            <a:normAutofit/>
          </a:bodyPr>
          <a:lstStyle>
            <a:lvl1pPr marL="0" indent="0" algn="ctr">
              <a:buNone/>
              <a:defRPr sz="1200" b="1">
                <a:solidFill>
                  <a:schemeClr val="tx1"/>
                </a:solidFill>
              </a:defRPr>
            </a:lvl1pPr>
          </a:lstStyle>
          <a:p>
            <a:r>
              <a:rPr lang="en-US"/>
              <a:t>CLICK ICON TO ADD PICTURE</a:t>
            </a:r>
          </a:p>
        </p:txBody>
      </p:sp>
      <p:sp>
        <p:nvSpPr>
          <p:cNvPr id="24" name="Picture Placeholder 2">
            <a:extLst>
              <a:ext uri="{FF2B5EF4-FFF2-40B4-BE49-F238E27FC236}">
                <a16:creationId xmlns:a16="http://schemas.microsoft.com/office/drawing/2014/main" id="{EC56771A-4E6C-7440-8BF4-3591ACAFC7E4}"/>
              </a:ext>
            </a:extLst>
          </p:cNvPr>
          <p:cNvSpPr>
            <a:spLocks noGrp="1" noChangeAspect="1"/>
          </p:cNvSpPr>
          <p:nvPr>
            <p:ph type="pic" sz="quarter" idx="24" hasCustomPrompt="1"/>
          </p:nvPr>
        </p:nvSpPr>
        <p:spPr>
          <a:xfrm>
            <a:off x="9982200" y="1619009"/>
            <a:ext cx="1371600" cy="1371600"/>
          </a:xfrm>
          <a:prstGeom prst="ellipse">
            <a:avLst/>
          </a:prstGeom>
          <a:solidFill>
            <a:schemeClr val="bg2">
              <a:lumMod val="20000"/>
              <a:lumOff val="80000"/>
            </a:schemeClr>
          </a:solidFill>
        </p:spPr>
        <p:txBody>
          <a:bodyPr anchor="ctr" anchorCtr="1">
            <a:normAutofit/>
          </a:bodyPr>
          <a:lstStyle>
            <a:lvl1pPr marL="0" indent="0" algn="ctr">
              <a:buNone/>
              <a:defRPr sz="1200" b="1">
                <a:solidFill>
                  <a:schemeClr val="tx1"/>
                </a:solidFill>
              </a:defRPr>
            </a:lvl1pPr>
          </a:lstStyle>
          <a:p>
            <a:r>
              <a:rPr lang="en-US"/>
              <a:t>CLICK ICON TO ADD PICTURE</a:t>
            </a:r>
          </a:p>
        </p:txBody>
      </p:sp>
      <p:sp>
        <p:nvSpPr>
          <p:cNvPr id="26" name="Picture Placeholder 2">
            <a:extLst>
              <a:ext uri="{FF2B5EF4-FFF2-40B4-BE49-F238E27FC236}">
                <a16:creationId xmlns:a16="http://schemas.microsoft.com/office/drawing/2014/main" id="{F9F38C69-388E-3A4C-AF6F-9964A3EAE528}"/>
              </a:ext>
            </a:extLst>
          </p:cNvPr>
          <p:cNvSpPr>
            <a:spLocks noGrp="1" noChangeAspect="1"/>
          </p:cNvSpPr>
          <p:nvPr>
            <p:ph type="pic" sz="quarter" idx="25" hasCustomPrompt="1"/>
          </p:nvPr>
        </p:nvSpPr>
        <p:spPr>
          <a:xfrm>
            <a:off x="2338161" y="3948094"/>
            <a:ext cx="1371600" cy="1371600"/>
          </a:xfrm>
          <a:prstGeom prst="ellipse">
            <a:avLst/>
          </a:prstGeom>
          <a:solidFill>
            <a:schemeClr val="bg2">
              <a:lumMod val="20000"/>
              <a:lumOff val="80000"/>
            </a:schemeClr>
          </a:solidFill>
        </p:spPr>
        <p:txBody>
          <a:bodyPr anchor="ctr" anchorCtr="1">
            <a:normAutofit/>
          </a:bodyPr>
          <a:lstStyle>
            <a:lvl1pPr marL="0" indent="0" algn="ctr">
              <a:buNone/>
              <a:defRPr sz="1200" b="1">
                <a:solidFill>
                  <a:schemeClr val="tx1"/>
                </a:solidFill>
              </a:defRPr>
            </a:lvl1pPr>
          </a:lstStyle>
          <a:p>
            <a:r>
              <a:rPr lang="en-US"/>
              <a:t>CLICK ICON TO ADD PICTURE</a:t>
            </a:r>
          </a:p>
        </p:txBody>
      </p:sp>
      <p:sp>
        <p:nvSpPr>
          <p:cNvPr id="27" name="Text Placeholder 6">
            <a:extLst>
              <a:ext uri="{FF2B5EF4-FFF2-40B4-BE49-F238E27FC236}">
                <a16:creationId xmlns:a16="http://schemas.microsoft.com/office/drawing/2014/main" id="{92F1A76A-A09C-9941-BCE7-54B1B56CB6D6}"/>
              </a:ext>
            </a:extLst>
          </p:cNvPr>
          <p:cNvSpPr>
            <a:spLocks noGrp="1"/>
          </p:cNvSpPr>
          <p:nvPr>
            <p:ph type="body" sz="quarter" idx="26" hasCustomPrompt="1"/>
          </p:nvPr>
        </p:nvSpPr>
        <p:spPr>
          <a:xfrm>
            <a:off x="2338162" y="5444882"/>
            <a:ext cx="1371595" cy="253276"/>
          </a:xfrm>
        </p:spPr>
        <p:txBody>
          <a:bodyPr anchor="ctr" anchorCtr="0">
            <a:noAutofit/>
          </a:bodyPr>
          <a:lstStyle>
            <a:lvl1pPr marL="0" indent="0" algn="ctr">
              <a:buNone/>
              <a:defRPr sz="1400" b="1"/>
            </a:lvl1pPr>
          </a:lstStyle>
          <a:p>
            <a:pPr lvl="0"/>
            <a:r>
              <a:rPr lang="en-US"/>
              <a:t>NAME</a:t>
            </a:r>
          </a:p>
        </p:txBody>
      </p:sp>
      <p:sp>
        <p:nvSpPr>
          <p:cNvPr id="28" name="Text Placeholder 6">
            <a:extLst>
              <a:ext uri="{FF2B5EF4-FFF2-40B4-BE49-F238E27FC236}">
                <a16:creationId xmlns:a16="http://schemas.microsoft.com/office/drawing/2014/main" id="{DFD2EEFD-6757-784D-8A84-D0A357ADD7BF}"/>
              </a:ext>
            </a:extLst>
          </p:cNvPr>
          <p:cNvSpPr>
            <a:spLocks noGrp="1"/>
          </p:cNvSpPr>
          <p:nvPr>
            <p:ph type="body" sz="quarter" idx="27" hasCustomPrompt="1"/>
          </p:nvPr>
        </p:nvSpPr>
        <p:spPr>
          <a:xfrm>
            <a:off x="2338162" y="5806028"/>
            <a:ext cx="1371599" cy="652419"/>
          </a:xfrm>
        </p:spPr>
        <p:txBody>
          <a:bodyPr>
            <a:noAutofit/>
          </a:bodyPr>
          <a:lstStyle>
            <a:lvl1pPr marL="0" indent="0" algn="ctr">
              <a:buNone/>
              <a:defRPr sz="1400" b="0"/>
            </a:lvl1pPr>
          </a:lstStyle>
          <a:p>
            <a:pPr lvl="0"/>
            <a:r>
              <a:rPr lang="en-US"/>
              <a:t>Job Title</a:t>
            </a:r>
          </a:p>
        </p:txBody>
      </p:sp>
      <p:sp>
        <p:nvSpPr>
          <p:cNvPr id="29" name="Text Placeholder 6">
            <a:extLst>
              <a:ext uri="{FF2B5EF4-FFF2-40B4-BE49-F238E27FC236}">
                <a16:creationId xmlns:a16="http://schemas.microsoft.com/office/drawing/2014/main" id="{93A43737-FFE2-2649-A32D-0B9CBC175D2B}"/>
              </a:ext>
            </a:extLst>
          </p:cNvPr>
          <p:cNvSpPr>
            <a:spLocks noGrp="1"/>
          </p:cNvSpPr>
          <p:nvPr>
            <p:ph type="body" sz="quarter" idx="28" hasCustomPrompt="1"/>
          </p:nvPr>
        </p:nvSpPr>
        <p:spPr>
          <a:xfrm>
            <a:off x="5408259" y="5444882"/>
            <a:ext cx="1371595" cy="253276"/>
          </a:xfrm>
        </p:spPr>
        <p:txBody>
          <a:bodyPr anchor="ctr" anchorCtr="0">
            <a:noAutofit/>
          </a:bodyPr>
          <a:lstStyle>
            <a:lvl1pPr marL="0" indent="0" algn="ctr">
              <a:buNone/>
              <a:defRPr sz="1400" b="1"/>
            </a:lvl1pPr>
          </a:lstStyle>
          <a:p>
            <a:pPr lvl="0"/>
            <a:r>
              <a:rPr lang="en-US"/>
              <a:t>NAME</a:t>
            </a:r>
          </a:p>
        </p:txBody>
      </p:sp>
      <p:sp>
        <p:nvSpPr>
          <p:cNvPr id="30" name="Text Placeholder 6">
            <a:extLst>
              <a:ext uri="{FF2B5EF4-FFF2-40B4-BE49-F238E27FC236}">
                <a16:creationId xmlns:a16="http://schemas.microsoft.com/office/drawing/2014/main" id="{4A53CDF1-89A9-2542-AE2F-606C4D18D6BE}"/>
              </a:ext>
            </a:extLst>
          </p:cNvPr>
          <p:cNvSpPr>
            <a:spLocks noGrp="1"/>
          </p:cNvSpPr>
          <p:nvPr>
            <p:ph type="body" sz="quarter" idx="29" hasCustomPrompt="1"/>
          </p:nvPr>
        </p:nvSpPr>
        <p:spPr>
          <a:xfrm>
            <a:off x="5408259" y="5813713"/>
            <a:ext cx="1371599" cy="652419"/>
          </a:xfrm>
        </p:spPr>
        <p:txBody>
          <a:bodyPr>
            <a:noAutofit/>
          </a:bodyPr>
          <a:lstStyle>
            <a:lvl1pPr marL="0" indent="0" algn="ctr">
              <a:buNone/>
              <a:defRPr sz="1400" b="0"/>
            </a:lvl1pPr>
          </a:lstStyle>
          <a:p>
            <a:pPr lvl="0"/>
            <a:r>
              <a:rPr lang="en-US"/>
              <a:t>Job Title</a:t>
            </a:r>
          </a:p>
        </p:txBody>
      </p:sp>
      <p:sp>
        <p:nvSpPr>
          <p:cNvPr id="31" name="Text Placeholder 6">
            <a:extLst>
              <a:ext uri="{FF2B5EF4-FFF2-40B4-BE49-F238E27FC236}">
                <a16:creationId xmlns:a16="http://schemas.microsoft.com/office/drawing/2014/main" id="{0DB649AB-7F2B-E146-A986-7467C34FAB41}"/>
              </a:ext>
            </a:extLst>
          </p:cNvPr>
          <p:cNvSpPr>
            <a:spLocks noGrp="1"/>
          </p:cNvSpPr>
          <p:nvPr>
            <p:ph type="body" sz="quarter" idx="30" hasCustomPrompt="1"/>
          </p:nvPr>
        </p:nvSpPr>
        <p:spPr>
          <a:xfrm>
            <a:off x="8482238" y="5444882"/>
            <a:ext cx="1371595" cy="253276"/>
          </a:xfrm>
        </p:spPr>
        <p:txBody>
          <a:bodyPr anchor="ctr" anchorCtr="0">
            <a:noAutofit/>
          </a:bodyPr>
          <a:lstStyle>
            <a:lvl1pPr marL="0" indent="0" algn="ctr">
              <a:buNone/>
              <a:defRPr sz="1400" b="1"/>
            </a:lvl1pPr>
          </a:lstStyle>
          <a:p>
            <a:pPr lvl="0"/>
            <a:r>
              <a:rPr lang="en-US"/>
              <a:t>NAME</a:t>
            </a:r>
          </a:p>
        </p:txBody>
      </p:sp>
      <p:sp>
        <p:nvSpPr>
          <p:cNvPr id="32" name="Text Placeholder 6">
            <a:extLst>
              <a:ext uri="{FF2B5EF4-FFF2-40B4-BE49-F238E27FC236}">
                <a16:creationId xmlns:a16="http://schemas.microsoft.com/office/drawing/2014/main" id="{B00885B6-64AF-0E4F-A1E0-21877D1A8327}"/>
              </a:ext>
            </a:extLst>
          </p:cNvPr>
          <p:cNvSpPr>
            <a:spLocks noGrp="1"/>
          </p:cNvSpPr>
          <p:nvPr>
            <p:ph type="body" sz="quarter" idx="31" hasCustomPrompt="1"/>
          </p:nvPr>
        </p:nvSpPr>
        <p:spPr>
          <a:xfrm>
            <a:off x="8482238" y="5813713"/>
            <a:ext cx="1371599" cy="652419"/>
          </a:xfrm>
        </p:spPr>
        <p:txBody>
          <a:bodyPr>
            <a:noAutofit/>
          </a:bodyPr>
          <a:lstStyle>
            <a:lvl1pPr marL="0" indent="0" algn="ctr">
              <a:buNone/>
              <a:defRPr sz="1400" b="0"/>
            </a:lvl1pPr>
          </a:lstStyle>
          <a:p>
            <a:pPr lvl="0"/>
            <a:r>
              <a:rPr lang="en-US"/>
              <a:t>Job Title</a:t>
            </a:r>
          </a:p>
        </p:txBody>
      </p:sp>
      <p:sp>
        <p:nvSpPr>
          <p:cNvPr id="33" name="Picture Placeholder 2">
            <a:extLst>
              <a:ext uri="{FF2B5EF4-FFF2-40B4-BE49-F238E27FC236}">
                <a16:creationId xmlns:a16="http://schemas.microsoft.com/office/drawing/2014/main" id="{1083DE71-2FB8-C643-91D2-3675AB30C3E8}"/>
              </a:ext>
            </a:extLst>
          </p:cNvPr>
          <p:cNvSpPr>
            <a:spLocks noGrp="1" noChangeAspect="1"/>
          </p:cNvSpPr>
          <p:nvPr>
            <p:ph type="pic" sz="quarter" idx="32" hasCustomPrompt="1"/>
          </p:nvPr>
        </p:nvSpPr>
        <p:spPr>
          <a:xfrm>
            <a:off x="5408259" y="3948094"/>
            <a:ext cx="1371600" cy="1371600"/>
          </a:xfrm>
          <a:prstGeom prst="ellipse">
            <a:avLst/>
          </a:prstGeom>
          <a:solidFill>
            <a:schemeClr val="bg2">
              <a:lumMod val="20000"/>
              <a:lumOff val="80000"/>
            </a:schemeClr>
          </a:solidFill>
        </p:spPr>
        <p:txBody>
          <a:bodyPr anchor="ctr" anchorCtr="1">
            <a:normAutofit/>
          </a:bodyPr>
          <a:lstStyle>
            <a:lvl1pPr marL="0" indent="0" algn="ctr">
              <a:buNone/>
              <a:defRPr sz="1200" b="1">
                <a:solidFill>
                  <a:schemeClr val="tx1"/>
                </a:solidFill>
              </a:defRPr>
            </a:lvl1pPr>
          </a:lstStyle>
          <a:p>
            <a:r>
              <a:rPr lang="en-US"/>
              <a:t>CLICK ICON TO ADD PICTURE</a:t>
            </a:r>
          </a:p>
        </p:txBody>
      </p:sp>
      <p:sp>
        <p:nvSpPr>
          <p:cNvPr id="34" name="Picture Placeholder 2">
            <a:extLst>
              <a:ext uri="{FF2B5EF4-FFF2-40B4-BE49-F238E27FC236}">
                <a16:creationId xmlns:a16="http://schemas.microsoft.com/office/drawing/2014/main" id="{15C59494-BAD9-2E41-A684-92314B6B05DF}"/>
              </a:ext>
            </a:extLst>
          </p:cNvPr>
          <p:cNvSpPr>
            <a:spLocks noGrp="1" noChangeAspect="1"/>
          </p:cNvSpPr>
          <p:nvPr>
            <p:ph type="pic" sz="quarter" idx="33" hasCustomPrompt="1"/>
          </p:nvPr>
        </p:nvSpPr>
        <p:spPr>
          <a:xfrm>
            <a:off x="8482238" y="3948094"/>
            <a:ext cx="1371600" cy="1371600"/>
          </a:xfrm>
          <a:prstGeom prst="ellipse">
            <a:avLst/>
          </a:prstGeom>
          <a:solidFill>
            <a:schemeClr val="bg2">
              <a:lumMod val="20000"/>
              <a:lumOff val="80000"/>
            </a:schemeClr>
          </a:solidFill>
        </p:spPr>
        <p:txBody>
          <a:bodyPr anchor="ctr" anchorCtr="1">
            <a:normAutofit/>
          </a:bodyPr>
          <a:lstStyle>
            <a:lvl1pPr marL="0" indent="0" algn="ctr">
              <a:buNone/>
              <a:defRPr sz="1200" b="1">
                <a:solidFill>
                  <a:schemeClr val="tx1"/>
                </a:solidFill>
              </a:defRPr>
            </a:lvl1pPr>
          </a:lstStyle>
          <a:p>
            <a:r>
              <a:rPr lang="en-US"/>
              <a:t>CLICK ICON TO ADD PICTURE</a:t>
            </a:r>
          </a:p>
        </p:txBody>
      </p:sp>
      <p:sp>
        <p:nvSpPr>
          <p:cNvPr id="36" name="Slide Number Placeholder 5">
            <a:extLst>
              <a:ext uri="{FF2B5EF4-FFF2-40B4-BE49-F238E27FC236}">
                <a16:creationId xmlns:a16="http://schemas.microsoft.com/office/drawing/2014/main" id="{5D8D4CD5-83D4-E243-ADA2-081509D8D4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5"/>
                </a:solidFill>
              </a:defRPr>
            </a:lvl1pPr>
          </a:lstStyle>
          <a:p>
            <a:fld id="{52BCCA79-A2F2-4859-A872-B8CFFAAD3A42}" type="slidenum">
              <a:rPr lang="en-US" smtClean="0"/>
              <a:t>‹#›</a:t>
            </a:fld>
            <a:endParaRPr lang="en-US"/>
          </a:p>
        </p:txBody>
      </p:sp>
      <p:sp>
        <p:nvSpPr>
          <p:cNvPr id="37" name="Round Same Side Corner Rectangle 36">
            <a:extLst>
              <a:ext uri="{FF2B5EF4-FFF2-40B4-BE49-F238E27FC236}">
                <a16:creationId xmlns:a16="http://schemas.microsoft.com/office/drawing/2014/main" id="{FD42BDC7-2B08-EF43-A9FC-ADF6581374FD}"/>
              </a:ext>
            </a:extLst>
          </p:cNvPr>
          <p:cNvSpPr/>
          <p:nvPr/>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Tree>
    <p:extLst>
      <p:ext uri="{BB962C8B-B14F-4D97-AF65-F5344CB8AC3E}">
        <p14:creationId xmlns:p14="http://schemas.microsoft.com/office/powerpoint/2010/main" val="32060258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Content, and 3 Accent Photos">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F699900A-0EE2-7249-A19B-A55D4E75620D}"/>
              </a:ext>
            </a:extLst>
          </p:cNvPr>
          <p:cNvSpPr/>
          <p:nvPr/>
        </p:nvSpPr>
        <p:spPr>
          <a:xfrm>
            <a:off x="0" y="1"/>
            <a:ext cx="12192000" cy="2502968"/>
          </a:xfrm>
          <a:prstGeom prst="rect">
            <a:avLst/>
          </a:prstGeom>
          <a:solidFill>
            <a:srgbClr val="D5FDFD">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37" name="Rounded Rectangle 36">
            <a:extLst>
              <a:ext uri="{FF2B5EF4-FFF2-40B4-BE49-F238E27FC236}">
                <a16:creationId xmlns:a16="http://schemas.microsoft.com/office/drawing/2014/main" id="{33063164-34EE-ED4D-AED6-0BA9CB368BAF}"/>
              </a:ext>
            </a:extLst>
          </p:cNvPr>
          <p:cNvSpPr/>
          <p:nvPr/>
        </p:nvSpPr>
        <p:spPr>
          <a:xfrm>
            <a:off x="838200" y="638631"/>
            <a:ext cx="719153" cy="71856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38" name="Rounded Rectangle 37">
            <a:extLst>
              <a:ext uri="{FF2B5EF4-FFF2-40B4-BE49-F238E27FC236}">
                <a16:creationId xmlns:a16="http://schemas.microsoft.com/office/drawing/2014/main" id="{F3123159-F246-1D42-A071-6EE179A5C7F7}"/>
              </a:ext>
            </a:extLst>
          </p:cNvPr>
          <p:cNvSpPr/>
          <p:nvPr/>
        </p:nvSpPr>
        <p:spPr>
          <a:xfrm>
            <a:off x="4524770" y="638631"/>
            <a:ext cx="719153" cy="71856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39" name="Rounded Rectangle 38">
            <a:extLst>
              <a:ext uri="{FF2B5EF4-FFF2-40B4-BE49-F238E27FC236}">
                <a16:creationId xmlns:a16="http://schemas.microsoft.com/office/drawing/2014/main" id="{65E282FA-0502-5743-89DD-3F29DF5B8938}"/>
              </a:ext>
            </a:extLst>
          </p:cNvPr>
          <p:cNvSpPr/>
          <p:nvPr/>
        </p:nvSpPr>
        <p:spPr>
          <a:xfrm>
            <a:off x="8211340" y="638631"/>
            <a:ext cx="719153" cy="71856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4" name="Picture Placeholder 3">
            <a:extLst>
              <a:ext uri="{FF2B5EF4-FFF2-40B4-BE49-F238E27FC236}">
                <a16:creationId xmlns:a16="http://schemas.microsoft.com/office/drawing/2014/main" id="{66D4F2D1-1736-FE43-96D5-725CE7F25D1B}"/>
              </a:ext>
            </a:extLst>
          </p:cNvPr>
          <p:cNvSpPr>
            <a:spLocks noGrp="1" noChangeAspect="1"/>
          </p:cNvSpPr>
          <p:nvPr>
            <p:ph type="pic" sz="quarter" idx="10" hasCustomPrompt="1"/>
          </p:nvPr>
        </p:nvSpPr>
        <p:spPr>
          <a:xfrm>
            <a:off x="1088448" y="981075"/>
            <a:ext cx="2743199" cy="2743200"/>
          </a:xfrm>
          <a:solidFill>
            <a:schemeClr val="bg2">
              <a:lumMod val="20000"/>
              <a:lumOff val="80000"/>
            </a:schemeClr>
          </a:solidFill>
        </p:spPr>
        <p:txBody>
          <a:bodyPr anchor="ctr" anchorCtr="1">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1">
                <a:solidFill>
                  <a:schemeClr val="tx1"/>
                </a:solidFill>
              </a:defRPr>
            </a:lvl1pPr>
          </a:lstStyle>
          <a:p>
            <a:r>
              <a:rPr lang="en-US"/>
              <a:t>CLICK ICON TO ADD PICTURE</a:t>
            </a:r>
          </a:p>
        </p:txBody>
      </p:sp>
      <p:sp>
        <p:nvSpPr>
          <p:cNvPr id="43" name="Picture Placeholder 3">
            <a:extLst>
              <a:ext uri="{FF2B5EF4-FFF2-40B4-BE49-F238E27FC236}">
                <a16:creationId xmlns:a16="http://schemas.microsoft.com/office/drawing/2014/main" id="{86FADA8A-A4F7-3646-9CE9-B9826765E27B}"/>
              </a:ext>
            </a:extLst>
          </p:cNvPr>
          <p:cNvSpPr>
            <a:spLocks noGrp="1" noChangeAspect="1"/>
          </p:cNvSpPr>
          <p:nvPr>
            <p:ph type="pic" sz="quarter" idx="11" hasCustomPrompt="1"/>
          </p:nvPr>
        </p:nvSpPr>
        <p:spPr>
          <a:xfrm>
            <a:off x="4724400" y="981075"/>
            <a:ext cx="2743199" cy="2743200"/>
          </a:xfrm>
          <a:solidFill>
            <a:schemeClr val="bg2">
              <a:lumMod val="20000"/>
              <a:lumOff val="80000"/>
            </a:schemeClr>
          </a:solidFill>
        </p:spPr>
        <p:txBody>
          <a:bodyPr anchor="ctr" anchorCtr="1">
            <a:normAutofit/>
          </a:bodyPr>
          <a:lstStyle>
            <a:lvl1pPr marL="0" indent="0" algn="ctr">
              <a:buNone/>
              <a:defRPr sz="1600" b="1">
                <a:solidFill>
                  <a:schemeClr val="tx1"/>
                </a:solidFill>
              </a:defRPr>
            </a:lvl1pPr>
          </a:lstStyle>
          <a:p>
            <a:r>
              <a:rPr lang="en-US"/>
              <a:t>CLICK ICON TO ADD PICTURE</a:t>
            </a:r>
          </a:p>
        </p:txBody>
      </p:sp>
      <p:sp>
        <p:nvSpPr>
          <p:cNvPr id="44" name="Picture Placeholder 3">
            <a:extLst>
              <a:ext uri="{FF2B5EF4-FFF2-40B4-BE49-F238E27FC236}">
                <a16:creationId xmlns:a16="http://schemas.microsoft.com/office/drawing/2014/main" id="{BAC732DC-A73E-B248-94E1-4888FF909B46}"/>
              </a:ext>
            </a:extLst>
          </p:cNvPr>
          <p:cNvSpPr>
            <a:spLocks noGrp="1" noChangeAspect="1"/>
          </p:cNvSpPr>
          <p:nvPr>
            <p:ph type="pic" sz="quarter" idx="12" hasCustomPrompt="1"/>
          </p:nvPr>
        </p:nvSpPr>
        <p:spPr>
          <a:xfrm>
            <a:off x="8478838" y="981075"/>
            <a:ext cx="2743199" cy="2743200"/>
          </a:xfrm>
          <a:solidFill>
            <a:schemeClr val="bg2">
              <a:lumMod val="20000"/>
              <a:lumOff val="80000"/>
            </a:schemeClr>
          </a:solidFill>
        </p:spPr>
        <p:txBody>
          <a:bodyPr anchor="ctr" anchorCtr="1">
            <a:normAutofit/>
          </a:bodyPr>
          <a:lstStyle>
            <a:lvl1pPr marL="0" indent="0" algn="ctr">
              <a:buNone/>
              <a:defRPr sz="1600" b="1">
                <a:solidFill>
                  <a:schemeClr val="tx1"/>
                </a:solidFill>
              </a:defRPr>
            </a:lvl1pPr>
          </a:lstStyle>
          <a:p>
            <a:r>
              <a:rPr lang="en-US"/>
              <a:t>CLICK ICON TO ADD PICTURE</a:t>
            </a:r>
          </a:p>
        </p:txBody>
      </p:sp>
      <p:sp>
        <p:nvSpPr>
          <p:cNvPr id="6" name="Text Placeholder 5">
            <a:extLst>
              <a:ext uri="{FF2B5EF4-FFF2-40B4-BE49-F238E27FC236}">
                <a16:creationId xmlns:a16="http://schemas.microsoft.com/office/drawing/2014/main" id="{4346C8F6-C530-C64C-A9DD-C2FADAEDBAD4}"/>
              </a:ext>
            </a:extLst>
          </p:cNvPr>
          <p:cNvSpPr>
            <a:spLocks noGrp="1"/>
          </p:cNvSpPr>
          <p:nvPr>
            <p:ph type="body" sz="quarter" idx="13"/>
          </p:nvPr>
        </p:nvSpPr>
        <p:spPr>
          <a:xfrm>
            <a:off x="1089025" y="4271963"/>
            <a:ext cx="4829175" cy="2220912"/>
          </a:xfrm>
        </p:spPr>
        <p:txBody>
          <a:bodyPr>
            <a:normAutofit/>
          </a:bodyPr>
          <a:lstStyle>
            <a:lvl1pPr marL="0" indent="0">
              <a:buNone/>
              <a:defRPr sz="3600" b="0" i="0">
                <a:latin typeface="Roboto Condensed" panose="02000000000000000000" pitchFamily="2" charset="0"/>
                <a:ea typeface="Roboto Condensed" panose="02000000000000000000" pitchFamily="2" charset="0"/>
                <a:cs typeface="Roboto Condensed" panose="02000000000000000000" pitchFamily="2" charset="0"/>
              </a:defRPr>
            </a:lvl1pPr>
          </a:lstStyle>
          <a:p>
            <a:pPr lvl="0"/>
            <a:r>
              <a:rPr lang="en-US"/>
              <a:t>Click to edit Master text styles</a:t>
            </a:r>
          </a:p>
        </p:txBody>
      </p:sp>
      <p:sp>
        <p:nvSpPr>
          <p:cNvPr id="45" name="Text Placeholder 5">
            <a:extLst>
              <a:ext uri="{FF2B5EF4-FFF2-40B4-BE49-F238E27FC236}">
                <a16:creationId xmlns:a16="http://schemas.microsoft.com/office/drawing/2014/main" id="{430F33AD-9266-8547-A119-43D19D682A23}"/>
              </a:ext>
            </a:extLst>
          </p:cNvPr>
          <p:cNvSpPr>
            <a:spLocks noGrp="1"/>
          </p:cNvSpPr>
          <p:nvPr>
            <p:ph type="body" sz="quarter" idx="14" hasCustomPrompt="1"/>
          </p:nvPr>
        </p:nvSpPr>
        <p:spPr>
          <a:xfrm>
            <a:off x="6273803" y="4271963"/>
            <a:ext cx="4947918" cy="2220912"/>
          </a:xfrm>
        </p:spPr>
        <p:txBody>
          <a:bodyPr>
            <a:normAutofit/>
          </a:bodyPr>
          <a:lstStyle>
            <a:lvl1pPr marL="0" indent="0">
              <a:buNone/>
              <a:defRPr sz="2200"/>
            </a:lvl1pPr>
          </a:lstStyle>
          <a:p>
            <a:pPr lvl="0"/>
            <a:r>
              <a:rPr lang="en-US"/>
              <a:t>22 to edit Master text style</a:t>
            </a:r>
          </a:p>
        </p:txBody>
      </p:sp>
      <p:sp>
        <p:nvSpPr>
          <p:cNvPr id="12" name="Round Same Side Corner Rectangle 11">
            <a:extLst>
              <a:ext uri="{FF2B5EF4-FFF2-40B4-BE49-F238E27FC236}">
                <a16:creationId xmlns:a16="http://schemas.microsoft.com/office/drawing/2014/main" id="{369EDB9C-CA72-174B-BACF-D6F206236572}"/>
              </a:ext>
            </a:extLst>
          </p:cNvPr>
          <p:cNvSpPr/>
          <p:nvPr/>
        </p:nvSpPr>
        <p:spPr>
          <a:xfrm rot="5400000">
            <a:off x="-465906" y="831030"/>
            <a:ext cx="1316819" cy="385009"/>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Tree>
    <p:extLst>
      <p:ext uri="{BB962C8B-B14F-4D97-AF65-F5344CB8AC3E}">
        <p14:creationId xmlns:p14="http://schemas.microsoft.com/office/powerpoint/2010/main" val="39572377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Key Message with Descriptor Photo">
    <p:bg>
      <p:bgPr>
        <a:gradFill>
          <a:gsLst>
            <a:gs pos="100000">
              <a:schemeClr val="accent5"/>
            </a:gs>
            <a:gs pos="0">
              <a:schemeClr val="accent5">
                <a:lumMod val="50000"/>
              </a:schemeClr>
            </a:gs>
          </a:gsLst>
          <a:lin ang="0" scaled="0"/>
        </a:gradFill>
        <a:effectLst/>
      </p:bgPr>
    </p:bg>
    <p:spTree>
      <p:nvGrpSpPr>
        <p:cNvPr id="1" name=""/>
        <p:cNvGrpSpPr/>
        <p:nvPr/>
      </p:nvGrpSpPr>
      <p:grpSpPr>
        <a:xfrm>
          <a:off x="0" y="0"/>
          <a:ext cx="0" cy="0"/>
          <a:chOff x="0" y="0"/>
          <a:chExt cx="0" cy="0"/>
        </a:xfrm>
      </p:grpSpPr>
      <p:sp>
        <p:nvSpPr>
          <p:cNvPr id="13" name="Picture Placeholder 8">
            <a:extLst>
              <a:ext uri="{FF2B5EF4-FFF2-40B4-BE49-F238E27FC236}">
                <a16:creationId xmlns:a16="http://schemas.microsoft.com/office/drawing/2014/main" id="{E8DA03F0-396A-EC43-9411-EBE37AFE2C9F}"/>
              </a:ext>
            </a:extLst>
          </p:cNvPr>
          <p:cNvSpPr>
            <a:spLocks noGrp="1"/>
          </p:cNvSpPr>
          <p:nvPr>
            <p:ph type="pic" sz="quarter" idx="16" hasCustomPrompt="1"/>
          </p:nvPr>
        </p:nvSpPr>
        <p:spPr>
          <a:xfrm>
            <a:off x="0" y="0"/>
            <a:ext cx="5483752" cy="6858000"/>
          </a:xfrm>
          <a:solidFill>
            <a:schemeClr val="bg2">
              <a:lumMod val="20000"/>
              <a:lumOff val="80000"/>
            </a:schemeClr>
          </a:solidFill>
        </p:spPr>
        <p:txBody>
          <a:bodyPr anchor="ctr">
            <a:normAutofit/>
          </a:bodyPr>
          <a:lstStyle>
            <a:lvl1pPr algn="ctr">
              <a:defRPr sz="1400" b="1" i="0">
                <a:latin typeface="Source Sans Pro Semibold" panose="020B0503030403020204" pitchFamily="34" charset="77"/>
              </a:defRPr>
            </a:lvl1pPr>
          </a:lstStyle>
          <a:p>
            <a:r>
              <a:rPr lang="en-US"/>
              <a:t>INSERT PHOTO HERE</a:t>
            </a:r>
          </a:p>
        </p:txBody>
      </p:sp>
      <p:sp>
        <p:nvSpPr>
          <p:cNvPr id="14" name="Rounded Rectangle 13">
            <a:extLst>
              <a:ext uri="{FF2B5EF4-FFF2-40B4-BE49-F238E27FC236}">
                <a16:creationId xmlns:a16="http://schemas.microsoft.com/office/drawing/2014/main" id="{D6176AAF-352E-5744-B304-285B50DD18D0}"/>
              </a:ext>
            </a:extLst>
          </p:cNvPr>
          <p:cNvSpPr/>
          <p:nvPr/>
        </p:nvSpPr>
        <p:spPr>
          <a:xfrm>
            <a:off x="610300" y="2011246"/>
            <a:ext cx="10965050" cy="2835508"/>
          </a:xfrm>
          <a:prstGeom prst="roundRect">
            <a:avLst>
              <a:gd name="adj" fmla="val 6109"/>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15" name="Rounded Rectangle 14">
            <a:extLst>
              <a:ext uri="{FF2B5EF4-FFF2-40B4-BE49-F238E27FC236}">
                <a16:creationId xmlns:a16="http://schemas.microsoft.com/office/drawing/2014/main" id="{AB5D734B-CA7B-A944-96E1-F1B39A52FEF4}"/>
              </a:ext>
            </a:extLst>
          </p:cNvPr>
          <p:cNvSpPr/>
          <p:nvPr/>
        </p:nvSpPr>
        <p:spPr>
          <a:xfrm>
            <a:off x="246456" y="231980"/>
            <a:ext cx="744726" cy="74411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sp>
        <p:nvSpPr>
          <p:cNvPr id="5" name="Text Placeholder 4">
            <a:extLst>
              <a:ext uri="{FF2B5EF4-FFF2-40B4-BE49-F238E27FC236}">
                <a16:creationId xmlns:a16="http://schemas.microsoft.com/office/drawing/2014/main" id="{9AE03339-EDFB-C24E-AF58-ABBC1720AC17}"/>
              </a:ext>
            </a:extLst>
          </p:cNvPr>
          <p:cNvSpPr>
            <a:spLocks noGrp="1"/>
          </p:cNvSpPr>
          <p:nvPr>
            <p:ph type="body" sz="quarter" idx="17" hasCustomPrompt="1"/>
          </p:nvPr>
        </p:nvSpPr>
        <p:spPr>
          <a:xfrm>
            <a:off x="841553" y="2232025"/>
            <a:ext cx="5526088" cy="2393950"/>
          </a:xfrm>
          <a:prstGeom prst="roundRect">
            <a:avLst>
              <a:gd name="adj" fmla="val 9028"/>
            </a:avLst>
          </a:prstGeom>
          <a:solidFill>
            <a:schemeClr val="accent5">
              <a:lumMod val="20000"/>
              <a:lumOff val="80000"/>
            </a:schemeClr>
          </a:solidFill>
        </p:spPr>
        <p:txBody>
          <a:bodyPr anchor="ctr" anchorCtr="0">
            <a:normAutofit/>
          </a:bodyPr>
          <a:lstStyle>
            <a:lvl1pPr marL="0" indent="0">
              <a:buNone/>
              <a:defRPr sz="3200" b="0" i="0">
                <a:latin typeface="Roboto Condensed" panose="02000000000000000000" pitchFamily="2" charset="0"/>
                <a:ea typeface="Roboto Condensed" panose="02000000000000000000" pitchFamily="2" charset="0"/>
                <a:cs typeface="Roboto Condensed" panose="02000000000000000000" pitchFamily="2" charset="0"/>
              </a:defRPr>
            </a:lvl1pPr>
          </a:lstStyle>
          <a:p>
            <a:pPr lvl="0"/>
            <a:r>
              <a:rPr lang="en-US"/>
              <a:t>Key message Text</a:t>
            </a:r>
          </a:p>
        </p:txBody>
      </p:sp>
      <p:sp>
        <p:nvSpPr>
          <p:cNvPr id="8" name="Text Placeholder 7">
            <a:extLst>
              <a:ext uri="{FF2B5EF4-FFF2-40B4-BE49-F238E27FC236}">
                <a16:creationId xmlns:a16="http://schemas.microsoft.com/office/drawing/2014/main" id="{443AEA1A-E929-7040-BFF0-0298469CEE91}"/>
              </a:ext>
            </a:extLst>
          </p:cNvPr>
          <p:cNvSpPr>
            <a:spLocks noGrp="1"/>
          </p:cNvSpPr>
          <p:nvPr>
            <p:ph type="body" sz="quarter" idx="18" hasCustomPrompt="1"/>
          </p:nvPr>
        </p:nvSpPr>
        <p:spPr>
          <a:xfrm>
            <a:off x="6865938" y="2293938"/>
            <a:ext cx="4356100" cy="2362200"/>
          </a:xfrm>
        </p:spPr>
        <p:txBody>
          <a:bodyPr anchor="ctr" anchorCtr="0">
            <a:normAutofit/>
          </a:bodyPr>
          <a:lstStyle>
            <a:lvl1pPr marL="0" indent="0">
              <a:buNone/>
              <a:defRPr sz="1800">
                <a:solidFill>
                  <a:schemeClr val="bg1"/>
                </a:solidFill>
              </a:defRPr>
            </a:lvl1pPr>
          </a:lstStyle>
          <a:p>
            <a:pPr lvl="0"/>
            <a:r>
              <a:rPr lang="en-US"/>
              <a:t>Descriptor text here</a:t>
            </a:r>
          </a:p>
        </p:txBody>
      </p:sp>
    </p:spTree>
    <p:extLst>
      <p:ext uri="{BB962C8B-B14F-4D97-AF65-F5344CB8AC3E}">
        <p14:creationId xmlns:p14="http://schemas.microsoft.com/office/powerpoint/2010/main" val="8675701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980E10-0755-FC47-BD08-5BA7E42635B9}"/>
              </a:ext>
            </a:extLst>
          </p:cNvPr>
          <p:cNvSpPr/>
          <p:nvPr/>
        </p:nvSpPr>
        <p:spPr>
          <a:xfrm>
            <a:off x="0" y="1"/>
            <a:ext cx="12192000" cy="457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cxnSp>
        <p:nvCxnSpPr>
          <p:cNvPr id="9" name="Straight Connector 8">
            <a:extLst>
              <a:ext uri="{FF2B5EF4-FFF2-40B4-BE49-F238E27FC236}">
                <a16:creationId xmlns:a16="http://schemas.microsoft.com/office/drawing/2014/main" id="{12B1BB7C-2ABB-3B4B-8989-9AF2730CE7E1}"/>
              </a:ext>
            </a:extLst>
          </p:cNvPr>
          <p:cNvCxnSpPr/>
          <p:nvPr/>
        </p:nvCxnSpPr>
        <p:spPr>
          <a:xfrm>
            <a:off x="865265" y="6144481"/>
            <a:ext cx="4074725" cy="0"/>
          </a:xfrm>
          <a:prstGeom prst="line">
            <a:avLst/>
          </a:prstGeom>
          <a:ln w="50800" cap="rnd">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203AE6F2-C947-9247-AD9A-B7F513978152}"/>
              </a:ext>
            </a:extLst>
          </p:cNvPr>
          <p:cNvSpPr/>
          <p:nvPr/>
        </p:nvSpPr>
        <p:spPr>
          <a:xfrm>
            <a:off x="1418096" y="364893"/>
            <a:ext cx="9128502" cy="4777338"/>
          </a:xfrm>
          <a:prstGeom prst="roundRect">
            <a:avLst>
              <a:gd name="adj" fmla="val 6109"/>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pic>
        <p:nvPicPr>
          <p:cNvPr id="11" name="Picture 10" descr="A close up of a logo&#10;&#10;Description automatically generated">
            <a:extLst>
              <a:ext uri="{FF2B5EF4-FFF2-40B4-BE49-F238E27FC236}">
                <a16:creationId xmlns:a16="http://schemas.microsoft.com/office/drawing/2014/main" id="{A4349929-D9C2-0443-AA6B-BEA1F67F1EF2}"/>
              </a:ext>
            </a:extLst>
          </p:cNvPr>
          <p:cNvPicPr>
            <a:picLocks noChangeAspect="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1500"/>
                    </a14:imgEffect>
                    <a14:imgEffect>
                      <a14:saturation sat="0"/>
                    </a14:imgEffect>
                  </a14:imgLayer>
                </a14:imgProps>
              </a:ext>
            </a:extLst>
          </a:blip>
          <a:stretch>
            <a:fillRect/>
          </a:stretch>
        </p:blipFill>
        <p:spPr>
          <a:xfrm flipH="1">
            <a:off x="418815" y="364893"/>
            <a:ext cx="1383543" cy="1383543"/>
          </a:xfrm>
          <a:prstGeom prst="rect">
            <a:avLst/>
          </a:prstGeom>
          <a:noFill/>
        </p:spPr>
      </p:pic>
      <p:sp>
        <p:nvSpPr>
          <p:cNvPr id="5" name="Text Placeholder 4">
            <a:extLst>
              <a:ext uri="{FF2B5EF4-FFF2-40B4-BE49-F238E27FC236}">
                <a16:creationId xmlns:a16="http://schemas.microsoft.com/office/drawing/2014/main" id="{D8CFF89A-5E3B-2149-A444-E1D5359EE918}"/>
              </a:ext>
            </a:extLst>
          </p:cNvPr>
          <p:cNvSpPr>
            <a:spLocks noGrp="1"/>
          </p:cNvSpPr>
          <p:nvPr>
            <p:ph type="body" sz="quarter" idx="10"/>
          </p:nvPr>
        </p:nvSpPr>
        <p:spPr>
          <a:xfrm>
            <a:off x="1954213" y="713519"/>
            <a:ext cx="8086725" cy="3625120"/>
          </a:xfrm>
        </p:spPr>
        <p:txBody>
          <a:bodyPr>
            <a:normAutofit/>
          </a:bodyPr>
          <a:lstStyle>
            <a:lvl1pPr marL="0" indent="0">
              <a:lnSpc>
                <a:spcPct val="100000"/>
              </a:lnSpc>
              <a:buNone/>
              <a:defRPr sz="3600" i="1">
                <a:solidFill>
                  <a:schemeClr val="bg1"/>
                </a:solidFill>
              </a:defRPr>
            </a:lvl1pPr>
          </a:lstStyle>
          <a:p>
            <a:pPr lvl="0"/>
            <a:r>
              <a:rPr lang="en-US"/>
              <a:t>Click to edit Master text styles</a:t>
            </a:r>
          </a:p>
        </p:txBody>
      </p:sp>
      <p:sp>
        <p:nvSpPr>
          <p:cNvPr id="14" name="Text Placeholder 13">
            <a:extLst>
              <a:ext uri="{FF2B5EF4-FFF2-40B4-BE49-F238E27FC236}">
                <a16:creationId xmlns:a16="http://schemas.microsoft.com/office/drawing/2014/main" id="{076520E5-1402-B04D-A303-728E6FD27477}"/>
              </a:ext>
            </a:extLst>
          </p:cNvPr>
          <p:cNvSpPr>
            <a:spLocks noGrp="1"/>
          </p:cNvSpPr>
          <p:nvPr>
            <p:ph type="body" sz="quarter" idx="11" hasCustomPrompt="1"/>
          </p:nvPr>
        </p:nvSpPr>
        <p:spPr>
          <a:xfrm>
            <a:off x="865188" y="5468938"/>
            <a:ext cx="4075112" cy="519112"/>
          </a:xfrm>
        </p:spPr>
        <p:txBody>
          <a:bodyPr anchor="ctr" anchorCtr="0">
            <a:noAutofit/>
          </a:bodyPr>
          <a:lstStyle>
            <a:lvl1pPr marL="0" indent="0">
              <a:buNone/>
              <a:defRPr sz="2400" b="1">
                <a:solidFill>
                  <a:schemeClr val="accent3"/>
                </a:solidFill>
              </a:defRPr>
            </a:lvl1pPr>
          </a:lstStyle>
          <a:p>
            <a:pPr lvl="0"/>
            <a:r>
              <a:rPr lang="en-US"/>
              <a:t>QUOTATION AUTHOR</a:t>
            </a:r>
          </a:p>
        </p:txBody>
      </p:sp>
    </p:spTree>
    <p:extLst>
      <p:ext uri="{BB962C8B-B14F-4D97-AF65-F5344CB8AC3E}">
        <p14:creationId xmlns:p14="http://schemas.microsoft.com/office/powerpoint/2010/main" val="32739693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F720B7A-90E6-AF44-8F48-822ACA1E6E2A}"/>
              </a:ext>
            </a:extLst>
          </p:cNvPr>
          <p:cNvSpPr/>
          <p:nvPr/>
        </p:nvSpPr>
        <p:spPr>
          <a:xfrm>
            <a:off x="9668108" y="0"/>
            <a:ext cx="2523893" cy="6858000"/>
          </a:xfrm>
          <a:prstGeom prst="rect">
            <a:avLst/>
          </a:prstGeom>
          <a:gradFill>
            <a:gsLst>
              <a:gs pos="100000">
                <a:schemeClr val="accent5">
                  <a:lumMod val="75000"/>
                </a:schemeClr>
              </a:gs>
              <a:gs pos="0">
                <a:schemeClr val="accent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Source Sans Pro" panose="020B0503030403020204" pitchFamily="34" charset="0"/>
            </a:endParaRPr>
          </a:p>
        </p:txBody>
      </p:sp>
      <p:pic>
        <p:nvPicPr>
          <p:cNvPr id="12" name="Picture 11" descr="A close up of a logo&#10;&#10;Description automatically generated">
            <a:extLst>
              <a:ext uri="{FF2B5EF4-FFF2-40B4-BE49-F238E27FC236}">
                <a16:creationId xmlns:a16="http://schemas.microsoft.com/office/drawing/2014/main" id="{F6C2FD5F-8A04-BE4C-970E-25BD62105A58}"/>
              </a:ext>
            </a:extLst>
          </p:cNvPr>
          <p:cNvPicPr>
            <a:picLocks noChangeAspect="1"/>
          </p:cNvPicPr>
          <p:nvPr/>
        </p:nvPicPr>
        <p:blipFill>
          <a:blip r:embed="rId2"/>
          <a:stretch>
            <a:fillRect/>
          </a:stretch>
        </p:blipFill>
        <p:spPr>
          <a:xfrm>
            <a:off x="1089648" y="5611903"/>
            <a:ext cx="2094811" cy="668557"/>
          </a:xfrm>
          <a:prstGeom prst="rect">
            <a:avLst/>
          </a:prstGeom>
        </p:spPr>
      </p:pic>
      <p:pic>
        <p:nvPicPr>
          <p:cNvPr id="13" name="Picture 12">
            <a:extLst>
              <a:ext uri="{FF2B5EF4-FFF2-40B4-BE49-F238E27FC236}">
                <a16:creationId xmlns:a16="http://schemas.microsoft.com/office/drawing/2014/main" id="{85BFAA19-DA17-AD45-8496-C7466899EB6F}"/>
              </a:ext>
            </a:extLst>
          </p:cNvPr>
          <p:cNvPicPr>
            <a:picLocks noChangeAspect="1"/>
          </p:cNvPicPr>
          <p:nvPr/>
        </p:nvPicPr>
        <p:blipFill>
          <a:blip r:embed="rId3"/>
          <a:srcRect/>
          <a:stretch/>
        </p:blipFill>
        <p:spPr>
          <a:xfrm>
            <a:off x="3782357" y="5584260"/>
            <a:ext cx="2094828" cy="755960"/>
          </a:xfrm>
          <a:prstGeom prst="rect">
            <a:avLst/>
          </a:prstGeom>
        </p:spPr>
      </p:pic>
      <p:cxnSp>
        <p:nvCxnSpPr>
          <p:cNvPr id="15" name="Straight Connector 14">
            <a:extLst>
              <a:ext uri="{FF2B5EF4-FFF2-40B4-BE49-F238E27FC236}">
                <a16:creationId xmlns:a16="http://schemas.microsoft.com/office/drawing/2014/main" id="{049D10FB-0389-604F-AEC8-52EF9301C50D}"/>
              </a:ext>
            </a:extLst>
          </p:cNvPr>
          <p:cNvCxnSpPr>
            <a:cxnSpLocks/>
          </p:cNvCxnSpPr>
          <p:nvPr/>
        </p:nvCxnSpPr>
        <p:spPr>
          <a:xfrm>
            <a:off x="568712" y="658710"/>
            <a:ext cx="0" cy="5540580"/>
          </a:xfrm>
          <a:prstGeom prst="line">
            <a:avLst/>
          </a:prstGeom>
          <a:ln w="50800" cap="rnd">
            <a:gradFill>
              <a:gsLst>
                <a:gs pos="0">
                  <a:schemeClr val="accent5">
                    <a:lumMod val="50000"/>
                  </a:schemeClr>
                </a:gs>
                <a:gs pos="100000">
                  <a:schemeClr val="accent5"/>
                </a:gs>
              </a:gsLst>
              <a:lin ang="5400000" scaled="1"/>
            </a:gradFill>
            <a:round/>
          </a:ln>
        </p:spPr>
        <p:style>
          <a:lnRef idx="1">
            <a:schemeClr val="accent1"/>
          </a:lnRef>
          <a:fillRef idx="0">
            <a:schemeClr val="accent1"/>
          </a:fillRef>
          <a:effectRef idx="0">
            <a:schemeClr val="accent1"/>
          </a:effectRef>
          <a:fontRef idx="minor">
            <a:schemeClr val="tx1"/>
          </a:fontRef>
        </p:style>
      </p:cxnSp>
      <p:sp>
        <p:nvSpPr>
          <p:cNvPr id="16" name="Text Placeholder 13">
            <a:extLst>
              <a:ext uri="{FF2B5EF4-FFF2-40B4-BE49-F238E27FC236}">
                <a16:creationId xmlns:a16="http://schemas.microsoft.com/office/drawing/2014/main" id="{C024C5F9-DC41-B347-8442-5E99F76A2E4B}"/>
              </a:ext>
            </a:extLst>
          </p:cNvPr>
          <p:cNvSpPr>
            <a:spLocks noGrp="1"/>
          </p:cNvSpPr>
          <p:nvPr>
            <p:ph type="body" sz="quarter" idx="11" hasCustomPrompt="1"/>
          </p:nvPr>
        </p:nvSpPr>
        <p:spPr>
          <a:xfrm>
            <a:off x="1146902" y="843149"/>
            <a:ext cx="4730261" cy="1039439"/>
          </a:xfrm>
        </p:spPr>
        <p:txBody>
          <a:bodyPr anchor="ctr" anchorCtr="0">
            <a:noAutofit/>
          </a:bodyPr>
          <a:lstStyle>
            <a:lvl1pPr marL="0" indent="0">
              <a:buNone/>
              <a:defRPr sz="3600" b="1">
                <a:solidFill>
                  <a:schemeClr val="accent3"/>
                </a:solidFill>
              </a:defRPr>
            </a:lvl1pPr>
          </a:lstStyle>
          <a:p>
            <a:pPr lvl="0"/>
            <a:r>
              <a:rPr lang="en-US"/>
              <a:t>THANK YOU</a:t>
            </a:r>
          </a:p>
        </p:txBody>
      </p:sp>
      <p:sp>
        <p:nvSpPr>
          <p:cNvPr id="17" name="Text Placeholder 13">
            <a:extLst>
              <a:ext uri="{FF2B5EF4-FFF2-40B4-BE49-F238E27FC236}">
                <a16:creationId xmlns:a16="http://schemas.microsoft.com/office/drawing/2014/main" id="{1C712F7A-9EEE-3145-8733-4B921A731F6C}"/>
              </a:ext>
            </a:extLst>
          </p:cNvPr>
          <p:cNvSpPr>
            <a:spLocks noGrp="1"/>
          </p:cNvSpPr>
          <p:nvPr>
            <p:ph type="body" sz="quarter" idx="12" hasCustomPrompt="1"/>
          </p:nvPr>
        </p:nvSpPr>
        <p:spPr>
          <a:xfrm>
            <a:off x="1146903" y="2026490"/>
            <a:ext cx="4730260" cy="2948923"/>
          </a:xfrm>
        </p:spPr>
        <p:txBody>
          <a:bodyPr anchor="t" anchorCtr="0">
            <a:noAutofit/>
          </a:bodyPr>
          <a:lstStyle>
            <a:lvl1pPr marL="0" indent="0">
              <a:buNone/>
              <a:defRPr sz="1400" b="0">
                <a:solidFill>
                  <a:schemeClr val="tx1"/>
                </a:solidFill>
              </a:defRPr>
            </a:lvl1pPr>
          </a:lstStyle>
          <a:p>
            <a:pPr lvl="0"/>
            <a:r>
              <a:rPr lang="en-US"/>
              <a:t>Enter all USAID stuff here</a:t>
            </a:r>
          </a:p>
        </p:txBody>
      </p:sp>
    </p:spTree>
    <p:extLst>
      <p:ext uri="{BB962C8B-B14F-4D97-AF65-F5344CB8AC3E}">
        <p14:creationId xmlns:p14="http://schemas.microsoft.com/office/powerpoint/2010/main" val="203329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3D73DD4E-516B-4669-AB88-20704A8FEE61}"/>
              </a:ext>
            </a:extLst>
          </p:cNvPr>
          <p:cNvSpPr>
            <a:spLocks noGrp="1"/>
          </p:cNvSpPr>
          <p:nvPr>
            <p:ph type="body" sz="quarter" idx="12" hasCustomPrompt="1"/>
          </p:nvPr>
        </p:nvSpPr>
        <p:spPr>
          <a:xfrm>
            <a:off x="648127" y="2105160"/>
            <a:ext cx="9367253" cy="2857500"/>
          </a:xfrm>
          <a:prstGeom prst="rect">
            <a:avLst/>
          </a:prstGeom>
        </p:spPr>
        <p:txBody>
          <a:bodyPr/>
          <a:lstStyle>
            <a:lvl1pPr>
              <a:defRPr sz="28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panose="020B0604020202020204" pitchFamily="34" charset="0"/>
              <a:buChar char="•"/>
              <a:defRPr sz="2400" baseline="0">
                <a:latin typeface="Arial" panose="020B0604020202020204" pitchFamily="34" charset="0"/>
                <a:ea typeface="Arial" panose="020B0604020202020204" pitchFamily="34" charset="0"/>
                <a:cs typeface="Arial" panose="020B0604020202020204" pitchFamily="34" charset="0"/>
              </a:defRPr>
            </a:lvl2pPr>
            <a:lvl3pPr marL="1200150" indent="-285750">
              <a:buFont typeface="Arial" panose="020B0604020202020204" pitchFamily="34" charset="0"/>
              <a:buChar char="•"/>
              <a:defRPr>
                <a:latin typeface="Arial" panose="020B0604020202020204" pitchFamily="34" charset="0"/>
                <a:ea typeface="Arial" panose="020B0604020202020204" pitchFamily="34" charset="0"/>
                <a:cs typeface="Arial" panose="020B0604020202020204" pitchFamily="34" charset="0"/>
              </a:defRPr>
            </a:lvl3pPr>
          </a:lstStyle>
          <a:p>
            <a:pPr lvl="0"/>
            <a:r>
              <a:rPr lang="en-US"/>
              <a:t>Point number 1</a:t>
            </a:r>
          </a:p>
          <a:p>
            <a:pPr lvl="1"/>
            <a:r>
              <a:rPr lang="en-US"/>
              <a:t>Information about point number 1</a:t>
            </a:r>
          </a:p>
          <a:p>
            <a:pPr lvl="2"/>
            <a:r>
              <a:rPr lang="en-US"/>
              <a:t>Information about point number 1</a:t>
            </a:r>
            <a:br>
              <a:rPr lang="en-US"/>
            </a:br>
            <a:endParaRPr lang="en-US"/>
          </a:p>
          <a:p>
            <a:pPr lvl="0"/>
            <a:r>
              <a:rPr lang="en-US"/>
              <a:t>Point number 2</a:t>
            </a:r>
          </a:p>
          <a:p>
            <a:pPr lvl="1"/>
            <a:r>
              <a:rPr lang="en-US"/>
              <a:t>Information about point number 2</a:t>
            </a:r>
          </a:p>
          <a:p>
            <a:pPr lvl="2"/>
            <a:r>
              <a:rPr lang="en-US"/>
              <a:t>Information about point number 2</a:t>
            </a:r>
          </a:p>
          <a:p>
            <a:pPr lvl="2"/>
            <a:endParaRPr lang="en-US"/>
          </a:p>
        </p:txBody>
      </p:sp>
      <p:sp>
        <p:nvSpPr>
          <p:cNvPr id="15" name="Text Placeholder 24">
            <a:extLst>
              <a:ext uri="{FF2B5EF4-FFF2-40B4-BE49-F238E27FC236}">
                <a16:creationId xmlns:a16="http://schemas.microsoft.com/office/drawing/2014/main" id="{B07012FF-9C8E-4786-9884-630266A463E1}"/>
              </a:ext>
            </a:extLst>
          </p:cNvPr>
          <p:cNvSpPr>
            <a:spLocks noGrp="1"/>
          </p:cNvSpPr>
          <p:nvPr>
            <p:ph type="body" sz="quarter" idx="11" hasCustomPrompt="1"/>
          </p:nvPr>
        </p:nvSpPr>
        <p:spPr>
          <a:xfrm>
            <a:off x="648127" y="1143257"/>
            <a:ext cx="9107055" cy="837214"/>
          </a:xfrm>
          <a:prstGeom prst="rect">
            <a:avLst/>
          </a:prstGeom>
          <a:noFill/>
          <a:ln>
            <a:noFill/>
          </a:ln>
        </p:spPr>
        <p:txBody>
          <a:bodyPr/>
          <a:lstStyle>
            <a:lvl1pPr marL="0" indent="0">
              <a:buNone/>
              <a:defRPr sz="3400" b="1">
                <a:solidFill>
                  <a:srgbClr val="F2A13E"/>
                </a:solidFill>
                <a:latin typeface="Arial" panose="020B0604020202020204" pitchFamily="34" charset="0"/>
                <a:ea typeface="Arial" panose="020B0604020202020204" pitchFamily="34" charset="0"/>
                <a:cs typeface="Arial" panose="020B0604020202020204" pitchFamily="34" charset="0"/>
              </a:defRPr>
            </a:lvl1pPr>
          </a:lstStyle>
          <a:p>
            <a:pPr lvl="0"/>
            <a:r>
              <a:rPr lang="en-US"/>
              <a:t>Title goes here</a:t>
            </a:r>
          </a:p>
        </p:txBody>
      </p:sp>
      <p:grpSp>
        <p:nvGrpSpPr>
          <p:cNvPr id="8" name="Group 7">
            <a:extLst>
              <a:ext uri="{FF2B5EF4-FFF2-40B4-BE49-F238E27FC236}">
                <a16:creationId xmlns:a16="http://schemas.microsoft.com/office/drawing/2014/main" id="{7DEB3404-9C4E-D9C7-303C-368BE7B6AD3B}"/>
              </a:ext>
            </a:extLst>
          </p:cNvPr>
          <p:cNvGrpSpPr/>
          <p:nvPr userDrawn="1"/>
        </p:nvGrpSpPr>
        <p:grpSpPr>
          <a:xfrm>
            <a:off x="518160" y="187500"/>
            <a:ext cx="11155680" cy="458571"/>
            <a:chOff x="518160" y="187500"/>
            <a:chExt cx="11155680" cy="458571"/>
          </a:xfrm>
        </p:grpSpPr>
        <p:cxnSp>
          <p:nvCxnSpPr>
            <p:cNvPr id="9" name="Straight Connector 8">
              <a:extLst>
                <a:ext uri="{FF2B5EF4-FFF2-40B4-BE49-F238E27FC236}">
                  <a16:creationId xmlns:a16="http://schemas.microsoft.com/office/drawing/2014/main" id="{B700F06C-83A6-9DAA-B1E8-C2081D21E35D}"/>
                </a:ext>
              </a:extLst>
            </p:cNvPr>
            <p:cNvCxnSpPr>
              <a:cxnSpLocks/>
            </p:cNvCxnSpPr>
            <p:nvPr userDrawn="1"/>
          </p:nvCxnSpPr>
          <p:spPr>
            <a:xfrm>
              <a:off x="518160" y="420576"/>
              <a:ext cx="1115568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26330095-A413-B63F-2CF5-F0299E8B17FF}"/>
                </a:ext>
              </a:extLst>
            </p:cNvPr>
            <p:cNvGrpSpPr/>
            <p:nvPr userDrawn="1"/>
          </p:nvGrpSpPr>
          <p:grpSpPr>
            <a:xfrm>
              <a:off x="5867400" y="187500"/>
              <a:ext cx="457200" cy="458571"/>
              <a:chOff x="5944772" y="185842"/>
              <a:chExt cx="457200" cy="458571"/>
            </a:xfrm>
          </p:grpSpPr>
          <p:sp>
            <p:nvSpPr>
              <p:cNvPr id="11" name="Rectangle 10">
                <a:extLst>
                  <a:ext uri="{FF2B5EF4-FFF2-40B4-BE49-F238E27FC236}">
                    <a16:creationId xmlns:a16="http://schemas.microsoft.com/office/drawing/2014/main" id="{B7414D54-9904-FF9E-5394-72614E8042FD}"/>
                  </a:ext>
                </a:extLst>
              </p:cNvPr>
              <p:cNvSpPr/>
              <p:nvPr userDrawn="1"/>
            </p:nvSpPr>
            <p:spPr>
              <a:xfrm>
                <a:off x="5944772" y="185842"/>
                <a:ext cx="457200" cy="4572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n w="9525">
                    <a:solidFill>
                      <a:schemeClr val="tx1"/>
                    </a:solidFill>
                  </a:ln>
                  <a:latin typeface="Arial" panose="020B0604020202020204" pitchFamily="34" charset="0"/>
                </a:endParaRPr>
              </a:p>
            </p:txBody>
          </p:sp>
          <p:sp>
            <p:nvSpPr>
              <p:cNvPr id="12" name="Oval 11">
                <a:extLst>
                  <a:ext uri="{FF2B5EF4-FFF2-40B4-BE49-F238E27FC236}">
                    <a16:creationId xmlns:a16="http://schemas.microsoft.com/office/drawing/2014/main" id="{1073D121-CFD1-1FA5-441A-8B1BC9899043}"/>
                  </a:ext>
                </a:extLst>
              </p:cNvPr>
              <p:cNvSpPr/>
              <p:nvPr userDrawn="1"/>
            </p:nvSpPr>
            <p:spPr>
              <a:xfrm>
                <a:off x="5944772" y="187213"/>
                <a:ext cx="457200" cy="457200"/>
              </a:xfrm>
              <a:prstGeom prst="ellipse">
                <a:avLst/>
              </a:prstGeom>
              <a:solidFill>
                <a:srgbClr val="A7BF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panose="020B0604020202020204" pitchFamily="34" charset="0"/>
                </a:endParaRPr>
              </a:p>
            </p:txBody>
          </p:sp>
        </p:grpSp>
      </p:grpSp>
    </p:spTree>
    <p:extLst>
      <p:ext uri="{BB962C8B-B14F-4D97-AF65-F5344CB8AC3E}">
        <p14:creationId xmlns:p14="http://schemas.microsoft.com/office/powerpoint/2010/main" val="1061729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3374D15B-2C75-46F2-B01D-3403DF62C2FC}"/>
              </a:ext>
            </a:extLst>
          </p:cNvPr>
          <p:cNvSpPr>
            <a:spLocks noGrp="1"/>
          </p:cNvSpPr>
          <p:nvPr>
            <p:ph type="pic" sz="quarter" idx="12" hasCustomPrompt="1"/>
          </p:nvPr>
        </p:nvSpPr>
        <p:spPr>
          <a:xfrm>
            <a:off x="589772" y="2076276"/>
            <a:ext cx="5265744" cy="3882006"/>
          </a:xfrm>
          <a:prstGeom prst="rect">
            <a:avLst/>
          </a:prstGeom>
        </p:spPr>
        <p:txBody>
          <a:bodyPr/>
          <a:lstStyle>
            <a:lvl1pPr>
              <a:defRPr/>
            </a:lvl1pPr>
          </a:lstStyle>
          <a:p>
            <a:r>
              <a:rPr lang="en-US"/>
              <a:t>Click icon to add picture or chart</a:t>
            </a:r>
          </a:p>
        </p:txBody>
      </p:sp>
      <p:sp>
        <p:nvSpPr>
          <p:cNvPr id="9" name="Picture Placeholder 6">
            <a:extLst>
              <a:ext uri="{FF2B5EF4-FFF2-40B4-BE49-F238E27FC236}">
                <a16:creationId xmlns:a16="http://schemas.microsoft.com/office/drawing/2014/main" id="{81D357D0-731E-489C-889B-9728CECB741A}"/>
              </a:ext>
            </a:extLst>
          </p:cNvPr>
          <p:cNvSpPr>
            <a:spLocks noGrp="1"/>
          </p:cNvSpPr>
          <p:nvPr>
            <p:ph type="pic" sz="quarter" idx="13" hasCustomPrompt="1"/>
          </p:nvPr>
        </p:nvSpPr>
        <p:spPr>
          <a:xfrm>
            <a:off x="6540359" y="2076275"/>
            <a:ext cx="5125931" cy="3882007"/>
          </a:xfrm>
          <a:prstGeom prst="rect">
            <a:avLst/>
          </a:prstGeom>
        </p:spPr>
        <p:txBody>
          <a:bodyPr/>
          <a:lstStyle>
            <a:lvl1pPr>
              <a:defRPr/>
            </a:lvl1pPr>
          </a:lstStyle>
          <a:p>
            <a:r>
              <a:rPr lang="en-US"/>
              <a:t>Click icon to add picture or chart</a:t>
            </a:r>
          </a:p>
        </p:txBody>
      </p:sp>
      <p:sp>
        <p:nvSpPr>
          <p:cNvPr id="10" name="Text Placeholder 24">
            <a:extLst>
              <a:ext uri="{FF2B5EF4-FFF2-40B4-BE49-F238E27FC236}">
                <a16:creationId xmlns:a16="http://schemas.microsoft.com/office/drawing/2014/main" id="{E664D866-11CD-4272-8D5E-73321B3BB668}"/>
              </a:ext>
            </a:extLst>
          </p:cNvPr>
          <p:cNvSpPr>
            <a:spLocks noGrp="1"/>
          </p:cNvSpPr>
          <p:nvPr>
            <p:ph type="body" sz="quarter" idx="11" hasCustomPrompt="1"/>
          </p:nvPr>
        </p:nvSpPr>
        <p:spPr>
          <a:xfrm>
            <a:off x="589773" y="923589"/>
            <a:ext cx="9107055" cy="837214"/>
          </a:xfrm>
          <a:prstGeom prst="rect">
            <a:avLst/>
          </a:prstGeom>
        </p:spPr>
        <p:txBody>
          <a:bodyPr/>
          <a:lstStyle>
            <a:lvl1pPr marL="0" indent="0">
              <a:buNone/>
              <a:defRPr sz="3400" b="1">
                <a:solidFill>
                  <a:srgbClr val="F2A13E"/>
                </a:solidFill>
                <a:latin typeface="Arial" panose="020B0604020202020204" pitchFamily="34" charset="0"/>
                <a:ea typeface="Arial" panose="020B0604020202020204" pitchFamily="34" charset="0"/>
                <a:cs typeface="Arial" panose="020B0604020202020204" pitchFamily="34" charset="0"/>
              </a:defRPr>
            </a:lvl1pPr>
          </a:lstStyle>
          <a:p>
            <a:pPr lvl="0"/>
            <a:r>
              <a:rPr lang="en-US"/>
              <a:t>Title goes here</a:t>
            </a:r>
          </a:p>
        </p:txBody>
      </p:sp>
      <p:grpSp>
        <p:nvGrpSpPr>
          <p:cNvPr id="15" name="Group 14">
            <a:extLst>
              <a:ext uri="{FF2B5EF4-FFF2-40B4-BE49-F238E27FC236}">
                <a16:creationId xmlns:a16="http://schemas.microsoft.com/office/drawing/2014/main" id="{D3DA6174-6EED-F607-D9EC-B1BCAD063F82}"/>
              </a:ext>
            </a:extLst>
          </p:cNvPr>
          <p:cNvGrpSpPr/>
          <p:nvPr userDrawn="1"/>
        </p:nvGrpSpPr>
        <p:grpSpPr>
          <a:xfrm>
            <a:off x="518160" y="187500"/>
            <a:ext cx="11155680" cy="458571"/>
            <a:chOff x="518160" y="187500"/>
            <a:chExt cx="11155680" cy="458571"/>
          </a:xfrm>
        </p:grpSpPr>
        <p:cxnSp>
          <p:nvCxnSpPr>
            <p:cNvPr id="16" name="Straight Connector 15">
              <a:extLst>
                <a:ext uri="{FF2B5EF4-FFF2-40B4-BE49-F238E27FC236}">
                  <a16:creationId xmlns:a16="http://schemas.microsoft.com/office/drawing/2014/main" id="{0E011C1E-006B-D3CD-EA45-6D1EA3EBF15D}"/>
                </a:ext>
              </a:extLst>
            </p:cNvPr>
            <p:cNvCxnSpPr>
              <a:cxnSpLocks/>
            </p:cNvCxnSpPr>
            <p:nvPr userDrawn="1"/>
          </p:nvCxnSpPr>
          <p:spPr>
            <a:xfrm>
              <a:off x="518160" y="420576"/>
              <a:ext cx="1115568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92D5F4E7-EAFD-18E5-6C98-ABA5CE708B74}"/>
                </a:ext>
              </a:extLst>
            </p:cNvPr>
            <p:cNvGrpSpPr/>
            <p:nvPr userDrawn="1"/>
          </p:nvGrpSpPr>
          <p:grpSpPr>
            <a:xfrm>
              <a:off x="5867400" y="187500"/>
              <a:ext cx="457200" cy="458571"/>
              <a:chOff x="5944772" y="185842"/>
              <a:chExt cx="457200" cy="458571"/>
            </a:xfrm>
          </p:grpSpPr>
          <p:sp>
            <p:nvSpPr>
              <p:cNvPr id="18" name="Rectangle 17">
                <a:extLst>
                  <a:ext uri="{FF2B5EF4-FFF2-40B4-BE49-F238E27FC236}">
                    <a16:creationId xmlns:a16="http://schemas.microsoft.com/office/drawing/2014/main" id="{46DB74B7-B96B-44BC-C703-6941ABC9A5D0}"/>
                  </a:ext>
                </a:extLst>
              </p:cNvPr>
              <p:cNvSpPr/>
              <p:nvPr userDrawn="1"/>
            </p:nvSpPr>
            <p:spPr>
              <a:xfrm>
                <a:off x="5944772" y="185842"/>
                <a:ext cx="457200" cy="4572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n w="9525">
                    <a:solidFill>
                      <a:schemeClr val="tx1"/>
                    </a:solidFill>
                  </a:ln>
                  <a:latin typeface="Arial" panose="020B0604020202020204" pitchFamily="34" charset="0"/>
                </a:endParaRPr>
              </a:p>
            </p:txBody>
          </p:sp>
          <p:sp>
            <p:nvSpPr>
              <p:cNvPr id="19" name="Oval 18">
                <a:extLst>
                  <a:ext uri="{FF2B5EF4-FFF2-40B4-BE49-F238E27FC236}">
                    <a16:creationId xmlns:a16="http://schemas.microsoft.com/office/drawing/2014/main" id="{B4613C3E-747A-7B76-16AD-95A98BB571DF}"/>
                  </a:ext>
                </a:extLst>
              </p:cNvPr>
              <p:cNvSpPr/>
              <p:nvPr userDrawn="1"/>
            </p:nvSpPr>
            <p:spPr>
              <a:xfrm>
                <a:off x="5944772" y="187213"/>
                <a:ext cx="457200" cy="457200"/>
              </a:xfrm>
              <a:prstGeom prst="ellipse">
                <a:avLst/>
              </a:prstGeom>
              <a:solidFill>
                <a:srgbClr val="A7BF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panose="020B0604020202020204" pitchFamily="34" charset="0"/>
                </a:endParaRPr>
              </a:p>
            </p:txBody>
          </p:sp>
        </p:grpSp>
      </p:grpSp>
    </p:spTree>
    <p:extLst>
      <p:ext uri="{BB962C8B-B14F-4D97-AF65-F5344CB8AC3E}">
        <p14:creationId xmlns:p14="http://schemas.microsoft.com/office/powerpoint/2010/main" val="1531431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9" Type="http://schemas.openxmlformats.org/officeDocument/2006/relationships/slideLayout" Target="../slideLayouts/slideLayout64.xml"/><Relationship Id="rId21" Type="http://schemas.openxmlformats.org/officeDocument/2006/relationships/slideLayout" Target="../slideLayouts/slideLayout46.xml"/><Relationship Id="rId34" Type="http://schemas.openxmlformats.org/officeDocument/2006/relationships/slideLayout" Target="../slideLayouts/slideLayout59.xml"/><Relationship Id="rId42" Type="http://schemas.openxmlformats.org/officeDocument/2006/relationships/slideLayout" Target="../slideLayouts/slideLayout67.xml"/><Relationship Id="rId47" Type="http://schemas.openxmlformats.org/officeDocument/2006/relationships/slideLayout" Target="../slideLayouts/slideLayout72.xml"/><Relationship Id="rId50" Type="http://schemas.openxmlformats.org/officeDocument/2006/relationships/theme" Target="../theme/theme2.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9" Type="http://schemas.openxmlformats.org/officeDocument/2006/relationships/slideLayout" Target="../slideLayouts/slideLayout54.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slideLayout" Target="../slideLayouts/slideLayout57.xml"/><Relationship Id="rId37" Type="http://schemas.openxmlformats.org/officeDocument/2006/relationships/slideLayout" Target="../slideLayouts/slideLayout62.xml"/><Relationship Id="rId40" Type="http://schemas.openxmlformats.org/officeDocument/2006/relationships/slideLayout" Target="../slideLayouts/slideLayout65.xml"/><Relationship Id="rId45" Type="http://schemas.openxmlformats.org/officeDocument/2006/relationships/slideLayout" Target="../slideLayouts/slideLayout70.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36" Type="http://schemas.openxmlformats.org/officeDocument/2006/relationships/slideLayout" Target="../slideLayouts/slideLayout61.xml"/><Relationship Id="rId49" Type="http://schemas.openxmlformats.org/officeDocument/2006/relationships/slideLayout" Target="../slideLayouts/slideLayout74.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slideLayout" Target="../slideLayouts/slideLayout56.xml"/><Relationship Id="rId44" Type="http://schemas.openxmlformats.org/officeDocument/2006/relationships/slideLayout" Target="../slideLayouts/slideLayout69.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 Id="rId35" Type="http://schemas.openxmlformats.org/officeDocument/2006/relationships/slideLayout" Target="../slideLayouts/slideLayout60.xml"/><Relationship Id="rId43" Type="http://schemas.openxmlformats.org/officeDocument/2006/relationships/slideLayout" Target="../slideLayouts/slideLayout68.xml"/><Relationship Id="rId48" Type="http://schemas.openxmlformats.org/officeDocument/2006/relationships/slideLayout" Target="../slideLayouts/slideLayout73.xml"/><Relationship Id="rId8" Type="http://schemas.openxmlformats.org/officeDocument/2006/relationships/slideLayout" Target="../slideLayouts/slideLayout33.xml"/><Relationship Id="rId3" Type="http://schemas.openxmlformats.org/officeDocument/2006/relationships/slideLayout" Target="../slideLayouts/slideLayout28.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33" Type="http://schemas.openxmlformats.org/officeDocument/2006/relationships/slideLayout" Target="../slideLayouts/slideLayout58.xml"/><Relationship Id="rId38" Type="http://schemas.openxmlformats.org/officeDocument/2006/relationships/slideLayout" Target="../slideLayouts/slideLayout63.xml"/><Relationship Id="rId46" Type="http://schemas.openxmlformats.org/officeDocument/2006/relationships/slideLayout" Target="../slideLayouts/slideLayout71.xml"/><Relationship Id="rId20" Type="http://schemas.openxmlformats.org/officeDocument/2006/relationships/slideLayout" Target="../slideLayouts/slideLayout45.xml"/><Relationship Id="rId41" Type="http://schemas.openxmlformats.org/officeDocument/2006/relationships/slideLayout" Target="../slideLayouts/slideLayout66.xml"/><Relationship Id="rId1" Type="http://schemas.openxmlformats.org/officeDocument/2006/relationships/slideLayout" Target="../slideLayouts/slideLayout26.xml"/><Relationship Id="rId6"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767926"/>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823" r:id="rId3"/>
    <p:sldLayoutId id="2147483676" r:id="rId4"/>
    <p:sldLayoutId id="2147483663" r:id="rId5"/>
    <p:sldLayoutId id="2147483672" r:id="rId6"/>
    <p:sldLayoutId id="2147483673" r:id="rId7"/>
    <p:sldLayoutId id="2147483674" r:id="rId8"/>
    <p:sldLayoutId id="2147483664" r:id="rId9"/>
    <p:sldLayoutId id="2147483675" r:id="rId10"/>
    <p:sldLayoutId id="2147483681" r:id="rId11"/>
    <p:sldLayoutId id="2147483677" r:id="rId12"/>
    <p:sldLayoutId id="2147483678" r:id="rId13"/>
    <p:sldLayoutId id="2147483679" r:id="rId14"/>
    <p:sldLayoutId id="2147483665" r:id="rId15"/>
    <p:sldLayoutId id="2147483666" r:id="rId16"/>
    <p:sldLayoutId id="2147483667" r:id="rId17"/>
    <p:sldLayoutId id="2147483668" r:id="rId18"/>
    <p:sldLayoutId id="2147483669" r:id="rId19"/>
    <p:sldLayoutId id="2147483670" r:id="rId20"/>
    <p:sldLayoutId id="2147483671" r:id="rId21"/>
    <p:sldLayoutId id="2147483682" r:id="rId22"/>
    <p:sldLayoutId id="2147483683" r:id="rId23"/>
    <p:sldLayoutId id="2147483684" r:id="rId24"/>
    <p:sldLayoutId id="2147483824"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EA792B-FE75-E64A-ABFB-0730A0EEEC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05DDD2-3D10-2845-9EF5-68D1C10184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C852333E-6BC5-9A43-9BA1-426561CA8E5E}"/>
              </a:ext>
            </a:extLst>
          </p:cNvPr>
          <p:cNvSpPr>
            <a:spLocks noGrp="1"/>
          </p:cNvSpPr>
          <p:nvPr>
            <p:ph type="sldNum" sz="quarter" idx="4"/>
          </p:nvPr>
        </p:nvSpPr>
        <p:spPr>
          <a:xfrm>
            <a:off x="9182100" y="6200458"/>
            <a:ext cx="2743200" cy="365125"/>
          </a:xfrm>
          <a:prstGeom prst="rect">
            <a:avLst/>
          </a:prstGeom>
        </p:spPr>
        <p:txBody>
          <a:bodyPr vert="horz" lIns="91440" tIns="45720" rIns="91440" bIns="45720" rtlCol="0" anchor="ctr"/>
          <a:lstStyle>
            <a:lvl1pPr algn="r">
              <a:defRPr sz="1200">
                <a:solidFill>
                  <a:schemeClr val="accent5"/>
                </a:solidFill>
                <a:latin typeface="Source Sans Pro" panose="020B0503030403020204" pitchFamily="34" charset="0"/>
                <a:ea typeface="Source Sans Pro" panose="020B0503030403020204" pitchFamily="34" charset="0"/>
              </a:defRPr>
            </a:lvl1pPr>
          </a:lstStyle>
          <a:p>
            <a:fld id="{52BCCA79-A2F2-4859-A872-B8CFFAAD3A42}" type="slidenum">
              <a:rPr lang="en-US" smtClean="0"/>
              <a:t>‹#›</a:t>
            </a:fld>
            <a:endParaRPr lang="en-US"/>
          </a:p>
        </p:txBody>
      </p:sp>
    </p:spTree>
    <p:extLst>
      <p:ext uri="{BB962C8B-B14F-4D97-AF65-F5344CB8AC3E}">
        <p14:creationId xmlns:p14="http://schemas.microsoft.com/office/powerpoint/2010/main" val="4214137981"/>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 id="2147483792" r:id="rId19"/>
    <p:sldLayoutId id="2147483793" r:id="rId20"/>
    <p:sldLayoutId id="2147483794" r:id="rId21"/>
    <p:sldLayoutId id="2147483795" r:id="rId22"/>
    <p:sldLayoutId id="2147483796" r:id="rId23"/>
    <p:sldLayoutId id="2147483797" r:id="rId24"/>
    <p:sldLayoutId id="2147483798" r:id="rId25"/>
    <p:sldLayoutId id="2147483799" r:id="rId26"/>
    <p:sldLayoutId id="2147483800" r:id="rId27"/>
    <p:sldLayoutId id="2147483801" r:id="rId28"/>
    <p:sldLayoutId id="2147483802" r:id="rId29"/>
    <p:sldLayoutId id="2147483803" r:id="rId30"/>
    <p:sldLayoutId id="2147483804" r:id="rId31"/>
    <p:sldLayoutId id="2147483805" r:id="rId32"/>
    <p:sldLayoutId id="2147483806" r:id="rId33"/>
    <p:sldLayoutId id="2147483807" r:id="rId34"/>
    <p:sldLayoutId id="2147483808" r:id="rId35"/>
    <p:sldLayoutId id="2147483809" r:id="rId36"/>
    <p:sldLayoutId id="2147483810" r:id="rId37"/>
    <p:sldLayoutId id="2147483811" r:id="rId38"/>
    <p:sldLayoutId id="2147483812" r:id="rId39"/>
    <p:sldLayoutId id="2147483813" r:id="rId40"/>
    <p:sldLayoutId id="2147483814" r:id="rId41"/>
    <p:sldLayoutId id="2147483815" r:id="rId42"/>
    <p:sldLayoutId id="2147483816" r:id="rId43"/>
    <p:sldLayoutId id="2147483817" r:id="rId44"/>
    <p:sldLayoutId id="2147483818" r:id="rId45"/>
    <p:sldLayoutId id="2147483819" r:id="rId46"/>
    <p:sldLayoutId id="2147483820" r:id="rId47"/>
    <p:sldLayoutId id="2147483821" r:id="rId48"/>
    <p:sldLayoutId id="2147483822" r:id="rId49"/>
  </p:sldLayoutIdLst>
  <p:txStyles>
    <p:titleStyle>
      <a:lvl1pPr algn="l" defTabSz="914400" rtl="0" eaLnBrk="1" latinLnBrk="0" hangingPunct="1">
        <a:lnSpc>
          <a:spcPct val="90000"/>
        </a:lnSpc>
        <a:spcBef>
          <a:spcPct val="0"/>
        </a:spcBef>
        <a:buNone/>
        <a:defRPr sz="3600" b="0" i="0" kern="12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200" b="0" i="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200" b="0" i="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data4impactproject.org/en-mini-tools/" TargetMode="Externa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0.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1.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2.xml"/><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3.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10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4.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20.jpeg"/><Relationship Id="rId4" Type="http://schemas.openxmlformats.org/officeDocument/2006/relationships/image" Target="../media/image19.png"/></Relationships>
</file>

<file path=ppt/slides/_rels/slide10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5.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55.png"/></Relationships>
</file>

<file path=ppt/slides/_rels/slide10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6.xml"/><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7.xml"/><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8.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0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0.xml"/><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1.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1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2.xml"/><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3.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14.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16.png"/><Relationship Id="rId5" Type="http://schemas.openxmlformats.org/officeDocument/2006/relationships/image" Target="../media/image3.jpeg"/><Relationship Id="rId10" Type="http://schemas.openxmlformats.org/officeDocument/2006/relationships/image" Target="../media/image18.png"/><Relationship Id="rId4" Type="http://schemas.openxmlformats.org/officeDocument/2006/relationships/image" Target="../media/image2.jpeg"/><Relationship Id="rId9" Type="http://schemas.openxmlformats.org/officeDocument/2006/relationships/image" Target="../media/image7.png"/></Relationships>
</file>

<file path=ppt/slides/_rels/slide1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5.xml"/><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6.xml"/><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7.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8.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9.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18.png"/><Relationship Id="rId5" Type="http://schemas.openxmlformats.org/officeDocument/2006/relationships/image" Target="../media/image3.jpeg"/><Relationship Id="rId10" Type="http://schemas.openxmlformats.org/officeDocument/2006/relationships/image" Target="../media/image16.png"/><Relationship Id="rId4" Type="http://schemas.openxmlformats.org/officeDocument/2006/relationships/image" Target="../media/image2.jpeg"/><Relationship Id="rId9" Type="http://schemas.openxmlformats.org/officeDocument/2006/relationships/image" Target="../media/image7.png"/></Relationships>
</file>

<file path=ppt/slides/_rels/slide1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0.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1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1.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6.png"/><Relationship Id="rId2" Type="http://schemas.openxmlformats.org/officeDocument/2006/relationships/notesSlide" Target="../notesSlides/notesSlide122.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18.png"/><Relationship Id="rId5" Type="http://schemas.openxmlformats.org/officeDocument/2006/relationships/image" Target="../media/image3.jpeg"/><Relationship Id="rId10" Type="http://schemas.openxmlformats.org/officeDocument/2006/relationships/image" Target="../media/image57.png"/><Relationship Id="rId4" Type="http://schemas.openxmlformats.org/officeDocument/2006/relationships/image" Target="../media/image2.jpeg"/><Relationship Id="rId9" Type="http://schemas.openxmlformats.org/officeDocument/2006/relationships/image" Target="../media/image7.png"/></Relationships>
</file>

<file path=ppt/slides/_rels/slide1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3.xml"/><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4.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5.xml"/><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6.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1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7.xml"/><Relationship Id="rId1" Type="http://schemas.openxmlformats.org/officeDocument/2006/relationships/slideLayout" Target="../slideLayouts/slideLayout5.xml"/><Relationship Id="rId4" Type="http://schemas.openxmlformats.org/officeDocument/2006/relationships/image" Target="../media/image58.png"/></Relationships>
</file>

<file path=ppt/slides/_rels/slide1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8.xml"/><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20.jpeg"/></Relationships>
</file>

<file path=ppt/slides/_rels/slide1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8.png"/><Relationship Id="rId2" Type="http://schemas.openxmlformats.org/officeDocument/2006/relationships/notesSlide" Target="../notesSlides/notesSlide130.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60.png"/><Relationship Id="rId5" Type="http://schemas.openxmlformats.org/officeDocument/2006/relationships/image" Target="../media/image3.jpeg"/><Relationship Id="rId10" Type="http://schemas.openxmlformats.org/officeDocument/2006/relationships/image" Target="../media/image59.png"/><Relationship Id="rId4" Type="http://schemas.openxmlformats.org/officeDocument/2006/relationships/image" Target="../media/image2.jpeg"/><Relationship Id="rId9" Type="http://schemas.openxmlformats.org/officeDocument/2006/relationships/image" Target="../media/image7.png"/></Relationships>
</file>

<file path=ppt/slides/_rels/slide1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1.xml"/><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2.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3.xml"/><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4.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1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5.xml"/><Relationship Id="rId1" Type="http://schemas.openxmlformats.org/officeDocument/2006/relationships/slideLayout" Target="../slideLayouts/slideLayout5.xml"/><Relationship Id="rId5" Type="http://schemas.openxmlformats.org/officeDocument/2006/relationships/hyperlink" Target="https://www.data4impactproject.org/en-mini-tools/" TargetMode="External"/><Relationship Id="rId4" Type="http://schemas.openxmlformats.org/officeDocument/2006/relationships/image" Target="../media/image61.png"/></Relationships>
</file>

<file path=ppt/slides/_rels/slide136.xml.rels><?xml version="1.0" encoding="UTF-8" standalone="yes"?>
<Relationships xmlns="http://schemas.openxmlformats.org/package/2006/relationships"><Relationship Id="rId3" Type="http://schemas.openxmlformats.org/officeDocument/2006/relationships/hyperlink" Target="http://www.everynewborn.org/" TargetMode="External"/><Relationship Id="rId2" Type="http://schemas.openxmlformats.org/officeDocument/2006/relationships/notesSlide" Target="../notesSlides/notesSlide136.xml"/><Relationship Id="rId1" Type="http://schemas.openxmlformats.org/officeDocument/2006/relationships/slideLayout" Target="../slideLayouts/slideLayout22.xml"/><Relationship Id="rId4" Type="http://schemas.openxmlformats.org/officeDocument/2006/relationships/image" Target="../media/image62.png"/></Relationships>
</file>

<file path=ppt/slides/_rels/slide1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7.xml"/><Relationship Id="rId1" Type="http://schemas.openxmlformats.org/officeDocument/2006/relationships/slideLayout" Target="../slideLayouts/slideLayout5.xml"/><Relationship Id="rId5" Type="http://schemas.openxmlformats.org/officeDocument/2006/relationships/image" Target="../media/image59.png"/><Relationship Id="rId4" Type="http://schemas.openxmlformats.org/officeDocument/2006/relationships/image" Target="../media/image63.png"/></Relationships>
</file>

<file path=ppt/slides/_rels/slide1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8.xml"/><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59.png"/></Relationships>
</file>

<file path=ppt/slides/_rels/slide1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6.png"/><Relationship Id="rId2" Type="http://schemas.openxmlformats.org/officeDocument/2006/relationships/notesSlide" Target="../notesSlides/notesSlide140.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18.png"/><Relationship Id="rId5" Type="http://schemas.openxmlformats.org/officeDocument/2006/relationships/image" Target="../media/image3.jpeg"/><Relationship Id="rId10" Type="http://schemas.openxmlformats.org/officeDocument/2006/relationships/image" Target="../media/image64.png"/><Relationship Id="rId4" Type="http://schemas.openxmlformats.org/officeDocument/2006/relationships/image" Target="../media/image2.jpeg"/><Relationship Id="rId9" Type="http://schemas.openxmlformats.org/officeDocument/2006/relationships/image" Target="../media/image7.png"/></Relationships>
</file>

<file path=ppt/slides/_rels/slide1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41.xml"/><Relationship Id="rId1" Type="http://schemas.openxmlformats.org/officeDocument/2006/relationships/slideLayout" Target="../slideLayouts/slideLayout5.xml"/></Relationships>
</file>

<file path=ppt/slides/_rels/slide1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2.xm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43.xml"/><Relationship Id="rId1" Type="http://schemas.openxmlformats.org/officeDocument/2006/relationships/slideLayout" Target="../slideLayouts/slideLayout5.xml"/></Relationships>
</file>

<file path=ppt/slides/_rels/slide1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4.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1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45.xml"/><Relationship Id="rId1" Type="http://schemas.openxmlformats.org/officeDocument/2006/relationships/slideLayout" Target="../slideLayouts/slideLayout5.xml"/><Relationship Id="rId5" Type="http://schemas.openxmlformats.org/officeDocument/2006/relationships/hyperlink" Target="https://www.data4impactproject.org/en-mini-tools/" TargetMode="External"/><Relationship Id="rId4" Type="http://schemas.openxmlformats.org/officeDocument/2006/relationships/image" Target="../media/image65.png"/></Relationships>
</file>

<file path=ppt/slides/_rels/slide1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6.xml"/><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64.png"/></Relationships>
</file>

<file path=ppt/slides/_rels/slide1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7.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6.png"/><Relationship Id="rId2" Type="http://schemas.openxmlformats.org/officeDocument/2006/relationships/notesSlide" Target="../notesSlides/notesSlide148.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18.png"/><Relationship Id="rId5" Type="http://schemas.openxmlformats.org/officeDocument/2006/relationships/image" Target="../media/image3.jpeg"/><Relationship Id="rId10" Type="http://schemas.openxmlformats.org/officeDocument/2006/relationships/image" Target="../media/image66.png"/><Relationship Id="rId4" Type="http://schemas.openxmlformats.org/officeDocument/2006/relationships/image" Target="../media/image2.jpeg"/><Relationship Id="rId9" Type="http://schemas.openxmlformats.org/officeDocument/2006/relationships/image" Target="../media/image7.png"/></Relationships>
</file>

<file path=ppt/slides/_rels/slide14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4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0.xm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51.xml"/><Relationship Id="rId1" Type="http://schemas.openxmlformats.org/officeDocument/2006/relationships/slideLayout" Target="../slideLayouts/slideLayout11.xml"/></Relationships>
</file>

<file path=ppt/slides/_rels/slide15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2.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15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53.xml"/><Relationship Id="rId1" Type="http://schemas.openxmlformats.org/officeDocument/2006/relationships/slideLayout" Target="../slideLayouts/slideLayout5.xml"/><Relationship Id="rId5" Type="http://schemas.openxmlformats.org/officeDocument/2006/relationships/image" Target="../media/image66.png"/><Relationship Id="rId4" Type="http://schemas.openxmlformats.org/officeDocument/2006/relationships/hyperlink" Target="https://www.data4impactproject.org/en-mini-tools/" TargetMode="External"/></Relationships>
</file>

<file path=ppt/slides/_rels/slide15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54.xml"/><Relationship Id="rId1" Type="http://schemas.openxmlformats.org/officeDocument/2006/relationships/slideLayout" Target="../slideLayouts/slideLayout5.xml"/></Relationships>
</file>

<file path=ppt/slides/_rels/slide15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55.xml"/><Relationship Id="rId1" Type="http://schemas.openxmlformats.org/officeDocument/2006/relationships/slideLayout" Target="../slideLayouts/slideLayout5.xml"/></Relationships>
</file>

<file path=ppt/slides/_rels/slide15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56.xml"/><Relationship Id="rId1" Type="http://schemas.openxmlformats.org/officeDocument/2006/relationships/slideLayout" Target="../slideLayouts/slideLayout5.xml"/><Relationship Id="rId5" Type="http://schemas.openxmlformats.org/officeDocument/2006/relationships/image" Target="../media/image66.png"/><Relationship Id="rId4" Type="http://schemas.openxmlformats.org/officeDocument/2006/relationships/image" Target="../media/image69.png"/></Relationships>
</file>

<file path=ppt/slides/_rels/slide15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57.xml"/><Relationship Id="rId1" Type="http://schemas.openxmlformats.org/officeDocument/2006/relationships/slideLayout" Target="../slideLayouts/slideLayout5.xml"/><Relationship Id="rId4" Type="http://schemas.openxmlformats.org/officeDocument/2006/relationships/image" Target="../media/image66.png"/></Relationships>
</file>

<file path=ppt/slides/_rels/slide1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8.xml"/><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66.png"/></Relationships>
</file>

<file path=ppt/slides/_rels/slide1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6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60.xml"/><Relationship Id="rId1" Type="http://schemas.openxmlformats.org/officeDocument/2006/relationships/slideLayout" Target="../slideLayouts/slideLayout5.xml"/><Relationship Id="rId4" Type="http://schemas.openxmlformats.org/officeDocument/2006/relationships/image" Target="../media/image71.png"/></Relationships>
</file>

<file path=ppt/slides/_rels/slide16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61.xml"/><Relationship Id="rId1" Type="http://schemas.openxmlformats.org/officeDocument/2006/relationships/slideLayout" Target="../slideLayouts/slideLayout5.xml"/><Relationship Id="rId4" Type="http://schemas.openxmlformats.org/officeDocument/2006/relationships/image" Target="../media/image72.emf"/></Relationships>
</file>

<file path=ppt/slides/_rels/slide1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2.xml"/><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66.png"/></Relationships>
</file>

<file path=ppt/slides/_rels/slide1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3.xml"/><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64.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16.png"/><Relationship Id="rId5" Type="http://schemas.openxmlformats.org/officeDocument/2006/relationships/image" Target="../media/image3.jpeg"/><Relationship Id="rId10" Type="http://schemas.openxmlformats.org/officeDocument/2006/relationships/image" Target="../media/image18.png"/><Relationship Id="rId4" Type="http://schemas.openxmlformats.org/officeDocument/2006/relationships/image" Target="../media/image2.jpeg"/><Relationship Id="rId9" Type="http://schemas.openxmlformats.org/officeDocument/2006/relationships/image" Target="../media/image7.png"/></Relationships>
</file>

<file path=ppt/slides/_rels/slide1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5.xml"/><Relationship Id="rId1" Type="http://schemas.openxmlformats.org/officeDocument/2006/relationships/slideLayout" Target="../slideLayouts/slideLayout5.xml"/></Relationships>
</file>

<file path=ppt/slides/_rels/slide1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6.xml"/><Relationship Id="rId1" Type="http://schemas.openxmlformats.org/officeDocument/2006/relationships/slideLayout" Target="../slideLayouts/slideLayout5.xml"/></Relationships>
</file>

<file path=ppt/slides/_rels/slide1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7.xml"/><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8.xml"/><Relationship Id="rId1" Type="http://schemas.openxmlformats.org/officeDocument/2006/relationships/slideLayout" Target="../slideLayouts/slideLayout5.xml"/></Relationships>
</file>

<file path=ppt/slides/_rels/slide1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7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0.xml"/><Relationship Id="rId1" Type="http://schemas.openxmlformats.org/officeDocument/2006/relationships/slideLayout" Target="../slideLayouts/slideLayout5.xml"/></Relationships>
</file>

<file path=ppt/slides/_rels/slide1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1.xml"/><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2.xml"/><Relationship Id="rId1" Type="http://schemas.openxmlformats.org/officeDocument/2006/relationships/slideLayout" Target="../slideLayouts/slideLayout5.xml"/></Relationships>
</file>

<file path=ppt/slides/_rels/slide17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6.png"/><Relationship Id="rId7" Type="http://schemas.openxmlformats.org/officeDocument/2006/relationships/diagramColors" Target="../diagrams/colors3.xml"/><Relationship Id="rId2" Type="http://schemas.openxmlformats.org/officeDocument/2006/relationships/notesSlide" Target="../notesSlides/notesSlide173.xml"/><Relationship Id="rId1" Type="http://schemas.openxmlformats.org/officeDocument/2006/relationships/slideLayout" Target="../slideLayouts/slideLayout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7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4.xml"/><Relationship Id="rId1" Type="http://schemas.openxmlformats.org/officeDocument/2006/relationships/slideLayout" Target="../slideLayouts/slideLayout5.xml"/></Relationships>
</file>

<file path=ppt/slides/_rels/slide17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6.png"/><Relationship Id="rId7" Type="http://schemas.openxmlformats.org/officeDocument/2006/relationships/diagramColors" Target="../diagrams/colors4.xml"/><Relationship Id="rId2" Type="http://schemas.openxmlformats.org/officeDocument/2006/relationships/notesSlide" Target="../notesSlides/notesSlide175.xml"/><Relationship Id="rId1" Type="http://schemas.openxmlformats.org/officeDocument/2006/relationships/slideLayout" Target="../slideLayouts/slideLayout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7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6.xml"/><Relationship Id="rId1" Type="http://schemas.openxmlformats.org/officeDocument/2006/relationships/slideLayout" Target="../slideLayouts/slideLayout5.xml"/></Relationships>
</file>

<file path=ppt/slides/_rels/slide17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7.xml"/><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6.png"/><Relationship Id="rId2" Type="http://schemas.openxmlformats.org/officeDocument/2006/relationships/notesSlide" Target="../notesSlides/notesSlide178.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18.png"/><Relationship Id="rId5" Type="http://schemas.openxmlformats.org/officeDocument/2006/relationships/image" Target="../media/image3.jpeg"/><Relationship Id="rId10" Type="http://schemas.openxmlformats.org/officeDocument/2006/relationships/image" Target="../media/image73.png"/><Relationship Id="rId4" Type="http://schemas.openxmlformats.org/officeDocument/2006/relationships/image" Target="../media/image2.jpeg"/><Relationship Id="rId9" Type="http://schemas.openxmlformats.org/officeDocument/2006/relationships/image" Target="../media/image7.png"/></Relationships>
</file>

<file path=ppt/slides/_rels/slide17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7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1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0.xml"/><Relationship Id="rId1" Type="http://schemas.openxmlformats.org/officeDocument/2006/relationships/slideLayout" Target="../slideLayouts/slideLayout13.xml"/></Relationships>
</file>

<file path=ppt/slides/_rels/slide18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81.xml"/><Relationship Id="rId1" Type="http://schemas.openxmlformats.org/officeDocument/2006/relationships/slideLayout" Target="../slideLayouts/slideLayout5.xml"/></Relationships>
</file>

<file path=ppt/slides/_rels/slide18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2.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18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83.xml"/><Relationship Id="rId1" Type="http://schemas.openxmlformats.org/officeDocument/2006/relationships/slideLayout" Target="../slideLayouts/slideLayout5.xml"/><Relationship Id="rId4" Type="http://schemas.openxmlformats.org/officeDocument/2006/relationships/image" Target="../media/image74.png"/></Relationships>
</file>

<file path=ppt/slides/_rels/slide18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84.xml"/><Relationship Id="rId1" Type="http://schemas.openxmlformats.org/officeDocument/2006/relationships/slideLayout" Target="../slideLayouts/slideLayout5.xml"/><Relationship Id="rId5" Type="http://schemas.openxmlformats.org/officeDocument/2006/relationships/image" Target="../media/image73.png"/><Relationship Id="rId4" Type="http://schemas.openxmlformats.org/officeDocument/2006/relationships/image" Target="../media/image76.png"/></Relationships>
</file>

<file path=ppt/slides/_rels/slide18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5.xml"/><Relationship Id="rId1" Type="http://schemas.openxmlformats.org/officeDocument/2006/relationships/slideLayout" Target="../slideLayouts/slideLayout13.xml"/><Relationship Id="rId5" Type="http://schemas.openxmlformats.org/officeDocument/2006/relationships/image" Target="../media/image73.png"/><Relationship Id="rId4" Type="http://schemas.openxmlformats.org/officeDocument/2006/relationships/image" Target="../media/image16.png"/></Relationships>
</file>

<file path=ppt/slides/_rels/slide18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6.xml"/><Relationship Id="rId1" Type="http://schemas.openxmlformats.org/officeDocument/2006/relationships/slideLayout" Target="../slideLayouts/slideLayout13.xml"/><Relationship Id="rId5" Type="http://schemas.openxmlformats.org/officeDocument/2006/relationships/image" Target="../media/image73.png"/><Relationship Id="rId4" Type="http://schemas.openxmlformats.org/officeDocument/2006/relationships/image" Target="../media/image16.png"/></Relationships>
</file>

<file path=ppt/slides/_rels/slide18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7.xml"/><Relationship Id="rId1" Type="http://schemas.openxmlformats.org/officeDocument/2006/relationships/slideLayout" Target="../slideLayouts/slideLayout8.xml"/><Relationship Id="rId4" Type="http://schemas.openxmlformats.org/officeDocument/2006/relationships/image" Target="../media/image46.png"/></Relationships>
</file>

<file path=ppt/slides/_rels/slide18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88.xml"/><Relationship Id="rId1" Type="http://schemas.openxmlformats.org/officeDocument/2006/relationships/slideLayout" Target="../slideLayouts/slideLayout5.xml"/><Relationship Id="rId5" Type="http://schemas.openxmlformats.org/officeDocument/2006/relationships/image" Target="../media/image78.png"/><Relationship Id="rId4" Type="http://schemas.openxmlformats.org/officeDocument/2006/relationships/image" Target="../media/image77.png"/></Relationships>
</file>

<file path=ppt/slides/_rels/slide18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9.xml"/><Relationship Id="rId1" Type="http://schemas.openxmlformats.org/officeDocument/2006/relationships/slideLayout" Target="../slideLayouts/slideLayout8.xml"/><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19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0.xml"/><Relationship Id="rId1" Type="http://schemas.openxmlformats.org/officeDocument/2006/relationships/slideLayout" Target="../slideLayouts/slideLayout8.xml"/><Relationship Id="rId4" Type="http://schemas.openxmlformats.org/officeDocument/2006/relationships/image" Target="../media/image79.png"/></Relationships>
</file>

<file path=ppt/slides/_rels/slide19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1.xml"/><Relationship Id="rId1" Type="http://schemas.openxmlformats.org/officeDocument/2006/relationships/slideLayout" Target="../slideLayouts/slideLayout8.xml"/><Relationship Id="rId4" Type="http://schemas.openxmlformats.org/officeDocument/2006/relationships/image" Target="../media/image51.png"/></Relationships>
</file>

<file path=ppt/slides/_rels/slide19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2.xml"/><Relationship Id="rId1" Type="http://schemas.openxmlformats.org/officeDocument/2006/relationships/slideLayout" Target="../slideLayouts/slideLayout13.xml"/></Relationships>
</file>

<file path=ppt/slides/_rels/slide19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6.png"/><Relationship Id="rId2" Type="http://schemas.openxmlformats.org/officeDocument/2006/relationships/notesSlide" Target="../notesSlides/notesSlide193.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18.png"/><Relationship Id="rId5" Type="http://schemas.openxmlformats.org/officeDocument/2006/relationships/image" Target="../media/image3.jpeg"/><Relationship Id="rId10" Type="http://schemas.openxmlformats.org/officeDocument/2006/relationships/image" Target="../media/image80.png"/><Relationship Id="rId4" Type="http://schemas.openxmlformats.org/officeDocument/2006/relationships/image" Target="../media/image2.jpeg"/><Relationship Id="rId9" Type="http://schemas.openxmlformats.org/officeDocument/2006/relationships/image" Target="../media/image7.png"/></Relationships>
</file>

<file path=ppt/slides/_rels/slide19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94.xml"/><Relationship Id="rId1" Type="http://schemas.openxmlformats.org/officeDocument/2006/relationships/slideLayout" Target="../slideLayouts/slideLayout5.xml"/></Relationships>
</file>

<file path=ppt/slides/_rels/slide19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5.xml"/><Relationship Id="rId1" Type="http://schemas.openxmlformats.org/officeDocument/2006/relationships/slideLayout" Target="../slideLayouts/slideLayout13.xml"/></Relationships>
</file>

<file path=ppt/slides/_rels/slide19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6.xml"/><Relationship Id="rId1" Type="http://schemas.openxmlformats.org/officeDocument/2006/relationships/slideLayout" Target="../slideLayouts/slideLayout5.xml"/></Relationships>
</file>

<file path=ppt/slides/_rels/slide19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7.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19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98.xml"/><Relationship Id="rId1" Type="http://schemas.openxmlformats.org/officeDocument/2006/relationships/slideLayout" Target="../slideLayouts/slideLayout5.xml"/><Relationship Id="rId4" Type="http://schemas.openxmlformats.org/officeDocument/2006/relationships/image" Target="../media/image80.png"/></Relationships>
</file>

<file path=ppt/slides/_rels/slide19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9.xml"/><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18.png"/><Relationship Id="rId5" Type="http://schemas.openxmlformats.org/officeDocument/2006/relationships/image" Target="../media/image3.jpeg"/><Relationship Id="rId10" Type="http://schemas.openxmlformats.org/officeDocument/2006/relationships/image" Target="../media/image16.png"/><Relationship Id="rId4" Type="http://schemas.openxmlformats.org/officeDocument/2006/relationships/image" Target="../media/image2.jpe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20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0.xml"/><Relationship Id="rId1" Type="http://schemas.openxmlformats.org/officeDocument/2006/relationships/slideLayout" Target="../slideLayouts/slideLayout13.xml"/></Relationships>
</file>

<file path=ppt/slides/_rels/slide20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01.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18.png"/><Relationship Id="rId5" Type="http://schemas.openxmlformats.org/officeDocument/2006/relationships/image" Target="../media/image3.jpeg"/><Relationship Id="rId10" Type="http://schemas.openxmlformats.org/officeDocument/2006/relationships/image" Target="../media/image16.png"/><Relationship Id="rId4" Type="http://schemas.openxmlformats.org/officeDocument/2006/relationships/image" Target="../media/image2.jpeg"/><Relationship Id="rId9" Type="http://schemas.openxmlformats.org/officeDocument/2006/relationships/image" Target="../media/image7.png"/></Relationships>
</file>

<file path=ppt/slides/_rels/slide20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2.xml"/><Relationship Id="rId1" Type="http://schemas.openxmlformats.org/officeDocument/2006/relationships/slideLayout" Target="../slideLayouts/slideLayout5.xml"/></Relationships>
</file>

<file path=ppt/slides/_rels/slide20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3.xml"/><Relationship Id="rId1" Type="http://schemas.openxmlformats.org/officeDocument/2006/relationships/slideLayout" Target="../slideLayouts/slideLayout13.xml"/></Relationships>
</file>

<file path=ppt/slides/_rels/slide20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4.xml"/><Relationship Id="rId1" Type="http://schemas.openxmlformats.org/officeDocument/2006/relationships/slideLayout" Target="../slideLayouts/slideLayout5.xml"/></Relationships>
</file>

<file path=ppt/slides/_rels/slide20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5.xml"/><Relationship Id="rId1" Type="http://schemas.openxmlformats.org/officeDocument/2006/relationships/slideLayout" Target="../slideLayouts/slideLayout17.xml"/></Relationships>
</file>

<file path=ppt/slides/_rels/slide20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6.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20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7.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20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8.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20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10.xml.rels><?xml version="1.0" encoding="UTF-8" standalone="yes"?>
<Relationships xmlns="http://schemas.openxmlformats.org/package/2006/relationships"><Relationship Id="rId3" Type="http://schemas.openxmlformats.org/officeDocument/2006/relationships/hyperlink" Target="https://www.data4impactproject.org/" TargetMode="External"/><Relationship Id="rId2" Type="http://schemas.openxmlformats.org/officeDocument/2006/relationships/notesSlide" Target="../notesSlides/notesSlide210.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4.xml"/><Relationship Id="rId5" Type="http://schemas.openxmlformats.org/officeDocument/2006/relationships/image" Target="../media/image22.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16.png"/><Relationship Id="rId5" Type="http://schemas.openxmlformats.org/officeDocument/2006/relationships/image" Target="../media/image3.jpeg"/><Relationship Id="rId10" Type="http://schemas.openxmlformats.org/officeDocument/2006/relationships/image" Target="../media/image18.png"/><Relationship Id="rId4" Type="http://schemas.openxmlformats.org/officeDocument/2006/relationships/image" Target="../media/image2.jpeg"/><Relationship Id="rId9"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9.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5.xml"/><Relationship Id="rId1" Type="http://schemas.openxmlformats.org/officeDocument/2006/relationships/themeOverride" Target="../theme/themeOverride1.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16.png"/><Relationship Id="rId5" Type="http://schemas.openxmlformats.org/officeDocument/2006/relationships/image" Target="../media/image3.jpeg"/><Relationship Id="rId10" Type="http://schemas.openxmlformats.org/officeDocument/2006/relationships/image" Target="../media/image18.png"/><Relationship Id="rId4" Type="http://schemas.openxmlformats.org/officeDocument/2006/relationships/image" Target="../media/image2.jpeg"/><Relationship Id="rId9"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hyperlink" Target="https://www.data4impactproject.org/en-mini-tools/"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hyperlink" Target="https://www.data4impactproject.org/en-mini-tool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25.xml"/><Relationship Id="rId5" Type="http://schemas.openxmlformats.org/officeDocument/2006/relationships/image" Target="../media/image16.png"/><Relationship Id="rId4" Type="http://schemas.openxmlformats.org/officeDocument/2006/relationships/hyperlink" Target="https://www.data4impactproject.org/en-mini-tools/"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1.xml"/><Relationship Id="rId1" Type="http://schemas.openxmlformats.org/officeDocument/2006/relationships/slideLayout" Target="../slideLayouts/slideLayout17.xml"/><Relationship Id="rId4" Type="http://schemas.openxmlformats.org/officeDocument/2006/relationships/image" Target="../media/image20.jpeg"/></Relationships>
</file>

<file path=ppt/slides/_rels/slide5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2.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3.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4.xml"/><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5.xml"/><Relationship Id="rId1" Type="http://schemas.openxmlformats.org/officeDocument/2006/relationships/slideLayout" Target="../slideLayouts/slideLayout24.xml"/><Relationship Id="rId6" Type="http://schemas.openxmlformats.org/officeDocument/2006/relationships/image" Target="../media/image16.png"/><Relationship Id="rId5" Type="http://schemas.openxmlformats.org/officeDocument/2006/relationships/image" Target="../media/image20.jpeg"/><Relationship Id="rId4" Type="http://schemas.openxmlformats.org/officeDocument/2006/relationships/image" Target="../media/image30.png"/></Relationships>
</file>

<file path=ppt/slides/_rels/slide5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6.xml"/><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7.xml"/><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8.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image" Target="../media/image20.jpeg"/></Relationships>
</file>

<file path=ppt/slides/_rels/slide5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9.xml"/><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0.xml"/><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1.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image" Target="../media/image20.jpeg"/></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2.xml"/><Relationship Id="rId1" Type="http://schemas.openxmlformats.org/officeDocument/2006/relationships/slideLayout" Target="../slideLayouts/slideLayout13.xml"/><Relationship Id="rId4" Type="http://schemas.openxmlformats.org/officeDocument/2006/relationships/hyperlink" Target="https://www.data4impactproject.org/en-mini-tools/"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64.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18.png"/><Relationship Id="rId5" Type="http://schemas.openxmlformats.org/officeDocument/2006/relationships/image" Target="../media/image3.jpeg"/><Relationship Id="rId10" Type="http://schemas.openxmlformats.org/officeDocument/2006/relationships/image" Target="../media/image16.png"/><Relationship Id="rId4" Type="http://schemas.openxmlformats.org/officeDocument/2006/relationships/image" Target="../media/image2.jpeg"/><Relationship Id="rId9" Type="http://schemas.openxmlformats.org/officeDocument/2006/relationships/image" Target="../media/image7.png"/></Relationships>
</file>

<file path=ppt/slides/_rels/slide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0.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2.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80.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16.png"/><Relationship Id="rId5" Type="http://schemas.openxmlformats.org/officeDocument/2006/relationships/image" Target="../media/image3.jpeg"/><Relationship Id="rId10" Type="http://schemas.openxmlformats.org/officeDocument/2006/relationships/image" Target="../media/image18.png"/><Relationship Id="rId4" Type="http://schemas.openxmlformats.org/officeDocument/2006/relationships/image" Target="../media/image2.jpeg"/><Relationship Id="rId9" Type="http://schemas.openxmlformats.org/officeDocument/2006/relationships/image" Target="../media/image7.png"/></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1.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2.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4.xml"/><Relationship Id="rId1" Type="http://schemas.openxmlformats.org/officeDocument/2006/relationships/slideLayout" Target="../slideLayouts/slideLayout11.xml"/><Relationship Id="rId4" Type="http://schemas.openxmlformats.org/officeDocument/2006/relationships/image" Target="../media/image34.png"/></Relationships>
</file>

<file path=ppt/slides/_rels/slide8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5.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16.png"/></Relationships>
</file>

<file path=ppt/slides/_rels/slide8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86.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34.png"/></Relationships>
</file>

<file path=ppt/slides/_rels/slide8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87.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34.png"/></Relationships>
</file>

<file path=ppt/slides/_rels/slide8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88.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34.png"/></Relationships>
</file>

<file path=ppt/slides/_rels/slide8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89.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90.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34.png"/></Relationships>
</file>

<file path=ppt/slides/_rels/slide9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91.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34.png"/></Relationships>
</file>

<file path=ppt/slides/_rels/slide9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92.xml"/><Relationship Id="rId1" Type="http://schemas.openxmlformats.org/officeDocument/2006/relationships/slideLayout" Target="../slideLayouts/slideLayout5.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34.png"/></Relationships>
</file>

<file path=ppt/slides/_rels/slide9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3.xml"/><Relationship Id="rId1" Type="http://schemas.openxmlformats.org/officeDocument/2006/relationships/slideLayout" Target="../slideLayouts/slideLayout11.xml"/><Relationship Id="rId4" Type="http://schemas.openxmlformats.org/officeDocument/2006/relationships/image" Target="../media/image46.png"/></Relationships>
</file>

<file path=ppt/slides/_rels/slide9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4.xml"/><Relationship Id="rId1" Type="http://schemas.openxmlformats.org/officeDocument/2006/relationships/slideLayout" Target="../slideLayouts/slideLayout8.xml"/><Relationship Id="rId5" Type="http://schemas.openxmlformats.org/officeDocument/2006/relationships/image" Target="../media/image48.png"/><Relationship Id="rId4" Type="http://schemas.openxmlformats.org/officeDocument/2006/relationships/image" Target="../media/image47.png"/></Relationships>
</file>

<file path=ppt/slides/_rels/slide9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16.png"/><Relationship Id="rId7" Type="http://schemas.openxmlformats.org/officeDocument/2006/relationships/image" Target="../media/image52.png"/><Relationship Id="rId2" Type="http://schemas.openxmlformats.org/officeDocument/2006/relationships/notesSlide" Target="../notesSlides/notesSlide95.xml"/><Relationship Id="rId1" Type="http://schemas.openxmlformats.org/officeDocument/2006/relationships/slideLayout" Target="../slideLayouts/slideLayout8.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9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6.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7.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98.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16.png"/><Relationship Id="rId5" Type="http://schemas.openxmlformats.org/officeDocument/2006/relationships/image" Target="../media/image3.jpeg"/><Relationship Id="rId10" Type="http://schemas.openxmlformats.org/officeDocument/2006/relationships/image" Target="../media/image18.png"/><Relationship Id="rId4" Type="http://schemas.openxmlformats.org/officeDocument/2006/relationships/image" Target="../media/image2.jpeg"/><Relationship Id="rId9" Type="http://schemas.openxmlformats.org/officeDocument/2006/relationships/image" Target="../media/image7.png"/></Relationships>
</file>

<file path=ppt/slides/_rels/slide9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797E4A1-0DC0-4DAE-825C-4D7BE8301DCA}"/>
              </a:ext>
            </a:extLst>
          </p:cNvPr>
          <p:cNvSpPr>
            <a:spLocks noGrp="1"/>
          </p:cNvSpPr>
          <p:nvPr>
            <p:ph type="pic" sz="quarter" idx="10"/>
          </p:nvPr>
        </p:nvSpPr>
        <p:spPr>
          <a:solidFill>
            <a:srgbClr val="69BC9E"/>
          </a:solidFill>
        </p:spPr>
      </p:sp>
      <p:sp>
        <p:nvSpPr>
          <p:cNvPr id="3" name="Text Placeholder 2">
            <a:extLst>
              <a:ext uri="{FF2B5EF4-FFF2-40B4-BE49-F238E27FC236}">
                <a16:creationId xmlns:a16="http://schemas.microsoft.com/office/drawing/2014/main" id="{D6B551B7-1661-404C-B597-78EE1B39FA6B}"/>
              </a:ext>
            </a:extLst>
          </p:cNvPr>
          <p:cNvSpPr>
            <a:spLocks noGrp="1"/>
          </p:cNvSpPr>
          <p:nvPr>
            <p:ph type="body" sz="quarter" idx="11"/>
          </p:nvPr>
        </p:nvSpPr>
        <p:spPr>
          <a:xfrm>
            <a:off x="1759508" y="5080699"/>
            <a:ext cx="10437724" cy="1508406"/>
          </a:xfrm>
        </p:spPr>
        <p:txBody>
          <a:bodyPr>
            <a:normAutofit fontScale="25000" lnSpcReduction="20000"/>
          </a:bodyPr>
          <a:lstStyle/>
          <a:p>
            <a:pPr>
              <a:lnSpc>
                <a:spcPct val="120000"/>
              </a:lnSpc>
              <a:spcBef>
                <a:spcPts val="600"/>
              </a:spcBef>
            </a:pPr>
            <a:r>
              <a:rPr lang="en-US" sz="11200" b="1" dirty="0">
                <a:solidFill>
                  <a:srgbClr val="264E59"/>
                </a:solidFill>
                <a:latin typeface="Arial" panose="020B0604020202020204" pitchFamily="34" charset="0"/>
                <a:cs typeface="Arial" panose="020B0604020202020204" pitchFamily="34" charset="0"/>
              </a:rPr>
              <a:t>Every Newborn – Measurement Improvement for Newborn and Stillbirth Indicators </a:t>
            </a:r>
          </a:p>
          <a:p>
            <a:pPr>
              <a:lnSpc>
                <a:spcPct val="120000"/>
              </a:lnSpc>
              <a:spcBef>
                <a:spcPts val="600"/>
              </a:spcBef>
            </a:pPr>
            <a:r>
              <a:rPr lang="en-US" sz="12800" b="1" dirty="0">
                <a:solidFill>
                  <a:srgbClr val="264E59"/>
                </a:solidFill>
                <a:latin typeface="Arial" panose="020B0604020202020204" pitchFamily="34" charset="0"/>
                <a:cs typeface="Arial" panose="020B0604020202020204" pitchFamily="34" charset="0"/>
              </a:rPr>
              <a:t>EN-MINI Tools </a:t>
            </a:r>
          </a:p>
          <a:p>
            <a:endParaRPr lang="en-US" sz="2000" dirty="0"/>
          </a:p>
        </p:txBody>
      </p:sp>
      <p:pic>
        <p:nvPicPr>
          <p:cNvPr id="6" name="Picture 5" descr="Logo, company name&#10;&#10;Description automatically generated">
            <a:extLst>
              <a:ext uri="{FF2B5EF4-FFF2-40B4-BE49-F238E27FC236}">
                <a16:creationId xmlns:a16="http://schemas.microsoft.com/office/drawing/2014/main" id="{2C5C9D5D-829D-47E4-BF69-8DFC478D9AF1}"/>
              </a:ext>
            </a:extLst>
          </p:cNvPr>
          <p:cNvPicPr>
            <a:picLocks noChangeAspect="1"/>
          </p:cNvPicPr>
          <p:nvPr/>
        </p:nvPicPr>
        <p:blipFill>
          <a:blip r:embed="rId3"/>
          <a:stretch>
            <a:fillRect/>
          </a:stretch>
        </p:blipFill>
        <p:spPr>
          <a:xfrm>
            <a:off x="146540" y="5177847"/>
            <a:ext cx="1361506" cy="1314109"/>
          </a:xfrm>
          <a:prstGeom prst="rect">
            <a:avLst/>
          </a:prstGeom>
        </p:spPr>
      </p:pic>
      <p:pic>
        <p:nvPicPr>
          <p:cNvPr id="7" name="Picture 6">
            <a:extLst>
              <a:ext uri="{FF2B5EF4-FFF2-40B4-BE49-F238E27FC236}">
                <a16:creationId xmlns:a16="http://schemas.microsoft.com/office/drawing/2014/main" id="{8AB0F96E-991C-4E56-9D3C-18D8BA90AC98}"/>
              </a:ext>
            </a:extLst>
          </p:cNvPr>
          <p:cNvPicPr>
            <a:picLocks noChangeAspect="1"/>
          </p:cNvPicPr>
          <p:nvPr/>
        </p:nvPicPr>
        <p:blipFill rotWithShape="1">
          <a:blip r:embed="rId4">
            <a:extLst>
              <a:ext uri="{28A0092B-C50C-407E-A947-70E740481C1C}">
                <a14:useLocalDpi xmlns:a14="http://schemas.microsoft.com/office/drawing/2010/main" val="0"/>
              </a:ext>
            </a:extLst>
          </a:blip>
          <a:srcRect l="14188" t="44343" r="48118" b="31470"/>
          <a:stretch/>
        </p:blipFill>
        <p:spPr bwMode="auto">
          <a:xfrm>
            <a:off x="-46672" y="0"/>
            <a:ext cx="12285343" cy="2800439"/>
          </a:xfrm>
          <a:prstGeom prst="rect">
            <a:avLst/>
          </a:prstGeom>
          <a:ln>
            <a:noFill/>
          </a:ln>
          <a:extLst>
            <a:ext uri="{53640926-AAD7-44D8-BBD7-CCE9431645EC}">
              <a14:shadowObscured xmlns:a14="http://schemas.microsoft.com/office/drawing/2010/main"/>
            </a:ext>
          </a:extLst>
        </p:spPr>
      </p:pic>
      <p:sp>
        <p:nvSpPr>
          <p:cNvPr id="9" name="Title 1">
            <a:extLst>
              <a:ext uri="{FF2B5EF4-FFF2-40B4-BE49-F238E27FC236}">
                <a16:creationId xmlns:a16="http://schemas.microsoft.com/office/drawing/2014/main" id="{A1D548E9-F0DE-49F0-9BCC-FD51EC2EF81E}"/>
              </a:ext>
            </a:extLst>
          </p:cNvPr>
          <p:cNvSpPr txBox="1">
            <a:spLocks/>
          </p:cNvSpPr>
          <p:nvPr/>
        </p:nvSpPr>
        <p:spPr>
          <a:xfrm>
            <a:off x="1" y="2800439"/>
            <a:ext cx="12192000" cy="1311342"/>
          </a:xfrm>
          <a:prstGeom prst="rect">
            <a:avLst/>
          </a:prstGeom>
          <a:solidFill>
            <a:srgbClr val="264E59"/>
          </a:solidFill>
          <a:ln w="57150">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solidFill>
              </a:rPr>
              <a:t>EN-MINI-PRISM Tools </a:t>
            </a:r>
          </a:p>
          <a:p>
            <a:pPr algn="ctr"/>
            <a:r>
              <a:rPr lang="en-US" sz="4000" dirty="0">
                <a:solidFill>
                  <a:schemeClr val="bg1"/>
                </a:solidFill>
              </a:rPr>
              <a:t>Training</a:t>
            </a:r>
            <a:endParaRPr lang="en-US" sz="2800" dirty="0">
              <a:solidFill>
                <a:schemeClr val="bg1"/>
              </a:solidFill>
            </a:endParaRPr>
          </a:p>
        </p:txBody>
      </p:sp>
      <p:sp>
        <p:nvSpPr>
          <p:cNvPr id="10" name="TextBox 9">
            <a:extLst>
              <a:ext uri="{FF2B5EF4-FFF2-40B4-BE49-F238E27FC236}">
                <a16:creationId xmlns:a16="http://schemas.microsoft.com/office/drawing/2014/main" id="{25413C3E-F482-4331-AD8B-0351D858C05C}"/>
              </a:ext>
            </a:extLst>
          </p:cNvPr>
          <p:cNvSpPr txBox="1"/>
          <p:nvPr/>
        </p:nvSpPr>
        <p:spPr>
          <a:xfrm>
            <a:off x="146540" y="4227746"/>
            <a:ext cx="5237357" cy="646331"/>
          </a:xfrm>
          <a:prstGeom prst="rect">
            <a:avLst/>
          </a:prstGeom>
          <a:noFill/>
        </p:spPr>
        <p:txBody>
          <a:bodyPr wrap="square">
            <a:spAutoFit/>
          </a:bodyPr>
          <a:lstStyle/>
          <a:p>
            <a:r>
              <a:rPr lang="en-US" sz="1200" dirty="0">
                <a:latin typeface="Arial" panose="020B0604020202020204" pitchFamily="34" charset="0"/>
              </a:rPr>
              <a:t>This slide deck is part of the EN-MINI Tools Training Kit, which also includes a Training Manual and other resources</a:t>
            </a:r>
          </a:p>
          <a:p>
            <a:r>
              <a:rPr lang="en-US" sz="1200" u="sng" dirty="0">
                <a:solidFill>
                  <a:srgbClr val="2F5597"/>
                </a:solidFill>
                <a:latin typeface="Arial" panose="020B0604020202020204" pitchFamily="34" charset="0"/>
                <a:hlinkClick r:id="rId5">
                  <a:extLst>
                    <a:ext uri="{A12FA001-AC4F-418D-AE19-62706E023703}">
                      <ahyp:hlinkClr xmlns:ahyp="http://schemas.microsoft.com/office/drawing/2018/hyperlinkcolor" val="tx"/>
                    </a:ext>
                  </a:extLst>
                </a:hlinkClick>
              </a:rPr>
              <a:t>https://www.data4impactproject.org/en-mini-tools/</a:t>
            </a:r>
            <a:r>
              <a:rPr lang="en-US" sz="1200" u="sng" dirty="0">
                <a:solidFill>
                  <a:srgbClr val="2F5597"/>
                </a:solidFill>
                <a:latin typeface="Arial" panose="020B0604020202020204" pitchFamily="34" charset="0"/>
              </a:rPr>
              <a:t> </a:t>
            </a:r>
            <a:endParaRPr lang="en-US" sz="1200" dirty="0">
              <a:solidFill>
                <a:srgbClr val="2F5597"/>
              </a:solidFill>
              <a:latin typeface="Arial" panose="020B0604020202020204" pitchFamily="34" charset="0"/>
            </a:endParaRPr>
          </a:p>
        </p:txBody>
      </p:sp>
    </p:spTree>
    <p:extLst>
      <p:ext uri="{BB962C8B-B14F-4D97-AF65-F5344CB8AC3E}">
        <p14:creationId xmlns:p14="http://schemas.microsoft.com/office/powerpoint/2010/main" val="3847542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972837" y="2021110"/>
            <a:ext cx="9935417" cy="2590800"/>
          </a:xfrm>
        </p:spPr>
        <p:txBody>
          <a:bodyPr/>
          <a:lstStyle/>
          <a:p>
            <a:pPr marL="403433" indent="-403433">
              <a:buFont typeface="Arial" panose="020B0604020202020204" pitchFamily="34" charset="0"/>
              <a:buChar char="•"/>
            </a:pPr>
            <a:r>
              <a:rPr lang="en-US" sz="3177" dirty="0"/>
              <a:t>Daily evaluation: recap of previous day’s sessions</a:t>
            </a:r>
          </a:p>
          <a:p>
            <a:pPr marL="403433" indent="-403433">
              <a:lnSpc>
                <a:spcPct val="150000"/>
              </a:lnSpc>
              <a:buFont typeface="Arial" panose="020B0604020202020204" pitchFamily="34" charset="0"/>
              <a:buChar char="•"/>
            </a:pPr>
            <a:r>
              <a:rPr lang="en-US" sz="3177" dirty="0"/>
              <a:t>Training evaluation at the end</a:t>
            </a:r>
          </a:p>
          <a:p>
            <a:pPr marL="403433" indent="-403433">
              <a:lnSpc>
                <a:spcPct val="150000"/>
              </a:lnSpc>
              <a:buFont typeface="Arial" panose="020B0604020202020204" pitchFamily="34" charset="0"/>
              <a:buChar char="•"/>
            </a:pPr>
            <a:endParaRPr lang="en-US" sz="3177" dirty="0"/>
          </a:p>
          <a:p>
            <a:pPr marL="403433" indent="-403433">
              <a:lnSpc>
                <a:spcPct val="150000"/>
              </a:lnSpc>
              <a:buFont typeface="Arial" panose="020B0604020202020204" pitchFamily="34" charset="0"/>
              <a:buChar char="•"/>
            </a:pPr>
            <a:endParaRPr lang="en-US" sz="3177" dirty="0"/>
          </a:p>
          <a:p>
            <a:pPr marL="0" indent="0">
              <a:lnSpc>
                <a:spcPct val="150000"/>
              </a:lnSpc>
              <a:buNone/>
            </a:pPr>
            <a:endParaRPr lang="en-US" sz="3177" dirty="0"/>
          </a:p>
          <a:p>
            <a:endParaRPr lang="en-US" dirty="0"/>
          </a:p>
        </p:txBody>
      </p:sp>
      <p:sp>
        <p:nvSpPr>
          <p:cNvPr id="5" name="Text Placeholder 4">
            <a:extLst>
              <a:ext uri="{FF2B5EF4-FFF2-40B4-BE49-F238E27FC236}">
                <a16:creationId xmlns:a16="http://schemas.microsoft.com/office/drawing/2014/main" id="{2132318F-B87E-416E-9B03-8AFE2EF87BE1}"/>
              </a:ext>
            </a:extLst>
          </p:cNvPr>
          <p:cNvSpPr>
            <a:spLocks noGrp="1"/>
          </p:cNvSpPr>
          <p:nvPr>
            <p:ph type="body" sz="quarter" idx="14"/>
          </p:nvPr>
        </p:nvSpPr>
        <p:spPr/>
        <p:txBody>
          <a:bodyPr/>
          <a:lstStyle/>
          <a:p>
            <a:r>
              <a:rPr lang="en-US">
                <a:solidFill>
                  <a:schemeClr val="tx2"/>
                </a:solidFill>
              </a:rPr>
              <a:t>Evaluation</a:t>
            </a:r>
            <a:endParaRPr lang="en-GB">
              <a:solidFill>
                <a:schemeClr val="tx2"/>
              </a:solidFill>
            </a:endParaRPr>
          </a:p>
        </p:txBody>
      </p:sp>
      <p:pic>
        <p:nvPicPr>
          <p:cNvPr id="4" name="Picture 3" descr="Logo, company name&#10;&#10;Description automatically generated">
            <a:extLst>
              <a:ext uri="{FF2B5EF4-FFF2-40B4-BE49-F238E27FC236}">
                <a16:creationId xmlns:a16="http://schemas.microsoft.com/office/drawing/2014/main" id="{7FF50342-A4CF-4E30-AB9F-ED3768F20E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Tree>
    <p:extLst>
      <p:ext uri="{BB962C8B-B14F-4D97-AF65-F5344CB8AC3E}">
        <p14:creationId xmlns:p14="http://schemas.microsoft.com/office/powerpoint/2010/main" val="74706035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3F6CE4C-1766-4011-85DE-A09E8E018614}"/>
              </a:ext>
            </a:extLst>
          </p:cNvPr>
          <p:cNvSpPr txBox="1">
            <a:spLocks/>
          </p:cNvSpPr>
          <p:nvPr/>
        </p:nvSpPr>
        <p:spPr>
          <a:xfrm>
            <a:off x="931560" y="1177319"/>
            <a:ext cx="6826199" cy="83721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69BC9E"/>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b="1" dirty="0">
                <a:solidFill>
                  <a:schemeClr val="tx2"/>
                </a:solidFill>
                <a:latin typeface="Arial" panose="020B0604020202020204" pitchFamily="34" charset="0"/>
                <a:cs typeface="Arial" panose="020B0604020202020204" pitchFamily="34" charset="0"/>
              </a:rPr>
              <a:t>Session 7 plan </a:t>
            </a:r>
          </a:p>
        </p:txBody>
      </p:sp>
      <p:pic>
        <p:nvPicPr>
          <p:cNvPr id="6" name="Picture 5" descr="Logo, company name&#10;&#10;Description automatically generated">
            <a:extLst>
              <a:ext uri="{FF2B5EF4-FFF2-40B4-BE49-F238E27FC236}">
                <a16:creationId xmlns:a16="http://schemas.microsoft.com/office/drawing/2014/main" id="{FB12505A-3403-A44B-0E0A-784CEE647A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graphicFrame>
        <p:nvGraphicFramePr>
          <p:cNvPr id="7" name="Table 6">
            <a:extLst>
              <a:ext uri="{FF2B5EF4-FFF2-40B4-BE49-F238E27FC236}">
                <a16:creationId xmlns:a16="http://schemas.microsoft.com/office/drawing/2014/main" id="{D88FEC0A-967D-EC47-E287-99D6E7C036F8}"/>
              </a:ext>
            </a:extLst>
          </p:cNvPr>
          <p:cNvGraphicFramePr>
            <a:graphicFrameLocks noGrp="1"/>
          </p:cNvGraphicFramePr>
          <p:nvPr>
            <p:extLst>
              <p:ext uri="{D42A27DB-BD31-4B8C-83A1-F6EECF244321}">
                <p14:modId xmlns:p14="http://schemas.microsoft.com/office/powerpoint/2010/main" val="2347325390"/>
              </p:ext>
            </p:extLst>
          </p:nvPr>
        </p:nvGraphicFramePr>
        <p:xfrm>
          <a:off x="969138" y="1748928"/>
          <a:ext cx="10253723" cy="4696259"/>
        </p:xfrm>
        <a:graphic>
          <a:graphicData uri="http://schemas.openxmlformats.org/drawingml/2006/table">
            <a:tbl>
              <a:tblPr firstRow="1" firstCol="1" bandRow="1"/>
              <a:tblGrid>
                <a:gridCol w="1495744">
                  <a:extLst>
                    <a:ext uri="{9D8B030D-6E8A-4147-A177-3AD203B41FA5}">
                      <a16:colId xmlns:a16="http://schemas.microsoft.com/office/drawing/2014/main" val="4232910529"/>
                    </a:ext>
                  </a:extLst>
                </a:gridCol>
                <a:gridCol w="4744657">
                  <a:extLst>
                    <a:ext uri="{9D8B030D-6E8A-4147-A177-3AD203B41FA5}">
                      <a16:colId xmlns:a16="http://schemas.microsoft.com/office/drawing/2014/main" val="3659694889"/>
                    </a:ext>
                  </a:extLst>
                </a:gridCol>
                <a:gridCol w="4013322">
                  <a:extLst>
                    <a:ext uri="{9D8B030D-6E8A-4147-A177-3AD203B41FA5}">
                      <a16:colId xmlns:a16="http://schemas.microsoft.com/office/drawing/2014/main" val="1336380376"/>
                    </a:ext>
                  </a:extLst>
                </a:gridCol>
              </a:tblGrid>
              <a:tr h="440958">
                <a:tc>
                  <a:txBody>
                    <a:bodyPr/>
                    <a:lstStyle/>
                    <a:p>
                      <a:pPr marL="0" marR="0">
                        <a:lnSpc>
                          <a:spcPct val="107000"/>
                        </a:lnSpc>
                        <a:spcBef>
                          <a:spcPts val="300"/>
                        </a:spcBef>
                        <a:spcAft>
                          <a:spcPts val="300"/>
                        </a:spcAft>
                      </a:pPr>
                      <a:r>
                        <a:rPr lang="en-US" sz="14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Time</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E4749"/>
                    </a:solidFill>
                  </a:tcPr>
                </a:tc>
                <a:tc>
                  <a:txBody>
                    <a:bodyPr/>
                    <a:lstStyle/>
                    <a:p>
                      <a:pPr marL="0" marR="0">
                        <a:lnSpc>
                          <a:spcPct val="107000"/>
                        </a:lnSpc>
                        <a:spcBef>
                          <a:spcPts val="300"/>
                        </a:spcBef>
                        <a:spcAft>
                          <a:spcPts val="300"/>
                        </a:spcAft>
                      </a:pPr>
                      <a:r>
                        <a:rPr lang="en-US" sz="14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Title and Description</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E4749"/>
                    </a:solidFill>
                  </a:tcPr>
                </a:tc>
                <a:tc>
                  <a:txBody>
                    <a:bodyPr/>
                    <a:lstStyle/>
                    <a:p>
                      <a:pPr marL="0" marR="0">
                        <a:lnSpc>
                          <a:spcPct val="107000"/>
                        </a:lnSpc>
                        <a:spcBef>
                          <a:spcPts val="300"/>
                        </a:spcBef>
                        <a:spcAft>
                          <a:spcPts val="300"/>
                        </a:spcAft>
                      </a:pPr>
                      <a:r>
                        <a:rPr lang="en-US" sz="14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Methods</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E4749"/>
                    </a:solidFill>
                  </a:tcPr>
                </a:tc>
                <a:extLst>
                  <a:ext uri="{0D108BD9-81ED-4DB2-BD59-A6C34878D82A}">
                    <a16:rowId xmlns:a16="http://schemas.microsoft.com/office/drawing/2014/main" val="1934760791"/>
                  </a:ext>
                </a:extLst>
              </a:tr>
              <a:tr h="2265757">
                <a:tc>
                  <a:txBody>
                    <a:bodyPr/>
                    <a:lstStyle/>
                    <a:p>
                      <a:pPr marL="0" marR="0">
                        <a:lnSpc>
                          <a:spcPct val="107000"/>
                        </a:lnSpc>
                        <a:spcBef>
                          <a:spcPts val="300"/>
                        </a:spcBef>
                        <a:spcAft>
                          <a:spcPts val="300"/>
                        </a:spcAft>
                      </a:pPr>
                      <a:r>
                        <a:rPr lang="en-US" sz="1400" spc="-5">
                          <a:solidFill>
                            <a:srgbClr val="000000"/>
                          </a:solidFill>
                          <a:effectLst/>
                          <a:latin typeface="Arial" panose="020B0604020202020204" pitchFamily="34" charset="0"/>
                          <a:ea typeface="Futura LT Pro"/>
                          <a:cs typeface="Futura LT Pro"/>
                        </a:rPr>
                        <a:t>10 minutes</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400" b="1" spc="-5">
                          <a:solidFill>
                            <a:srgbClr val="000000"/>
                          </a:solidFill>
                          <a:effectLst/>
                          <a:latin typeface="Arial" panose="020B0604020202020204" pitchFamily="34" charset="0"/>
                          <a:ea typeface="Futura LT Pro"/>
                          <a:cs typeface="Futura LT Pro"/>
                        </a:rPr>
                        <a:t>Activity 1: Presentation </a:t>
                      </a:r>
                      <a:endParaRPr lang="en-US" sz="1400" spc="-5">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400" b="1" spc="-5">
                          <a:solidFill>
                            <a:srgbClr val="000000"/>
                          </a:solidFill>
                          <a:effectLst/>
                          <a:latin typeface="Arial" panose="020B0604020202020204" pitchFamily="34" charset="0"/>
                          <a:ea typeface="Futura LT Pro"/>
                          <a:cs typeface="Futura LT Pro"/>
                        </a:rPr>
                        <a:t>Using newborn data for decisions</a:t>
                      </a:r>
                      <a:endParaRPr lang="en-US" sz="1400" spc="-5">
                        <a:solidFill>
                          <a:srgbClr val="000000"/>
                        </a:solidFill>
                        <a:effectLst/>
                        <a:latin typeface="Arial" panose="020B0604020202020204" pitchFamily="34" charset="0"/>
                        <a:ea typeface="Futura LT Pro"/>
                        <a:cs typeface="Futura LT Pro"/>
                      </a:endParaRP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400" spc="-5">
                          <a:solidFill>
                            <a:srgbClr val="000000"/>
                          </a:solidFill>
                          <a:effectLst/>
                          <a:latin typeface="Arial" panose="020B0604020202020204" pitchFamily="34" charset="0"/>
                          <a:ea typeface="Futura LT Pro"/>
                          <a:cs typeface="Futura LT Pro"/>
                        </a:rPr>
                        <a:t>Value of data</a:t>
                      </a: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400" spc="-5">
                          <a:solidFill>
                            <a:srgbClr val="000000"/>
                          </a:solidFill>
                          <a:effectLst/>
                          <a:latin typeface="Arial" panose="020B0604020202020204" pitchFamily="34" charset="0"/>
                          <a:ea typeface="Futura LT Pro"/>
                          <a:cs typeface="Futura LT Pro"/>
                        </a:rPr>
                        <a:t>Data informed decision-making process</a:t>
                      </a: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400" spc="-5">
                          <a:solidFill>
                            <a:srgbClr val="000000"/>
                          </a:solidFill>
                          <a:effectLst/>
                          <a:latin typeface="Arial" panose="020B0604020202020204" pitchFamily="34" charset="0"/>
                          <a:ea typeface="Futura LT Pro"/>
                          <a:cs typeface="Futura LT Pro"/>
                        </a:rPr>
                        <a:t>Data demand and use</a:t>
                      </a: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400" spc="-5">
                          <a:solidFill>
                            <a:srgbClr val="000000"/>
                          </a:solidFill>
                          <a:effectLst/>
                          <a:latin typeface="Arial" panose="020B0604020202020204" pitchFamily="34" charset="0"/>
                          <a:ea typeface="Futura LT Pro"/>
                          <a:cs typeface="Futura LT Pro"/>
                        </a:rPr>
                        <a:t>Determinant of data demand and use</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rowSpan="3">
                  <a:txBody>
                    <a:bodyPr/>
                    <a:lstStyle/>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Lecture, present </a:t>
                      </a: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EN-MINI-PRISM Training Slide set session 7 </a:t>
                      </a:r>
                    </a:p>
                    <a:p>
                      <a:pPr marL="0" marR="0">
                        <a:lnSpc>
                          <a:spcPct val="107000"/>
                        </a:lnSpc>
                        <a:spcBef>
                          <a:spcPts val="300"/>
                        </a:spcBef>
                        <a:spcAft>
                          <a:spcPts val="300"/>
                        </a:spcAft>
                      </a:pPr>
                      <a:endParaRPr lang="en-US" sz="1400" spc="-5" dirty="0">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Discussion, Q&amp;A </a:t>
                      </a:r>
                    </a:p>
                    <a:p>
                      <a:pPr marL="0" marR="0">
                        <a:lnSpc>
                          <a:spcPct val="107000"/>
                        </a:lnSpc>
                        <a:spcBef>
                          <a:spcPts val="300"/>
                        </a:spcBef>
                        <a:spcAft>
                          <a:spcPts val="300"/>
                        </a:spcAft>
                      </a:pPr>
                      <a:endParaRPr lang="en-US" sz="1400" spc="-5" dirty="0">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Handouts: </a:t>
                      </a: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EN-MINI-PRISM Training Manual</a:t>
                      </a: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EN-MINI-PRISM Training Slide set</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39507307"/>
                  </a:ext>
                </a:extLst>
              </a:tr>
              <a:tr h="1333018">
                <a:tc>
                  <a:txBody>
                    <a:bodyPr/>
                    <a:lstStyle/>
                    <a:p>
                      <a:pPr marL="0" marR="0">
                        <a:lnSpc>
                          <a:spcPct val="107000"/>
                        </a:lnSpc>
                        <a:spcBef>
                          <a:spcPts val="300"/>
                        </a:spcBef>
                        <a:spcAft>
                          <a:spcPts val="300"/>
                        </a:spcAft>
                      </a:pPr>
                      <a:r>
                        <a:rPr lang="en-US" sz="1400" spc="-5">
                          <a:solidFill>
                            <a:srgbClr val="000000"/>
                          </a:solidFill>
                          <a:effectLst/>
                          <a:latin typeface="Arial" panose="020B0604020202020204" pitchFamily="34" charset="0"/>
                          <a:ea typeface="Futura LT Pro"/>
                          <a:cs typeface="Futura LT Pro"/>
                        </a:rPr>
                        <a:t>15 minutes </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400" b="1" spc="-5">
                          <a:solidFill>
                            <a:srgbClr val="000000"/>
                          </a:solidFill>
                          <a:effectLst/>
                          <a:latin typeface="Arial" panose="020B0604020202020204" pitchFamily="34" charset="0"/>
                          <a:ea typeface="Futura LT Pro"/>
                          <a:cs typeface="Futura LT Pro"/>
                        </a:rPr>
                        <a:t>Activity 2: Brainstorm</a:t>
                      </a:r>
                      <a:endParaRPr lang="en-US" sz="1400" spc="-5">
                        <a:solidFill>
                          <a:srgbClr val="000000"/>
                        </a:solidFill>
                        <a:effectLst/>
                        <a:latin typeface="Arial" panose="020B0604020202020204" pitchFamily="34" charset="0"/>
                        <a:ea typeface="Futura LT Pro"/>
                        <a:cs typeface="Futura LT Pro"/>
                      </a:endParaRP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400" spc="-5">
                          <a:solidFill>
                            <a:srgbClr val="000000"/>
                          </a:solidFill>
                          <a:effectLst/>
                          <a:latin typeface="Arial" panose="020B0604020202020204" pitchFamily="34" charset="0"/>
                          <a:ea typeface="Futura LT Pro"/>
                          <a:cs typeface="Futura LT Pro"/>
                        </a:rPr>
                        <a:t>Identify and list the main barriers to using or getting others to use data or information</a:t>
                      </a: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400" spc="-5">
                          <a:solidFill>
                            <a:srgbClr val="000000"/>
                          </a:solidFill>
                          <a:effectLst/>
                          <a:latin typeface="Arial" panose="020B0604020202020204" pitchFamily="34" charset="0"/>
                          <a:ea typeface="Futura LT Pro"/>
                          <a:cs typeface="Futura LT Pro"/>
                        </a:rPr>
                        <a:t>Way forward to establishing culture of information</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526765719"/>
                  </a:ext>
                </a:extLst>
              </a:tr>
              <a:tr h="656526">
                <a:tc>
                  <a:txBody>
                    <a:bodyPr/>
                    <a:lstStyle/>
                    <a:p>
                      <a:pPr marL="0" marR="0">
                        <a:lnSpc>
                          <a:spcPct val="107000"/>
                        </a:lnSpc>
                        <a:spcBef>
                          <a:spcPts val="300"/>
                        </a:spcBef>
                        <a:spcAft>
                          <a:spcPts val="300"/>
                        </a:spcAft>
                      </a:pPr>
                      <a:r>
                        <a:rPr lang="en-US" sz="1400" spc="-5">
                          <a:solidFill>
                            <a:srgbClr val="000000"/>
                          </a:solidFill>
                          <a:effectLst/>
                          <a:latin typeface="Arial" panose="020B0604020202020204" pitchFamily="34" charset="0"/>
                          <a:ea typeface="Futura LT Pro"/>
                          <a:cs typeface="Futura LT Pro"/>
                        </a:rPr>
                        <a:t>5 minutes</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400" b="1" spc="-5" dirty="0">
                          <a:solidFill>
                            <a:srgbClr val="000000"/>
                          </a:solidFill>
                          <a:effectLst/>
                          <a:latin typeface="Arial" panose="020B0604020202020204" pitchFamily="34" charset="0"/>
                          <a:ea typeface="Futura LT Pro"/>
                          <a:cs typeface="Futura LT Pro"/>
                        </a:rPr>
                        <a:t>Activity 3: Discussion</a:t>
                      </a:r>
                      <a:endParaRPr lang="en-US" sz="1400" spc="-5" dirty="0">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Facilitated discussion with Q&amp;A </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1353061043"/>
                  </a:ext>
                </a:extLst>
              </a:tr>
            </a:tbl>
          </a:graphicData>
        </a:graphic>
      </p:graphicFrame>
    </p:spTree>
    <p:extLst>
      <p:ext uri="{BB962C8B-B14F-4D97-AF65-F5344CB8AC3E}">
        <p14:creationId xmlns:p14="http://schemas.microsoft.com/office/powerpoint/2010/main" val="347062271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733652-41BB-4337-A53F-6BB59D5695C0}"/>
              </a:ext>
            </a:extLst>
          </p:cNvPr>
          <p:cNvSpPr>
            <a:spLocks noGrp="1"/>
          </p:cNvSpPr>
          <p:nvPr>
            <p:ph type="body" sz="quarter" idx="11"/>
          </p:nvPr>
        </p:nvSpPr>
        <p:spPr>
          <a:xfrm>
            <a:off x="4435021" y="2481362"/>
            <a:ext cx="7184165" cy="1895276"/>
          </a:xfrm>
        </p:spPr>
        <p:txBody>
          <a:bodyPr/>
          <a:lstStyle/>
          <a:p>
            <a:r>
              <a:rPr lang="en-US" sz="2800" dirty="0">
                <a:solidFill>
                  <a:schemeClr val="tx2"/>
                </a:solidFill>
              </a:rPr>
              <a:t>Session 7, Activity 1 </a:t>
            </a:r>
          </a:p>
          <a:p>
            <a:r>
              <a:rPr lang="en-US" sz="4400" dirty="0">
                <a:solidFill>
                  <a:schemeClr val="tx2"/>
                </a:solidFill>
              </a:rPr>
              <a:t>Presentation</a:t>
            </a:r>
          </a:p>
          <a:p>
            <a:endParaRPr lang="en-US" sz="2800" dirty="0">
              <a:solidFill>
                <a:schemeClr val="tx1"/>
              </a:solidFill>
              <a:latin typeface="+mn-lt"/>
              <a:ea typeface="+mn-ea"/>
              <a:cs typeface="+mn-cs"/>
            </a:endParaRPr>
          </a:p>
          <a:p>
            <a:endParaRPr lang="en-GB" sz="4000" dirty="0">
              <a:solidFill>
                <a:schemeClr val="tx2"/>
              </a:solidFill>
              <a:cs typeface="Arial" panose="020B0604020202020204" pitchFamily="34" charset="0"/>
            </a:endParaRPr>
          </a:p>
        </p:txBody>
      </p:sp>
      <p:pic>
        <p:nvPicPr>
          <p:cNvPr id="3" name="Picture 2" descr="Logo, company name&#10;&#10;Description automatically generated">
            <a:extLst>
              <a:ext uri="{FF2B5EF4-FFF2-40B4-BE49-F238E27FC236}">
                <a16:creationId xmlns:a16="http://schemas.microsoft.com/office/drawing/2014/main" id="{3D4ABD68-98C8-487E-BEAF-7A126032F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3272" y="0"/>
            <a:ext cx="1118728" cy="1048395"/>
          </a:xfrm>
          <a:prstGeom prst="rect">
            <a:avLst/>
          </a:prstGeom>
        </p:spPr>
      </p:pic>
      <p:sp>
        <p:nvSpPr>
          <p:cNvPr id="4" name="TextBox 3">
            <a:extLst>
              <a:ext uri="{FF2B5EF4-FFF2-40B4-BE49-F238E27FC236}">
                <a16:creationId xmlns:a16="http://schemas.microsoft.com/office/drawing/2014/main" id="{3A62C0A2-C995-46F0-B381-B2584E3DAABD}"/>
              </a:ext>
            </a:extLst>
          </p:cNvPr>
          <p:cNvSpPr txBox="1"/>
          <p:nvPr/>
        </p:nvSpPr>
        <p:spPr>
          <a:xfrm>
            <a:off x="4435021" y="4092097"/>
            <a:ext cx="4854516" cy="654675"/>
          </a:xfrm>
          <a:prstGeom prst="rect">
            <a:avLst/>
          </a:prstGeom>
          <a:solidFill>
            <a:srgbClr val="CA5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Use Newborn Data for Decisions</a:t>
            </a:r>
            <a:endParaRPr kumimoji="0" lang="en-GB"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7212523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92879B-C7BF-4394-8923-B39435FBF38B}"/>
              </a:ext>
            </a:extLst>
          </p:cNvPr>
          <p:cNvSpPr>
            <a:spLocks noGrp="1"/>
          </p:cNvSpPr>
          <p:nvPr>
            <p:ph type="body" sz="quarter" idx="14"/>
          </p:nvPr>
        </p:nvSpPr>
        <p:spPr>
          <a:xfrm>
            <a:off x="1134202" y="1186052"/>
            <a:ext cx="7367029" cy="1083811"/>
          </a:xfrm>
        </p:spPr>
        <p:txBody>
          <a:bodyPr/>
          <a:lstStyle/>
          <a:p>
            <a:r>
              <a:rPr lang="en-US" b="1" dirty="0">
                <a:solidFill>
                  <a:schemeClr val="tx2"/>
                </a:solidFill>
                <a:cs typeface="Arial" panose="020B0604020202020204" pitchFamily="34" charset="0"/>
              </a:rPr>
              <a:t>The value of data for newborns and stillbirths</a:t>
            </a:r>
            <a:endParaRPr lang="en-GB" b="1" dirty="0">
              <a:solidFill>
                <a:schemeClr val="tx2"/>
              </a:solidFill>
              <a:cs typeface="Arial" panose="020B0604020202020204" pitchFamily="34" charset="0"/>
            </a:endParaRPr>
          </a:p>
        </p:txBody>
      </p:sp>
      <p:pic>
        <p:nvPicPr>
          <p:cNvPr id="7" name="Picture 6" descr="Logo, company name&#10;&#10;Description automatically generated">
            <a:extLst>
              <a:ext uri="{FF2B5EF4-FFF2-40B4-BE49-F238E27FC236}">
                <a16:creationId xmlns:a16="http://schemas.microsoft.com/office/drawing/2014/main" id="{34A6209F-BC2C-4E91-A886-71FF8A58AA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1107" y="128924"/>
            <a:ext cx="1118728" cy="1048395"/>
          </a:xfrm>
          <a:prstGeom prst="rect">
            <a:avLst/>
          </a:prstGeom>
        </p:spPr>
      </p:pic>
      <p:sp>
        <p:nvSpPr>
          <p:cNvPr id="4" name="Text Placeholder 2">
            <a:extLst>
              <a:ext uri="{FF2B5EF4-FFF2-40B4-BE49-F238E27FC236}">
                <a16:creationId xmlns:a16="http://schemas.microsoft.com/office/drawing/2014/main" id="{DBAF4699-5747-49D7-B546-43C52B92A66B}"/>
              </a:ext>
            </a:extLst>
          </p:cNvPr>
          <p:cNvSpPr txBox="1">
            <a:spLocks/>
          </p:cNvSpPr>
          <p:nvPr/>
        </p:nvSpPr>
        <p:spPr>
          <a:xfrm>
            <a:off x="1134202" y="2644469"/>
            <a:ext cx="8622984" cy="3570514"/>
          </a:xfrm>
          <a:prstGeom prst="rect">
            <a:avLst/>
          </a:prstGeom>
        </p:spPr>
        <p:txBody>
          <a:bodyPr tIns="9144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buFont typeface="Wingdings" panose="05000000000000000000" pitchFamily="2" charset="2"/>
              <a:buNone/>
            </a:pPr>
            <a:r>
              <a:rPr lang="en-US" altLang="en-US" dirty="0">
                <a:solidFill>
                  <a:schemeClr val="tx1">
                    <a:lumMod val="85000"/>
                    <a:lumOff val="15000"/>
                  </a:schemeClr>
                </a:solidFill>
                <a:latin typeface="Arial" panose="020B0604020202020204" pitchFamily="34" charset="0"/>
              </a:rPr>
              <a:t>Timely and accurate data on coverage, equity, and quality of care are essential to track progress towards ending preventable stillbirths, newborn deaths, and disabilities. However, the settings with the highest burden of deaths have the least data on coverage and quality of care—the “inverse data law.”</a:t>
            </a:r>
          </a:p>
        </p:txBody>
      </p:sp>
    </p:spTree>
    <p:extLst>
      <p:ext uri="{BB962C8B-B14F-4D97-AF65-F5344CB8AC3E}">
        <p14:creationId xmlns:p14="http://schemas.microsoft.com/office/powerpoint/2010/main" val="33745316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BC8535E1-D3BF-4FD6-B014-8ACD9005331F}"/>
              </a:ext>
            </a:extLst>
          </p:cNvPr>
          <p:cNvPicPr>
            <a:picLocks noChangeAspect="1"/>
          </p:cNvPicPr>
          <p:nvPr/>
        </p:nvPicPr>
        <p:blipFill rotWithShape="1">
          <a:blip r:embed="rId3">
            <a:extLst>
              <a:ext uri="{28A0092B-C50C-407E-A947-70E740481C1C}">
                <a14:useLocalDpi xmlns:a14="http://schemas.microsoft.com/office/drawing/2010/main" val="0"/>
              </a:ext>
            </a:extLst>
          </a:blip>
          <a:srcRect b="6283"/>
          <a:stretch/>
        </p:blipFill>
        <p:spPr>
          <a:xfrm>
            <a:off x="5428357" y="4375438"/>
            <a:ext cx="2681154" cy="2011836"/>
          </a:xfrm>
          <a:prstGeom prst="rect">
            <a:avLst/>
          </a:prstGeom>
          <a:ln>
            <a:noFill/>
          </a:ln>
        </p:spPr>
      </p:pic>
      <p:grpSp>
        <p:nvGrpSpPr>
          <p:cNvPr id="37" name="Group 36">
            <a:extLst>
              <a:ext uri="{FF2B5EF4-FFF2-40B4-BE49-F238E27FC236}">
                <a16:creationId xmlns:a16="http://schemas.microsoft.com/office/drawing/2014/main" id="{5C2B3132-64C6-458A-9197-C0AB33ADA105}"/>
              </a:ext>
            </a:extLst>
          </p:cNvPr>
          <p:cNvGrpSpPr/>
          <p:nvPr/>
        </p:nvGrpSpPr>
        <p:grpSpPr>
          <a:xfrm>
            <a:off x="8087129" y="4789585"/>
            <a:ext cx="4669885" cy="2011837"/>
            <a:chOff x="8087129" y="4789585"/>
            <a:chExt cx="4669885" cy="2011837"/>
          </a:xfrm>
        </p:grpSpPr>
        <p:pic>
          <p:nvPicPr>
            <p:cNvPr id="39" name="Picture 38">
              <a:extLst>
                <a:ext uri="{FF2B5EF4-FFF2-40B4-BE49-F238E27FC236}">
                  <a16:creationId xmlns:a16="http://schemas.microsoft.com/office/drawing/2014/main" id="{30EF2155-0435-441D-AFDD-C127D156406C}"/>
                </a:ext>
              </a:extLst>
            </p:cNvPr>
            <p:cNvPicPr>
              <a:picLocks noChangeAspect="1"/>
            </p:cNvPicPr>
            <p:nvPr/>
          </p:nvPicPr>
          <p:blipFill>
            <a:blip r:embed="rId4"/>
            <a:stretch>
              <a:fillRect/>
            </a:stretch>
          </p:blipFill>
          <p:spPr>
            <a:xfrm>
              <a:off x="8087129" y="4789585"/>
              <a:ext cx="4669885" cy="2011837"/>
            </a:xfrm>
            <a:prstGeom prst="rect">
              <a:avLst/>
            </a:prstGeom>
          </p:spPr>
        </p:pic>
        <p:sp>
          <p:nvSpPr>
            <p:cNvPr id="40" name="Rectangle 39">
              <a:extLst>
                <a:ext uri="{FF2B5EF4-FFF2-40B4-BE49-F238E27FC236}">
                  <a16:creationId xmlns:a16="http://schemas.microsoft.com/office/drawing/2014/main" id="{F0B5C224-A134-429C-8CC5-54A0B1274F84}"/>
                </a:ext>
              </a:extLst>
            </p:cNvPr>
            <p:cNvSpPr/>
            <p:nvPr/>
          </p:nvSpPr>
          <p:spPr>
            <a:xfrm>
              <a:off x="8441481" y="5632120"/>
              <a:ext cx="1374872" cy="349412"/>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ext Placeholder 2">
            <a:extLst>
              <a:ext uri="{FF2B5EF4-FFF2-40B4-BE49-F238E27FC236}">
                <a16:creationId xmlns:a16="http://schemas.microsoft.com/office/drawing/2014/main" id="{7A92879B-C7BF-4394-8923-B39435FBF38B}"/>
              </a:ext>
            </a:extLst>
          </p:cNvPr>
          <p:cNvSpPr>
            <a:spLocks noGrp="1"/>
          </p:cNvSpPr>
          <p:nvPr>
            <p:ph type="body" sz="quarter" idx="4294967295"/>
          </p:nvPr>
        </p:nvSpPr>
        <p:spPr>
          <a:xfrm>
            <a:off x="7799" y="25365"/>
            <a:ext cx="9105900" cy="838200"/>
          </a:xfrm>
          <a:prstGeom prst="rect">
            <a:avLst/>
          </a:prstGeom>
        </p:spPr>
        <p:txBody>
          <a:bodyPr/>
          <a:lstStyle/>
          <a:p>
            <a:pPr marL="0" indent="0">
              <a:buNone/>
            </a:pPr>
            <a:r>
              <a:rPr lang="en-US" b="1">
                <a:solidFill>
                  <a:schemeClr val="tx2"/>
                </a:solidFill>
                <a:cs typeface="Arial" panose="020B0604020202020204" pitchFamily="34" charset="0"/>
              </a:rPr>
              <a:t>The PRISM Conceptual Model</a:t>
            </a:r>
            <a:endParaRPr lang="en-GB" b="1">
              <a:solidFill>
                <a:schemeClr val="tx2"/>
              </a:solidFill>
              <a:cs typeface="Arial" panose="020B0604020202020204" pitchFamily="34" charset="0"/>
            </a:endParaRPr>
          </a:p>
        </p:txBody>
      </p:sp>
      <p:grpSp>
        <p:nvGrpSpPr>
          <p:cNvPr id="8" name="Group 7">
            <a:extLst>
              <a:ext uri="{FF2B5EF4-FFF2-40B4-BE49-F238E27FC236}">
                <a16:creationId xmlns:a16="http://schemas.microsoft.com/office/drawing/2014/main" id="{1F1F3993-C95B-4FEA-992A-BCDD51E7C915}"/>
              </a:ext>
            </a:extLst>
          </p:cNvPr>
          <p:cNvGrpSpPr/>
          <p:nvPr/>
        </p:nvGrpSpPr>
        <p:grpSpPr>
          <a:xfrm>
            <a:off x="253549" y="597925"/>
            <a:ext cx="11644776" cy="6128544"/>
            <a:chOff x="1441152" y="1567656"/>
            <a:chExt cx="6730696" cy="5642769"/>
          </a:xfrm>
        </p:grpSpPr>
        <p:sp>
          <p:nvSpPr>
            <p:cNvPr id="9" name="Text Box 12">
              <a:extLst>
                <a:ext uri="{FF2B5EF4-FFF2-40B4-BE49-F238E27FC236}">
                  <a16:creationId xmlns:a16="http://schemas.microsoft.com/office/drawing/2014/main" id="{5A8D2DA8-FE46-4F89-A85A-FC72E63CDE54}"/>
                </a:ext>
              </a:extLst>
            </p:cNvPr>
            <p:cNvSpPr txBox="1">
              <a:spLocks noChangeArrowheads="1"/>
            </p:cNvSpPr>
            <p:nvPr/>
          </p:nvSpPr>
          <p:spPr bwMode="auto">
            <a:xfrm>
              <a:off x="7441598" y="3522662"/>
              <a:ext cx="730250" cy="752475"/>
            </a:xfrm>
            <a:prstGeom prst="rect">
              <a:avLst/>
            </a:prstGeom>
            <a:solidFill>
              <a:schemeClr val="tx2">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u="none" strike="noStrike" kern="1200" cap="none" spc="0" normalizeH="0" baseline="0" noProof="0" dirty="0">
                  <a:ln>
                    <a:noFill/>
                  </a:ln>
                  <a:solidFill>
                    <a:srgbClr val="FFFFFF"/>
                  </a:solidFill>
                  <a:effectLst/>
                  <a:uLnTx/>
                  <a:uFillTx/>
                  <a:latin typeface="Arial" panose="020B0604020202020204" pitchFamily="34" charset="0"/>
                  <a:ea typeface="Century Gothic" charset="0"/>
                  <a:cs typeface="Arial" panose="020B0604020202020204" pitchFamily="34" charset="0"/>
                </a:rPr>
                <a:t>Improved health status</a:t>
              </a:r>
              <a:endParaRPr kumimoji="0" lang="en-US" altLang="en-US" sz="14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10" name="AutoShape 6">
              <a:extLst>
                <a:ext uri="{FF2B5EF4-FFF2-40B4-BE49-F238E27FC236}">
                  <a16:creationId xmlns:a16="http://schemas.microsoft.com/office/drawing/2014/main" id="{F9608E23-585A-4C9E-9DF2-1C261E12CDF2}"/>
                </a:ext>
              </a:extLst>
            </p:cNvPr>
            <p:cNvSpPr>
              <a:spLocks noChangeShapeType="1"/>
            </p:cNvSpPr>
            <p:nvPr/>
          </p:nvSpPr>
          <p:spPr bwMode="auto">
            <a:xfrm>
              <a:off x="7261074" y="3916362"/>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11" name="AutoShape 19">
              <a:extLst>
                <a:ext uri="{FF2B5EF4-FFF2-40B4-BE49-F238E27FC236}">
                  <a16:creationId xmlns:a16="http://schemas.microsoft.com/office/drawing/2014/main" id="{5BEF81D2-BAA4-40F9-A48F-2C6FE990AA7C}"/>
                </a:ext>
              </a:extLst>
            </p:cNvPr>
            <p:cNvSpPr>
              <a:spLocks noChangeArrowheads="1"/>
            </p:cNvSpPr>
            <p:nvPr/>
          </p:nvSpPr>
          <p:spPr bwMode="auto">
            <a:xfrm>
              <a:off x="5453062" y="3978275"/>
              <a:ext cx="146050" cy="141287"/>
            </a:xfrm>
            <a:prstGeom prst="downArrow">
              <a:avLst>
                <a:gd name="adj1" fmla="val 50000"/>
                <a:gd name="adj2" fmla="val 25000"/>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12" name="AutoShape 18">
              <a:extLst>
                <a:ext uri="{FF2B5EF4-FFF2-40B4-BE49-F238E27FC236}">
                  <a16:creationId xmlns:a16="http://schemas.microsoft.com/office/drawing/2014/main" id="{4F4730CF-1D96-4783-86C2-A6AEE9FDC139}"/>
                </a:ext>
              </a:extLst>
            </p:cNvPr>
            <p:cNvSpPr>
              <a:spLocks noChangeArrowheads="1"/>
            </p:cNvSpPr>
            <p:nvPr/>
          </p:nvSpPr>
          <p:spPr bwMode="auto">
            <a:xfrm>
              <a:off x="5754687" y="3978275"/>
              <a:ext cx="130175" cy="141287"/>
            </a:xfrm>
            <a:prstGeom prst="upArrow">
              <a:avLst>
                <a:gd name="adj1" fmla="val 50000"/>
                <a:gd name="adj2" fmla="val 27134"/>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13" name="Rectangle 26">
              <a:extLst>
                <a:ext uri="{FF2B5EF4-FFF2-40B4-BE49-F238E27FC236}">
                  <a16:creationId xmlns:a16="http://schemas.microsoft.com/office/drawing/2014/main" id="{0713E6A5-DC86-44AF-A714-965380136186}"/>
                </a:ext>
              </a:extLst>
            </p:cNvPr>
            <p:cNvSpPr>
              <a:spLocks noChangeArrowheads="1"/>
            </p:cNvSpPr>
            <p:nvPr/>
          </p:nvSpPr>
          <p:spPr bwMode="auto">
            <a:xfrm>
              <a:off x="1447503" y="1567656"/>
              <a:ext cx="2579985" cy="261937"/>
            </a:xfrm>
            <a:prstGeom prst="rect">
              <a:avLst/>
            </a:prstGeom>
            <a:solidFill>
              <a:srgbClr val="39373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INPUTS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Rectangle 25">
              <a:extLst>
                <a:ext uri="{FF2B5EF4-FFF2-40B4-BE49-F238E27FC236}">
                  <a16:creationId xmlns:a16="http://schemas.microsoft.com/office/drawing/2014/main" id="{91793AD8-2C30-45F6-B46C-9DF6E68E5DB9}"/>
                </a:ext>
              </a:extLst>
            </p:cNvPr>
            <p:cNvSpPr>
              <a:spLocks noChangeArrowheads="1"/>
            </p:cNvSpPr>
            <p:nvPr/>
          </p:nvSpPr>
          <p:spPr bwMode="auto">
            <a:xfrm>
              <a:off x="4092575" y="1576309"/>
              <a:ext cx="1049337" cy="261938"/>
            </a:xfrm>
            <a:prstGeom prst="rect">
              <a:avLst/>
            </a:prstGeom>
            <a:solidFill>
              <a:srgbClr val="27272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PROCESSES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Rectangle 21">
              <a:extLst>
                <a:ext uri="{FF2B5EF4-FFF2-40B4-BE49-F238E27FC236}">
                  <a16:creationId xmlns:a16="http://schemas.microsoft.com/office/drawing/2014/main" id="{ECDC869A-E2CC-4FD0-858A-50603EA7E34F}"/>
                </a:ext>
              </a:extLst>
            </p:cNvPr>
            <p:cNvSpPr>
              <a:spLocks noChangeArrowheads="1"/>
            </p:cNvSpPr>
            <p:nvPr/>
          </p:nvSpPr>
          <p:spPr bwMode="auto">
            <a:xfrm>
              <a:off x="5210175" y="1576309"/>
              <a:ext cx="838200" cy="261938"/>
            </a:xfrm>
            <a:prstGeom prst="rect">
              <a:avLst/>
            </a:prstGeom>
            <a:solidFill>
              <a:srgbClr val="272727"/>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OUTPUTS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6" name="Rectangle 24">
              <a:extLst>
                <a:ext uri="{FF2B5EF4-FFF2-40B4-BE49-F238E27FC236}">
                  <a16:creationId xmlns:a16="http://schemas.microsoft.com/office/drawing/2014/main" id="{B879807A-1383-4A7D-92E2-B1D69B9DDBE3}"/>
                </a:ext>
              </a:extLst>
            </p:cNvPr>
            <p:cNvSpPr>
              <a:spLocks noChangeArrowheads="1"/>
            </p:cNvSpPr>
            <p:nvPr/>
          </p:nvSpPr>
          <p:spPr bwMode="auto">
            <a:xfrm>
              <a:off x="6110287" y="1576309"/>
              <a:ext cx="1049338" cy="261938"/>
            </a:xfrm>
            <a:prstGeom prst="rect">
              <a:avLst/>
            </a:prstGeom>
            <a:solidFill>
              <a:srgbClr val="27272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OUTCOMES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7" name="Rectangle 22">
              <a:extLst>
                <a:ext uri="{FF2B5EF4-FFF2-40B4-BE49-F238E27FC236}">
                  <a16:creationId xmlns:a16="http://schemas.microsoft.com/office/drawing/2014/main" id="{C1A60A98-7AB9-47DB-A549-C0EDDB9F7C62}"/>
                </a:ext>
              </a:extLst>
            </p:cNvPr>
            <p:cNvSpPr>
              <a:spLocks noChangeArrowheads="1"/>
            </p:cNvSpPr>
            <p:nvPr/>
          </p:nvSpPr>
          <p:spPr bwMode="auto">
            <a:xfrm>
              <a:off x="7208837" y="1576309"/>
              <a:ext cx="898525" cy="261938"/>
            </a:xfrm>
            <a:prstGeom prst="rect">
              <a:avLst/>
            </a:prstGeom>
            <a:solidFill>
              <a:srgbClr val="27272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IMPACT</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Rectangle 23">
              <a:extLst>
                <a:ext uri="{FF2B5EF4-FFF2-40B4-BE49-F238E27FC236}">
                  <a16:creationId xmlns:a16="http://schemas.microsoft.com/office/drawing/2014/main" id="{4F3580E8-7D35-405C-AE62-B8ECF10A95B6}"/>
                </a:ext>
              </a:extLst>
            </p:cNvPr>
            <p:cNvSpPr>
              <a:spLocks noChangeArrowheads="1"/>
            </p:cNvSpPr>
            <p:nvPr/>
          </p:nvSpPr>
          <p:spPr bwMode="auto">
            <a:xfrm>
              <a:off x="1441153" y="1917623"/>
              <a:ext cx="2579985" cy="254000"/>
            </a:xfrm>
            <a:prstGeom prst="rect">
              <a:avLst/>
            </a:prstGeom>
            <a:solidFill>
              <a:srgbClr val="7F7F7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u="none" strike="noStrike" kern="1200" cap="none" spc="0" normalizeH="0" baseline="0" noProof="0" dirty="0">
                  <a:ln>
                    <a:noFill/>
                  </a:ln>
                  <a:solidFill>
                    <a:srgbClr val="FFFFFF"/>
                  </a:solidFill>
                  <a:effectLst/>
                  <a:uLnTx/>
                  <a:uFillTx/>
                  <a:latin typeface="Arial" panose="020B0604020202020204" pitchFamily="34" charset="0"/>
                  <a:ea typeface="Century Gothic" charset="0"/>
                  <a:cs typeface="Arial" panose="020B0604020202020204" pitchFamily="34" charset="0"/>
                </a:rPr>
                <a:t>RHIS determinants</a:t>
              </a:r>
              <a:endParaRPr kumimoji="0" lang="en-US" altLang="en-US" sz="2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19" name="Rectangle 17">
              <a:extLst>
                <a:ext uri="{FF2B5EF4-FFF2-40B4-BE49-F238E27FC236}">
                  <a16:creationId xmlns:a16="http://schemas.microsoft.com/office/drawing/2014/main" id="{67DBEA7A-EB9E-4E47-927B-7B02EA48A8FC}"/>
                </a:ext>
              </a:extLst>
            </p:cNvPr>
            <p:cNvSpPr>
              <a:spLocks noChangeArrowheads="1"/>
            </p:cNvSpPr>
            <p:nvPr/>
          </p:nvSpPr>
          <p:spPr bwMode="auto">
            <a:xfrm>
              <a:off x="1441153" y="2260600"/>
              <a:ext cx="1160760" cy="1717675"/>
            </a:xfrm>
            <a:prstGeom prst="rect">
              <a:avLst/>
            </a:prstGeom>
            <a:solidFill>
              <a:srgbClr val="008C84"/>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Technical factors: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Complexity of reporting forms and procedures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HIS design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Computer software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Information technology complexity</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20" name="Text Box 16">
              <a:extLst>
                <a:ext uri="{FF2B5EF4-FFF2-40B4-BE49-F238E27FC236}">
                  <a16:creationId xmlns:a16="http://schemas.microsoft.com/office/drawing/2014/main" id="{17F8F461-3619-4C10-92C5-051FF80E1E43}"/>
                </a:ext>
              </a:extLst>
            </p:cNvPr>
            <p:cNvSpPr txBox="1">
              <a:spLocks noChangeArrowheads="1"/>
            </p:cNvSpPr>
            <p:nvPr/>
          </p:nvSpPr>
          <p:spPr bwMode="auto">
            <a:xfrm>
              <a:off x="2819400" y="2902899"/>
              <a:ext cx="1201737" cy="2456861"/>
            </a:xfrm>
            <a:prstGeom prst="rect">
              <a:avLst/>
            </a:prstGeom>
            <a:solidFill>
              <a:srgbClr val="AA2573"/>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Behavioral factors: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Level of knowledge of content of HIS forms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Data-quality checking skills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Problem-solving for HIS tasks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Competence in HIS tasks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Confidence levels for HIS tasks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Motivation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21" name="Text Box 15">
              <a:extLst>
                <a:ext uri="{FF2B5EF4-FFF2-40B4-BE49-F238E27FC236}">
                  <a16:creationId xmlns:a16="http://schemas.microsoft.com/office/drawing/2014/main" id="{5B07039A-48AE-4332-BBBA-E725D75BC544}"/>
                </a:ext>
              </a:extLst>
            </p:cNvPr>
            <p:cNvSpPr txBox="1">
              <a:spLocks noChangeArrowheads="1"/>
            </p:cNvSpPr>
            <p:nvPr/>
          </p:nvSpPr>
          <p:spPr bwMode="auto">
            <a:xfrm>
              <a:off x="4231943" y="2902899"/>
              <a:ext cx="900113" cy="2245122"/>
            </a:xfrm>
            <a:prstGeom prst="rect">
              <a:avLst/>
            </a:prstGeom>
            <a:solidFill>
              <a:schemeClr val="accent6">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RHIS processes: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collection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transmission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processing</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analysis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quality check</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Feedback</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endParaRPr kumimoji="0" lang="en-US" altLang="en-US" sz="18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22" name="Text Box 14">
              <a:extLst>
                <a:ext uri="{FF2B5EF4-FFF2-40B4-BE49-F238E27FC236}">
                  <a16:creationId xmlns:a16="http://schemas.microsoft.com/office/drawing/2014/main" id="{C4B271CA-1655-46A4-B28E-1DFF1F99C6F7}"/>
                </a:ext>
              </a:extLst>
            </p:cNvPr>
            <p:cNvSpPr txBox="1">
              <a:spLocks noChangeArrowheads="1"/>
            </p:cNvSpPr>
            <p:nvPr/>
          </p:nvSpPr>
          <p:spPr bwMode="auto">
            <a:xfrm>
              <a:off x="5260975" y="3295650"/>
              <a:ext cx="912812" cy="1852370"/>
            </a:xfrm>
            <a:prstGeom prst="rect">
              <a:avLst/>
            </a:prstGeom>
            <a:solidFill>
              <a:schemeClr val="accent6">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Improved RHIS performance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ctr"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quality</a:t>
              </a: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73038" marR="0" lvl="0" indent="-173038" algn="ctr"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Information use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23" name="Text Box 13">
              <a:extLst>
                <a:ext uri="{FF2B5EF4-FFF2-40B4-BE49-F238E27FC236}">
                  <a16:creationId xmlns:a16="http://schemas.microsoft.com/office/drawing/2014/main" id="{C9E8F6D8-45F2-46F8-9FEC-622586364C19}"/>
                </a:ext>
              </a:extLst>
            </p:cNvPr>
            <p:cNvSpPr txBox="1">
              <a:spLocks noChangeArrowheads="1"/>
            </p:cNvSpPr>
            <p:nvPr/>
          </p:nvSpPr>
          <p:spPr bwMode="auto">
            <a:xfrm>
              <a:off x="6345236" y="3522661"/>
              <a:ext cx="973336" cy="923758"/>
            </a:xfrm>
            <a:prstGeom prst="rect">
              <a:avLst/>
            </a:prstGeom>
            <a:solidFill>
              <a:schemeClr val="tx2">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u="none" strike="noStrike" kern="1200" cap="none" spc="0" normalizeH="0" baseline="0" noProof="0" dirty="0">
                  <a:ln>
                    <a:noFill/>
                  </a:ln>
                  <a:solidFill>
                    <a:srgbClr val="FFFFFF"/>
                  </a:solidFill>
                  <a:effectLst/>
                  <a:uLnTx/>
                  <a:uFillTx/>
                  <a:latin typeface="Arial" panose="020B0604020202020204" pitchFamily="34" charset="0"/>
                  <a:ea typeface="Century Gothic" charset="0"/>
                  <a:cs typeface="Arial" panose="020B0604020202020204" pitchFamily="34" charset="0"/>
                </a:rPr>
                <a:t>Improved health system performance</a:t>
              </a:r>
              <a:endParaRPr kumimoji="0" lang="en-US" altLang="en-US" sz="14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4" name="AutoShape 11">
              <a:extLst>
                <a:ext uri="{FF2B5EF4-FFF2-40B4-BE49-F238E27FC236}">
                  <a16:creationId xmlns:a16="http://schemas.microsoft.com/office/drawing/2014/main" id="{A89B4C82-16D5-4775-B052-9E37A3575689}"/>
                </a:ext>
              </a:extLst>
            </p:cNvPr>
            <p:cNvSpPr>
              <a:spLocks noChangeShapeType="1"/>
            </p:cNvSpPr>
            <p:nvPr/>
          </p:nvSpPr>
          <p:spPr bwMode="auto">
            <a:xfrm>
              <a:off x="2601912" y="3295650"/>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5" name="AutoShape 10">
              <a:extLst>
                <a:ext uri="{FF2B5EF4-FFF2-40B4-BE49-F238E27FC236}">
                  <a16:creationId xmlns:a16="http://schemas.microsoft.com/office/drawing/2014/main" id="{765E716F-FE5F-4292-A248-527868FA83CA}"/>
                </a:ext>
              </a:extLst>
            </p:cNvPr>
            <p:cNvSpPr>
              <a:spLocks noChangeShapeType="1"/>
            </p:cNvSpPr>
            <p:nvPr/>
          </p:nvSpPr>
          <p:spPr bwMode="auto">
            <a:xfrm>
              <a:off x="2601912" y="4789487"/>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6" name="AutoShape 9">
              <a:extLst>
                <a:ext uri="{FF2B5EF4-FFF2-40B4-BE49-F238E27FC236}">
                  <a16:creationId xmlns:a16="http://schemas.microsoft.com/office/drawing/2014/main" id="{4385B97F-193C-4955-A42B-9420EA1A1832}"/>
                </a:ext>
              </a:extLst>
            </p:cNvPr>
            <p:cNvSpPr>
              <a:spLocks noChangeShapeType="1"/>
            </p:cNvSpPr>
            <p:nvPr/>
          </p:nvSpPr>
          <p:spPr bwMode="auto">
            <a:xfrm>
              <a:off x="4027487" y="3916362"/>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7" name="AutoShape 8">
              <a:extLst>
                <a:ext uri="{FF2B5EF4-FFF2-40B4-BE49-F238E27FC236}">
                  <a16:creationId xmlns:a16="http://schemas.microsoft.com/office/drawing/2014/main" id="{6930FCBB-6730-4BB5-B80E-2F7D7EED8A63}"/>
                </a:ext>
              </a:extLst>
            </p:cNvPr>
            <p:cNvSpPr>
              <a:spLocks noChangeShapeType="1"/>
            </p:cNvSpPr>
            <p:nvPr/>
          </p:nvSpPr>
          <p:spPr bwMode="auto">
            <a:xfrm>
              <a:off x="5084762" y="3916362"/>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8" name="AutoShape 7">
              <a:extLst>
                <a:ext uri="{FF2B5EF4-FFF2-40B4-BE49-F238E27FC236}">
                  <a16:creationId xmlns:a16="http://schemas.microsoft.com/office/drawing/2014/main" id="{0CE0F3CB-EDE4-46D6-838B-E0E54B575566}"/>
                </a:ext>
              </a:extLst>
            </p:cNvPr>
            <p:cNvSpPr>
              <a:spLocks noChangeShapeType="1"/>
            </p:cNvSpPr>
            <p:nvPr/>
          </p:nvSpPr>
          <p:spPr bwMode="auto">
            <a:xfrm>
              <a:off x="6173787" y="3916362"/>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9" name="AutoShape 5">
              <a:extLst>
                <a:ext uri="{FF2B5EF4-FFF2-40B4-BE49-F238E27FC236}">
                  <a16:creationId xmlns:a16="http://schemas.microsoft.com/office/drawing/2014/main" id="{E0AC4902-15E1-4707-A0C3-090C6EA8A803}"/>
                </a:ext>
              </a:extLst>
            </p:cNvPr>
            <p:cNvSpPr>
              <a:spLocks noChangeShapeType="1"/>
            </p:cNvSpPr>
            <p:nvPr/>
          </p:nvSpPr>
          <p:spPr bwMode="auto">
            <a:xfrm>
              <a:off x="2601912" y="2351087"/>
              <a:ext cx="1584325" cy="561975"/>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30" name="AutoShape 4">
              <a:extLst>
                <a:ext uri="{FF2B5EF4-FFF2-40B4-BE49-F238E27FC236}">
                  <a16:creationId xmlns:a16="http://schemas.microsoft.com/office/drawing/2014/main" id="{7C870D13-6C2D-4914-89D1-553A44266AA1}"/>
                </a:ext>
              </a:extLst>
            </p:cNvPr>
            <p:cNvSpPr>
              <a:spLocks noChangeShapeType="1"/>
            </p:cNvSpPr>
            <p:nvPr/>
          </p:nvSpPr>
          <p:spPr bwMode="auto">
            <a:xfrm flipV="1">
              <a:off x="2601912" y="5214937"/>
              <a:ext cx="1584325" cy="90805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31" name="Text Box 3">
              <a:extLst>
                <a:ext uri="{FF2B5EF4-FFF2-40B4-BE49-F238E27FC236}">
                  <a16:creationId xmlns:a16="http://schemas.microsoft.com/office/drawing/2014/main" id="{6C3AF35D-4952-49A3-B7DB-A658B7049A46}"/>
                </a:ext>
              </a:extLst>
            </p:cNvPr>
            <p:cNvSpPr txBox="1">
              <a:spLocks noChangeArrowheads="1"/>
            </p:cNvSpPr>
            <p:nvPr/>
          </p:nvSpPr>
          <p:spPr bwMode="auto">
            <a:xfrm>
              <a:off x="1441152" y="4119561"/>
              <a:ext cx="1160760" cy="2093914"/>
            </a:xfrm>
            <a:prstGeom prst="rect">
              <a:avLst/>
            </a:prstGeom>
            <a:solidFill>
              <a:srgbClr val="A7BF39"/>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114300" algn="l"/>
                </a:tabLst>
                <a:defRPr>
                  <a:solidFill>
                    <a:schemeClr val="tx1"/>
                  </a:solidFill>
                  <a:latin typeface="Arial" panose="020B0604020202020204" pitchFamily="34" charset="0"/>
                </a:defRPr>
              </a:lvl1pPr>
              <a:lvl2pPr eaLnBrk="0" fontAlgn="base" hangingPunct="0">
                <a:spcBef>
                  <a:spcPct val="0"/>
                </a:spcBef>
                <a:spcAft>
                  <a:spcPct val="0"/>
                </a:spcAft>
                <a:tabLst>
                  <a:tab pos="114300" algn="l"/>
                </a:tabLst>
                <a:defRPr>
                  <a:solidFill>
                    <a:schemeClr val="tx1"/>
                  </a:solidFill>
                  <a:latin typeface="Arial" panose="020B0604020202020204" pitchFamily="34" charset="0"/>
                </a:defRPr>
              </a:lvl2pPr>
              <a:lvl3pPr eaLnBrk="0" fontAlgn="base" hangingPunct="0">
                <a:spcBef>
                  <a:spcPct val="0"/>
                </a:spcBef>
                <a:spcAft>
                  <a:spcPct val="0"/>
                </a:spcAft>
                <a:tabLst>
                  <a:tab pos="114300" algn="l"/>
                </a:tabLst>
                <a:defRPr>
                  <a:solidFill>
                    <a:schemeClr val="tx1"/>
                  </a:solidFill>
                  <a:latin typeface="Arial" panose="020B0604020202020204" pitchFamily="34" charset="0"/>
                </a:defRPr>
              </a:lvl3pPr>
              <a:lvl4pPr eaLnBrk="0" fontAlgn="base" hangingPunct="0">
                <a:spcBef>
                  <a:spcPct val="0"/>
                </a:spcBef>
                <a:spcAft>
                  <a:spcPct val="0"/>
                </a:spcAft>
                <a:tabLst>
                  <a:tab pos="114300" algn="l"/>
                </a:tabLst>
                <a:defRPr>
                  <a:solidFill>
                    <a:schemeClr val="tx1"/>
                  </a:solidFill>
                  <a:latin typeface="Arial" panose="020B0604020202020204" pitchFamily="34" charset="0"/>
                </a:defRPr>
              </a:lvl4pPr>
              <a:lvl5pPr eaLnBrk="0" fontAlgn="base" hangingPunct="0">
                <a:spcBef>
                  <a:spcPct val="0"/>
                </a:spcBef>
                <a:spcAft>
                  <a:spcPct val="0"/>
                </a:spcAft>
                <a:tabLst>
                  <a:tab pos="114300" algn="l"/>
                </a:tabLst>
                <a:defRPr>
                  <a:solidFill>
                    <a:schemeClr val="tx1"/>
                  </a:solidFill>
                  <a:latin typeface="Arial" panose="020B0604020202020204" pitchFamily="34" charset="0"/>
                </a:defRPr>
              </a:lvl5pPr>
              <a:lvl6pPr eaLnBrk="0" fontAlgn="base" hangingPunct="0">
                <a:spcBef>
                  <a:spcPct val="0"/>
                </a:spcBef>
                <a:spcAft>
                  <a:spcPct val="0"/>
                </a:spcAft>
                <a:tabLst>
                  <a:tab pos="114300" algn="l"/>
                </a:tabLst>
                <a:defRPr>
                  <a:solidFill>
                    <a:schemeClr val="tx1"/>
                  </a:solidFill>
                  <a:latin typeface="Arial" panose="020B0604020202020204" pitchFamily="34" charset="0"/>
                </a:defRPr>
              </a:lvl6pPr>
              <a:lvl7pPr eaLnBrk="0" fontAlgn="base" hangingPunct="0">
                <a:spcBef>
                  <a:spcPct val="0"/>
                </a:spcBef>
                <a:spcAft>
                  <a:spcPct val="0"/>
                </a:spcAft>
                <a:tabLst>
                  <a:tab pos="114300" algn="l"/>
                </a:tabLst>
                <a:defRPr>
                  <a:solidFill>
                    <a:schemeClr val="tx1"/>
                  </a:solidFill>
                  <a:latin typeface="Arial" panose="020B0604020202020204" pitchFamily="34" charset="0"/>
                </a:defRPr>
              </a:lvl7pPr>
              <a:lvl8pPr eaLnBrk="0" fontAlgn="base" hangingPunct="0">
                <a:spcBef>
                  <a:spcPct val="0"/>
                </a:spcBef>
                <a:spcAft>
                  <a:spcPct val="0"/>
                </a:spcAft>
                <a:tabLst>
                  <a:tab pos="114300" algn="l"/>
                </a:tabLst>
                <a:defRPr>
                  <a:solidFill>
                    <a:schemeClr val="tx1"/>
                  </a:solidFill>
                  <a:latin typeface="Arial" panose="020B0604020202020204" pitchFamily="34" charset="0"/>
                </a:defRPr>
              </a:lvl8pPr>
              <a:lvl9pPr eaLnBrk="0" fontAlgn="base" hangingPunct="0">
                <a:spcBef>
                  <a:spcPct val="0"/>
                </a:spcBef>
                <a:spcAft>
                  <a:spcPct val="0"/>
                </a:spcAft>
                <a:tabLst>
                  <a:tab pos="1143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Organizational factors: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Critical management functions &amp; information needs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Governance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Planning</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Training</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Supervision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Quality</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Finance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endParaRPr kumimoji="0" lang="en-US" altLang="en-US" sz="18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32" name="Text Box 2">
              <a:extLst>
                <a:ext uri="{FF2B5EF4-FFF2-40B4-BE49-F238E27FC236}">
                  <a16:creationId xmlns:a16="http://schemas.microsoft.com/office/drawing/2014/main" id="{C7860471-2926-470B-9C62-FD5536C06ECF}"/>
                </a:ext>
              </a:extLst>
            </p:cNvPr>
            <p:cNvSpPr txBox="1">
              <a:spLocks noChangeArrowheads="1"/>
            </p:cNvSpPr>
            <p:nvPr/>
          </p:nvSpPr>
          <p:spPr bwMode="auto">
            <a:xfrm>
              <a:off x="1441153" y="6213475"/>
              <a:ext cx="1160760" cy="577850"/>
            </a:xfrm>
            <a:prstGeom prst="rect">
              <a:avLst/>
            </a:prstGeom>
            <a:solidFill>
              <a:srgbClr val="AA2573"/>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114300" algn="l"/>
                </a:tabLst>
                <a:defRPr>
                  <a:solidFill>
                    <a:schemeClr val="tx1"/>
                  </a:solidFill>
                  <a:latin typeface="Arial" panose="020B0604020202020204" pitchFamily="34" charset="0"/>
                </a:defRPr>
              </a:lvl1pPr>
              <a:lvl2pPr eaLnBrk="0" fontAlgn="base" hangingPunct="0">
                <a:spcBef>
                  <a:spcPct val="0"/>
                </a:spcBef>
                <a:spcAft>
                  <a:spcPct val="0"/>
                </a:spcAft>
                <a:tabLst>
                  <a:tab pos="114300" algn="l"/>
                </a:tabLst>
                <a:defRPr>
                  <a:solidFill>
                    <a:schemeClr val="tx1"/>
                  </a:solidFill>
                  <a:latin typeface="Arial" panose="020B0604020202020204" pitchFamily="34" charset="0"/>
                </a:defRPr>
              </a:lvl2pPr>
              <a:lvl3pPr eaLnBrk="0" fontAlgn="base" hangingPunct="0">
                <a:spcBef>
                  <a:spcPct val="0"/>
                </a:spcBef>
                <a:spcAft>
                  <a:spcPct val="0"/>
                </a:spcAft>
                <a:tabLst>
                  <a:tab pos="114300" algn="l"/>
                </a:tabLst>
                <a:defRPr>
                  <a:solidFill>
                    <a:schemeClr val="tx1"/>
                  </a:solidFill>
                  <a:latin typeface="Arial" panose="020B0604020202020204" pitchFamily="34" charset="0"/>
                </a:defRPr>
              </a:lvl3pPr>
              <a:lvl4pPr eaLnBrk="0" fontAlgn="base" hangingPunct="0">
                <a:spcBef>
                  <a:spcPct val="0"/>
                </a:spcBef>
                <a:spcAft>
                  <a:spcPct val="0"/>
                </a:spcAft>
                <a:tabLst>
                  <a:tab pos="114300" algn="l"/>
                </a:tabLst>
                <a:defRPr>
                  <a:solidFill>
                    <a:schemeClr val="tx1"/>
                  </a:solidFill>
                  <a:latin typeface="Arial" panose="020B0604020202020204" pitchFamily="34" charset="0"/>
                </a:defRPr>
              </a:lvl4pPr>
              <a:lvl5pPr eaLnBrk="0" fontAlgn="base" hangingPunct="0">
                <a:spcBef>
                  <a:spcPct val="0"/>
                </a:spcBef>
                <a:spcAft>
                  <a:spcPct val="0"/>
                </a:spcAft>
                <a:tabLst>
                  <a:tab pos="114300" algn="l"/>
                </a:tabLst>
                <a:defRPr>
                  <a:solidFill>
                    <a:schemeClr val="tx1"/>
                  </a:solidFill>
                  <a:latin typeface="Arial" panose="020B0604020202020204" pitchFamily="34" charset="0"/>
                </a:defRPr>
              </a:lvl5pPr>
              <a:lvl6pPr eaLnBrk="0" fontAlgn="base" hangingPunct="0">
                <a:spcBef>
                  <a:spcPct val="0"/>
                </a:spcBef>
                <a:spcAft>
                  <a:spcPct val="0"/>
                </a:spcAft>
                <a:tabLst>
                  <a:tab pos="114300" algn="l"/>
                </a:tabLst>
                <a:defRPr>
                  <a:solidFill>
                    <a:schemeClr val="tx1"/>
                  </a:solidFill>
                  <a:latin typeface="Arial" panose="020B0604020202020204" pitchFamily="34" charset="0"/>
                </a:defRPr>
              </a:lvl6pPr>
              <a:lvl7pPr eaLnBrk="0" fontAlgn="base" hangingPunct="0">
                <a:spcBef>
                  <a:spcPct val="0"/>
                </a:spcBef>
                <a:spcAft>
                  <a:spcPct val="0"/>
                </a:spcAft>
                <a:tabLst>
                  <a:tab pos="114300" algn="l"/>
                </a:tabLst>
                <a:defRPr>
                  <a:solidFill>
                    <a:schemeClr val="tx1"/>
                  </a:solidFill>
                  <a:latin typeface="Arial" panose="020B0604020202020204" pitchFamily="34" charset="0"/>
                </a:defRPr>
              </a:lvl7pPr>
              <a:lvl8pPr eaLnBrk="0" fontAlgn="base" hangingPunct="0">
                <a:spcBef>
                  <a:spcPct val="0"/>
                </a:spcBef>
                <a:spcAft>
                  <a:spcPct val="0"/>
                </a:spcAft>
                <a:tabLst>
                  <a:tab pos="114300" algn="l"/>
                </a:tabLst>
                <a:defRPr>
                  <a:solidFill>
                    <a:schemeClr val="tx1"/>
                  </a:solidFill>
                  <a:latin typeface="Arial" panose="020B0604020202020204" pitchFamily="34" charset="0"/>
                </a:defRPr>
              </a:lvl8pPr>
              <a:lvl9pPr eaLnBrk="0" fontAlgn="base" hangingPunct="0">
                <a:spcBef>
                  <a:spcPct val="0"/>
                </a:spcBef>
                <a:spcAft>
                  <a:spcPct val="0"/>
                </a:spcAft>
                <a:tabLst>
                  <a:tab pos="114300" algn="l"/>
                </a:tabLst>
                <a:defRPr>
                  <a:solidFill>
                    <a:schemeClr val="tx1"/>
                  </a:solidFill>
                  <a:latin typeface="Arial" panose="020B0604020202020204" pitchFamily="34" charset="0"/>
                </a:defRPr>
              </a:lvl9pPr>
            </a:lstStyle>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Promotion of a culture of information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endParaRPr kumimoji="0" lang="en-US" altLang="en-US" sz="18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33" name="Text Box 1">
              <a:extLst>
                <a:ext uri="{FF2B5EF4-FFF2-40B4-BE49-F238E27FC236}">
                  <a16:creationId xmlns:a16="http://schemas.microsoft.com/office/drawing/2014/main" id="{10F6012D-66BD-4390-8712-46108E69614E}"/>
                </a:ext>
              </a:extLst>
            </p:cNvPr>
            <p:cNvSpPr txBox="1">
              <a:spLocks noChangeArrowheads="1"/>
            </p:cNvSpPr>
            <p:nvPr/>
          </p:nvSpPr>
          <p:spPr bwMode="auto">
            <a:xfrm>
              <a:off x="1441153" y="6791325"/>
              <a:ext cx="1160760" cy="419100"/>
            </a:xfrm>
            <a:prstGeom prst="rect">
              <a:avLst/>
            </a:prstGeom>
            <a:solidFill>
              <a:srgbClr val="C83537"/>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Resource availability</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34" name="Up-Down Arrow 2051">
              <a:extLst>
                <a:ext uri="{FF2B5EF4-FFF2-40B4-BE49-F238E27FC236}">
                  <a16:creationId xmlns:a16="http://schemas.microsoft.com/office/drawing/2014/main" id="{4EE1E355-9FD3-446C-8196-9D064014F56A}"/>
                </a:ext>
              </a:extLst>
            </p:cNvPr>
            <p:cNvSpPr/>
            <p:nvPr/>
          </p:nvSpPr>
          <p:spPr>
            <a:xfrm>
              <a:off x="5594350" y="4119561"/>
              <a:ext cx="196850" cy="593725"/>
            </a:xfrm>
            <a:prstGeom prst="up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white"/>
                </a:solidFill>
                <a:effectLst/>
                <a:uLnTx/>
                <a:uFillTx/>
                <a:latin typeface="Arial" panose="020B0604020202020204" pitchFamily="34" charset="0"/>
                <a:ea typeface="Century Gothic" charset="0"/>
                <a:cs typeface="Arial" panose="020B0604020202020204" pitchFamily="34" charset="0"/>
              </a:endParaRPr>
            </a:p>
          </p:txBody>
        </p:sp>
      </p:grpSp>
      <p:sp>
        <p:nvSpPr>
          <p:cNvPr id="4" name="Rectangle 3">
            <a:extLst>
              <a:ext uri="{FF2B5EF4-FFF2-40B4-BE49-F238E27FC236}">
                <a16:creationId xmlns:a16="http://schemas.microsoft.com/office/drawing/2014/main" id="{13E51558-1A1D-E178-6FA4-68837BBF7844}"/>
              </a:ext>
            </a:extLst>
          </p:cNvPr>
          <p:cNvSpPr/>
          <p:nvPr/>
        </p:nvSpPr>
        <p:spPr>
          <a:xfrm>
            <a:off x="172122" y="444465"/>
            <a:ext cx="12435840" cy="6537248"/>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F7309B5C-AE92-4057-B17E-BCE6586F0437}"/>
              </a:ext>
            </a:extLst>
          </p:cNvPr>
          <p:cNvGrpSpPr/>
          <p:nvPr/>
        </p:nvGrpSpPr>
        <p:grpSpPr>
          <a:xfrm>
            <a:off x="1834109" y="1336482"/>
            <a:ext cx="10272982" cy="772540"/>
            <a:chOff x="2086365" y="1163057"/>
            <a:chExt cx="10272982" cy="655434"/>
          </a:xfrm>
        </p:grpSpPr>
        <p:sp>
          <p:nvSpPr>
            <p:cNvPr id="38" name="Rectangle 37">
              <a:extLst>
                <a:ext uri="{FF2B5EF4-FFF2-40B4-BE49-F238E27FC236}">
                  <a16:creationId xmlns:a16="http://schemas.microsoft.com/office/drawing/2014/main" id="{2BA19678-9BA6-4FED-95CD-7B798B61F81D}"/>
                </a:ext>
              </a:extLst>
            </p:cNvPr>
            <p:cNvSpPr/>
            <p:nvPr/>
          </p:nvSpPr>
          <p:spPr>
            <a:xfrm>
              <a:off x="2086365" y="1163057"/>
              <a:ext cx="10272982" cy="655434"/>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41" name="Group 40">
              <a:extLst>
                <a:ext uri="{FF2B5EF4-FFF2-40B4-BE49-F238E27FC236}">
                  <a16:creationId xmlns:a16="http://schemas.microsoft.com/office/drawing/2014/main" id="{0E3BDE1E-83BD-40A7-9D3A-B542A9446A33}"/>
                </a:ext>
              </a:extLst>
            </p:cNvPr>
            <p:cNvGrpSpPr/>
            <p:nvPr/>
          </p:nvGrpSpPr>
          <p:grpSpPr>
            <a:xfrm>
              <a:off x="2151885" y="1270264"/>
              <a:ext cx="10105632" cy="491133"/>
              <a:chOff x="4162692" y="6245494"/>
              <a:chExt cx="10839328" cy="491133"/>
            </a:xfrm>
            <a:solidFill>
              <a:srgbClr val="41636D"/>
            </a:solidFill>
          </p:grpSpPr>
          <p:sp>
            <p:nvSpPr>
              <p:cNvPr id="42" name="TextBox 41">
                <a:extLst>
                  <a:ext uri="{FF2B5EF4-FFF2-40B4-BE49-F238E27FC236}">
                    <a16:creationId xmlns:a16="http://schemas.microsoft.com/office/drawing/2014/main" id="{3AB73F38-B2DA-4E24-AAC3-798847196C14}"/>
                  </a:ext>
                </a:extLst>
              </p:cNvPr>
              <p:cNvSpPr txBox="1"/>
              <p:nvPr/>
            </p:nvSpPr>
            <p:spPr>
              <a:xfrm>
                <a:off x="5060747" y="6305088"/>
                <a:ext cx="1470963" cy="367773"/>
              </a:xfrm>
              <a:prstGeom prst="rect">
                <a:avLst/>
              </a:prstGeom>
              <a:solidFill>
                <a:srgbClr val="576D8B"/>
              </a:solidFill>
            </p:spPr>
            <p:txBody>
              <a:bodyPr wrap="square" lIns="89896" tIns="44948" rIns="89896" bIns="44948" rtlCol="0">
                <a:spAutoFit/>
              </a:bodyPr>
              <a:lstStyle/>
              <a:p>
                <a:r>
                  <a:rPr lang="en-US" b="1" dirty="0">
                    <a:solidFill>
                      <a:schemeClr val="bg1"/>
                    </a:solidFill>
                    <a:latin typeface="Arial" panose="020B0604020202020204" pitchFamily="34" charset="0"/>
                  </a:rPr>
                  <a:t>Good data</a:t>
                </a:r>
              </a:p>
            </p:txBody>
          </p:sp>
          <p:sp>
            <p:nvSpPr>
              <p:cNvPr id="43" name="TextBox 42">
                <a:extLst>
                  <a:ext uri="{FF2B5EF4-FFF2-40B4-BE49-F238E27FC236}">
                    <a16:creationId xmlns:a16="http://schemas.microsoft.com/office/drawing/2014/main" id="{6C46E4A3-960A-4711-9D3A-0466F690EBCE}"/>
                  </a:ext>
                </a:extLst>
              </p:cNvPr>
              <p:cNvSpPr txBox="1"/>
              <p:nvPr/>
            </p:nvSpPr>
            <p:spPr>
              <a:xfrm>
                <a:off x="10455274" y="6301803"/>
                <a:ext cx="4546746" cy="367773"/>
              </a:xfrm>
              <a:prstGeom prst="rect">
                <a:avLst/>
              </a:prstGeom>
              <a:solidFill>
                <a:srgbClr val="576D8B"/>
              </a:solidFill>
            </p:spPr>
            <p:txBody>
              <a:bodyPr wrap="square" lIns="89896" tIns="44948" rIns="89896" bIns="44948" rtlCol="0">
                <a:spAutoFit/>
              </a:bodyPr>
              <a:lstStyle/>
              <a:p>
                <a:r>
                  <a:rPr lang="en-US" b="1" dirty="0">
                    <a:solidFill>
                      <a:schemeClr val="bg1"/>
                    </a:solidFill>
                    <a:latin typeface="Arial" panose="020B0604020202020204" pitchFamily="34" charset="0"/>
                  </a:rPr>
                  <a:t>Responsive &amp; efficient health system</a:t>
                </a:r>
              </a:p>
            </p:txBody>
          </p:sp>
          <p:sp>
            <p:nvSpPr>
              <p:cNvPr id="44" name="Up Arrow 15">
                <a:extLst>
                  <a:ext uri="{FF2B5EF4-FFF2-40B4-BE49-F238E27FC236}">
                    <a16:creationId xmlns:a16="http://schemas.microsoft.com/office/drawing/2014/main" id="{18833C83-12EC-4DF2-8DBD-F8C5D867FD9E}"/>
                  </a:ext>
                </a:extLst>
              </p:cNvPr>
              <p:cNvSpPr/>
              <p:nvPr/>
            </p:nvSpPr>
            <p:spPr>
              <a:xfrm rot="5400000">
                <a:off x="4359143" y="6049043"/>
                <a:ext cx="481158" cy="874059"/>
              </a:xfrm>
              <a:prstGeom prst="upArrow">
                <a:avLst/>
              </a:prstGeom>
              <a:solidFill>
                <a:srgbClr val="576D8B"/>
              </a:solidFill>
              <a:ln>
                <a:noFill/>
              </a:ln>
              <a:effectLst/>
            </p:spPr>
            <p:style>
              <a:lnRef idx="0">
                <a:schemeClr val="accent3"/>
              </a:lnRef>
              <a:fillRef idx="3">
                <a:schemeClr val="accent3"/>
              </a:fillRef>
              <a:effectRef idx="3">
                <a:schemeClr val="accent3"/>
              </a:effectRef>
              <a:fontRef idx="minor">
                <a:schemeClr val="lt1"/>
              </a:fontRef>
            </p:style>
            <p:txBody>
              <a:bodyPr lIns="89896" tIns="44948" rIns="89896" bIns="44948" rtlCol="0" anchor="ctr"/>
              <a:lstStyle/>
              <a:p>
                <a:pPr algn="ctr"/>
                <a:endParaRPr lang="en-US" sz="1200">
                  <a:solidFill>
                    <a:schemeClr val="bg1"/>
                  </a:solidFill>
                </a:endParaRPr>
              </a:p>
            </p:txBody>
          </p:sp>
          <p:sp>
            <p:nvSpPr>
              <p:cNvPr id="45" name="TextBox 44">
                <a:extLst>
                  <a:ext uri="{FF2B5EF4-FFF2-40B4-BE49-F238E27FC236}">
                    <a16:creationId xmlns:a16="http://schemas.microsoft.com/office/drawing/2014/main" id="{2D718812-8C48-496B-A4BB-E176C5D49FAB}"/>
                  </a:ext>
                </a:extLst>
              </p:cNvPr>
              <p:cNvSpPr txBox="1"/>
              <p:nvPr/>
            </p:nvSpPr>
            <p:spPr>
              <a:xfrm>
                <a:off x="7486346" y="6303588"/>
                <a:ext cx="2122946" cy="367773"/>
              </a:xfrm>
              <a:prstGeom prst="rect">
                <a:avLst/>
              </a:prstGeom>
              <a:solidFill>
                <a:srgbClr val="576D8B"/>
              </a:solidFill>
            </p:spPr>
            <p:txBody>
              <a:bodyPr wrap="square" lIns="89896" tIns="44948" rIns="89896" bIns="44948" rtlCol="0">
                <a:spAutoFit/>
              </a:bodyPr>
              <a:lstStyle/>
              <a:p>
                <a:r>
                  <a:rPr lang="en-US" b="1" dirty="0">
                    <a:solidFill>
                      <a:schemeClr val="bg1"/>
                    </a:solidFill>
                    <a:latin typeface="Arial" panose="020B0604020202020204" pitchFamily="34" charset="0"/>
                  </a:rPr>
                  <a:t>Good decisions</a:t>
                </a:r>
              </a:p>
            </p:txBody>
          </p:sp>
          <p:sp>
            <p:nvSpPr>
              <p:cNvPr id="46" name="Up Arrow 18">
                <a:extLst>
                  <a:ext uri="{FF2B5EF4-FFF2-40B4-BE49-F238E27FC236}">
                    <a16:creationId xmlns:a16="http://schemas.microsoft.com/office/drawing/2014/main" id="{80BD3EA3-F090-4490-AFB9-A167763029E3}"/>
                  </a:ext>
                </a:extLst>
              </p:cNvPr>
              <p:cNvSpPr/>
              <p:nvPr/>
            </p:nvSpPr>
            <p:spPr>
              <a:xfrm rot="5400000">
                <a:off x="6781049" y="6094608"/>
                <a:ext cx="473685" cy="790403"/>
              </a:xfrm>
              <a:prstGeom prst="upArrow">
                <a:avLst/>
              </a:prstGeom>
              <a:solidFill>
                <a:srgbClr val="576D8B"/>
              </a:solidFill>
              <a:ln>
                <a:noFill/>
              </a:ln>
              <a:effectLst/>
            </p:spPr>
            <p:style>
              <a:lnRef idx="0">
                <a:schemeClr val="accent3"/>
              </a:lnRef>
              <a:fillRef idx="3">
                <a:schemeClr val="accent3"/>
              </a:fillRef>
              <a:effectRef idx="3">
                <a:schemeClr val="accent3"/>
              </a:effectRef>
              <a:fontRef idx="minor">
                <a:schemeClr val="lt1"/>
              </a:fontRef>
            </p:style>
            <p:txBody>
              <a:bodyPr lIns="89896" tIns="44948" rIns="89896" bIns="44948" rtlCol="0" anchor="ctr"/>
              <a:lstStyle/>
              <a:p>
                <a:pPr algn="ctr"/>
                <a:endParaRPr lang="en-US" sz="1200">
                  <a:solidFill>
                    <a:schemeClr val="bg1"/>
                  </a:solidFill>
                </a:endParaRPr>
              </a:p>
            </p:txBody>
          </p:sp>
          <p:sp>
            <p:nvSpPr>
              <p:cNvPr id="47" name="Up Arrow 19">
                <a:extLst>
                  <a:ext uri="{FF2B5EF4-FFF2-40B4-BE49-F238E27FC236}">
                    <a16:creationId xmlns:a16="http://schemas.microsoft.com/office/drawing/2014/main" id="{4FE5E825-C8A8-4E3A-8B98-313ABEB99FF7}"/>
                  </a:ext>
                </a:extLst>
              </p:cNvPr>
              <p:cNvSpPr/>
              <p:nvPr/>
            </p:nvSpPr>
            <p:spPr>
              <a:xfrm rot="5400000">
                <a:off x="9824017" y="6148811"/>
                <a:ext cx="475269" cy="700363"/>
              </a:xfrm>
              <a:prstGeom prst="upArrow">
                <a:avLst/>
              </a:prstGeom>
              <a:solidFill>
                <a:srgbClr val="576D8B"/>
              </a:solidFill>
              <a:ln>
                <a:noFill/>
              </a:ln>
              <a:effectLst/>
            </p:spPr>
            <p:style>
              <a:lnRef idx="0">
                <a:schemeClr val="accent3"/>
              </a:lnRef>
              <a:fillRef idx="3">
                <a:schemeClr val="accent3"/>
              </a:fillRef>
              <a:effectRef idx="3">
                <a:schemeClr val="accent3"/>
              </a:effectRef>
              <a:fontRef idx="minor">
                <a:schemeClr val="lt1"/>
              </a:fontRef>
            </p:style>
            <p:txBody>
              <a:bodyPr lIns="89896" tIns="44948" rIns="89896" bIns="44948" rtlCol="0" anchor="ctr"/>
              <a:lstStyle/>
              <a:p>
                <a:pPr algn="ctr"/>
                <a:endParaRPr lang="en-US" sz="1200">
                  <a:solidFill>
                    <a:schemeClr val="bg1"/>
                  </a:solidFill>
                </a:endParaRPr>
              </a:p>
            </p:txBody>
          </p:sp>
        </p:grpSp>
      </p:grpSp>
    </p:spTree>
    <p:extLst>
      <p:ext uri="{BB962C8B-B14F-4D97-AF65-F5344CB8AC3E}">
        <p14:creationId xmlns:p14="http://schemas.microsoft.com/office/powerpoint/2010/main" val="297877928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F4EFA1D4-FE14-4449-AF75-739F30171B0D}"/>
              </a:ext>
            </a:extLst>
          </p:cNvPr>
          <p:cNvSpPr>
            <a:spLocks noGrp="1"/>
          </p:cNvSpPr>
          <p:nvPr>
            <p:ph type="body" sz="quarter" idx="14"/>
          </p:nvPr>
        </p:nvSpPr>
        <p:spPr>
          <a:xfrm>
            <a:off x="542531" y="758430"/>
            <a:ext cx="9107055" cy="837214"/>
          </a:xfrm>
        </p:spPr>
        <p:txBody>
          <a:bodyPr/>
          <a:lstStyle/>
          <a:p>
            <a:r>
              <a:rPr lang="en-US" b="1">
                <a:solidFill>
                  <a:schemeClr val="tx2"/>
                </a:solidFill>
                <a:cs typeface="Arial" panose="020B0604020202020204" pitchFamily="34" charset="0"/>
              </a:rPr>
              <a:t>Data-informed decision-making process</a:t>
            </a:r>
          </a:p>
        </p:txBody>
      </p:sp>
      <p:pic>
        <p:nvPicPr>
          <p:cNvPr id="36" name="Picture 35">
            <a:extLst>
              <a:ext uri="{FF2B5EF4-FFF2-40B4-BE49-F238E27FC236}">
                <a16:creationId xmlns:a16="http://schemas.microsoft.com/office/drawing/2014/main" id="{0AD12E77-5B02-4034-92B6-F3895985D1FE}"/>
              </a:ext>
            </a:extLst>
          </p:cNvPr>
          <p:cNvPicPr>
            <a:picLocks noChangeAspect="1"/>
          </p:cNvPicPr>
          <p:nvPr/>
        </p:nvPicPr>
        <p:blipFill>
          <a:blip r:embed="rId3"/>
          <a:stretch>
            <a:fillRect/>
          </a:stretch>
        </p:blipFill>
        <p:spPr>
          <a:xfrm>
            <a:off x="3837199" y="2526016"/>
            <a:ext cx="5918381" cy="4068887"/>
          </a:xfrm>
          <a:prstGeom prst="rect">
            <a:avLst/>
          </a:prstGeom>
        </p:spPr>
      </p:pic>
      <p:grpSp>
        <p:nvGrpSpPr>
          <p:cNvPr id="34" name="Group 33">
            <a:extLst>
              <a:ext uri="{FF2B5EF4-FFF2-40B4-BE49-F238E27FC236}">
                <a16:creationId xmlns:a16="http://schemas.microsoft.com/office/drawing/2014/main" id="{A5A73E23-2210-4A28-8657-1A0319F59557}"/>
              </a:ext>
            </a:extLst>
          </p:cNvPr>
          <p:cNvGrpSpPr/>
          <p:nvPr/>
        </p:nvGrpSpPr>
        <p:grpSpPr>
          <a:xfrm>
            <a:off x="329396" y="1621177"/>
            <a:ext cx="11533207" cy="1597139"/>
            <a:chOff x="253551" y="597924"/>
            <a:chExt cx="11533207" cy="1597139"/>
          </a:xfrm>
        </p:grpSpPr>
        <p:grpSp>
          <p:nvGrpSpPr>
            <p:cNvPr id="6" name="Group 5">
              <a:extLst>
                <a:ext uri="{FF2B5EF4-FFF2-40B4-BE49-F238E27FC236}">
                  <a16:creationId xmlns:a16="http://schemas.microsoft.com/office/drawing/2014/main" id="{1432A8CA-B17F-42EC-BD1D-0DA51E5082EE}"/>
                </a:ext>
              </a:extLst>
            </p:cNvPr>
            <p:cNvGrpSpPr/>
            <p:nvPr/>
          </p:nvGrpSpPr>
          <p:grpSpPr>
            <a:xfrm>
              <a:off x="253551" y="597924"/>
              <a:ext cx="11533207" cy="655961"/>
              <a:chOff x="1441153" y="1567656"/>
              <a:chExt cx="6666209" cy="603967"/>
            </a:xfrm>
          </p:grpSpPr>
          <p:sp>
            <p:nvSpPr>
              <p:cNvPr id="11" name="Rectangle 26">
                <a:extLst>
                  <a:ext uri="{FF2B5EF4-FFF2-40B4-BE49-F238E27FC236}">
                    <a16:creationId xmlns:a16="http://schemas.microsoft.com/office/drawing/2014/main" id="{7501F09E-754A-485B-A24D-7F492C86193E}"/>
                  </a:ext>
                </a:extLst>
              </p:cNvPr>
              <p:cNvSpPr>
                <a:spLocks noChangeArrowheads="1"/>
              </p:cNvSpPr>
              <p:nvPr/>
            </p:nvSpPr>
            <p:spPr bwMode="auto">
              <a:xfrm>
                <a:off x="1447503" y="1567656"/>
                <a:ext cx="2579985" cy="261937"/>
              </a:xfrm>
              <a:prstGeom prst="rect">
                <a:avLst/>
              </a:prstGeom>
              <a:solidFill>
                <a:srgbClr val="39373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INPUTS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2" name="Rectangle 25">
                <a:extLst>
                  <a:ext uri="{FF2B5EF4-FFF2-40B4-BE49-F238E27FC236}">
                    <a16:creationId xmlns:a16="http://schemas.microsoft.com/office/drawing/2014/main" id="{D1B75705-F6ED-4C84-A702-54E55C18C4CC}"/>
                  </a:ext>
                </a:extLst>
              </p:cNvPr>
              <p:cNvSpPr>
                <a:spLocks noChangeArrowheads="1"/>
              </p:cNvSpPr>
              <p:nvPr/>
            </p:nvSpPr>
            <p:spPr bwMode="auto">
              <a:xfrm>
                <a:off x="4092575" y="1576309"/>
                <a:ext cx="1049337" cy="261938"/>
              </a:xfrm>
              <a:prstGeom prst="rect">
                <a:avLst/>
              </a:prstGeom>
              <a:solidFill>
                <a:srgbClr val="27272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PROCESSES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Rectangle 21">
                <a:extLst>
                  <a:ext uri="{FF2B5EF4-FFF2-40B4-BE49-F238E27FC236}">
                    <a16:creationId xmlns:a16="http://schemas.microsoft.com/office/drawing/2014/main" id="{202C7A8C-CCF1-4890-B0F7-B78C341A6AE3}"/>
                  </a:ext>
                </a:extLst>
              </p:cNvPr>
              <p:cNvSpPr>
                <a:spLocks noChangeArrowheads="1"/>
              </p:cNvSpPr>
              <p:nvPr/>
            </p:nvSpPr>
            <p:spPr bwMode="auto">
              <a:xfrm>
                <a:off x="5210175" y="1576309"/>
                <a:ext cx="838200" cy="261938"/>
              </a:xfrm>
              <a:prstGeom prst="rect">
                <a:avLst/>
              </a:prstGeom>
              <a:solidFill>
                <a:srgbClr val="272727"/>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OUTPUTS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Rectangle 24">
                <a:extLst>
                  <a:ext uri="{FF2B5EF4-FFF2-40B4-BE49-F238E27FC236}">
                    <a16:creationId xmlns:a16="http://schemas.microsoft.com/office/drawing/2014/main" id="{6FFD6BBC-3B8E-4BB2-9817-8D9FE5CFC8AD}"/>
                  </a:ext>
                </a:extLst>
              </p:cNvPr>
              <p:cNvSpPr>
                <a:spLocks noChangeArrowheads="1"/>
              </p:cNvSpPr>
              <p:nvPr/>
            </p:nvSpPr>
            <p:spPr bwMode="auto">
              <a:xfrm>
                <a:off x="6110287" y="1576309"/>
                <a:ext cx="1049338" cy="261938"/>
              </a:xfrm>
              <a:prstGeom prst="rect">
                <a:avLst/>
              </a:prstGeom>
              <a:solidFill>
                <a:srgbClr val="27272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OUTCOMES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Rectangle 22">
                <a:extLst>
                  <a:ext uri="{FF2B5EF4-FFF2-40B4-BE49-F238E27FC236}">
                    <a16:creationId xmlns:a16="http://schemas.microsoft.com/office/drawing/2014/main" id="{EAFFD999-47EC-49B5-8898-62FBE97C1982}"/>
                  </a:ext>
                </a:extLst>
              </p:cNvPr>
              <p:cNvSpPr>
                <a:spLocks noChangeArrowheads="1"/>
              </p:cNvSpPr>
              <p:nvPr/>
            </p:nvSpPr>
            <p:spPr bwMode="auto">
              <a:xfrm>
                <a:off x="7208837" y="1576309"/>
                <a:ext cx="898525" cy="261938"/>
              </a:xfrm>
              <a:prstGeom prst="rect">
                <a:avLst/>
              </a:prstGeom>
              <a:solidFill>
                <a:srgbClr val="27272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IMPACT</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6" name="Rectangle 23">
                <a:extLst>
                  <a:ext uri="{FF2B5EF4-FFF2-40B4-BE49-F238E27FC236}">
                    <a16:creationId xmlns:a16="http://schemas.microsoft.com/office/drawing/2014/main" id="{877AD015-C23B-4769-B703-6D39295738E9}"/>
                  </a:ext>
                </a:extLst>
              </p:cNvPr>
              <p:cNvSpPr>
                <a:spLocks noChangeArrowheads="1"/>
              </p:cNvSpPr>
              <p:nvPr/>
            </p:nvSpPr>
            <p:spPr bwMode="auto">
              <a:xfrm>
                <a:off x="1441153" y="1917623"/>
                <a:ext cx="2579985" cy="254000"/>
              </a:xfrm>
              <a:prstGeom prst="rect">
                <a:avLst/>
              </a:prstGeom>
              <a:solidFill>
                <a:srgbClr val="7F7F7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u="none" strike="noStrike" kern="1200" cap="none" spc="0" normalizeH="0" baseline="0" noProof="0" dirty="0">
                    <a:ln>
                      <a:noFill/>
                    </a:ln>
                    <a:solidFill>
                      <a:srgbClr val="FFFFFF"/>
                    </a:solidFill>
                    <a:effectLst/>
                    <a:uLnTx/>
                    <a:uFillTx/>
                    <a:latin typeface="Arial" panose="020B0604020202020204" pitchFamily="34" charset="0"/>
                    <a:ea typeface="Century Gothic" charset="0"/>
                    <a:cs typeface="Arial" panose="020B0604020202020204" pitchFamily="34" charset="0"/>
                  </a:rPr>
                  <a:t>RHIS determinants</a:t>
                </a:r>
                <a:endParaRPr kumimoji="0" lang="en-US" altLang="en-US" sz="2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grpSp>
        <p:pic>
          <p:nvPicPr>
            <p:cNvPr id="33" name="Picture 32">
              <a:extLst>
                <a:ext uri="{FF2B5EF4-FFF2-40B4-BE49-F238E27FC236}">
                  <a16:creationId xmlns:a16="http://schemas.microsoft.com/office/drawing/2014/main" id="{67E2D689-9B42-41DB-B91F-6009E2FC8F92}"/>
                </a:ext>
              </a:extLst>
            </p:cNvPr>
            <p:cNvPicPr>
              <a:picLocks noChangeAspect="1"/>
            </p:cNvPicPr>
            <p:nvPr/>
          </p:nvPicPr>
          <p:blipFill>
            <a:blip r:embed="rId4"/>
            <a:stretch>
              <a:fillRect/>
            </a:stretch>
          </p:blipFill>
          <p:spPr>
            <a:xfrm>
              <a:off x="8906832" y="1053080"/>
              <a:ext cx="2650776" cy="1141983"/>
            </a:xfrm>
            <a:prstGeom prst="rect">
              <a:avLst/>
            </a:prstGeom>
          </p:spPr>
        </p:pic>
      </p:grpSp>
      <p:pic>
        <p:nvPicPr>
          <p:cNvPr id="35" name="Picture 34">
            <a:extLst>
              <a:ext uri="{FF2B5EF4-FFF2-40B4-BE49-F238E27FC236}">
                <a16:creationId xmlns:a16="http://schemas.microsoft.com/office/drawing/2014/main" id="{6A9A5A00-C07C-4CDC-A7A3-D456E131230F}"/>
              </a:ext>
            </a:extLst>
          </p:cNvPr>
          <p:cNvPicPr>
            <a:picLocks noChangeAspect="1"/>
          </p:cNvPicPr>
          <p:nvPr/>
        </p:nvPicPr>
        <p:blipFill rotWithShape="1">
          <a:blip r:embed="rId5">
            <a:extLst>
              <a:ext uri="{28A0092B-C50C-407E-A947-70E740481C1C}">
                <a14:useLocalDpi xmlns:a14="http://schemas.microsoft.com/office/drawing/2010/main" val="0"/>
              </a:ext>
            </a:extLst>
          </a:blip>
          <a:srcRect b="6283"/>
          <a:stretch/>
        </p:blipFill>
        <p:spPr>
          <a:xfrm>
            <a:off x="5275335" y="4193628"/>
            <a:ext cx="1393680" cy="1043195"/>
          </a:xfrm>
          <a:prstGeom prst="rect">
            <a:avLst/>
          </a:prstGeom>
        </p:spPr>
      </p:pic>
      <p:pic>
        <p:nvPicPr>
          <p:cNvPr id="17" name="Picture 16" descr="Logo, company name&#10;&#10;Description automatically generated">
            <a:extLst>
              <a:ext uri="{FF2B5EF4-FFF2-40B4-BE49-F238E27FC236}">
                <a16:creationId xmlns:a16="http://schemas.microsoft.com/office/drawing/2014/main" id="{58BD0801-7DC1-B8C0-447F-5F8D896FDC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Tree>
    <p:extLst>
      <p:ext uri="{BB962C8B-B14F-4D97-AF65-F5344CB8AC3E}">
        <p14:creationId xmlns:p14="http://schemas.microsoft.com/office/powerpoint/2010/main" val="245427509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98FE33C-E60C-49F8-8B68-5635ABCC0EF5}"/>
              </a:ext>
            </a:extLst>
          </p:cNvPr>
          <p:cNvSpPr>
            <a:spLocks noGrp="1"/>
          </p:cNvSpPr>
          <p:nvPr>
            <p:ph type="body" sz="quarter" idx="13"/>
          </p:nvPr>
        </p:nvSpPr>
        <p:spPr>
          <a:xfrm>
            <a:off x="119276" y="864648"/>
            <a:ext cx="11056647" cy="486526"/>
          </a:xfrm>
          <a:prstGeom prst="rect">
            <a:avLst/>
          </a:prstGeom>
        </p:spPr>
        <p:txBody>
          <a:bodyPr/>
          <a:lstStyle/>
          <a:p>
            <a:pPr marL="0" indent="0">
              <a:buNone/>
            </a:pPr>
            <a:r>
              <a:rPr lang="en-US" sz="3600" b="1" dirty="0">
                <a:solidFill>
                  <a:schemeClr val="tx2"/>
                </a:solidFill>
              </a:rPr>
              <a:t>Assessing Data Use with EN-MINI-PRISM</a:t>
            </a:r>
            <a:endParaRPr lang="en-US" sz="3600" b="1" dirty="0">
              <a:solidFill>
                <a:schemeClr val="tx2"/>
              </a:solidFill>
              <a:cs typeface="Arial" panose="020B0604020202020204" pitchFamily="34" charset="0"/>
            </a:endParaRPr>
          </a:p>
          <a:p>
            <a:endParaRPr lang="en-GB" dirty="0"/>
          </a:p>
        </p:txBody>
      </p:sp>
      <p:grpSp>
        <p:nvGrpSpPr>
          <p:cNvPr id="10" name="Group 9">
            <a:extLst>
              <a:ext uri="{FF2B5EF4-FFF2-40B4-BE49-F238E27FC236}">
                <a16:creationId xmlns:a16="http://schemas.microsoft.com/office/drawing/2014/main" id="{CEF2FAEF-A419-4B17-8D7D-A1B0FA772DB1}"/>
              </a:ext>
            </a:extLst>
          </p:cNvPr>
          <p:cNvGrpSpPr/>
          <p:nvPr/>
        </p:nvGrpSpPr>
        <p:grpSpPr>
          <a:xfrm>
            <a:off x="92062" y="2531931"/>
            <a:ext cx="11902715" cy="4179255"/>
            <a:chOff x="92062" y="2454812"/>
            <a:chExt cx="11902715" cy="4179255"/>
          </a:xfrm>
        </p:grpSpPr>
        <p:grpSp>
          <p:nvGrpSpPr>
            <p:cNvPr id="8" name="Group 7">
              <a:extLst>
                <a:ext uri="{FF2B5EF4-FFF2-40B4-BE49-F238E27FC236}">
                  <a16:creationId xmlns:a16="http://schemas.microsoft.com/office/drawing/2014/main" id="{1A47DC38-D3E9-45D7-A916-83153F88BB6E}"/>
                </a:ext>
              </a:extLst>
            </p:cNvPr>
            <p:cNvGrpSpPr/>
            <p:nvPr/>
          </p:nvGrpSpPr>
          <p:grpSpPr>
            <a:xfrm>
              <a:off x="92062" y="2454812"/>
              <a:ext cx="8377112" cy="4179255"/>
              <a:chOff x="92062" y="1698060"/>
              <a:chExt cx="8377112" cy="4179255"/>
            </a:xfrm>
          </p:grpSpPr>
          <p:pic>
            <p:nvPicPr>
              <p:cNvPr id="43" name="Picture 42">
                <a:extLst>
                  <a:ext uri="{FF2B5EF4-FFF2-40B4-BE49-F238E27FC236}">
                    <a16:creationId xmlns:a16="http://schemas.microsoft.com/office/drawing/2014/main" id="{BA0541C6-0003-40D4-84BB-B00D45964751}"/>
                  </a:ext>
                </a:extLst>
              </p:cNvPr>
              <p:cNvPicPr>
                <a:picLocks noChangeAspect="1"/>
              </p:cNvPicPr>
              <p:nvPr/>
            </p:nvPicPr>
            <p:blipFill rotWithShape="1">
              <a:blip r:embed="rId3">
                <a:extLst>
                  <a:ext uri="{28A0092B-C50C-407E-A947-70E740481C1C}">
                    <a14:useLocalDpi xmlns:a14="http://schemas.microsoft.com/office/drawing/2010/main" val="0"/>
                  </a:ext>
                </a:extLst>
              </a:blip>
              <a:srcRect b="6283"/>
              <a:stretch/>
            </p:blipFill>
            <p:spPr>
              <a:xfrm>
                <a:off x="4272851" y="2263447"/>
                <a:ext cx="3420519" cy="2560320"/>
              </a:xfrm>
              <a:prstGeom prst="rect">
                <a:avLst/>
              </a:prstGeom>
            </p:spPr>
          </p:pic>
          <p:sp>
            <p:nvSpPr>
              <p:cNvPr id="19" name="TextBox 18">
                <a:extLst>
                  <a:ext uri="{FF2B5EF4-FFF2-40B4-BE49-F238E27FC236}">
                    <a16:creationId xmlns:a16="http://schemas.microsoft.com/office/drawing/2014/main" id="{04B109B2-12C6-459A-B57E-72A1203EABBD}"/>
                  </a:ext>
                </a:extLst>
              </p:cNvPr>
              <p:cNvSpPr txBox="1"/>
              <p:nvPr/>
            </p:nvSpPr>
            <p:spPr>
              <a:xfrm>
                <a:off x="92062" y="3392163"/>
                <a:ext cx="4264786" cy="649257"/>
              </a:xfrm>
              <a:prstGeom prst="rect">
                <a:avLst/>
              </a:prstGeom>
              <a:solidFill>
                <a:srgbClr val="CA5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200" dirty="0">
                    <a:solidFill>
                      <a:prstClr val="white"/>
                    </a:solidFill>
                    <a:latin typeface="Arial" panose="020B0604020202020204" pitchFamily="34" charset="0"/>
                    <a:cs typeface="Arial" panose="020B0604020202020204" pitchFamily="34" charset="0"/>
                  </a:rPr>
                  <a:t>Improve Newborn Data Quality</a:t>
                </a:r>
                <a:endParaRPr lang="en-GB" sz="2200" dirty="0">
                  <a:solidFill>
                    <a:prstClr val="white"/>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1DD36D2B-C13E-4BFB-9FB6-3DB4A6860A04}"/>
                  </a:ext>
                </a:extLst>
              </p:cNvPr>
              <p:cNvGrpSpPr/>
              <p:nvPr/>
            </p:nvGrpSpPr>
            <p:grpSpPr>
              <a:xfrm>
                <a:off x="3379260" y="1698060"/>
                <a:ext cx="5089914" cy="4179255"/>
                <a:chOff x="3379260" y="1634996"/>
                <a:chExt cx="5089914" cy="4179255"/>
              </a:xfrm>
              <a:solidFill>
                <a:schemeClr val="accent2"/>
              </a:solidFill>
            </p:grpSpPr>
            <p:sp>
              <p:nvSpPr>
                <p:cNvPr id="2" name="Arrow: Curved Right 1">
                  <a:extLst>
                    <a:ext uri="{FF2B5EF4-FFF2-40B4-BE49-F238E27FC236}">
                      <a16:creationId xmlns:a16="http://schemas.microsoft.com/office/drawing/2014/main" id="{0CAE6BE4-FEF2-4A74-A9F5-246C397DA730}"/>
                    </a:ext>
                  </a:extLst>
                </p:cNvPr>
                <p:cNvSpPr/>
                <p:nvPr/>
              </p:nvSpPr>
              <p:spPr>
                <a:xfrm rot="16200000" flipV="1">
                  <a:off x="4973588" y="2472826"/>
                  <a:ext cx="1747097" cy="4935753"/>
                </a:xfrm>
                <a:prstGeom prst="curved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Arrow: Curved Right 10">
                  <a:extLst>
                    <a:ext uri="{FF2B5EF4-FFF2-40B4-BE49-F238E27FC236}">
                      <a16:creationId xmlns:a16="http://schemas.microsoft.com/office/drawing/2014/main" id="{26538659-9743-435D-998E-A371B7EACEF9}"/>
                    </a:ext>
                  </a:extLst>
                </p:cNvPr>
                <p:cNvSpPr/>
                <p:nvPr/>
              </p:nvSpPr>
              <p:spPr>
                <a:xfrm rot="16200000" flipH="1">
                  <a:off x="5279893" y="-30239"/>
                  <a:ext cx="1524045" cy="4854516"/>
                </a:xfrm>
                <a:prstGeom prst="curved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sp>
          <p:nvSpPr>
            <p:cNvPr id="20" name="TextBox 19">
              <a:extLst>
                <a:ext uri="{FF2B5EF4-FFF2-40B4-BE49-F238E27FC236}">
                  <a16:creationId xmlns:a16="http://schemas.microsoft.com/office/drawing/2014/main" id="{E605A58B-E539-4770-A5C6-578126266DE6}"/>
                </a:ext>
              </a:extLst>
            </p:cNvPr>
            <p:cNvSpPr txBox="1"/>
            <p:nvPr/>
          </p:nvSpPr>
          <p:spPr>
            <a:xfrm>
              <a:off x="7337485" y="4148917"/>
              <a:ext cx="4657292" cy="649256"/>
            </a:xfrm>
            <a:prstGeom prst="rect">
              <a:avLst/>
            </a:prstGeom>
            <a:solidFill>
              <a:srgbClr val="CA5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200" dirty="0">
                  <a:solidFill>
                    <a:prstClr val="white"/>
                  </a:solidFill>
                  <a:latin typeface="Arial" panose="020B0604020202020204" pitchFamily="34" charset="0"/>
                  <a:cs typeface="Arial" panose="020B0604020202020204" pitchFamily="34" charset="0"/>
                </a:rPr>
                <a:t>Use Newborn Data for Decisions</a:t>
              </a:r>
              <a:endParaRPr lang="en-GB" sz="2200" dirty="0">
                <a:solidFill>
                  <a:prstClr val="white"/>
                </a:solidFill>
                <a:latin typeface="Arial" panose="020B0604020202020204" pitchFamily="34" charset="0"/>
                <a:cs typeface="Arial" panose="020B0604020202020204" pitchFamily="34" charset="0"/>
              </a:endParaRPr>
            </a:p>
          </p:txBody>
        </p:sp>
      </p:grpSp>
      <p:pic>
        <p:nvPicPr>
          <p:cNvPr id="3" name="Picture 2">
            <a:extLst>
              <a:ext uri="{FF2B5EF4-FFF2-40B4-BE49-F238E27FC236}">
                <a16:creationId xmlns:a16="http://schemas.microsoft.com/office/drawing/2014/main" id="{6A1C2460-96FA-45E7-A20F-67F8303954DE}"/>
              </a:ext>
            </a:extLst>
          </p:cNvPr>
          <p:cNvPicPr>
            <a:picLocks noChangeAspect="1"/>
          </p:cNvPicPr>
          <p:nvPr/>
        </p:nvPicPr>
        <p:blipFill rotWithShape="1">
          <a:blip r:embed="rId4">
            <a:alphaModFix/>
          </a:blip>
          <a:srcRect t="6226"/>
          <a:stretch/>
        </p:blipFill>
        <p:spPr>
          <a:xfrm>
            <a:off x="45441" y="1432435"/>
            <a:ext cx="3333818" cy="1758525"/>
          </a:xfrm>
          <a:prstGeom prst="rect">
            <a:avLst/>
          </a:prstGeom>
        </p:spPr>
      </p:pic>
      <p:pic>
        <p:nvPicPr>
          <p:cNvPr id="22" name="Picture 21" descr="Logo, company name&#10;&#10;Description automatically generated">
            <a:extLst>
              <a:ext uri="{FF2B5EF4-FFF2-40B4-BE49-F238E27FC236}">
                <a16:creationId xmlns:a16="http://schemas.microsoft.com/office/drawing/2014/main" id="{26622943-481E-4639-4170-A4E7AAC8DF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
        <p:nvSpPr>
          <p:cNvPr id="5" name="L-Shape 4">
            <a:extLst>
              <a:ext uri="{FF2B5EF4-FFF2-40B4-BE49-F238E27FC236}">
                <a16:creationId xmlns:a16="http://schemas.microsoft.com/office/drawing/2014/main" id="{98EAD448-A4CE-3F24-E367-0BE72F8D87CB}"/>
              </a:ext>
            </a:extLst>
          </p:cNvPr>
          <p:cNvSpPr/>
          <p:nvPr/>
        </p:nvSpPr>
        <p:spPr>
          <a:xfrm>
            <a:off x="45442" y="1439971"/>
            <a:ext cx="2568666" cy="1832250"/>
          </a:xfrm>
          <a:prstGeom prst="corner">
            <a:avLst>
              <a:gd name="adj1" fmla="val 30038"/>
              <a:gd name="adj2" fmla="val 90512"/>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L-Shape 17">
            <a:extLst>
              <a:ext uri="{FF2B5EF4-FFF2-40B4-BE49-F238E27FC236}">
                <a16:creationId xmlns:a16="http://schemas.microsoft.com/office/drawing/2014/main" id="{EA77DAD3-6660-C4C2-6FDB-0E00AB18D341}"/>
              </a:ext>
            </a:extLst>
          </p:cNvPr>
          <p:cNvSpPr/>
          <p:nvPr/>
        </p:nvSpPr>
        <p:spPr>
          <a:xfrm rot="10800000">
            <a:off x="1712348" y="1432435"/>
            <a:ext cx="1740745" cy="1847320"/>
          </a:xfrm>
          <a:prstGeom prst="corner">
            <a:avLst>
              <a:gd name="adj1" fmla="val 12795"/>
              <a:gd name="adj2" fmla="val 51267"/>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5F04E7B8-1B9B-4EA0-8B55-F4410BDB9EEB}"/>
              </a:ext>
            </a:extLst>
          </p:cNvPr>
          <p:cNvGrpSpPr/>
          <p:nvPr/>
        </p:nvGrpSpPr>
        <p:grpSpPr>
          <a:xfrm>
            <a:off x="1712350" y="1726715"/>
            <a:ext cx="2481556" cy="967430"/>
            <a:chOff x="667311" y="5626834"/>
            <a:chExt cx="2481556" cy="967430"/>
          </a:xfrm>
        </p:grpSpPr>
        <p:sp>
          <p:nvSpPr>
            <p:cNvPr id="15" name="Rectangle 14">
              <a:extLst>
                <a:ext uri="{FF2B5EF4-FFF2-40B4-BE49-F238E27FC236}">
                  <a16:creationId xmlns:a16="http://schemas.microsoft.com/office/drawing/2014/main" id="{385853EF-8957-4DDD-A219-B3D24BA94B80}"/>
                </a:ext>
              </a:extLst>
            </p:cNvPr>
            <p:cNvSpPr/>
            <p:nvPr/>
          </p:nvSpPr>
          <p:spPr>
            <a:xfrm>
              <a:off x="667311" y="5626834"/>
              <a:ext cx="814647" cy="96743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Arrow Connector 16">
              <a:extLst>
                <a:ext uri="{FF2B5EF4-FFF2-40B4-BE49-F238E27FC236}">
                  <a16:creationId xmlns:a16="http://schemas.microsoft.com/office/drawing/2014/main" id="{39469404-2AE5-44C4-80E5-EF35C3B89189}"/>
                </a:ext>
              </a:extLst>
            </p:cNvPr>
            <p:cNvCxnSpPr>
              <a:cxnSpLocks/>
              <a:stCxn id="15" idx="3"/>
            </p:cNvCxnSpPr>
            <p:nvPr/>
          </p:nvCxnSpPr>
          <p:spPr>
            <a:xfrm>
              <a:off x="1481958" y="6110549"/>
              <a:ext cx="1666909" cy="483715"/>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6426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92879B-C7BF-4394-8923-B39435FBF38B}"/>
              </a:ext>
            </a:extLst>
          </p:cNvPr>
          <p:cNvSpPr>
            <a:spLocks noGrp="1"/>
          </p:cNvSpPr>
          <p:nvPr>
            <p:ph type="body" sz="quarter" idx="14"/>
          </p:nvPr>
        </p:nvSpPr>
        <p:spPr/>
        <p:txBody>
          <a:bodyPr/>
          <a:lstStyle/>
          <a:p>
            <a:r>
              <a:rPr lang="en-US" b="1">
                <a:solidFill>
                  <a:schemeClr val="tx2"/>
                </a:solidFill>
                <a:cs typeface="Arial" panose="020B0604020202020204" pitchFamily="34" charset="0"/>
              </a:rPr>
              <a:t>Data use</a:t>
            </a:r>
            <a:endParaRPr lang="en-GB" b="1">
              <a:solidFill>
                <a:schemeClr val="tx2"/>
              </a:solidFill>
              <a:cs typeface="Arial" panose="020B0604020202020204" pitchFamily="34" charset="0"/>
            </a:endParaRPr>
          </a:p>
        </p:txBody>
      </p:sp>
      <p:sp>
        <p:nvSpPr>
          <p:cNvPr id="5" name="Text Placeholder 2">
            <a:extLst>
              <a:ext uri="{FF2B5EF4-FFF2-40B4-BE49-F238E27FC236}">
                <a16:creationId xmlns:a16="http://schemas.microsoft.com/office/drawing/2014/main" id="{ADE89AC1-6D77-4D90-98CF-449A10851A84}"/>
              </a:ext>
            </a:extLst>
          </p:cNvPr>
          <p:cNvSpPr txBox="1">
            <a:spLocks/>
          </p:cNvSpPr>
          <p:nvPr/>
        </p:nvSpPr>
        <p:spPr>
          <a:xfrm>
            <a:off x="542531" y="1728416"/>
            <a:ext cx="11106938" cy="48156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ct val="20000"/>
              </a:spcAft>
              <a:buClr>
                <a:schemeClr val="tx1"/>
              </a:buClr>
              <a:defRPr/>
            </a:pPr>
            <a:r>
              <a:rPr lang="en-US" altLang="en-US" sz="2400" dirty="0">
                <a:latin typeface="Arial" panose="020B0604020202020204" pitchFamily="34" charset="0"/>
              </a:rPr>
              <a:t>At health policy and management levels, data are </a:t>
            </a:r>
            <a:r>
              <a:rPr lang="en-US" altLang="en-US" sz="2400" b="1" dirty="0">
                <a:latin typeface="Arial" panose="020B0604020202020204" pitchFamily="34" charset="0"/>
              </a:rPr>
              <a:t>used</a:t>
            </a:r>
            <a:r>
              <a:rPr lang="en-US" altLang="en-US" sz="2400" dirty="0">
                <a:latin typeface="Arial" panose="020B0604020202020204" pitchFamily="34" charset="0"/>
              </a:rPr>
              <a:t> to:</a:t>
            </a:r>
          </a:p>
          <a:p>
            <a:pPr marL="891471" lvl="1" indent="-382059">
              <a:lnSpc>
                <a:spcPct val="100000"/>
              </a:lnSpc>
              <a:spcBef>
                <a:spcPts val="0"/>
              </a:spcBef>
              <a:spcAft>
                <a:spcPts val="400"/>
              </a:spcAft>
              <a:buClr>
                <a:schemeClr val="tx1"/>
              </a:buClr>
              <a:buFont typeface="Arial" charset="0"/>
              <a:buChar char="•"/>
              <a:defRPr/>
            </a:pPr>
            <a:r>
              <a:rPr lang="en-US" altLang="en-US" b="1" dirty="0">
                <a:latin typeface="Arial" panose="020B0604020202020204" pitchFamily="34" charset="0"/>
                <a:ea typeface="Century Gothic" charset="0"/>
                <a:cs typeface="Arial" panose="020B0604020202020204" pitchFamily="34" charset="0"/>
              </a:rPr>
              <a:t>Create or revise a program or strategic plan</a:t>
            </a:r>
          </a:p>
          <a:p>
            <a:pPr marL="891471" lvl="1" indent="-382059">
              <a:lnSpc>
                <a:spcPct val="100000"/>
              </a:lnSpc>
              <a:spcBef>
                <a:spcPts val="0"/>
              </a:spcBef>
              <a:spcAft>
                <a:spcPts val="400"/>
              </a:spcAft>
              <a:buClr>
                <a:schemeClr val="tx1"/>
              </a:buClr>
              <a:buFont typeface="Arial" charset="0"/>
              <a:buChar char="•"/>
              <a:defRPr/>
            </a:pPr>
            <a:r>
              <a:rPr lang="en-US" altLang="en-US" b="1" dirty="0">
                <a:latin typeface="Arial" panose="020B0604020202020204" pitchFamily="34" charset="0"/>
                <a:ea typeface="Century Gothic" charset="0"/>
                <a:cs typeface="Arial" panose="020B0604020202020204" pitchFamily="34" charset="0"/>
              </a:rPr>
              <a:t>Develop or revise a policy</a:t>
            </a:r>
          </a:p>
          <a:p>
            <a:pPr marL="891471" lvl="1" indent="-382059">
              <a:lnSpc>
                <a:spcPct val="100000"/>
              </a:lnSpc>
              <a:spcBef>
                <a:spcPts val="0"/>
              </a:spcBef>
              <a:spcAft>
                <a:spcPts val="400"/>
              </a:spcAft>
              <a:buClr>
                <a:schemeClr val="tx1"/>
              </a:buClr>
              <a:buFont typeface="Arial" charset="0"/>
              <a:buChar char="•"/>
              <a:defRPr/>
            </a:pPr>
            <a:r>
              <a:rPr lang="en-US" altLang="en-US" b="1" dirty="0">
                <a:latin typeface="Arial" panose="020B0604020202020204" pitchFamily="34" charset="0"/>
                <a:ea typeface="Century Gothic" charset="0"/>
                <a:cs typeface="Arial" panose="020B0604020202020204" pitchFamily="34" charset="0"/>
              </a:rPr>
              <a:t>Advocate support for a policy or program</a:t>
            </a:r>
          </a:p>
          <a:p>
            <a:pPr marL="891471" lvl="1" indent="-382059">
              <a:lnSpc>
                <a:spcPct val="100000"/>
              </a:lnSpc>
              <a:spcBef>
                <a:spcPts val="0"/>
              </a:spcBef>
              <a:spcAft>
                <a:spcPts val="400"/>
              </a:spcAft>
              <a:buClr>
                <a:schemeClr val="tx1"/>
              </a:buClr>
              <a:buFont typeface="Arial" charset="0"/>
              <a:buChar char="•"/>
              <a:defRPr/>
            </a:pPr>
            <a:r>
              <a:rPr lang="en-US" altLang="en-US" b="1" dirty="0">
                <a:latin typeface="Arial" panose="020B0604020202020204" pitchFamily="34" charset="0"/>
                <a:ea typeface="Century Gothic" charset="0"/>
                <a:cs typeface="Arial" panose="020B0604020202020204" pitchFamily="34" charset="0"/>
              </a:rPr>
              <a:t>Allocate resources </a:t>
            </a:r>
          </a:p>
          <a:p>
            <a:pPr marL="891471" lvl="1" indent="-382059">
              <a:lnSpc>
                <a:spcPct val="100000"/>
              </a:lnSpc>
              <a:spcBef>
                <a:spcPts val="0"/>
              </a:spcBef>
              <a:spcAft>
                <a:spcPts val="400"/>
              </a:spcAft>
              <a:buClr>
                <a:schemeClr val="tx1"/>
              </a:buClr>
              <a:buFont typeface="Arial" charset="0"/>
              <a:buChar char="•"/>
              <a:defRPr/>
            </a:pPr>
            <a:r>
              <a:rPr lang="en-US" altLang="en-US" b="1" dirty="0">
                <a:latin typeface="Arial" panose="020B0604020202020204" pitchFamily="34" charset="0"/>
                <a:ea typeface="Century Gothic" charset="0"/>
                <a:cs typeface="Arial" panose="020B0604020202020204" pitchFamily="34" charset="0"/>
              </a:rPr>
              <a:t>Monitor a program</a:t>
            </a:r>
          </a:p>
          <a:p>
            <a:pPr marL="891471" lvl="1" indent="-382059">
              <a:lnSpc>
                <a:spcPct val="100000"/>
              </a:lnSpc>
              <a:spcBef>
                <a:spcPts val="0"/>
              </a:spcBef>
              <a:spcAft>
                <a:spcPts val="400"/>
              </a:spcAft>
              <a:buClr>
                <a:schemeClr val="tx1"/>
              </a:buClr>
              <a:buFont typeface="Arial" charset="0"/>
              <a:buChar char="•"/>
              <a:defRPr/>
            </a:pPr>
            <a:r>
              <a:rPr lang="en-US" altLang="en-US" b="1" dirty="0">
                <a:latin typeface="Arial" panose="020B0604020202020204" pitchFamily="34" charset="0"/>
                <a:ea typeface="Century Gothic" charset="0"/>
                <a:cs typeface="Arial" panose="020B0604020202020204" pitchFamily="34" charset="0"/>
              </a:rPr>
              <a:t>Establish accountability</a:t>
            </a:r>
          </a:p>
          <a:p>
            <a:pPr marL="891471" lvl="1" indent="-382059">
              <a:lnSpc>
                <a:spcPct val="100000"/>
              </a:lnSpc>
              <a:spcBef>
                <a:spcPts val="0"/>
              </a:spcBef>
              <a:spcAft>
                <a:spcPts val="400"/>
              </a:spcAft>
              <a:buClr>
                <a:schemeClr val="tx1"/>
              </a:buClr>
              <a:buFont typeface="Arial" charset="0"/>
              <a:buChar char="•"/>
              <a:defRPr/>
            </a:pPr>
            <a:r>
              <a:rPr lang="en-US" altLang="en-US" b="1" dirty="0">
                <a:latin typeface="Arial" panose="020B0604020202020204" pitchFamily="34" charset="0"/>
                <a:ea typeface="Century Gothic" charset="0"/>
                <a:cs typeface="Arial" panose="020B0604020202020204" pitchFamily="34" charset="0"/>
              </a:rPr>
              <a:t>Strengthen service delivery</a:t>
            </a:r>
          </a:p>
          <a:p>
            <a:pPr marL="891471" lvl="1" indent="-382059">
              <a:lnSpc>
                <a:spcPct val="100000"/>
              </a:lnSpc>
              <a:spcBef>
                <a:spcPts val="0"/>
              </a:spcBef>
              <a:spcAft>
                <a:spcPts val="400"/>
              </a:spcAft>
              <a:buClr>
                <a:schemeClr val="tx1"/>
              </a:buClr>
              <a:buFont typeface="Arial" charset="0"/>
              <a:buChar char="•"/>
              <a:defRPr/>
            </a:pPr>
            <a:r>
              <a:rPr lang="en-US" altLang="en-US" b="1" dirty="0">
                <a:latin typeface="Arial" panose="020B0604020202020204" pitchFamily="34" charset="0"/>
                <a:ea typeface="Century Gothic" charset="0"/>
                <a:cs typeface="Arial" panose="020B0604020202020204" pitchFamily="34" charset="0"/>
              </a:rPr>
              <a:t>Quality improvement and quality assurance</a:t>
            </a:r>
          </a:p>
          <a:p>
            <a:pPr marL="434271" indent="-382059">
              <a:lnSpc>
                <a:spcPct val="100000"/>
              </a:lnSpc>
              <a:spcAft>
                <a:spcPct val="20000"/>
              </a:spcAft>
              <a:buClr>
                <a:schemeClr val="tx1"/>
              </a:buClr>
              <a:buFont typeface="Arial" charset="0"/>
              <a:buChar char="•"/>
              <a:defRPr/>
            </a:pPr>
            <a:r>
              <a:rPr lang="en-US" sz="2400" dirty="0">
                <a:latin typeface="Arial" panose="020B0604020202020204" pitchFamily="34" charset="0"/>
              </a:rPr>
              <a:t>Health providers use data for clinical care and quality improvement</a:t>
            </a:r>
          </a:p>
        </p:txBody>
      </p:sp>
      <p:sp>
        <p:nvSpPr>
          <p:cNvPr id="6" name="TextBox 5">
            <a:extLst>
              <a:ext uri="{FF2B5EF4-FFF2-40B4-BE49-F238E27FC236}">
                <a16:creationId xmlns:a16="http://schemas.microsoft.com/office/drawing/2014/main" id="{295FA670-6F0F-4152-9C82-EFFEA8092140}"/>
              </a:ext>
            </a:extLst>
          </p:cNvPr>
          <p:cNvSpPr txBox="1"/>
          <p:nvPr/>
        </p:nvSpPr>
        <p:spPr>
          <a:xfrm>
            <a:off x="3793731" y="999411"/>
            <a:ext cx="4854516" cy="654675"/>
          </a:xfrm>
          <a:prstGeom prst="rect">
            <a:avLst/>
          </a:prstGeom>
          <a:solidFill>
            <a:srgbClr val="CA5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200">
                <a:solidFill>
                  <a:prstClr val="white"/>
                </a:solidFill>
                <a:latin typeface="Arial" panose="020B0604020202020204" pitchFamily="34" charset="0"/>
                <a:cs typeface="Arial" panose="020B0604020202020204" pitchFamily="34" charset="0"/>
              </a:rPr>
              <a:t>Use Newborn Data for Decisions</a:t>
            </a:r>
            <a:endParaRPr lang="en-GB" sz="2200">
              <a:solidFill>
                <a:prstClr val="white"/>
              </a:solidFill>
              <a:latin typeface="Arial" panose="020B0604020202020204" pitchFamily="34" charset="0"/>
              <a:cs typeface="Arial" panose="020B0604020202020204" pitchFamily="34" charset="0"/>
            </a:endParaRPr>
          </a:p>
        </p:txBody>
      </p:sp>
      <p:pic>
        <p:nvPicPr>
          <p:cNvPr id="9" name="Picture 8" descr="Logo, company name&#10;&#10;Description automatically generated">
            <a:extLst>
              <a:ext uri="{FF2B5EF4-FFF2-40B4-BE49-F238E27FC236}">
                <a16:creationId xmlns:a16="http://schemas.microsoft.com/office/drawing/2014/main" id="{E7A8892D-3F30-337F-D04E-AB170D5168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Tree>
    <p:extLst>
      <p:ext uri="{BB962C8B-B14F-4D97-AF65-F5344CB8AC3E}">
        <p14:creationId xmlns:p14="http://schemas.microsoft.com/office/powerpoint/2010/main" val="183924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92879B-C7BF-4394-8923-B39435FBF38B}"/>
              </a:ext>
            </a:extLst>
          </p:cNvPr>
          <p:cNvSpPr>
            <a:spLocks noGrp="1"/>
          </p:cNvSpPr>
          <p:nvPr>
            <p:ph type="body" sz="quarter" idx="14"/>
          </p:nvPr>
        </p:nvSpPr>
        <p:spPr/>
        <p:txBody>
          <a:bodyPr/>
          <a:lstStyle/>
          <a:p>
            <a:r>
              <a:rPr lang="en-US" b="1">
                <a:solidFill>
                  <a:schemeClr val="tx2"/>
                </a:solidFill>
                <a:cs typeface="Arial" panose="020B0604020202020204" pitchFamily="34" charset="0"/>
              </a:rPr>
              <a:t>Data demand</a:t>
            </a:r>
            <a:endParaRPr lang="en-GB" b="1">
              <a:solidFill>
                <a:schemeClr val="tx2"/>
              </a:solidFill>
              <a:cs typeface="Arial" panose="020B0604020202020204" pitchFamily="34" charset="0"/>
            </a:endParaRPr>
          </a:p>
        </p:txBody>
      </p:sp>
      <p:sp>
        <p:nvSpPr>
          <p:cNvPr id="4" name="Rectangle 3">
            <a:extLst>
              <a:ext uri="{FF2B5EF4-FFF2-40B4-BE49-F238E27FC236}">
                <a16:creationId xmlns:a16="http://schemas.microsoft.com/office/drawing/2014/main" id="{2A3BD3D0-EE05-483E-A464-08D32F86AF84}"/>
              </a:ext>
            </a:extLst>
          </p:cNvPr>
          <p:cNvSpPr txBox="1">
            <a:spLocks noChangeArrowheads="1"/>
          </p:cNvSpPr>
          <p:nvPr/>
        </p:nvSpPr>
        <p:spPr>
          <a:xfrm>
            <a:off x="542531" y="2416628"/>
            <a:ext cx="9659088" cy="3102388"/>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1">
              <a:spcBef>
                <a:spcPct val="0"/>
              </a:spcBef>
            </a:pPr>
            <a:r>
              <a:rPr lang="en-US" altLang="en-US" sz="2800" kern="0" dirty="0">
                <a:solidFill>
                  <a:sysClr val="windowText" lastClr="000000"/>
                </a:solidFill>
                <a:latin typeface="Arial" panose="020B0604020202020204" pitchFamily="34" charset="0"/>
              </a:rPr>
              <a:t>Demand refers to the value the decision maker places on the information, and whether she or he is using it.</a:t>
            </a:r>
          </a:p>
          <a:p>
            <a:pPr lvl="1">
              <a:spcBef>
                <a:spcPct val="0"/>
              </a:spcBef>
            </a:pPr>
            <a:endParaRPr lang="en-US" altLang="en-US" sz="2800" kern="0" dirty="0">
              <a:solidFill>
                <a:sysClr val="windowText" lastClr="000000"/>
              </a:solidFill>
              <a:latin typeface="Arial" panose="020B0604020202020204" pitchFamily="34" charset="0"/>
            </a:endParaRPr>
          </a:p>
          <a:p>
            <a:pPr lvl="1"/>
            <a:r>
              <a:rPr lang="en-US" altLang="en-US" sz="2800" kern="0" dirty="0">
                <a:solidFill>
                  <a:sysClr val="windowText" lastClr="000000"/>
                </a:solidFill>
                <a:latin typeface="Arial" panose="020B0604020202020204" pitchFamily="34" charset="0"/>
              </a:rPr>
              <a:t>The decision maker </a:t>
            </a:r>
            <a:r>
              <a:rPr lang="en-US" altLang="en-US" sz="2800" b="1" kern="0" dirty="0">
                <a:solidFill>
                  <a:srgbClr val="40636D"/>
                </a:solidFill>
                <a:latin typeface="Arial" panose="020B0604020202020204" pitchFamily="34" charset="0"/>
              </a:rPr>
              <a:t>demands</a:t>
            </a:r>
            <a:r>
              <a:rPr lang="en-US" altLang="en-US" sz="2800" kern="0" dirty="0">
                <a:solidFill>
                  <a:srgbClr val="FFFF66"/>
                </a:solidFill>
                <a:latin typeface="Arial" panose="020B0604020202020204" pitchFamily="34" charset="0"/>
              </a:rPr>
              <a:t> </a:t>
            </a:r>
            <a:r>
              <a:rPr lang="en-US" altLang="en-US" sz="2800" kern="0" dirty="0">
                <a:solidFill>
                  <a:sysClr val="windowText" lastClr="000000"/>
                </a:solidFill>
                <a:latin typeface="Arial" panose="020B0604020202020204" pitchFamily="34" charset="0"/>
              </a:rPr>
              <a:t>information if she or he: </a:t>
            </a:r>
          </a:p>
          <a:p>
            <a:pPr marL="1348671" lvl="2" indent="-382059">
              <a:spcAft>
                <a:spcPct val="20000"/>
              </a:spcAft>
              <a:buClr>
                <a:schemeClr val="tx1"/>
              </a:buClr>
              <a:buFont typeface="Arial" charset="0"/>
              <a:buChar char="•"/>
              <a:defRPr/>
            </a:pPr>
            <a:r>
              <a:rPr lang="en-US" altLang="en-US" sz="2800" b="1" dirty="0">
                <a:latin typeface="Arial" panose="020B0604020202020204" pitchFamily="34" charset="0"/>
                <a:ea typeface="Century Gothic" charset="0"/>
                <a:cs typeface="Arial" panose="020B0604020202020204" pitchFamily="34" charset="0"/>
              </a:rPr>
              <a:t>Understands what information is needed to inform the decision</a:t>
            </a:r>
          </a:p>
          <a:p>
            <a:pPr marL="1348671" lvl="2" indent="-382059">
              <a:spcAft>
                <a:spcPct val="20000"/>
              </a:spcAft>
              <a:buClr>
                <a:schemeClr val="tx1"/>
              </a:buClr>
              <a:buFont typeface="Arial" charset="0"/>
              <a:buChar char="•"/>
              <a:defRPr/>
            </a:pPr>
            <a:r>
              <a:rPr lang="en-US" altLang="en-US" sz="2800" b="1" dirty="0">
                <a:latin typeface="Arial" panose="020B0604020202020204" pitchFamily="34" charset="0"/>
                <a:ea typeface="Century Gothic" charset="0"/>
                <a:cs typeface="Arial" panose="020B0604020202020204" pitchFamily="34" charset="0"/>
              </a:rPr>
              <a:t>Proactively seeks out the information needed</a:t>
            </a:r>
            <a:endParaRPr lang="en-US" altLang="en-US" sz="2800" kern="0" dirty="0">
              <a:solidFill>
                <a:sysClr val="windowText" lastClr="000000"/>
              </a:solidFill>
              <a:latin typeface="Arial" panose="020B0604020202020204" pitchFamily="34" charset="0"/>
            </a:endParaRPr>
          </a:p>
        </p:txBody>
      </p:sp>
      <p:pic>
        <p:nvPicPr>
          <p:cNvPr id="6" name="Picture 5" descr="Logo, company name&#10;&#10;Description automatically generated">
            <a:extLst>
              <a:ext uri="{FF2B5EF4-FFF2-40B4-BE49-F238E27FC236}">
                <a16:creationId xmlns:a16="http://schemas.microsoft.com/office/drawing/2014/main" id="{23EAC474-CAFE-6A91-03A7-2D6FD06BC2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Tree>
    <p:extLst>
      <p:ext uri="{BB962C8B-B14F-4D97-AF65-F5344CB8AC3E}">
        <p14:creationId xmlns:p14="http://schemas.microsoft.com/office/powerpoint/2010/main" val="293001784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92879B-C7BF-4394-8923-B39435FBF38B}"/>
              </a:ext>
            </a:extLst>
          </p:cNvPr>
          <p:cNvSpPr>
            <a:spLocks noGrp="1"/>
          </p:cNvSpPr>
          <p:nvPr>
            <p:ph type="body" sz="quarter" idx="14"/>
          </p:nvPr>
        </p:nvSpPr>
        <p:spPr>
          <a:xfrm>
            <a:off x="542531" y="942811"/>
            <a:ext cx="9107055" cy="837214"/>
          </a:xfrm>
        </p:spPr>
        <p:txBody>
          <a:bodyPr/>
          <a:lstStyle/>
          <a:p>
            <a:r>
              <a:rPr lang="en-US" b="1" dirty="0">
                <a:solidFill>
                  <a:schemeClr val="tx2"/>
                </a:solidFill>
                <a:cs typeface="Arial" panose="020B0604020202020204" pitchFamily="34" charset="0"/>
              </a:rPr>
              <a:t>What determines data demand and use?</a:t>
            </a:r>
            <a:endParaRPr lang="en-GB" b="1" dirty="0">
              <a:solidFill>
                <a:schemeClr val="tx2"/>
              </a:solidFill>
              <a:cs typeface="Arial" panose="020B0604020202020204" pitchFamily="34" charset="0"/>
            </a:endParaRPr>
          </a:p>
        </p:txBody>
      </p:sp>
      <p:pic>
        <p:nvPicPr>
          <p:cNvPr id="5" name="Picture 4">
            <a:extLst>
              <a:ext uri="{FF2B5EF4-FFF2-40B4-BE49-F238E27FC236}">
                <a16:creationId xmlns:a16="http://schemas.microsoft.com/office/drawing/2014/main" id="{10F7A985-E7A1-45A8-BB78-BDA92E254196}"/>
              </a:ext>
            </a:extLst>
          </p:cNvPr>
          <p:cNvPicPr>
            <a:picLocks noChangeAspect="1"/>
          </p:cNvPicPr>
          <p:nvPr/>
        </p:nvPicPr>
        <p:blipFill>
          <a:blip r:embed="rId3"/>
          <a:stretch>
            <a:fillRect/>
          </a:stretch>
        </p:blipFill>
        <p:spPr>
          <a:xfrm>
            <a:off x="3719506" y="2415474"/>
            <a:ext cx="4964392" cy="3849457"/>
          </a:xfrm>
          <a:prstGeom prst="rect">
            <a:avLst/>
          </a:prstGeom>
          <a:solidFill>
            <a:schemeClr val="bg1"/>
          </a:solidFill>
        </p:spPr>
      </p:pic>
      <p:sp>
        <p:nvSpPr>
          <p:cNvPr id="2" name="Rectangle 1">
            <a:extLst>
              <a:ext uri="{FF2B5EF4-FFF2-40B4-BE49-F238E27FC236}">
                <a16:creationId xmlns:a16="http://schemas.microsoft.com/office/drawing/2014/main" id="{F20C9E6A-0575-44E9-BC23-53C9DC8C89F4}"/>
              </a:ext>
            </a:extLst>
          </p:cNvPr>
          <p:cNvSpPr/>
          <p:nvPr/>
        </p:nvSpPr>
        <p:spPr>
          <a:xfrm>
            <a:off x="-132203" y="1738382"/>
            <a:ext cx="12456405" cy="5261810"/>
          </a:xfrm>
          <a:prstGeom prst="rect">
            <a:avLst/>
          </a:prstGeom>
          <a:solidFill>
            <a:schemeClr val="tx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Box 16">
            <a:extLst>
              <a:ext uri="{FF2B5EF4-FFF2-40B4-BE49-F238E27FC236}">
                <a16:creationId xmlns:a16="http://schemas.microsoft.com/office/drawing/2014/main" id="{615422CD-049B-4AAC-8026-395AA1EAD9CB}"/>
              </a:ext>
            </a:extLst>
          </p:cNvPr>
          <p:cNvSpPr txBox="1">
            <a:spLocks noChangeArrowheads="1"/>
          </p:cNvSpPr>
          <p:nvPr/>
        </p:nvSpPr>
        <p:spPr bwMode="auto">
          <a:xfrm>
            <a:off x="2244229" y="4505266"/>
            <a:ext cx="1917383" cy="47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878" tIns="50939" rIns="101878" bIns="50939">
            <a:spAutoFit/>
          </a:bodyPr>
          <a:lstStyle>
            <a:lvl1pPr eaLnBrk="0" hangingPunct="0">
              <a:spcBef>
                <a:spcPct val="20000"/>
              </a:spcBef>
              <a:buFont typeface="Arial" pitchFamily="34" charset="0"/>
              <a:buChar char="•"/>
              <a:defRPr sz="3200">
                <a:solidFill>
                  <a:srgbClr val="5F5F5F"/>
                </a:solidFill>
                <a:latin typeface="Gill Sans MT" pitchFamily="34" charset="0"/>
                <a:cs typeface="Arial" pitchFamily="34" charset="0"/>
              </a:defRPr>
            </a:lvl1pPr>
            <a:lvl2pPr marL="742950" indent="-285750" eaLnBrk="0" hangingPunct="0">
              <a:spcBef>
                <a:spcPct val="20000"/>
              </a:spcBef>
              <a:buFont typeface="Arial" pitchFamily="34" charset="0"/>
              <a:buChar char="•"/>
              <a:defRPr sz="2800">
                <a:solidFill>
                  <a:srgbClr val="5F5F5F"/>
                </a:solidFill>
                <a:latin typeface="Gill Sans MT" pitchFamily="34" charset="0"/>
                <a:cs typeface="Arial" pitchFamily="34" charset="0"/>
              </a:defRPr>
            </a:lvl2pPr>
            <a:lvl3pPr marL="1143000" indent="-228600" eaLnBrk="0" hangingPunct="0">
              <a:spcBef>
                <a:spcPct val="20000"/>
              </a:spcBef>
              <a:buFont typeface="Arial" pitchFamily="34" charset="0"/>
              <a:buChar char="•"/>
              <a:defRPr sz="2400">
                <a:solidFill>
                  <a:srgbClr val="5F5F5F"/>
                </a:solidFill>
                <a:latin typeface="Gill Sans MT" pitchFamily="34" charset="0"/>
                <a:cs typeface="Arial" pitchFamily="34" charset="0"/>
              </a:defRPr>
            </a:lvl3pPr>
            <a:lvl4pPr marL="1600200" indent="-228600" eaLnBrk="0" hangingPunct="0">
              <a:spcBef>
                <a:spcPct val="20000"/>
              </a:spcBef>
              <a:buFont typeface="Arial" pitchFamily="34" charset="0"/>
              <a:buChar char="•"/>
              <a:defRPr sz="2000">
                <a:solidFill>
                  <a:srgbClr val="5F5F5F"/>
                </a:solidFill>
                <a:latin typeface="Gill Sans MT" pitchFamily="34" charset="0"/>
                <a:cs typeface="Arial" pitchFamily="34" charset="0"/>
              </a:defRPr>
            </a:lvl4pPr>
            <a:lvl5pPr marL="2057400" indent="-228600" eaLnBrk="0" hangingPunct="0">
              <a:spcBef>
                <a:spcPct val="20000"/>
              </a:spcBef>
              <a:buFont typeface="Arial" pitchFamily="34" charset="0"/>
              <a:buChar char="•"/>
              <a:defRPr sz="2000">
                <a:solidFill>
                  <a:srgbClr val="5F5F5F"/>
                </a:solidFill>
                <a:latin typeface="Gill Sans MT"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rgbClr val="5F5F5F"/>
                </a:solidFill>
                <a:latin typeface="Gill Sans MT"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rgbClr val="5F5F5F"/>
                </a:solidFill>
                <a:latin typeface="Gill Sans MT"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rgbClr val="5F5F5F"/>
                </a:solidFill>
                <a:latin typeface="Gill Sans MT"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rgbClr val="5F5F5F"/>
                </a:solidFill>
                <a:latin typeface="Gill Sans MT" pitchFamily="34" charset="0"/>
                <a:cs typeface="Arial" pitchFamily="34" charset="0"/>
              </a:defRPr>
            </a:lvl9pPr>
          </a:lstStyle>
          <a:p>
            <a:pPr algn="ctr" eaLnBrk="1" hangingPunct="1">
              <a:spcBef>
                <a:spcPct val="50000"/>
              </a:spcBef>
              <a:buFontTx/>
              <a:buNone/>
            </a:pPr>
            <a:r>
              <a:rPr lang="en-US" altLang="en-US" sz="2400" b="1">
                <a:solidFill>
                  <a:schemeClr val="tx1"/>
                </a:solidFill>
                <a:latin typeface="Arial" panose="020B0604020202020204" pitchFamily="34" charset="0"/>
              </a:rPr>
              <a:t>POLITICS</a:t>
            </a:r>
          </a:p>
        </p:txBody>
      </p:sp>
      <p:sp>
        <p:nvSpPr>
          <p:cNvPr id="8" name="Text Box 17">
            <a:extLst>
              <a:ext uri="{FF2B5EF4-FFF2-40B4-BE49-F238E27FC236}">
                <a16:creationId xmlns:a16="http://schemas.microsoft.com/office/drawing/2014/main" id="{BA5B361C-84BE-4D0C-A90D-12D726B2EDF9}"/>
              </a:ext>
            </a:extLst>
          </p:cNvPr>
          <p:cNvSpPr txBox="1">
            <a:spLocks noChangeArrowheads="1"/>
          </p:cNvSpPr>
          <p:nvPr/>
        </p:nvSpPr>
        <p:spPr bwMode="auto">
          <a:xfrm>
            <a:off x="5237772" y="1910955"/>
            <a:ext cx="1927860" cy="47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878" tIns="50939" rIns="101878" bIns="50939">
            <a:spAutoFit/>
          </a:bodyPr>
          <a:lstStyle>
            <a:lvl1pPr eaLnBrk="0" hangingPunct="0">
              <a:spcBef>
                <a:spcPct val="20000"/>
              </a:spcBef>
              <a:buFont typeface="Arial" pitchFamily="34" charset="0"/>
              <a:buChar char="•"/>
              <a:defRPr sz="3200">
                <a:solidFill>
                  <a:srgbClr val="5F5F5F"/>
                </a:solidFill>
                <a:latin typeface="Gill Sans MT" pitchFamily="34" charset="0"/>
                <a:cs typeface="Arial" pitchFamily="34" charset="0"/>
              </a:defRPr>
            </a:lvl1pPr>
            <a:lvl2pPr marL="742950" indent="-285750" eaLnBrk="0" hangingPunct="0">
              <a:spcBef>
                <a:spcPct val="20000"/>
              </a:spcBef>
              <a:buFont typeface="Arial" pitchFamily="34" charset="0"/>
              <a:buChar char="•"/>
              <a:defRPr sz="2800">
                <a:solidFill>
                  <a:srgbClr val="5F5F5F"/>
                </a:solidFill>
                <a:latin typeface="Gill Sans MT" pitchFamily="34" charset="0"/>
                <a:cs typeface="Arial" pitchFamily="34" charset="0"/>
              </a:defRPr>
            </a:lvl2pPr>
            <a:lvl3pPr marL="1143000" indent="-228600" eaLnBrk="0" hangingPunct="0">
              <a:spcBef>
                <a:spcPct val="20000"/>
              </a:spcBef>
              <a:buFont typeface="Arial" pitchFamily="34" charset="0"/>
              <a:buChar char="•"/>
              <a:defRPr sz="2400">
                <a:solidFill>
                  <a:srgbClr val="5F5F5F"/>
                </a:solidFill>
                <a:latin typeface="Gill Sans MT" pitchFamily="34" charset="0"/>
                <a:cs typeface="Arial" pitchFamily="34" charset="0"/>
              </a:defRPr>
            </a:lvl3pPr>
            <a:lvl4pPr marL="1600200" indent="-228600" eaLnBrk="0" hangingPunct="0">
              <a:spcBef>
                <a:spcPct val="20000"/>
              </a:spcBef>
              <a:buFont typeface="Arial" pitchFamily="34" charset="0"/>
              <a:buChar char="•"/>
              <a:defRPr sz="2000">
                <a:solidFill>
                  <a:srgbClr val="5F5F5F"/>
                </a:solidFill>
                <a:latin typeface="Gill Sans MT" pitchFamily="34" charset="0"/>
                <a:cs typeface="Arial" pitchFamily="34" charset="0"/>
              </a:defRPr>
            </a:lvl4pPr>
            <a:lvl5pPr marL="2057400" indent="-228600" eaLnBrk="0" hangingPunct="0">
              <a:spcBef>
                <a:spcPct val="20000"/>
              </a:spcBef>
              <a:buFont typeface="Arial" pitchFamily="34" charset="0"/>
              <a:buChar char="•"/>
              <a:defRPr sz="2000">
                <a:solidFill>
                  <a:srgbClr val="5F5F5F"/>
                </a:solidFill>
                <a:latin typeface="Gill Sans MT"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rgbClr val="5F5F5F"/>
                </a:solidFill>
                <a:latin typeface="Gill Sans MT"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rgbClr val="5F5F5F"/>
                </a:solidFill>
                <a:latin typeface="Gill Sans MT"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rgbClr val="5F5F5F"/>
                </a:solidFill>
                <a:latin typeface="Gill Sans MT"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rgbClr val="5F5F5F"/>
                </a:solidFill>
                <a:latin typeface="Gill Sans MT" pitchFamily="34" charset="0"/>
                <a:cs typeface="Arial" pitchFamily="34" charset="0"/>
              </a:defRPr>
            </a:lvl9pPr>
          </a:lstStyle>
          <a:p>
            <a:pPr algn="ctr" eaLnBrk="1" hangingPunct="1">
              <a:spcBef>
                <a:spcPct val="50000"/>
              </a:spcBef>
              <a:buFontTx/>
              <a:buNone/>
            </a:pPr>
            <a:r>
              <a:rPr lang="en-US" altLang="en-US" sz="2400" b="1">
                <a:solidFill>
                  <a:schemeClr val="tx1"/>
                </a:solidFill>
                <a:latin typeface="Arial" panose="020B0604020202020204" pitchFamily="34" charset="0"/>
              </a:rPr>
              <a:t>CULTURE</a:t>
            </a:r>
          </a:p>
        </p:txBody>
      </p:sp>
      <p:sp>
        <p:nvSpPr>
          <p:cNvPr id="9" name="Text Box 18">
            <a:extLst>
              <a:ext uri="{FF2B5EF4-FFF2-40B4-BE49-F238E27FC236}">
                <a16:creationId xmlns:a16="http://schemas.microsoft.com/office/drawing/2014/main" id="{6242D647-E652-4581-B25B-9C4B389D84EE}"/>
              </a:ext>
            </a:extLst>
          </p:cNvPr>
          <p:cNvSpPr txBox="1">
            <a:spLocks noChangeArrowheads="1"/>
          </p:cNvSpPr>
          <p:nvPr/>
        </p:nvSpPr>
        <p:spPr bwMode="auto">
          <a:xfrm>
            <a:off x="8187551" y="4505266"/>
            <a:ext cx="1760220" cy="47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878" tIns="50939" rIns="101878" bIns="50939">
            <a:spAutoFit/>
          </a:bodyPr>
          <a:lstStyle>
            <a:lvl1pPr eaLnBrk="0" hangingPunct="0">
              <a:spcBef>
                <a:spcPct val="20000"/>
              </a:spcBef>
              <a:buFont typeface="Arial" pitchFamily="34" charset="0"/>
              <a:buChar char="•"/>
              <a:defRPr sz="3200">
                <a:solidFill>
                  <a:srgbClr val="5F5F5F"/>
                </a:solidFill>
                <a:latin typeface="Gill Sans MT" pitchFamily="34" charset="0"/>
                <a:cs typeface="Arial" pitchFamily="34" charset="0"/>
              </a:defRPr>
            </a:lvl1pPr>
            <a:lvl2pPr marL="742950" indent="-285750" eaLnBrk="0" hangingPunct="0">
              <a:spcBef>
                <a:spcPct val="20000"/>
              </a:spcBef>
              <a:buFont typeface="Arial" pitchFamily="34" charset="0"/>
              <a:buChar char="•"/>
              <a:defRPr sz="2800">
                <a:solidFill>
                  <a:srgbClr val="5F5F5F"/>
                </a:solidFill>
                <a:latin typeface="Gill Sans MT" pitchFamily="34" charset="0"/>
                <a:cs typeface="Arial" pitchFamily="34" charset="0"/>
              </a:defRPr>
            </a:lvl2pPr>
            <a:lvl3pPr marL="1143000" indent="-228600" eaLnBrk="0" hangingPunct="0">
              <a:spcBef>
                <a:spcPct val="20000"/>
              </a:spcBef>
              <a:buFont typeface="Arial" pitchFamily="34" charset="0"/>
              <a:buChar char="•"/>
              <a:defRPr sz="2400">
                <a:solidFill>
                  <a:srgbClr val="5F5F5F"/>
                </a:solidFill>
                <a:latin typeface="Gill Sans MT" pitchFamily="34" charset="0"/>
                <a:cs typeface="Arial" pitchFamily="34" charset="0"/>
              </a:defRPr>
            </a:lvl3pPr>
            <a:lvl4pPr marL="1600200" indent="-228600" eaLnBrk="0" hangingPunct="0">
              <a:spcBef>
                <a:spcPct val="20000"/>
              </a:spcBef>
              <a:buFont typeface="Arial" pitchFamily="34" charset="0"/>
              <a:buChar char="•"/>
              <a:defRPr sz="2000">
                <a:solidFill>
                  <a:srgbClr val="5F5F5F"/>
                </a:solidFill>
                <a:latin typeface="Gill Sans MT" pitchFamily="34" charset="0"/>
                <a:cs typeface="Arial" pitchFamily="34" charset="0"/>
              </a:defRPr>
            </a:lvl4pPr>
            <a:lvl5pPr marL="2057400" indent="-228600" eaLnBrk="0" hangingPunct="0">
              <a:spcBef>
                <a:spcPct val="20000"/>
              </a:spcBef>
              <a:buFont typeface="Arial" pitchFamily="34" charset="0"/>
              <a:buChar char="•"/>
              <a:defRPr sz="2000">
                <a:solidFill>
                  <a:srgbClr val="5F5F5F"/>
                </a:solidFill>
                <a:latin typeface="Gill Sans MT"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rgbClr val="5F5F5F"/>
                </a:solidFill>
                <a:latin typeface="Gill Sans MT"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rgbClr val="5F5F5F"/>
                </a:solidFill>
                <a:latin typeface="Gill Sans MT"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rgbClr val="5F5F5F"/>
                </a:solidFill>
                <a:latin typeface="Gill Sans MT"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rgbClr val="5F5F5F"/>
                </a:solidFill>
                <a:latin typeface="Gill Sans MT" pitchFamily="34" charset="0"/>
                <a:cs typeface="Arial" pitchFamily="34" charset="0"/>
              </a:defRPr>
            </a:lvl9pPr>
          </a:lstStyle>
          <a:p>
            <a:pPr algn="ctr" eaLnBrk="1" hangingPunct="1">
              <a:spcBef>
                <a:spcPct val="50000"/>
              </a:spcBef>
              <a:buFontTx/>
              <a:buNone/>
            </a:pPr>
            <a:r>
              <a:rPr lang="en-US" altLang="en-US" sz="2400" b="1">
                <a:solidFill>
                  <a:schemeClr val="tx1"/>
                </a:solidFill>
                <a:latin typeface="Arial" panose="020B0604020202020204" pitchFamily="34" charset="0"/>
              </a:rPr>
              <a:t>SOCIETY</a:t>
            </a:r>
          </a:p>
        </p:txBody>
      </p:sp>
      <p:sp>
        <p:nvSpPr>
          <p:cNvPr id="10" name="Text Box 19">
            <a:extLst>
              <a:ext uri="{FF2B5EF4-FFF2-40B4-BE49-F238E27FC236}">
                <a16:creationId xmlns:a16="http://schemas.microsoft.com/office/drawing/2014/main" id="{E53DD4BF-32A0-429A-AAA8-4FE00CA976F5}"/>
              </a:ext>
            </a:extLst>
          </p:cNvPr>
          <p:cNvSpPr txBox="1">
            <a:spLocks noChangeArrowheads="1"/>
          </p:cNvSpPr>
          <p:nvPr/>
        </p:nvSpPr>
        <p:spPr bwMode="auto">
          <a:xfrm>
            <a:off x="406369" y="6151274"/>
            <a:ext cx="11379261" cy="53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1878" tIns="50939" rIns="101878" bIns="50939">
            <a:spAutoFit/>
          </a:bodyPr>
          <a:lstStyle>
            <a:lvl1pPr eaLnBrk="0" hangingPunct="0">
              <a:spcBef>
                <a:spcPct val="20000"/>
              </a:spcBef>
              <a:buFont typeface="Arial" pitchFamily="34" charset="0"/>
              <a:buChar char="•"/>
              <a:defRPr sz="3200">
                <a:solidFill>
                  <a:srgbClr val="5F5F5F"/>
                </a:solidFill>
                <a:latin typeface="Gill Sans MT" pitchFamily="34" charset="0"/>
                <a:cs typeface="Arial" pitchFamily="34" charset="0"/>
              </a:defRPr>
            </a:lvl1pPr>
            <a:lvl2pPr marL="742950" indent="-285750" eaLnBrk="0" hangingPunct="0">
              <a:spcBef>
                <a:spcPct val="20000"/>
              </a:spcBef>
              <a:buFont typeface="Arial" pitchFamily="34" charset="0"/>
              <a:buChar char="•"/>
              <a:defRPr sz="2800">
                <a:solidFill>
                  <a:srgbClr val="5F5F5F"/>
                </a:solidFill>
                <a:latin typeface="Gill Sans MT" pitchFamily="34" charset="0"/>
                <a:cs typeface="Arial" pitchFamily="34" charset="0"/>
              </a:defRPr>
            </a:lvl2pPr>
            <a:lvl3pPr marL="1143000" indent="-228600" eaLnBrk="0" hangingPunct="0">
              <a:spcBef>
                <a:spcPct val="20000"/>
              </a:spcBef>
              <a:buFont typeface="Arial" pitchFamily="34" charset="0"/>
              <a:buChar char="•"/>
              <a:defRPr sz="2400">
                <a:solidFill>
                  <a:srgbClr val="5F5F5F"/>
                </a:solidFill>
                <a:latin typeface="Gill Sans MT" pitchFamily="34" charset="0"/>
                <a:cs typeface="Arial" pitchFamily="34" charset="0"/>
              </a:defRPr>
            </a:lvl3pPr>
            <a:lvl4pPr marL="1600200" indent="-228600" eaLnBrk="0" hangingPunct="0">
              <a:spcBef>
                <a:spcPct val="20000"/>
              </a:spcBef>
              <a:buFont typeface="Arial" pitchFamily="34" charset="0"/>
              <a:buChar char="•"/>
              <a:defRPr sz="2000">
                <a:solidFill>
                  <a:srgbClr val="5F5F5F"/>
                </a:solidFill>
                <a:latin typeface="Gill Sans MT" pitchFamily="34" charset="0"/>
                <a:cs typeface="Arial" pitchFamily="34" charset="0"/>
              </a:defRPr>
            </a:lvl4pPr>
            <a:lvl5pPr marL="2057400" indent="-228600" eaLnBrk="0" hangingPunct="0">
              <a:spcBef>
                <a:spcPct val="20000"/>
              </a:spcBef>
              <a:buFont typeface="Arial" pitchFamily="34" charset="0"/>
              <a:buChar char="•"/>
              <a:defRPr sz="2000">
                <a:solidFill>
                  <a:srgbClr val="5F5F5F"/>
                </a:solidFill>
                <a:latin typeface="Gill Sans MT"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rgbClr val="5F5F5F"/>
                </a:solidFill>
                <a:latin typeface="Gill Sans MT"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rgbClr val="5F5F5F"/>
                </a:solidFill>
                <a:latin typeface="Gill Sans MT"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rgbClr val="5F5F5F"/>
                </a:solidFill>
                <a:latin typeface="Gill Sans MT"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rgbClr val="5F5F5F"/>
                </a:solidFill>
                <a:latin typeface="Gill Sans MT" pitchFamily="34" charset="0"/>
                <a:cs typeface="Arial" pitchFamily="34" charset="0"/>
              </a:defRPr>
            </a:lvl9pPr>
          </a:lstStyle>
          <a:p>
            <a:pPr eaLnBrk="1" hangingPunct="1">
              <a:spcBef>
                <a:spcPct val="50000"/>
              </a:spcBef>
              <a:buFontTx/>
              <a:buNone/>
            </a:pPr>
            <a:r>
              <a:rPr lang="en-US" altLang="en-US" sz="2800" b="1">
                <a:solidFill>
                  <a:srgbClr val="40636D"/>
                </a:solidFill>
                <a:latin typeface="Arial" panose="020B0604020202020204" pitchFamily="34" charset="0"/>
              </a:rPr>
              <a:t>Decision making occurs in political, cultural, and social contexts</a:t>
            </a:r>
          </a:p>
        </p:txBody>
      </p:sp>
      <p:pic>
        <p:nvPicPr>
          <p:cNvPr id="11" name="Picture 10" descr="Logo, company name&#10;&#10;Description automatically generated">
            <a:extLst>
              <a:ext uri="{FF2B5EF4-FFF2-40B4-BE49-F238E27FC236}">
                <a16:creationId xmlns:a16="http://schemas.microsoft.com/office/drawing/2014/main" id="{BC0626DF-0CF9-AEDD-551F-B9BC192517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Tree>
    <p:extLst>
      <p:ext uri="{BB962C8B-B14F-4D97-AF65-F5344CB8AC3E}">
        <p14:creationId xmlns:p14="http://schemas.microsoft.com/office/powerpoint/2010/main" val="4810292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733652-41BB-4337-A53F-6BB59D5695C0}"/>
              </a:ext>
            </a:extLst>
          </p:cNvPr>
          <p:cNvSpPr>
            <a:spLocks noGrp="1"/>
          </p:cNvSpPr>
          <p:nvPr>
            <p:ph type="body" sz="quarter" idx="11"/>
          </p:nvPr>
        </p:nvSpPr>
        <p:spPr>
          <a:xfrm>
            <a:off x="4338202" y="2505601"/>
            <a:ext cx="5922583" cy="2143047"/>
          </a:xfrm>
        </p:spPr>
        <p:txBody>
          <a:bodyPr/>
          <a:lstStyle/>
          <a:p>
            <a:r>
              <a:rPr lang="en-US" sz="2800" dirty="0">
                <a:solidFill>
                  <a:schemeClr val="tx2"/>
                </a:solidFill>
              </a:rPr>
              <a:t>Session 7, Activity 2</a:t>
            </a:r>
            <a:r>
              <a:rPr lang="en-US" sz="3600" dirty="0">
                <a:solidFill>
                  <a:schemeClr val="tx2"/>
                </a:solidFill>
              </a:rPr>
              <a:t> </a:t>
            </a:r>
            <a:r>
              <a:rPr lang="en-US" sz="4400" dirty="0">
                <a:solidFill>
                  <a:schemeClr val="tx2"/>
                </a:solidFill>
              </a:rPr>
              <a:t>Brainstorm</a:t>
            </a:r>
            <a:endParaRPr lang="en-US" sz="2800" dirty="0">
              <a:solidFill>
                <a:schemeClr val="tx1"/>
              </a:solidFill>
              <a:latin typeface="+mn-lt"/>
              <a:ea typeface="+mn-ea"/>
              <a:cs typeface="+mn-cs"/>
            </a:endParaRPr>
          </a:p>
          <a:p>
            <a:r>
              <a:rPr lang="en-US" sz="2800" b="0" dirty="0">
                <a:latin typeface="+mn-lt"/>
                <a:ea typeface="+mn-ea"/>
                <a:cs typeface="+mn-cs"/>
              </a:rPr>
              <a:t>Identify and list the main barriers to data use for decision making</a:t>
            </a:r>
            <a:endParaRPr lang="en-GB" sz="2800" b="0" dirty="0">
              <a:latin typeface="+mn-lt"/>
              <a:ea typeface="+mn-ea"/>
              <a:cs typeface="+mn-cs"/>
            </a:endParaRPr>
          </a:p>
        </p:txBody>
      </p:sp>
      <p:pic>
        <p:nvPicPr>
          <p:cNvPr id="3" name="Picture 2" descr="Logo, company name&#10;&#10;Description automatically generated">
            <a:extLst>
              <a:ext uri="{FF2B5EF4-FFF2-40B4-BE49-F238E27FC236}">
                <a16:creationId xmlns:a16="http://schemas.microsoft.com/office/drawing/2014/main" id="{3D4ABD68-98C8-487E-BEAF-7A126032F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Tree>
    <p:extLst>
      <p:ext uri="{BB962C8B-B14F-4D97-AF65-F5344CB8AC3E}">
        <p14:creationId xmlns:p14="http://schemas.microsoft.com/office/powerpoint/2010/main" val="1166523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3D4ABD68-98C8-487E-BEAF-7A126032F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
        <p:nvSpPr>
          <p:cNvPr id="6" name="Text Placeholder 2">
            <a:extLst>
              <a:ext uri="{FF2B5EF4-FFF2-40B4-BE49-F238E27FC236}">
                <a16:creationId xmlns:a16="http://schemas.microsoft.com/office/drawing/2014/main" id="{B6786571-B2F9-4A10-A097-58831C6890EB}"/>
              </a:ext>
            </a:extLst>
          </p:cNvPr>
          <p:cNvSpPr txBox="1">
            <a:spLocks/>
          </p:cNvSpPr>
          <p:nvPr/>
        </p:nvSpPr>
        <p:spPr>
          <a:xfrm>
            <a:off x="4183820" y="2475002"/>
            <a:ext cx="7678059" cy="83721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69BC9E"/>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2"/>
                </a:solidFill>
                <a:latin typeface="Arial" panose="020B0604020202020204" pitchFamily="34" charset="0"/>
                <a:cs typeface="Arial" panose="020B0604020202020204" pitchFamily="34" charset="0"/>
              </a:rPr>
              <a:t>Session 1, Activity 3</a:t>
            </a:r>
          </a:p>
          <a:p>
            <a:r>
              <a:rPr lang="en-US" sz="4400" b="1" dirty="0">
                <a:solidFill>
                  <a:schemeClr val="tx2"/>
                </a:solidFill>
                <a:latin typeface="Arial" panose="020B0604020202020204" pitchFamily="34" charset="0"/>
                <a:cs typeface="Arial" panose="020B0604020202020204" pitchFamily="34" charset="0"/>
              </a:rPr>
              <a:t>Discussion</a:t>
            </a:r>
            <a:r>
              <a:rPr lang="en-US" sz="4000" b="1" dirty="0">
                <a:solidFill>
                  <a:schemeClr val="tx2"/>
                </a:solidFill>
                <a:latin typeface="Arial" panose="020B0604020202020204" pitchFamily="34" charset="0"/>
                <a:cs typeface="Arial" panose="020B0604020202020204" pitchFamily="34" charset="0"/>
              </a:rPr>
              <a:t> </a:t>
            </a:r>
            <a:endParaRPr lang="en-GB" sz="4000" b="1" dirty="0">
              <a:solidFill>
                <a:schemeClr val="tx2"/>
              </a:solidFill>
              <a:latin typeface="Arial" panose="020B0604020202020204" pitchFamily="34" charset="0"/>
              <a:cs typeface="Arial" panose="020B0604020202020204" pitchFamily="34" charset="0"/>
            </a:endParaRPr>
          </a:p>
        </p:txBody>
      </p:sp>
      <p:sp>
        <p:nvSpPr>
          <p:cNvPr id="7" name="Text Placeholder 2">
            <a:extLst>
              <a:ext uri="{FF2B5EF4-FFF2-40B4-BE49-F238E27FC236}">
                <a16:creationId xmlns:a16="http://schemas.microsoft.com/office/drawing/2014/main" id="{25673FA6-4715-4E90-9897-E5E4A8D0BA13}"/>
              </a:ext>
            </a:extLst>
          </p:cNvPr>
          <p:cNvSpPr txBox="1">
            <a:spLocks/>
          </p:cNvSpPr>
          <p:nvPr/>
        </p:nvSpPr>
        <p:spPr>
          <a:xfrm>
            <a:off x="4183821" y="3717316"/>
            <a:ext cx="4690672" cy="2590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tx2"/>
                </a:solidFill>
              </a:rPr>
              <a:t>Participants set training values and follow them</a:t>
            </a:r>
          </a:p>
        </p:txBody>
      </p:sp>
    </p:spTree>
    <p:extLst>
      <p:ext uri="{BB962C8B-B14F-4D97-AF65-F5344CB8AC3E}">
        <p14:creationId xmlns:p14="http://schemas.microsoft.com/office/powerpoint/2010/main" val="159309392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92879B-C7BF-4394-8923-B39435FBF38B}"/>
              </a:ext>
            </a:extLst>
          </p:cNvPr>
          <p:cNvSpPr>
            <a:spLocks noGrp="1"/>
          </p:cNvSpPr>
          <p:nvPr>
            <p:ph type="body" sz="quarter" idx="14"/>
          </p:nvPr>
        </p:nvSpPr>
        <p:spPr/>
        <p:txBody>
          <a:bodyPr/>
          <a:lstStyle/>
          <a:p>
            <a:r>
              <a:rPr lang="en-US" b="1" dirty="0">
                <a:solidFill>
                  <a:schemeClr val="tx2"/>
                </a:solidFill>
                <a:cs typeface="Arial" panose="020B0604020202020204" pitchFamily="34" charset="0"/>
              </a:rPr>
              <a:t>Data are often underused due to…</a:t>
            </a:r>
            <a:endParaRPr lang="en-GB" b="1" dirty="0">
              <a:solidFill>
                <a:schemeClr val="tx2"/>
              </a:solidFill>
              <a:cs typeface="Arial" panose="020B0604020202020204" pitchFamily="34" charset="0"/>
            </a:endParaRPr>
          </a:p>
        </p:txBody>
      </p:sp>
      <p:pic>
        <p:nvPicPr>
          <p:cNvPr id="7" name="Picture 6" descr="Logo, company name&#10;&#10;Description automatically generated">
            <a:extLst>
              <a:ext uri="{FF2B5EF4-FFF2-40B4-BE49-F238E27FC236}">
                <a16:creationId xmlns:a16="http://schemas.microsoft.com/office/drawing/2014/main" id="{34A6209F-BC2C-4E91-A886-71FF8A58AA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1107" y="128924"/>
            <a:ext cx="1118728" cy="1048395"/>
          </a:xfrm>
          <a:prstGeom prst="rect">
            <a:avLst/>
          </a:prstGeom>
        </p:spPr>
      </p:pic>
      <p:sp>
        <p:nvSpPr>
          <p:cNvPr id="4" name="Rectangle 3">
            <a:extLst>
              <a:ext uri="{FF2B5EF4-FFF2-40B4-BE49-F238E27FC236}">
                <a16:creationId xmlns:a16="http://schemas.microsoft.com/office/drawing/2014/main" id="{347D9BF4-469B-489F-A54C-7138BF541F1B}"/>
              </a:ext>
            </a:extLst>
          </p:cNvPr>
          <p:cNvSpPr txBox="1">
            <a:spLocks noChangeArrowheads="1"/>
          </p:cNvSpPr>
          <p:nvPr/>
        </p:nvSpPr>
        <p:spPr>
          <a:xfrm>
            <a:off x="933225" y="1674607"/>
            <a:ext cx="10631246" cy="44631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ct val="0"/>
              </a:spcBef>
            </a:pPr>
            <a:r>
              <a:rPr lang="en-US" altLang="en-US" sz="2700" dirty="0">
                <a:latin typeface="Arial" panose="020B0604020202020204" pitchFamily="34" charset="0"/>
              </a:rPr>
              <a:t>Organizational structures</a:t>
            </a:r>
          </a:p>
          <a:p>
            <a:pPr marL="457200" indent="-457200">
              <a:lnSpc>
                <a:spcPct val="120000"/>
              </a:lnSpc>
              <a:spcBef>
                <a:spcPct val="0"/>
              </a:spcBef>
            </a:pPr>
            <a:r>
              <a:rPr lang="en-US" altLang="en-US" sz="2700" dirty="0">
                <a:latin typeface="Arial" panose="020B0604020202020204" pitchFamily="34" charset="0"/>
              </a:rPr>
              <a:t>Lack of a “data culture” among decision makers</a:t>
            </a:r>
          </a:p>
          <a:p>
            <a:pPr marL="457200" indent="-457200">
              <a:lnSpc>
                <a:spcPct val="120000"/>
              </a:lnSpc>
              <a:spcBef>
                <a:spcPct val="0"/>
              </a:spcBef>
            </a:pPr>
            <a:r>
              <a:rPr lang="en-US" altLang="en-US" sz="2700" dirty="0">
                <a:latin typeface="Arial" panose="020B0604020202020204" pitchFamily="34" charset="0"/>
              </a:rPr>
              <a:t>Low staff motivation</a:t>
            </a:r>
          </a:p>
          <a:p>
            <a:pPr marL="457200" indent="-457200">
              <a:lnSpc>
                <a:spcPct val="120000"/>
              </a:lnSpc>
              <a:spcBef>
                <a:spcPct val="0"/>
              </a:spcBef>
            </a:pPr>
            <a:r>
              <a:rPr lang="en-US" altLang="en-US" sz="2700" dirty="0">
                <a:latin typeface="Arial" panose="020B0604020202020204" pitchFamily="34" charset="0"/>
              </a:rPr>
              <a:t>Lack of technical skills and technology, particularly at local levels </a:t>
            </a:r>
          </a:p>
          <a:p>
            <a:pPr marL="457200" indent="-457200">
              <a:lnSpc>
                <a:spcPct val="120000"/>
              </a:lnSpc>
              <a:spcBef>
                <a:spcPct val="0"/>
              </a:spcBef>
            </a:pPr>
            <a:r>
              <a:rPr lang="en-US" altLang="en-US" sz="2700" dirty="0">
                <a:latin typeface="Arial" panose="020B0604020202020204" pitchFamily="34" charset="0"/>
              </a:rPr>
              <a:t>Ad hoc and unsustainable training</a:t>
            </a:r>
          </a:p>
          <a:p>
            <a:pPr marL="457200" indent="-457200">
              <a:lnSpc>
                <a:spcPct val="120000"/>
              </a:lnSpc>
              <a:spcBef>
                <a:spcPct val="0"/>
              </a:spcBef>
            </a:pPr>
            <a:r>
              <a:rPr lang="en-US" altLang="en-US" sz="2700" dirty="0">
                <a:latin typeface="Arial" panose="020B0604020202020204" pitchFamily="34" charset="0"/>
              </a:rPr>
              <a:t>Structural constraints: roads, telecommunications</a:t>
            </a:r>
          </a:p>
          <a:p>
            <a:pPr marL="457200" indent="-457200">
              <a:lnSpc>
                <a:spcPct val="120000"/>
              </a:lnSpc>
              <a:spcBef>
                <a:spcPct val="0"/>
              </a:spcBef>
            </a:pPr>
            <a:r>
              <a:rPr lang="en-US" altLang="en-US" sz="2700" dirty="0">
                <a:latin typeface="Arial" panose="020B0604020202020204" pitchFamily="34" charset="0"/>
              </a:rPr>
              <a:t>Unclear staff roles and poor flow of information</a:t>
            </a:r>
          </a:p>
          <a:p>
            <a:pPr marL="457200" indent="-457200">
              <a:lnSpc>
                <a:spcPct val="120000"/>
              </a:lnSpc>
              <a:spcBef>
                <a:spcPct val="0"/>
              </a:spcBef>
            </a:pPr>
            <a:r>
              <a:rPr lang="en-US" altLang="en-US" sz="2700" dirty="0">
                <a:latin typeface="Arial" panose="020B0604020202020204" pitchFamily="34" charset="0"/>
              </a:rPr>
              <a:t>Poor funding for M&amp;E</a:t>
            </a:r>
          </a:p>
          <a:p>
            <a:pPr marL="457200" indent="-457200">
              <a:lnSpc>
                <a:spcPct val="120000"/>
              </a:lnSpc>
              <a:spcBef>
                <a:spcPct val="0"/>
              </a:spcBef>
            </a:pPr>
            <a:r>
              <a:rPr lang="en-US" altLang="en-US" sz="2700" dirty="0">
                <a:latin typeface="Arial" panose="020B0604020202020204" pitchFamily="34" charset="0"/>
              </a:rPr>
              <a:t>Political interference</a:t>
            </a:r>
          </a:p>
        </p:txBody>
      </p:sp>
    </p:spTree>
    <p:extLst>
      <p:ext uri="{BB962C8B-B14F-4D97-AF65-F5344CB8AC3E}">
        <p14:creationId xmlns:p14="http://schemas.microsoft.com/office/powerpoint/2010/main" val="119755123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BC8535E1-D3BF-4FD6-B014-8ACD9005331F}"/>
              </a:ext>
            </a:extLst>
          </p:cNvPr>
          <p:cNvPicPr>
            <a:picLocks noChangeAspect="1"/>
          </p:cNvPicPr>
          <p:nvPr/>
        </p:nvPicPr>
        <p:blipFill rotWithShape="1">
          <a:blip r:embed="rId3">
            <a:extLst>
              <a:ext uri="{28A0092B-C50C-407E-A947-70E740481C1C}">
                <a14:useLocalDpi xmlns:a14="http://schemas.microsoft.com/office/drawing/2010/main" val="0"/>
              </a:ext>
            </a:extLst>
          </a:blip>
          <a:srcRect b="6283"/>
          <a:stretch/>
        </p:blipFill>
        <p:spPr>
          <a:xfrm>
            <a:off x="5428357" y="4375438"/>
            <a:ext cx="2681154" cy="2011836"/>
          </a:xfrm>
          <a:prstGeom prst="rect">
            <a:avLst/>
          </a:prstGeom>
          <a:ln>
            <a:noFill/>
          </a:ln>
        </p:spPr>
      </p:pic>
      <p:grpSp>
        <p:nvGrpSpPr>
          <p:cNvPr id="37" name="Group 36">
            <a:extLst>
              <a:ext uri="{FF2B5EF4-FFF2-40B4-BE49-F238E27FC236}">
                <a16:creationId xmlns:a16="http://schemas.microsoft.com/office/drawing/2014/main" id="{5C2B3132-64C6-458A-9197-C0AB33ADA105}"/>
              </a:ext>
            </a:extLst>
          </p:cNvPr>
          <p:cNvGrpSpPr/>
          <p:nvPr/>
        </p:nvGrpSpPr>
        <p:grpSpPr>
          <a:xfrm>
            <a:off x="8087129" y="4789585"/>
            <a:ext cx="4669885" cy="2011837"/>
            <a:chOff x="8087129" y="4789585"/>
            <a:chExt cx="4669885" cy="2011837"/>
          </a:xfrm>
        </p:grpSpPr>
        <p:pic>
          <p:nvPicPr>
            <p:cNvPr id="39" name="Picture 38">
              <a:extLst>
                <a:ext uri="{FF2B5EF4-FFF2-40B4-BE49-F238E27FC236}">
                  <a16:creationId xmlns:a16="http://schemas.microsoft.com/office/drawing/2014/main" id="{30EF2155-0435-441D-AFDD-C127D156406C}"/>
                </a:ext>
              </a:extLst>
            </p:cNvPr>
            <p:cNvPicPr>
              <a:picLocks noChangeAspect="1"/>
            </p:cNvPicPr>
            <p:nvPr/>
          </p:nvPicPr>
          <p:blipFill>
            <a:blip r:embed="rId4"/>
            <a:stretch>
              <a:fillRect/>
            </a:stretch>
          </p:blipFill>
          <p:spPr>
            <a:xfrm>
              <a:off x="8087129" y="4789585"/>
              <a:ext cx="4669885" cy="2011837"/>
            </a:xfrm>
            <a:prstGeom prst="rect">
              <a:avLst/>
            </a:prstGeom>
          </p:spPr>
        </p:pic>
        <p:sp>
          <p:nvSpPr>
            <p:cNvPr id="40" name="Rectangle 39">
              <a:extLst>
                <a:ext uri="{FF2B5EF4-FFF2-40B4-BE49-F238E27FC236}">
                  <a16:creationId xmlns:a16="http://schemas.microsoft.com/office/drawing/2014/main" id="{F0B5C224-A134-429C-8CC5-54A0B1274F84}"/>
                </a:ext>
              </a:extLst>
            </p:cNvPr>
            <p:cNvSpPr/>
            <p:nvPr/>
          </p:nvSpPr>
          <p:spPr>
            <a:xfrm>
              <a:off x="8441481" y="5632120"/>
              <a:ext cx="1374872" cy="349412"/>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ext Placeholder 2">
            <a:extLst>
              <a:ext uri="{FF2B5EF4-FFF2-40B4-BE49-F238E27FC236}">
                <a16:creationId xmlns:a16="http://schemas.microsoft.com/office/drawing/2014/main" id="{7A92879B-C7BF-4394-8923-B39435FBF38B}"/>
              </a:ext>
            </a:extLst>
          </p:cNvPr>
          <p:cNvSpPr>
            <a:spLocks noGrp="1"/>
          </p:cNvSpPr>
          <p:nvPr>
            <p:ph type="body" sz="quarter" idx="4294967295"/>
          </p:nvPr>
        </p:nvSpPr>
        <p:spPr>
          <a:xfrm>
            <a:off x="7799" y="25365"/>
            <a:ext cx="9105900" cy="838200"/>
          </a:xfrm>
          <a:prstGeom prst="rect">
            <a:avLst/>
          </a:prstGeom>
        </p:spPr>
        <p:txBody>
          <a:bodyPr/>
          <a:lstStyle/>
          <a:p>
            <a:pPr marL="0" indent="0">
              <a:buNone/>
            </a:pPr>
            <a:r>
              <a:rPr lang="en-US" b="1">
                <a:solidFill>
                  <a:schemeClr val="tx2"/>
                </a:solidFill>
                <a:cs typeface="Arial" panose="020B0604020202020204" pitchFamily="34" charset="0"/>
              </a:rPr>
              <a:t>The PRISM Conceptual Model</a:t>
            </a:r>
            <a:endParaRPr lang="en-GB" b="1">
              <a:solidFill>
                <a:schemeClr val="tx2"/>
              </a:solidFill>
              <a:cs typeface="Arial" panose="020B0604020202020204" pitchFamily="34" charset="0"/>
            </a:endParaRPr>
          </a:p>
        </p:txBody>
      </p:sp>
      <p:grpSp>
        <p:nvGrpSpPr>
          <p:cNvPr id="8" name="Group 7">
            <a:extLst>
              <a:ext uri="{FF2B5EF4-FFF2-40B4-BE49-F238E27FC236}">
                <a16:creationId xmlns:a16="http://schemas.microsoft.com/office/drawing/2014/main" id="{1F1F3993-C95B-4FEA-992A-BCDD51E7C915}"/>
              </a:ext>
            </a:extLst>
          </p:cNvPr>
          <p:cNvGrpSpPr/>
          <p:nvPr/>
        </p:nvGrpSpPr>
        <p:grpSpPr>
          <a:xfrm>
            <a:off x="253549" y="597925"/>
            <a:ext cx="11644776" cy="6128544"/>
            <a:chOff x="1441152" y="1567656"/>
            <a:chExt cx="6730696" cy="5642769"/>
          </a:xfrm>
        </p:grpSpPr>
        <p:sp>
          <p:nvSpPr>
            <p:cNvPr id="28" name="AutoShape 7">
              <a:extLst>
                <a:ext uri="{FF2B5EF4-FFF2-40B4-BE49-F238E27FC236}">
                  <a16:creationId xmlns:a16="http://schemas.microsoft.com/office/drawing/2014/main" id="{0CE0F3CB-EDE4-46D6-838B-E0E54B575566}"/>
                </a:ext>
              </a:extLst>
            </p:cNvPr>
            <p:cNvSpPr>
              <a:spLocks noChangeShapeType="1"/>
            </p:cNvSpPr>
            <p:nvPr/>
          </p:nvSpPr>
          <p:spPr bwMode="auto">
            <a:xfrm>
              <a:off x="6124043" y="3916362"/>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7" name="AutoShape 8">
              <a:extLst>
                <a:ext uri="{FF2B5EF4-FFF2-40B4-BE49-F238E27FC236}">
                  <a16:creationId xmlns:a16="http://schemas.microsoft.com/office/drawing/2014/main" id="{6930FCBB-6730-4BB5-B80E-2F7D7EED8A63}"/>
                </a:ext>
              </a:extLst>
            </p:cNvPr>
            <p:cNvSpPr>
              <a:spLocks noChangeShapeType="1"/>
            </p:cNvSpPr>
            <p:nvPr/>
          </p:nvSpPr>
          <p:spPr bwMode="auto">
            <a:xfrm>
              <a:off x="5053672" y="3916362"/>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9" name="Text Box 12">
              <a:extLst>
                <a:ext uri="{FF2B5EF4-FFF2-40B4-BE49-F238E27FC236}">
                  <a16:creationId xmlns:a16="http://schemas.microsoft.com/office/drawing/2014/main" id="{5A8D2DA8-FE46-4F89-A85A-FC72E63CDE54}"/>
                </a:ext>
              </a:extLst>
            </p:cNvPr>
            <p:cNvSpPr txBox="1">
              <a:spLocks noChangeArrowheads="1"/>
            </p:cNvSpPr>
            <p:nvPr/>
          </p:nvSpPr>
          <p:spPr bwMode="auto">
            <a:xfrm>
              <a:off x="7441598" y="3522662"/>
              <a:ext cx="730250" cy="752475"/>
            </a:xfrm>
            <a:prstGeom prst="rect">
              <a:avLst/>
            </a:prstGeom>
            <a:solidFill>
              <a:schemeClr val="tx2">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u="none" strike="noStrike" kern="1200" cap="none" spc="0" normalizeH="0" baseline="0" noProof="0" dirty="0">
                  <a:ln>
                    <a:noFill/>
                  </a:ln>
                  <a:solidFill>
                    <a:srgbClr val="FFFFFF"/>
                  </a:solidFill>
                  <a:effectLst/>
                  <a:uLnTx/>
                  <a:uFillTx/>
                  <a:latin typeface="Arial" panose="020B0604020202020204" pitchFamily="34" charset="0"/>
                  <a:ea typeface="Century Gothic" charset="0"/>
                  <a:cs typeface="Arial" panose="020B0604020202020204" pitchFamily="34" charset="0"/>
                </a:rPr>
                <a:t>Improved health status</a:t>
              </a:r>
              <a:endParaRPr kumimoji="0" lang="en-US" altLang="en-US" sz="14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10" name="AutoShape 6">
              <a:extLst>
                <a:ext uri="{FF2B5EF4-FFF2-40B4-BE49-F238E27FC236}">
                  <a16:creationId xmlns:a16="http://schemas.microsoft.com/office/drawing/2014/main" id="{F9608E23-585A-4C9E-9DF2-1C261E12CDF2}"/>
                </a:ext>
              </a:extLst>
            </p:cNvPr>
            <p:cNvSpPr>
              <a:spLocks noChangeShapeType="1"/>
            </p:cNvSpPr>
            <p:nvPr/>
          </p:nvSpPr>
          <p:spPr bwMode="auto">
            <a:xfrm>
              <a:off x="7236202" y="3916362"/>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11" name="AutoShape 19">
              <a:extLst>
                <a:ext uri="{FF2B5EF4-FFF2-40B4-BE49-F238E27FC236}">
                  <a16:creationId xmlns:a16="http://schemas.microsoft.com/office/drawing/2014/main" id="{5BEF81D2-BAA4-40F9-A48F-2C6FE990AA7C}"/>
                </a:ext>
              </a:extLst>
            </p:cNvPr>
            <p:cNvSpPr>
              <a:spLocks noChangeArrowheads="1"/>
            </p:cNvSpPr>
            <p:nvPr/>
          </p:nvSpPr>
          <p:spPr bwMode="auto">
            <a:xfrm>
              <a:off x="5453062" y="3978275"/>
              <a:ext cx="146050" cy="141287"/>
            </a:xfrm>
            <a:prstGeom prst="downArrow">
              <a:avLst>
                <a:gd name="adj1" fmla="val 50000"/>
                <a:gd name="adj2" fmla="val 25000"/>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12" name="AutoShape 18">
              <a:extLst>
                <a:ext uri="{FF2B5EF4-FFF2-40B4-BE49-F238E27FC236}">
                  <a16:creationId xmlns:a16="http://schemas.microsoft.com/office/drawing/2014/main" id="{4F4730CF-1D96-4783-86C2-A6AEE9FDC139}"/>
                </a:ext>
              </a:extLst>
            </p:cNvPr>
            <p:cNvSpPr>
              <a:spLocks noChangeArrowheads="1"/>
            </p:cNvSpPr>
            <p:nvPr/>
          </p:nvSpPr>
          <p:spPr bwMode="auto">
            <a:xfrm>
              <a:off x="5754687" y="3978275"/>
              <a:ext cx="130175" cy="141287"/>
            </a:xfrm>
            <a:prstGeom prst="upArrow">
              <a:avLst>
                <a:gd name="adj1" fmla="val 50000"/>
                <a:gd name="adj2" fmla="val 27134"/>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13" name="Rectangle 26">
              <a:extLst>
                <a:ext uri="{FF2B5EF4-FFF2-40B4-BE49-F238E27FC236}">
                  <a16:creationId xmlns:a16="http://schemas.microsoft.com/office/drawing/2014/main" id="{0713E6A5-DC86-44AF-A714-965380136186}"/>
                </a:ext>
              </a:extLst>
            </p:cNvPr>
            <p:cNvSpPr>
              <a:spLocks noChangeArrowheads="1"/>
            </p:cNvSpPr>
            <p:nvPr/>
          </p:nvSpPr>
          <p:spPr bwMode="auto">
            <a:xfrm>
              <a:off x="1447503" y="1567656"/>
              <a:ext cx="2579985" cy="261937"/>
            </a:xfrm>
            <a:prstGeom prst="rect">
              <a:avLst/>
            </a:prstGeom>
            <a:solidFill>
              <a:srgbClr val="39373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INPUTS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Rectangle 25">
              <a:extLst>
                <a:ext uri="{FF2B5EF4-FFF2-40B4-BE49-F238E27FC236}">
                  <a16:creationId xmlns:a16="http://schemas.microsoft.com/office/drawing/2014/main" id="{91793AD8-2C30-45F6-B46C-9DF6E68E5DB9}"/>
                </a:ext>
              </a:extLst>
            </p:cNvPr>
            <p:cNvSpPr>
              <a:spLocks noChangeArrowheads="1"/>
            </p:cNvSpPr>
            <p:nvPr/>
          </p:nvSpPr>
          <p:spPr bwMode="auto">
            <a:xfrm>
              <a:off x="4092575" y="1576309"/>
              <a:ext cx="1049337" cy="261938"/>
            </a:xfrm>
            <a:prstGeom prst="rect">
              <a:avLst/>
            </a:prstGeom>
            <a:solidFill>
              <a:srgbClr val="27272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PROCESSES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Rectangle 21">
              <a:extLst>
                <a:ext uri="{FF2B5EF4-FFF2-40B4-BE49-F238E27FC236}">
                  <a16:creationId xmlns:a16="http://schemas.microsoft.com/office/drawing/2014/main" id="{ECDC869A-E2CC-4FD0-858A-50603EA7E34F}"/>
                </a:ext>
              </a:extLst>
            </p:cNvPr>
            <p:cNvSpPr>
              <a:spLocks noChangeArrowheads="1"/>
            </p:cNvSpPr>
            <p:nvPr/>
          </p:nvSpPr>
          <p:spPr bwMode="auto">
            <a:xfrm>
              <a:off x="5210175" y="1576309"/>
              <a:ext cx="838200" cy="261938"/>
            </a:xfrm>
            <a:prstGeom prst="rect">
              <a:avLst/>
            </a:prstGeom>
            <a:solidFill>
              <a:srgbClr val="272727"/>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OUTPUTS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6" name="Rectangle 24">
              <a:extLst>
                <a:ext uri="{FF2B5EF4-FFF2-40B4-BE49-F238E27FC236}">
                  <a16:creationId xmlns:a16="http://schemas.microsoft.com/office/drawing/2014/main" id="{B879807A-1383-4A7D-92E2-B1D69B9DDBE3}"/>
                </a:ext>
              </a:extLst>
            </p:cNvPr>
            <p:cNvSpPr>
              <a:spLocks noChangeArrowheads="1"/>
            </p:cNvSpPr>
            <p:nvPr/>
          </p:nvSpPr>
          <p:spPr bwMode="auto">
            <a:xfrm>
              <a:off x="6110287" y="1576309"/>
              <a:ext cx="1049338" cy="261938"/>
            </a:xfrm>
            <a:prstGeom prst="rect">
              <a:avLst/>
            </a:prstGeom>
            <a:solidFill>
              <a:srgbClr val="27272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OUTCOMES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7" name="Rectangle 22">
              <a:extLst>
                <a:ext uri="{FF2B5EF4-FFF2-40B4-BE49-F238E27FC236}">
                  <a16:creationId xmlns:a16="http://schemas.microsoft.com/office/drawing/2014/main" id="{C1A60A98-7AB9-47DB-A549-C0EDDB9F7C62}"/>
                </a:ext>
              </a:extLst>
            </p:cNvPr>
            <p:cNvSpPr>
              <a:spLocks noChangeArrowheads="1"/>
            </p:cNvSpPr>
            <p:nvPr/>
          </p:nvSpPr>
          <p:spPr bwMode="auto">
            <a:xfrm>
              <a:off x="7208837" y="1576309"/>
              <a:ext cx="898525" cy="261938"/>
            </a:xfrm>
            <a:prstGeom prst="rect">
              <a:avLst/>
            </a:prstGeom>
            <a:solidFill>
              <a:srgbClr val="27272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IMPACT</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Rectangle 23">
              <a:extLst>
                <a:ext uri="{FF2B5EF4-FFF2-40B4-BE49-F238E27FC236}">
                  <a16:creationId xmlns:a16="http://schemas.microsoft.com/office/drawing/2014/main" id="{4F3580E8-7D35-405C-AE62-B8ECF10A95B6}"/>
                </a:ext>
              </a:extLst>
            </p:cNvPr>
            <p:cNvSpPr>
              <a:spLocks noChangeArrowheads="1"/>
            </p:cNvSpPr>
            <p:nvPr/>
          </p:nvSpPr>
          <p:spPr bwMode="auto">
            <a:xfrm>
              <a:off x="1441153" y="1917623"/>
              <a:ext cx="2579985" cy="254000"/>
            </a:xfrm>
            <a:prstGeom prst="rect">
              <a:avLst/>
            </a:prstGeom>
            <a:solidFill>
              <a:srgbClr val="7F7F7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u="none" strike="noStrike" kern="1200" cap="none" spc="0" normalizeH="0" baseline="0" noProof="0" dirty="0">
                  <a:ln>
                    <a:noFill/>
                  </a:ln>
                  <a:solidFill>
                    <a:srgbClr val="FFFFFF"/>
                  </a:solidFill>
                  <a:effectLst/>
                  <a:uLnTx/>
                  <a:uFillTx/>
                  <a:latin typeface="Arial" panose="020B0604020202020204" pitchFamily="34" charset="0"/>
                  <a:ea typeface="Century Gothic" charset="0"/>
                  <a:cs typeface="Arial" panose="020B0604020202020204" pitchFamily="34" charset="0"/>
                </a:rPr>
                <a:t>RHIS determinants</a:t>
              </a:r>
              <a:endParaRPr kumimoji="0" lang="en-US" altLang="en-US" sz="2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19" name="Rectangle 17">
              <a:extLst>
                <a:ext uri="{FF2B5EF4-FFF2-40B4-BE49-F238E27FC236}">
                  <a16:creationId xmlns:a16="http://schemas.microsoft.com/office/drawing/2014/main" id="{67DBEA7A-EB9E-4E47-927B-7B02EA48A8FC}"/>
                </a:ext>
              </a:extLst>
            </p:cNvPr>
            <p:cNvSpPr>
              <a:spLocks noChangeArrowheads="1"/>
            </p:cNvSpPr>
            <p:nvPr/>
          </p:nvSpPr>
          <p:spPr bwMode="auto">
            <a:xfrm>
              <a:off x="1441153" y="2260600"/>
              <a:ext cx="1160760" cy="1717675"/>
            </a:xfrm>
            <a:prstGeom prst="rect">
              <a:avLst/>
            </a:prstGeom>
            <a:solidFill>
              <a:srgbClr val="008C84"/>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Technical factors: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Complexity of reporting forms and procedures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HIS design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Computer software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Information technology complexity</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20" name="Text Box 16">
              <a:extLst>
                <a:ext uri="{FF2B5EF4-FFF2-40B4-BE49-F238E27FC236}">
                  <a16:creationId xmlns:a16="http://schemas.microsoft.com/office/drawing/2014/main" id="{17F8F461-3619-4C10-92C5-051FF80E1E43}"/>
                </a:ext>
              </a:extLst>
            </p:cNvPr>
            <p:cNvSpPr txBox="1">
              <a:spLocks noChangeArrowheads="1"/>
            </p:cNvSpPr>
            <p:nvPr/>
          </p:nvSpPr>
          <p:spPr bwMode="auto">
            <a:xfrm>
              <a:off x="2819400" y="2902899"/>
              <a:ext cx="1201737" cy="2456861"/>
            </a:xfrm>
            <a:prstGeom prst="rect">
              <a:avLst/>
            </a:prstGeom>
            <a:solidFill>
              <a:srgbClr val="AA2573"/>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Behavioral factors: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Level of knowledge of content of HIS forms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Data-quality checking skills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Problem-solving for HIS tasks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Competence in HIS tasks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Confidence levels for HIS tasks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Motivation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21" name="Text Box 15">
              <a:extLst>
                <a:ext uri="{FF2B5EF4-FFF2-40B4-BE49-F238E27FC236}">
                  <a16:creationId xmlns:a16="http://schemas.microsoft.com/office/drawing/2014/main" id="{5B07039A-48AE-4332-BBBA-E725D75BC544}"/>
                </a:ext>
              </a:extLst>
            </p:cNvPr>
            <p:cNvSpPr txBox="1">
              <a:spLocks noChangeArrowheads="1"/>
            </p:cNvSpPr>
            <p:nvPr/>
          </p:nvSpPr>
          <p:spPr bwMode="auto">
            <a:xfrm>
              <a:off x="4231943" y="2902899"/>
              <a:ext cx="900113" cy="2245122"/>
            </a:xfrm>
            <a:prstGeom prst="rect">
              <a:avLst/>
            </a:prstGeom>
            <a:solidFill>
              <a:schemeClr val="accent6">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RHIS processes: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collection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transmission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processing</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analysis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quality check</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Feedback</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endParaRPr kumimoji="0" lang="en-US" altLang="en-US" sz="18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22" name="Text Box 14">
              <a:extLst>
                <a:ext uri="{FF2B5EF4-FFF2-40B4-BE49-F238E27FC236}">
                  <a16:creationId xmlns:a16="http://schemas.microsoft.com/office/drawing/2014/main" id="{C4B271CA-1655-46A4-B28E-1DFF1F99C6F7}"/>
                </a:ext>
              </a:extLst>
            </p:cNvPr>
            <p:cNvSpPr txBox="1">
              <a:spLocks noChangeArrowheads="1"/>
            </p:cNvSpPr>
            <p:nvPr/>
          </p:nvSpPr>
          <p:spPr bwMode="auto">
            <a:xfrm>
              <a:off x="5260975" y="3295650"/>
              <a:ext cx="912812" cy="1852370"/>
            </a:xfrm>
            <a:prstGeom prst="rect">
              <a:avLst/>
            </a:prstGeom>
            <a:solidFill>
              <a:schemeClr val="accent6">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Improved RHIS performance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ctr"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quality</a:t>
              </a: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73038" marR="0" lvl="0" indent="-173038" algn="ctr"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Information use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23" name="Text Box 13">
              <a:extLst>
                <a:ext uri="{FF2B5EF4-FFF2-40B4-BE49-F238E27FC236}">
                  <a16:creationId xmlns:a16="http://schemas.microsoft.com/office/drawing/2014/main" id="{C9E8F6D8-45F2-46F8-9FEC-622586364C19}"/>
                </a:ext>
              </a:extLst>
            </p:cNvPr>
            <p:cNvSpPr txBox="1">
              <a:spLocks noChangeArrowheads="1"/>
            </p:cNvSpPr>
            <p:nvPr/>
          </p:nvSpPr>
          <p:spPr bwMode="auto">
            <a:xfrm>
              <a:off x="6345236" y="3522661"/>
              <a:ext cx="973336" cy="923758"/>
            </a:xfrm>
            <a:prstGeom prst="rect">
              <a:avLst/>
            </a:prstGeom>
            <a:solidFill>
              <a:schemeClr val="tx2">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u="none" strike="noStrike" kern="1200" cap="none" spc="0" normalizeH="0" baseline="0" noProof="0" dirty="0">
                  <a:ln>
                    <a:noFill/>
                  </a:ln>
                  <a:solidFill>
                    <a:srgbClr val="FFFFFF"/>
                  </a:solidFill>
                  <a:effectLst/>
                  <a:uLnTx/>
                  <a:uFillTx/>
                  <a:latin typeface="Arial" panose="020B0604020202020204" pitchFamily="34" charset="0"/>
                  <a:ea typeface="Century Gothic" charset="0"/>
                  <a:cs typeface="Arial" panose="020B0604020202020204" pitchFamily="34" charset="0"/>
                </a:rPr>
                <a:t>Improved health system performance</a:t>
              </a:r>
              <a:endParaRPr kumimoji="0" lang="en-US" altLang="en-US" sz="14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4" name="AutoShape 11">
              <a:extLst>
                <a:ext uri="{FF2B5EF4-FFF2-40B4-BE49-F238E27FC236}">
                  <a16:creationId xmlns:a16="http://schemas.microsoft.com/office/drawing/2014/main" id="{A89B4C82-16D5-4775-B052-9E37A3575689}"/>
                </a:ext>
              </a:extLst>
            </p:cNvPr>
            <p:cNvSpPr>
              <a:spLocks noChangeShapeType="1"/>
            </p:cNvSpPr>
            <p:nvPr/>
          </p:nvSpPr>
          <p:spPr bwMode="auto">
            <a:xfrm>
              <a:off x="2601912" y="3295650"/>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5" name="AutoShape 10">
              <a:extLst>
                <a:ext uri="{FF2B5EF4-FFF2-40B4-BE49-F238E27FC236}">
                  <a16:creationId xmlns:a16="http://schemas.microsoft.com/office/drawing/2014/main" id="{765E716F-FE5F-4292-A248-527868FA83CA}"/>
                </a:ext>
              </a:extLst>
            </p:cNvPr>
            <p:cNvSpPr>
              <a:spLocks noChangeShapeType="1"/>
            </p:cNvSpPr>
            <p:nvPr/>
          </p:nvSpPr>
          <p:spPr bwMode="auto">
            <a:xfrm>
              <a:off x="2601912" y="4789487"/>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6" name="AutoShape 9">
              <a:extLst>
                <a:ext uri="{FF2B5EF4-FFF2-40B4-BE49-F238E27FC236}">
                  <a16:creationId xmlns:a16="http://schemas.microsoft.com/office/drawing/2014/main" id="{4385B97F-193C-4955-A42B-9420EA1A1832}"/>
                </a:ext>
              </a:extLst>
            </p:cNvPr>
            <p:cNvSpPr>
              <a:spLocks noChangeShapeType="1"/>
            </p:cNvSpPr>
            <p:nvPr/>
          </p:nvSpPr>
          <p:spPr bwMode="auto">
            <a:xfrm>
              <a:off x="4015051" y="3916362"/>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9" name="AutoShape 5">
              <a:extLst>
                <a:ext uri="{FF2B5EF4-FFF2-40B4-BE49-F238E27FC236}">
                  <a16:creationId xmlns:a16="http://schemas.microsoft.com/office/drawing/2014/main" id="{E0AC4902-15E1-4707-A0C3-090C6EA8A803}"/>
                </a:ext>
              </a:extLst>
            </p:cNvPr>
            <p:cNvSpPr>
              <a:spLocks noChangeShapeType="1"/>
            </p:cNvSpPr>
            <p:nvPr/>
          </p:nvSpPr>
          <p:spPr bwMode="auto">
            <a:xfrm>
              <a:off x="2601912" y="2351087"/>
              <a:ext cx="1584325" cy="561975"/>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30" name="AutoShape 4">
              <a:extLst>
                <a:ext uri="{FF2B5EF4-FFF2-40B4-BE49-F238E27FC236}">
                  <a16:creationId xmlns:a16="http://schemas.microsoft.com/office/drawing/2014/main" id="{7C870D13-6C2D-4914-89D1-553A44266AA1}"/>
                </a:ext>
              </a:extLst>
            </p:cNvPr>
            <p:cNvSpPr>
              <a:spLocks noChangeShapeType="1"/>
            </p:cNvSpPr>
            <p:nvPr/>
          </p:nvSpPr>
          <p:spPr bwMode="auto">
            <a:xfrm flipV="1">
              <a:off x="2601912" y="5214937"/>
              <a:ext cx="1584325" cy="90805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31" name="Text Box 3">
              <a:extLst>
                <a:ext uri="{FF2B5EF4-FFF2-40B4-BE49-F238E27FC236}">
                  <a16:creationId xmlns:a16="http://schemas.microsoft.com/office/drawing/2014/main" id="{6C3AF35D-4952-49A3-B7DB-A658B7049A46}"/>
                </a:ext>
              </a:extLst>
            </p:cNvPr>
            <p:cNvSpPr txBox="1">
              <a:spLocks noChangeArrowheads="1"/>
            </p:cNvSpPr>
            <p:nvPr/>
          </p:nvSpPr>
          <p:spPr bwMode="auto">
            <a:xfrm>
              <a:off x="1441152" y="4119561"/>
              <a:ext cx="1160760" cy="2093914"/>
            </a:xfrm>
            <a:prstGeom prst="rect">
              <a:avLst/>
            </a:prstGeom>
            <a:solidFill>
              <a:srgbClr val="A7BF39"/>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114300" algn="l"/>
                </a:tabLst>
                <a:defRPr>
                  <a:solidFill>
                    <a:schemeClr val="tx1"/>
                  </a:solidFill>
                  <a:latin typeface="Arial" panose="020B0604020202020204" pitchFamily="34" charset="0"/>
                </a:defRPr>
              </a:lvl1pPr>
              <a:lvl2pPr eaLnBrk="0" fontAlgn="base" hangingPunct="0">
                <a:spcBef>
                  <a:spcPct val="0"/>
                </a:spcBef>
                <a:spcAft>
                  <a:spcPct val="0"/>
                </a:spcAft>
                <a:tabLst>
                  <a:tab pos="114300" algn="l"/>
                </a:tabLst>
                <a:defRPr>
                  <a:solidFill>
                    <a:schemeClr val="tx1"/>
                  </a:solidFill>
                  <a:latin typeface="Arial" panose="020B0604020202020204" pitchFamily="34" charset="0"/>
                </a:defRPr>
              </a:lvl2pPr>
              <a:lvl3pPr eaLnBrk="0" fontAlgn="base" hangingPunct="0">
                <a:spcBef>
                  <a:spcPct val="0"/>
                </a:spcBef>
                <a:spcAft>
                  <a:spcPct val="0"/>
                </a:spcAft>
                <a:tabLst>
                  <a:tab pos="114300" algn="l"/>
                </a:tabLst>
                <a:defRPr>
                  <a:solidFill>
                    <a:schemeClr val="tx1"/>
                  </a:solidFill>
                  <a:latin typeface="Arial" panose="020B0604020202020204" pitchFamily="34" charset="0"/>
                </a:defRPr>
              </a:lvl3pPr>
              <a:lvl4pPr eaLnBrk="0" fontAlgn="base" hangingPunct="0">
                <a:spcBef>
                  <a:spcPct val="0"/>
                </a:spcBef>
                <a:spcAft>
                  <a:spcPct val="0"/>
                </a:spcAft>
                <a:tabLst>
                  <a:tab pos="114300" algn="l"/>
                </a:tabLst>
                <a:defRPr>
                  <a:solidFill>
                    <a:schemeClr val="tx1"/>
                  </a:solidFill>
                  <a:latin typeface="Arial" panose="020B0604020202020204" pitchFamily="34" charset="0"/>
                </a:defRPr>
              </a:lvl4pPr>
              <a:lvl5pPr eaLnBrk="0" fontAlgn="base" hangingPunct="0">
                <a:spcBef>
                  <a:spcPct val="0"/>
                </a:spcBef>
                <a:spcAft>
                  <a:spcPct val="0"/>
                </a:spcAft>
                <a:tabLst>
                  <a:tab pos="114300" algn="l"/>
                </a:tabLst>
                <a:defRPr>
                  <a:solidFill>
                    <a:schemeClr val="tx1"/>
                  </a:solidFill>
                  <a:latin typeface="Arial" panose="020B0604020202020204" pitchFamily="34" charset="0"/>
                </a:defRPr>
              </a:lvl5pPr>
              <a:lvl6pPr eaLnBrk="0" fontAlgn="base" hangingPunct="0">
                <a:spcBef>
                  <a:spcPct val="0"/>
                </a:spcBef>
                <a:spcAft>
                  <a:spcPct val="0"/>
                </a:spcAft>
                <a:tabLst>
                  <a:tab pos="114300" algn="l"/>
                </a:tabLst>
                <a:defRPr>
                  <a:solidFill>
                    <a:schemeClr val="tx1"/>
                  </a:solidFill>
                  <a:latin typeface="Arial" panose="020B0604020202020204" pitchFamily="34" charset="0"/>
                </a:defRPr>
              </a:lvl6pPr>
              <a:lvl7pPr eaLnBrk="0" fontAlgn="base" hangingPunct="0">
                <a:spcBef>
                  <a:spcPct val="0"/>
                </a:spcBef>
                <a:spcAft>
                  <a:spcPct val="0"/>
                </a:spcAft>
                <a:tabLst>
                  <a:tab pos="114300" algn="l"/>
                </a:tabLst>
                <a:defRPr>
                  <a:solidFill>
                    <a:schemeClr val="tx1"/>
                  </a:solidFill>
                  <a:latin typeface="Arial" panose="020B0604020202020204" pitchFamily="34" charset="0"/>
                </a:defRPr>
              </a:lvl7pPr>
              <a:lvl8pPr eaLnBrk="0" fontAlgn="base" hangingPunct="0">
                <a:spcBef>
                  <a:spcPct val="0"/>
                </a:spcBef>
                <a:spcAft>
                  <a:spcPct val="0"/>
                </a:spcAft>
                <a:tabLst>
                  <a:tab pos="114300" algn="l"/>
                </a:tabLst>
                <a:defRPr>
                  <a:solidFill>
                    <a:schemeClr val="tx1"/>
                  </a:solidFill>
                  <a:latin typeface="Arial" panose="020B0604020202020204" pitchFamily="34" charset="0"/>
                </a:defRPr>
              </a:lvl8pPr>
              <a:lvl9pPr eaLnBrk="0" fontAlgn="base" hangingPunct="0">
                <a:spcBef>
                  <a:spcPct val="0"/>
                </a:spcBef>
                <a:spcAft>
                  <a:spcPct val="0"/>
                </a:spcAft>
                <a:tabLst>
                  <a:tab pos="1143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Organizational factors: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Critical management functions &amp; information needs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Governance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Planning</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Training</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Supervision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Quality</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Finance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endParaRPr kumimoji="0" lang="en-US" altLang="en-US" sz="18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32" name="Text Box 2">
              <a:extLst>
                <a:ext uri="{FF2B5EF4-FFF2-40B4-BE49-F238E27FC236}">
                  <a16:creationId xmlns:a16="http://schemas.microsoft.com/office/drawing/2014/main" id="{C7860471-2926-470B-9C62-FD5536C06ECF}"/>
                </a:ext>
              </a:extLst>
            </p:cNvPr>
            <p:cNvSpPr txBox="1">
              <a:spLocks noChangeArrowheads="1"/>
            </p:cNvSpPr>
            <p:nvPr/>
          </p:nvSpPr>
          <p:spPr bwMode="auto">
            <a:xfrm>
              <a:off x="1441153" y="6213475"/>
              <a:ext cx="1160760" cy="577850"/>
            </a:xfrm>
            <a:prstGeom prst="rect">
              <a:avLst/>
            </a:prstGeom>
            <a:solidFill>
              <a:srgbClr val="AA2573"/>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114300" algn="l"/>
                </a:tabLst>
                <a:defRPr>
                  <a:solidFill>
                    <a:schemeClr val="tx1"/>
                  </a:solidFill>
                  <a:latin typeface="Arial" panose="020B0604020202020204" pitchFamily="34" charset="0"/>
                </a:defRPr>
              </a:lvl1pPr>
              <a:lvl2pPr eaLnBrk="0" fontAlgn="base" hangingPunct="0">
                <a:spcBef>
                  <a:spcPct val="0"/>
                </a:spcBef>
                <a:spcAft>
                  <a:spcPct val="0"/>
                </a:spcAft>
                <a:tabLst>
                  <a:tab pos="114300" algn="l"/>
                </a:tabLst>
                <a:defRPr>
                  <a:solidFill>
                    <a:schemeClr val="tx1"/>
                  </a:solidFill>
                  <a:latin typeface="Arial" panose="020B0604020202020204" pitchFamily="34" charset="0"/>
                </a:defRPr>
              </a:lvl2pPr>
              <a:lvl3pPr eaLnBrk="0" fontAlgn="base" hangingPunct="0">
                <a:spcBef>
                  <a:spcPct val="0"/>
                </a:spcBef>
                <a:spcAft>
                  <a:spcPct val="0"/>
                </a:spcAft>
                <a:tabLst>
                  <a:tab pos="114300" algn="l"/>
                </a:tabLst>
                <a:defRPr>
                  <a:solidFill>
                    <a:schemeClr val="tx1"/>
                  </a:solidFill>
                  <a:latin typeface="Arial" panose="020B0604020202020204" pitchFamily="34" charset="0"/>
                </a:defRPr>
              </a:lvl3pPr>
              <a:lvl4pPr eaLnBrk="0" fontAlgn="base" hangingPunct="0">
                <a:spcBef>
                  <a:spcPct val="0"/>
                </a:spcBef>
                <a:spcAft>
                  <a:spcPct val="0"/>
                </a:spcAft>
                <a:tabLst>
                  <a:tab pos="114300" algn="l"/>
                </a:tabLst>
                <a:defRPr>
                  <a:solidFill>
                    <a:schemeClr val="tx1"/>
                  </a:solidFill>
                  <a:latin typeface="Arial" panose="020B0604020202020204" pitchFamily="34" charset="0"/>
                </a:defRPr>
              </a:lvl4pPr>
              <a:lvl5pPr eaLnBrk="0" fontAlgn="base" hangingPunct="0">
                <a:spcBef>
                  <a:spcPct val="0"/>
                </a:spcBef>
                <a:spcAft>
                  <a:spcPct val="0"/>
                </a:spcAft>
                <a:tabLst>
                  <a:tab pos="114300" algn="l"/>
                </a:tabLst>
                <a:defRPr>
                  <a:solidFill>
                    <a:schemeClr val="tx1"/>
                  </a:solidFill>
                  <a:latin typeface="Arial" panose="020B0604020202020204" pitchFamily="34" charset="0"/>
                </a:defRPr>
              </a:lvl5pPr>
              <a:lvl6pPr eaLnBrk="0" fontAlgn="base" hangingPunct="0">
                <a:spcBef>
                  <a:spcPct val="0"/>
                </a:spcBef>
                <a:spcAft>
                  <a:spcPct val="0"/>
                </a:spcAft>
                <a:tabLst>
                  <a:tab pos="114300" algn="l"/>
                </a:tabLst>
                <a:defRPr>
                  <a:solidFill>
                    <a:schemeClr val="tx1"/>
                  </a:solidFill>
                  <a:latin typeface="Arial" panose="020B0604020202020204" pitchFamily="34" charset="0"/>
                </a:defRPr>
              </a:lvl6pPr>
              <a:lvl7pPr eaLnBrk="0" fontAlgn="base" hangingPunct="0">
                <a:spcBef>
                  <a:spcPct val="0"/>
                </a:spcBef>
                <a:spcAft>
                  <a:spcPct val="0"/>
                </a:spcAft>
                <a:tabLst>
                  <a:tab pos="114300" algn="l"/>
                </a:tabLst>
                <a:defRPr>
                  <a:solidFill>
                    <a:schemeClr val="tx1"/>
                  </a:solidFill>
                  <a:latin typeface="Arial" panose="020B0604020202020204" pitchFamily="34" charset="0"/>
                </a:defRPr>
              </a:lvl7pPr>
              <a:lvl8pPr eaLnBrk="0" fontAlgn="base" hangingPunct="0">
                <a:spcBef>
                  <a:spcPct val="0"/>
                </a:spcBef>
                <a:spcAft>
                  <a:spcPct val="0"/>
                </a:spcAft>
                <a:tabLst>
                  <a:tab pos="114300" algn="l"/>
                </a:tabLst>
                <a:defRPr>
                  <a:solidFill>
                    <a:schemeClr val="tx1"/>
                  </a:solidFill>
                  <a:latin typeface="Arial" panose="020B0604020202020204" pitchFamily="34" charset="0"/>
                </a:defRPr>
              </a:lvl8pPr>
              <a:lvl9pPr eaLnBrk="0" fontAlgn="base" hangingPunct="0">
                <a:spcBef>
                  <a:spcPct val="0"/>
                </a:spcBef>
                <a:spcAft>
                  <a:spcPct val="0"/>
                </a:spcAft>
                <a:tabLst>
                  <a:tab pos="114300" algn="l"/>
                </a:tabLst>
                <a:defRPr>
                  <a:solidFill>
                    <a:schemeClr val="tx1"/>
                  </a:solidFill>
                  <a:latin typeface="Arial" panose="020B0604020202020204" pitchFamily="34" charset="0"/>
                </a:defRPr>
              </a:lvl9pPr>
            </a:lstStyle>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Promotion of a culture of information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endParaRPr kumimoji="0" lang="en-US" altLang="en-US" sz="18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33" name="Text Box 1">
              <a:extLst>
                <a:ext uri="{FF2B5EF4-FFF2-40B4-BE49-F238E27FC236}">
                  <a16:creationId xmlns:a16="http://schemas.microsoft.com/office/drawing/2014/main" id="{10F6012D-66BD-4390-8712-46108E69614E}"/>
                </a:ext>
              </a:extLst>
            </p:cNvPr>
            <p:cNvSpPr txBox="1">
              <a:spLocks noChangeArrowheads="1"/>
            </p:cNvSpPr>
            <p:nvPr/>
          </p:nvSpPr>
          <p:spPr bwMode="auto">
            <a:xfrm>
              <a:off x="1441153" y="6791325"/>
              <a:ext cx="1160760" cy="419100"/>
            </a:xfrm>
            <a:prstGeom prst="rect">
              <a:avLst/>
            </a:prstGeom>
            <a:solidFill>
              <a:srgbClr val="C83537"/>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Resource availability</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34" name="Up-Down Arrow 2051">
              <a:extLst>
                <a:ext uri="{FF2B5EF4-FFF2-40B4-BE49-F238E27FC236}">
                  <a16:creationId xmlns:a16="http://schemas.microsoft.com/office/drawing/2014/main" id="{4EE1E355-9FD3-446C-8196-9D064014F56A}"/>
                </a:ext>
              </a:extLst>
            </p:cNvPr>
            <p:cNvSpPr/>
            <p:nvPr/>
          </p:nvSpPr>
          <p:spPr>
            <a:xfrm>
              <a:off x="5594350" y="4119561"/>
              <a:ext cx="196850" cy="593725"/>
            </a:xfrm>
            <a:prstGeom prst="up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white"/>
                </a:solidFill>
                <a:effectLst/>
                <a:uLnTx/>
                <a:uFillTx/>
                <a:latin typeface="Arial" panose="020B0604020202020204" pitchFamily="34" charset="0"/>
                <a:ea typeface="Century Gothic" charset="0"/>
                <a:cs typeface="Arial" panose="020B0604020202020204" pitchFamily="34" charset="0"/>
              </a:endParaRPr>
            </a:p>
          </p:txBody>
        </p:sp>
      </p:grpSp>
    </p:spTree>
    <p:extLst>
      <p:ext uri="{BB962C8B-B14F-4D97-AF65-F5344CB8AC3E}">
        <p14:creationId xmlns:p14="http://schemas.microsoft.com/office/powerpoint/2010/main" val="357414416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92879B-C7BF-4394-8923-B39435FBF38B}"/>
              </a:ext>
            </a:extLst>
          </p:cNvPr>
          <p:cNvSpPr>
            <a:spLocks noGrp="1"/>
          </p:cNvSpPr>
          <p:nvPr>
            <p:ph type="body" sz="quarter" idx="14"/>
          </p:nvPr>
        </p:nvSpPr>
        <p:spPr/>
        <p:txBody>
          <a:bodyPr/>
          <a:lstStyle/>
          <a:p>
            <a:r>
              <a:rPr lang="en-US" b="1">
                <a:solidFill>
                  <a:schemeClr val="tx2"/>
                </a:solidFill>
                <a:cs typeface="Arial" panose="020B0604020202020204" pitchFamily="34" charset="0"/>
              </a:rPr>
              <a:t>Working toward a culture of information</a:t>
            </a:r>
            <a:endParaRPr lang="en-GB" b="1">
              <a:solidFill>
                <a:schemeClr val="tx2"/>
              </a:solidFill>
              <a:cs typeface="Arial" panose="020B0604020202020204" pitchFamily="34" charset="0"/>
            </a:endParaRPr>
          </a:p>
        </p:txBody>
      </p:sp>
      <p:pic>
        <p:nvPicPr>
          <p:cNvPr id="7" name="Picture 6" descr="Logo, company name&#10;&#10;Description automatically generated">
            <a:extLst>
              <a:ext uri="{FF2B5EF4-FFF2-40B4-BE49-F238E27FC236}">
                <a16:creationId xmlns:a16="http://schemas.microsoft.com/office/drawing/2014/main" id="{34A6209F-BC2C-4E91-A886-71FF8A58AA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1107" y="128924"/>
            <a:ext cx="1118728" cy="1048395"/>
          </a:xfrm>
          <a:prstGeom prst="rect">
            <a:avLst/>
          </a:prstGeom>
        </p:spPr>
      </p:pic>
      <p:sp>
        <p:nvSpPr>
          <p:cNvPr id="4" name="Rectangle 3">
            <a:extLst>
              <a:ext uri="{FF2B5EF4-FFF2-40B4-BE49-F238E27FC236}">
                <a16:creationId xmlns:a16="http://schemas.microsoft.com/office/drawing/2014/main" id="{6CB2A993-1B60-4840-8F24-AEDA676F5375}"/>
              </a:ext>
            </a:extLst>
          </p:cNvPr>
          <p:cNvSpPr txBox="1">
            <a:spLocks noChangeArrowheads="1"/>
          </p:cNvSpPr>
          <p:nvPr/>
        </p:nvSpPr>
        <p:spPr>
          <a:xfrm>
            <a:off x="833268" y="1924744"/>
            <a:ext cx="10219204" cy="41242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600"/>
              </a:spcBef>
              <a:spcAft>
                <a:spcPts val="600"/>
              </a:spcAft>
            </a:pPr>
            <a:r>
              <a:rPr lang="en-US" altLang="en-US" b="1" dirty="0">
                <a:solidFill>
                  <a:srgbClr val="40636D"/>
                </a:solidFill>
                <a:latin typeface="Arial" panose="020B0604020202020204" pitchFamily="34" charset="0"/>
              </a:rPr>
              <a:t>Commit</a:t>
            </a:r>
            <a:r>
              <a:rPr lang="en-US" altLang="en-US" dirty="0">
                <a:latin typeface="Arial" panose="020B0604020202020204" pitchFamily="34" charset="0"/>
              </a:rPr>
              <a:t> </a:t>
            </a:r>
            <a:r>
              <a:rPr lang="en-US" altLang="en-US" b="1" dirty="0">
                <a:solidFill>
                  <a:schemeClr val="tx2"/>
                </a:solidFill>
                <a:latin typeface="Arial" panose="020B0604020202020204" pitchFamily="34" charset="0"/>
              </a:rPr>
              <a:t>to</a:t>
            </a:r>
            <a:r>
              <a:rPr lang="en-US" altLang="en-US" dirty="0">
                <a:latin typeface="Arial" panose="020B0604020202020204" pitchFamily="34" charset="0"/>
              </a:rPr>
              <a:t> and </a:t>
            </a:r>
            <a:r>
              <a:rPr lang="en-US" altLang="en-US" b="1" dirty="0">
                <a:solidFill>
                  <a:schemeClr val="tx2"/>
                </a:solidFill>
                <a:latin typeface="Arial" panose="020B0604020202020204" pitchFamily="34" charset="0"/>
              </a:rPr>
              <a:t>support</a:t>
            </a:r>
            <a:r>
              <a:rPr lang="en-US" altLang="en-US" dirty="0">
                <a:latin typeface="Arial" panose="020B0604020202020204" pitchFamily="34" charset="0"/>
              </a:rPr>
              <a:t> high-quality data and information use at all program levels</a:t>
            </a:r>
          </a:p>
          <a:p>
            <a:pPr marL="457200" indent="-457200">
              <a:lnSpc>
                <a:spcPct val="150000"/>
              </a:lnSpc>
              <a:spcBef>
                <a:spcPts val="600"/>
              </a:spcBef>
              <a:spcAft>
                <a:spcPts val="600"/>
              </a:spcAft>
            </a:pPr>
            <a:r>
              <a:rPr lang="en-US" altLang="en-US" b="1" dirty="0">
                <a:solidFill>
                  <a:srgbClr val="40636D"/>
                </a:solidFill>
                <a:latin typeface="Arial" panose="020B0604020202020204" pitchFamily="34" charset="0"/>
              </a:rPr>
              <a:t>Share</a:t>
            </a:r>
            <a:r>
              <a:rPr lang="en-US" altLang="en-US" dirty="0">
                <a:latin typeface="Arial" panose="020B0604020202020204" pitchFamily="34" charset="0"/>
              </a:rPr>
              <a:t> information between levels via </a:t>
            </a:r>
            <a:r>
              <a:rPr lang="en-US" altLang="en-US" b="1" dirty="0">
                <a:solidFill>
                  <a:srgbClr val="40636D"/>
                </a:solidFill>
                <a:latin typeface="Arial" panose="020B0604020202020204" pitchFamily="34" charset="0"/>
              </a:rPr>
              <a:t>feedback</a:t>
            </a:r>
            <a:endParaRPr lang="en-US" altLang="en-US" dirty="0">
              <a:latin typeface="Arial" panose="020B0604020202020204" pitchFamily="34" charset="0"/>
            </a:endParaRPr>
          </a:p>
          <a:p>
            <a:pPr marL="457200" indent="-457200">
              <a:spcBef>
                <a:spcPts val="600"/>
              </a:spcBef>
              <a:spcAft>
                <a:spcPts val="600"/>
              </a:spcAft>
            </a:pPr>
            <a:r>
              <a:rPr lang="en-US" altLang="en-US" dirty="0">
                <a:latin typeface="Arial" panose="020B0604020202020204" pitchFamily="34" charset="0"/>
              </a:rPr>
              <a:t>Establish information as an </a:t>
            </a:r>
            <a:r>
              <a:rPr lang="en-US" altLang="en-US" b="1" dirty="0">
                <a:solidFill>
                  <a:srgbClr val="40636D"/>
                </a:solidFill>
                <a:latin typeface="Arial" panose="020B0604020202020204" pitchFamily="34" charset="0"/>
              </a:rPr>
              <a:t>integral part </a:t>
            </a:r>
            <a:r>
              <a:rPr lang="en-US" altLang="en-US" dirty="0">
                <a:latin typeface="Arial" panose="020B0604020202020204" pitchFamily="34" charset="0"/>
              </a:rPr>
              <a:t>of planning, problem-solving, and choosing alternatives</a:t>
            </a:r>
          </a:p>
          <a:p>
            <a:pPr marL="457200" indent="-457200">
              <a:spcBef>
                <a:spcPts val="600"/>
              </a:spcBef>
              <a:spcAft>
                <a:spcPts val="600"/>
              </a:spcAft>
            </a:pPr>
            <a:r>
              <a:rPr lang="en-US" altLang="en-US" b="1" dirty="0">
                <a:solidFill>
                  <a:srgbClr val="40636D"/>
                </a:solidFill>
                <a:latin typeface="Arial" panose="020B0604020202020204" pitchFamily="34" charset="0"/>
              </a:rPr>
              <a:t>Empower</a:t>
            </a:r>
            <a:r>
              <a:rPr lang="en-US" altLang="en-US" dirty="0">
                <a:latin typeface="Arial" panose="020B0604020202020204" pitchFamily="34" charset="0"/>
              </a:rPr>
              <a:t> people to ask questions, seek improvements, learn and improve quality through useful information</a:t>
            </a:r>
          </a:p>
        </p:txBody>
      </p:sp>
    </p:spTree>
    <p:extLst>
      <p:ext uri="{BB962C8B-B14F-4D97-AF65-F5344CB8AC3E}">
        <p14:creationId xmlns:p14="http://schemas.microsoft.com/office/powerpoint/2010/main" val="219752493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733652-41BB-4337-A53F-6BB59D5695C0}"/>
              </a:ext>
            </a:extLst>
          </p:cNvPr>
          <p:cNvSpPr>
            <a:spLocks noGrp="1"/>
          </p:cNvSpPr>
          <p:nvPr>
            <p:ph type="body" sz="quarter" idx="11"/>
          </p:nvPr>
        </p:nvSpPr>
        <p:spPr>
          <a:xfrm>
            <a:off x="4262899" y="2481362"/>
            <a:ext cx="6434909" cy="1895276"/>
          </a:xfrm>
        </p:spPr>
        <p:txBody>
          <a:bodyPr/>
          <a:lstStyle/>
          <a:p>
            <a:r>
              <a:rPr lang="en-US" sz="2800" dirty="0">
                <a:solidFill>
                  <a:schemeClr val="tx2"/>
                </a:solidFill>
              </a:rPr>
              <a:t>Session 7, Activity 3</a:t>
            </a:r>
          </a:p>
          <a:p>
            <a:r>
              <a:rPr lang="en-US" sz="4400" dirty="0"/>
              <a:t>R</a:t>
            </a:r>
            <a:r>
              <a:rPr lang="en-US" sz="4400" dirty="0">
                <a:latin typeface="+mn-lt"/>
                <a:ea typeface="+mn-ea"/>
                <a:cs typeface="+mn-cs"/>
              </a:rPr>
              <a:t>eflections/questions</a:t>
            </a:r>
            <a:endParaRPr lang="en-GB" sz="4400" dirty="0">
              <a:latin typeface="+mn-lt"/>
              <a:ea typeface="+mn-ea"/>
              <a:cs typeface="+mn-cs"/>
            </a:endParaRPr>
          </a:p>
        </p:txBody>
      </p:sp>
      <p:pic>
        <p:nvPicPr>
          <p:cNvPr id="3" name="Picture 2" descr="Logo, company name&#10;&#10;Description automatically generated">
            <a:extLst>
              <a:ext uri="{FF2B5EF4-FFF2-40B4-BE49-F238E27FC236}">
                <a16:creationId xmlns:a16="http://schemas.microsoft.com/office/drawing/2014/main" id="{3D4ABD68-98C8-487E-BEAF-7A126032F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3272" y="0"/>
            <a:ext cx="1118728" cy="1048395"/>
          </a:xfrm>
          <a:prstGeom prst="rect">
            <a:avLst/>
          </a:prstGeom>
        </p:spPr>
      </p:pic>
    </p:spTree>
    <p:extLst>
      <p:ext uri="{BB962C8B-B14F-4D97-AF65-F5344CB8AC3E}">
        <p14:creationId xmlns:p14="http://schemas.microsoft.com/office/powerpoint/2010/main" val="31608894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38ED479-0D1D-4B3C-825D-C15A737E15D8}"/>
              </a:ext>
            </a:extLst>
          </p:cNvPr>
          <p:cNvGrpSpPr/>
          <p:nvPr/>
        </p:nvGrpSpPr>
        <p:grpSpPr>
          <a:xfrm>
            <a:off x="8417719" y="5817722"/>
            <a:ext cx="3591929" cy="976989"/>
            <a:chOff x="746470" y="5349743"/>
            <a:chExt cx="3591929" cy="976989"/>
          </a:xfrm>
        </p:grpSpPr>
        <p:pic>
          <p:nvPicPr>
            <p:cNvPr id="9" name="image2.jpeg">
              <a:extLst>
                <a:ext uri="{FF2B5EF4-FFF2-40B4-BE49-F238E27FC236}">
                  <a16:creationId xmlns:a16="http://schemas.microsoft.com/office/drawing/2014/main" id="{5FBFF0B5-5BA7-4388-AB16-49E1E8F9C9E6}"/>
                </a:ext>
              </a:extLst>
            </p:cNvPr>
            <p:cNvPicPr>
              <a:picLocks noChangeAspect="1"/>
            </p:cNvPicPr>
            <p:nvPr/>
          </p:nvPicPr>
          <p:blipFill>
            <a:blip r:embed="rId3" cstate="print"/>
            <a:stretch>
              <a:fillRect/>
            </a:stretch>
          </p:blipFill>
          <p:spPr>
            <a:xfrm>
              <a:off x="3084317" y="5994227"/>
              <a:ext cx="764642" cy="286785"/>
            </a:xfrm>
            <a:prstGeom prst="rect">
              <a:avLst/>
            </a:prstGeom>
          </p:spPr>
        </p:pic>
        <p:pic>
          <p:nvPicPr>
            <p:cNvPr id="10" name="Picture 9">
              <a:extLst>
                <a:ext uri="{FF2B5EF4-FFF2-40B4-BE49-F238E27FC236}">
                  <a16:creationId xmlns:a16="http://schemas.microsoft.com/office/drawing/2014/main" id="{24286A23-59F9-498E-8A45-F64670D6DAB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6795" y="5367643"/>
              <a:ext cx="528447" cy="505624"/>
            </a:xfrm>
            <a:prstGeom prst="rect">
              <a:avLst/>
            </a:prstGeom>
            <a:noFill/>
            <a:ln>
              <a:noFill/>
            </a:ln>
          </p:spPr>
        </p:pic>
        <p:pic>
          <p:nvPicPr>
            <p:cNvPr id="11" name="Picture 10" descr="A picture containing drawing&#10;&#10;Description automatically generated">
              <a:extLst>
                <a:ext uri="{FF2B5EF4-FFF2-40B4-BE49-F238E27FC236}">
                  <a16:creationId xmlns:a16="http://schemas.microsoft.com/office/drawing/2014/main" id="{7A7C2F8F-5669-4EB0-B0E9-8357D02C9EF6}"/>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r="63552"/>
            <a:stretch/>
          </p:blipFill>
          <p:spPr>
            <a:xfrm>
              <a:off x="746470" y="5349743"/>
              <a:ext cx="616448" cy="471014"/>
            </a:xfrm>
            <a:prstGeom prst="rect">
              <a:avLst/>
            </a:prstGeom>
          </p:spPr>
        </p:pic>
        <p:grpSp>
          <p:nvGrpSpPr>
            <p:cNvPr id="12" name="Group 11">
              <a:extLst>
                <a:ext uri="{FF2B5EF4-FFF2-40B4-BE49-F238E27FC236}">
                  <a16:creationId xmlns:a16="http://schemas.microsoft.com/office/drawing/2014/main" id="{94C76CB3-6089-41CB-BD8C-B1E94D98D2B5}"/>
                </a:ext>
              </a:extLst>
            </p:cNvPr>
            <p:cNvGrpSpPr/>
            <p:nvPr/>
          </p:nvGrpSpPr>
          <p:grpSpPr>
            <a:xfrm>
              <a:off x="1379129" y="5810401"/>
              <a:ext cx="1593590" cy="516331"/>
              <a:chOff x="6589664" y="1784941"/>
              <a:chExt cx="1727394" cy="559684"/>
            </a:xfrm>
          </p:grpSpPr>
          <p:pic>
            <p:nvPicPr>
              <p:cNvPr id="15" name="Picture 14">
                <a:extLst>
                  <a:ext uri="{FF2B5EF4-FFF2-40B4-BE49-F238E27FC236}">
                    <a16:creationId xmlns:a16="http://schemas.microsoft.com/office/drawing/2014/main" id="{E72D9322-4BB7-4537-93B6-BE8A4A6CD23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6589664" y="1860373"/>
                <a:ext cx="824437" cy="394948"/>
              </a:xfrm>
              <a:prstGeom prst="rect">
                <a:avLst/>
              </a:prstGeom>
            </p:spPr>
          </p:pic>
          <p:pic>
            <p:nvPicPr>
              <p:cNvPr id="16" name="Picture 15">
                <a:extLst>
                  <a:ext uri="{FF2B5EF4-FFF2-40B4-BE49-F238E27FC236}">
                    <a16:creationId xmlns:a16="http://schemas.microsoft.com/office/drawing/2014/main" id="{ECEB7A83-F3B3-46E8-A351-8E135B47CFBD}"/>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7437554" y="1784941"/>
                <a:ext cx="879504" cy="559684"/>
              </a:xfrm>
              <a:prstGeom prst="rect">
                <a:avLst/>
              </a:prstGeom>
            </p:spPr>
          </p:pic>
          <p:cxnSp>
            <p:nvCxnSpPr>
              <p:cNvPr id="17" name="Straight Connector 16">
                <a:extLst>
                  <a:ext uri="{FF2B5EF4-FFF2-40B4-BE49-F238E27FC236}">
                    <a16:creationId xmlns:a16="http://schemas.microsoft.com/office/drawing/2014/main" id="{CDC6D619-9C17-4BFF-90F3-6BEBACB5624F}"/>
                  </a:ext>
                </a:extLst>
              </p:cNvPr>
              <p:cNvCxnSpPr>
                <a:cxnSpLocks/>
              </p:cNvCxnSpPr>
              <p:nvPr userDrawn="1"/>
            </p:nvCxnSpPr>
            <p:spPr>
              <a:xfrm>
                <a:off x="7465266" y="1836561"/>
                <a:ext cx="0" cy="430980"/>
              </a:xfrm>
              <a:prstGeom prst="line">
                <a:avLst/>
              </a:prstGeom>
              <a:ln w="6350"/>
            </p:spPr>
            <p:style>
              <a:lnRef idx="3">
                <a:schemeClr val="dk1"/>
              </a:lnRef>
              <a:fillRef idx="0">
                <a:schemeClr val="dk1"/>
              </a:fillRef>
              <a:effectRef idx="2">
                <a:schemeClr val="dk1"/>
              </a:effectRef>
              <a:fontRef idx="minor">
                <a:schemeClr val="tx1"/>
              </a:fontRef>
            </p:style>
          </p:cxnSp>
        </p:grpSp>
        <p:pic>
          <p:nvPicPr>
            <p:cNvPr id="13" name="Picture 12" descr="A picture containing drawing&#10;&#10;Description automatically generated">
              <a:extLst>
                <a:ext uri="{FF2B5EF4-FFF2-40B4-BE49-F238E27FC236}">
                  <a16:creationId xmlns:a16="http://schemas.microsoft.com/office/drawing/2014/main" id="{6221EC60-01F4-4BF6-AAF6-4039686BCE7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472322" y="5467584"/>
              <a:ext cx="866077" cy="235332"/>
            </a:xfrm>
            <a:prstGeom prst="rect">
              <a:avLst/>
            </a:prstGeom>
          </p:spPr>
        </p:pic>
        <p:pic>
          <p:nvPicPr>
            <p:cNvPr id="14" name="Picture 13" descr="Text&#10;&#10;Description automatically generated">
              <a:extLst>
                <a:ext uri="{FF2B5EF4-FFF2-40B4-BE49-F238E27FC236}">
                  <a16:creationId xmlns:a16="http://schemas.microsoft.com/office/drawing/2014/main" id="{FB259461-FE5C-43D9-807E-57D8225B260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500447" y="5480337"/>
              <a:ext cx="1338945" cy="358837"/>
            </a:xfrm>
            <a:prstGeom prst="rect">
              <a:avLst/>
            </a:prstGeom>
          </p:spPr>
        </p:pic>
      </p:grpSp>
      <p:sp>
        <p:nvSpPr>
          <p:cNvPr id="22" name="Text Placeholder 2">
            <a:extLst>
              <a:ext uri="{FF2B5EF4-FFF2-40B4-BE49-F238E27FC236}">
                <a16:creationId xmlns:a16="http://schemas.microsoft.com/office/drawing/2014/main" id="{6CB2340C-5DFB-4E9E-887B-78AC6046C0A5}"/>
              </a:ext>
            </a:extLst>
          </p:cNvPr>
          <p:cNvSpPr>
            <a:spLocks noGrp="1"/>
          </p:cNvSpPr>
          <p:nvPr>
            <p:ph type="body" sz="quarter" idx="11"/>
          </p:nvPr>
        </p:nvSpPr>
        <p:spPr>
          <a:xfrm>
            <a:off x="5081691" y="2391433"/>
            <a:ext cx="6672055" cy="1163017"/>
          </a:xfrm>
        </p:spPr>
        <p:txBody>
          <a:bodyPr/>
          <a:lstStyle/>
          <a:p>
            <a:r>
              <a:rPr lang="en-US" sz="2800">
                <a:solidFill>
                  <a:schemeClr val="tx2"/>
                </a:solidFill>
              </a:rPr>
              <a:t>Training Session 8</a:t>
            </a:r>
          </a:p>
          <a:p>
            <a:endParaRPr lang="en-US" sz="2800"/>
          </a:p>
          <a:p>
            <a:endParaRPr lang="en-US" sz="2800"/>
          </a:p>
          <a:p>
            <a:endParaRPr lang="en-US" sz="1600"/>
          </a:p>
        </p:txBody>
      </p:sp>
      <p:sp>
        <p:nvSpPr>
          <p:cNvPr id="23" name="Text Placeholder 3">
            <a:extLst>
              <a:ext uri="{FF2B5EF4-FFF2-40B4-BE49-F238E27FC236}">
                <a16:creationId xmlns:a16="http://schemas.microsoft.com/office/drawing/2014/main" id="{9977A1F7-D23C-4195-B66C-A0A00F905CE5}"/>
              </a:ext>
            </a:extLst>
          </p:cNvPr>
          <p:cNvSpPr>
            <a:spLocks noGrp="1"/>
          </p:cNvSpPr>
          <p:nvPr>
            <p:ph type="body" sz="quarter" idx="14"/>
          </p:nvPr>
        </p:nvSpPr>
        <p:spPr>
          <a:xfrm>
            <a:off x="5081691" y="2983615"/>
            <a:ext cx="6096205" cy="2967810"/>
          </a:xfrm>
        </p:spPr>
        <p:txBody>
          <a:bodyPr/>
          <a:lstStyle/>
          <a:p>
            <a:pPr marL="0" indent="0">
              <a:buNone/>
            </a:pPr>
            <a:r>
              <a:rPr lang="en-US" sz="4400" b="1" dirty="0">
                <a:solidFill>
                  <a:schemeClr val="tx2"/>
                </a:solidFill>
              </a:rPr>
              <a:t>Data collection using</a:t>
            </a:r>
          </a:p>
          <a:p>
            <a:pPr marL="0" indent="0">
              <a:buNone/>
            </a:pPr>
            <a:r>
              <a:rPr lang="en-US" sz="4400" b="1" dirty="0">
                <a:solidFill>
                  <a:schemeClr val="tx2"/>
                </a:solidFill>
              </a:rPr>
              <a:t>EN-MINI-PRISM Tools </a:t>
            </a:r>
          </a:p>
          <a:p>
            <a:pPr marL="0" indent="0">
              <a:buNone/>
            </a:pPr>
            <a:endParaRPr lang="en-US" sz="3200" b="1" dirty="0"/>
          </a:p>
        </p:txBody>
      </p:sp>
      <p:pic>
        <p:nvPicPr>
          <p:cNvPr id="18" name="Picture 17">
            <a:extLst>
              <a:ext uri="{FF2B5EF4-FFF2-40B4-BE49-F238E27FC236}">
                <a16:creationId xmlns:a16="http://schemas.microsoft.com/office/drawing/2014/main" id="{5DAFDFD7-8BFE-417F-AA74-FB9D7BCA3F78}"/>
              </a:ext>
            </a:extLst>
          </p:cNvPr>
          <p:cNvPicPr>
            <a:picLocks noChangeAspect="1"/>
          </p:cNvPicPr>
          <p:nvPr/>
        </p:nvPicPr>
        <p:blipFill rotWithShape="1">
          <a:blip r:embed="rId10">
            <a:alphaModFix amt="42000"/>
          </a:blip>
          <a:srcRect l="1599"/>
          <a:stretch/>
        </p:blipFill>
        <p:spPr>
          <a:xfrm>
            <a:off x="4430110" y="0"/>
            <a:ext cx="7761890" cy="1756199"/>
          </a:xfrm>
          <a:prstGeom prst="rect">
            <a:avLst/>
          </a:prstGeom>
        </p:spPr>
      </p:pic>
      <p:sp>
        <p:nvSpPr>
          <p:cNvPr id="19" name="TextBox 18">
            <a:extLst>
              <a:ext uri="{FF2B5EF4-FFF2-40B4-BE49-F238E27FC236}">
                <a16:creationId xmlns:a16="http://schemas.microsoft.com/office/drawing/2014/main" id="{088DA312-8781-4B95-95D5-0214D799C0A8}"/>
              </a:ext>
            </a:extLst>
          </p:cNvPr>
          <p:cNvSpPr txBox="1"/>
          <p:nvPr/>
        </p:nvSpPr>
        <p:spPr>
          <a:xfrm>
            <a:off x="687884" y="3004190"/>
            <a:ext cx="3211906" cy="21236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D23900"/>
                </a:solidFill>
                <a:effectLst/>
                <a:uLnTx/>
                <a:uFillTx/>
                <a:latin typeface="Arial" panose="020B0604020202020204" pitchFamily="34" charset="0"/>
                <a:ea typeface="+mn-ea"/>
                <a:cs typeface="Arial" panose="020B0604020202020204" pitchFamily="34" charset="0"/>
              </a:rPr>
              <a:t>EN-MINI Tools</a:t>
            </a:r>
          </a:p>
          <a:p>
            <a:pPr lvl="0" defTabSz="914400">
              <a:defRPr/>
            </a:pPr>
            <a:r>
              <a:rPr lang="en-GB" sz="2000" b="1" dirty="0">
                <a:solidFill>
                  <a:srgbClr val="D23900"/>
                </a:solidFill>
                <a:latin typeface="Arial" panose="020B0604020202020204" pitchFamily="34" charset="0"/>
                <a:ea typeface="Calibri" panose="020F0502020204030204" pitchFamily="34" charset="0"/>
                <a:cs typeface="Arial" panose="020B0604020202020204" pitchFamily="34" charset="0"/>
              </a:rPr>
              <a:t>E</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very </a:t>
            </a:r>
            <a:r>
              <a:rPr lang="en-GB" sz="2000" b="1" dirty="0" err="1">
                <a:solidFill>
                  <a:srgbClr val="D23900"/>
                </a:solidFill>
                <a:latin typeface="Arial" panose="020B0604020202020204" pitchFamily="34" charset="0"/>
                <a:cs typeface="Arial" panose="020B0604020202020204" pitchFamily="34" charset="0"/>
              </a:rPr>
              <a:t>N</a:t>
            </a:r>
            <a:r>
              <a:rPr lang="en-GB" sz="2000" dirty="0" err="1">
                <a:solidFill>
                  <a:prstClr val="black"/>
                </a:solidFill>
                <a:latin typeface="Arial" panose="020B0604020202020204" pitchFamily="34" charset="0"/>
                <a:ea typeface="Calibri" panose="020F0502020204030204" pitchFamily="34" charset="0"/>
                <a:cs typeface="Arial" panose="020B0604020202020204" pitchFamily="34" charset="0"/>
              </a:rPr>
              <a:t>ewborn</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 – </a:t>
            </a:r>
            <a:r>
              <a:rPr lang="en-GB" sz="2000" b="1" dirty="0">
                <a:solidFill>
                  <a:srgbClr val="D23900"/>
                </a:solidFill>
                <a:latin typeface="Arial" panose="020B0604020202020204" pitchFamily="34" charset="0"/>
                <a:cs typeface="Arial" panose="020B0604020202020204" pitchFamily="34" charset="0"/>
              </a:rPr>
              <a:t>M</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easurement </a:t>
            </a:r>
            <a:b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GB" sz="2000" b="1" dirty="0">
                <a:solidFill>
                  <a:srgbClr val="D23900"/>
                </a:solidFill>
                <a:latin typeface="Arial" panose="020B0604020202020204" pitchFamily="34" charset="0"/>
                <a:cs typeface="Arial" panose="020B0604020202020204" pitchFamily="34" charset="0"/>
              </a:rPr>
              <a:t>I</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mprovement for </a:t>
            </a:r>
            <a:b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GB" sz="2000" b="1" dirty="0" err="1">
                <a:solidFill>
                  <a:srgbClr val="D23900"/>
                </a:solidFill>
                <a:latin typeface="Arial" panose="020B0604020202020204" pitchFamily="34" charset="0"/>
                <a:cs typeface="Arial" panose="020B0604020202020204" pitchFamily="34" charset="0"/>
              </a:rPr>
              <a:t>N</a:t>
            </a:r>
            <a:r>
              <a:rPr lang="en-GB" sz="2000" dirty="0" err="1">
                <a:solidFill>
                  <a:prstClr val="black"/>
                </a:solidFill>
                <a:latin typeface="Arial" panose="020B0604020202020204" pitchFamily="34" charset="0"/>
                <a:ea typeface="Calibri" panose="020F0502020204030204" pitchFamily="34" charset="0"/>
                <a:cs typeface="Arial" panose="020B0604020202020204" pitchFamily="34" charset="0"/>
              </a:rPr>
              <a:t>ewborn</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 and stillbirth </a:t>
            </a:r>
            <a:r>
              <a:rPr lang="en-GB" sz="2000" b="1" dirty="0">
                <a:solidFill>
                  <a:srgbClr val="D23900"/>
                </a:solidFill>
                <a:latin typeface="Arial" panose="020B0604020202020204" pitchFamily="34" charset="0"/>
                <a:cs typeface="Arial" panose="020B0604020202020204" pitchFamily="34" charset="0"/>
              </a:rPr>
              <a:t>I</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ndicators  </a:t>
            </a:r>
            <a:endParaRPr kumimoji="0" lang="en-GB" sz="200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21" name="Picture 20" descr="Logo, company name&#10;&#10;Description automatically generated">
            <a:extLst>
              <a:ext uri="{FF2B5EF4-FFF2-40B4-BE49-F238E27FC236}">
                <a16:creationId xmlns:a16="http://schemas.microsoft.com/office/drawing/2014/main" id="{C6E7DD72-B0EC-4748-AA19-C2021155E57C}"/>
              </a:ext>
            </a:extLst>
          </p:cNvPr>
          <p:cNvPicPr>
            <a:picLocks noChangeAspect="1"/>
          </p:cNvPicPr>
          <p:nvPr/>
        </p:nvPicPr>
        <p:blipFill>
          <a:blip r:embed="rId11"/>
          <a:stretch>
            <a:fillRect/>
          </a:stretch>
        </p:blipFill>
        <p:spPr>
          <a:xfrm>
            <a:off x="1464289" y="1326635"/>
            <a:ext cx="1444819" cy="1394521"/>
          </a:xfrm>
          <a:prstGeom prst="rect">
            <a:avLst/>
          </a:prstGeom>
        </p:spPr>
      </p:pic>
    </p:spTree>
    <p:extLst>
      <p:ext uri="{BB962C8B-B14F-4D97-AF65-F5344CB8AC3E}">
        <p14:creationId xmlns:p14="http://schemas.microsoft.com/office/powerpoint/2010/main" val="331566920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6"/>
          <p:cNvSpPr txBox="1"/>
          <p:nvPr/>
        </p:nvSpPr>
        <p:spPr>
          <a:xfrm>
            <a:off x="1054172" y="2020047"/>
            <a:ext cx="9025743" cy="4114493"/>
          </a:xfrm>
          <a:prstGeom prst="rect">
            <a:avLst/>
          </a:prstGeom>
          <a:noFill/>
          <a:ln>
            <a:noFill/>
          </a:ln>
        </p:spPr>
        <p:txBody>
          <a:bodyPr wrap="square" lIns="0" tIns="0" rIns="0" bIns="0" rtlCol="0">
            <a:noAutofit/>
          </a:bodyPr>
          <a:lstStyle/>
          <a:p>
            <a:pPr marL="457200" indent="-457200">
              <a:spcAft>
                <a:spcPts val="1200"/>
              </a:spcAft>
              <a:buFont typeface="Arial" panose="020B0604020202020204" pitchFamily="34" charset="0"/>
              <a:buChar char="•"/>
            </a:pPr>
            <a:r>
              <a:rPr lang="en-US" sz="2800" dirty="0">
                <a:latin typeface="Arial" panose="020B0604020202020204" pitchFamily="34" charset="0"/>
              </a:rPr>
              <a:t>Describe how the EN-MINI-PRISM Tools are organized </a:t>
            </a:r>
          </a:p>
          <a:p>
            <a:pPr marL="457200" indent="-457200">
              <a:spcAft>
                <a:spcPts val="1200"/>
              </a:spcAft>
              <a:buFont typeface="Arial" panose="020B0604020202020204" pitchFamily="34" charset="0"/>
              <a:buChar char="•"/>
            </a:pPr>
            <a:r>
              <a:rPr lang="en-US" sz="2800" dirty="0">
                <a:latin typeface="Arial" panose="020B0604020202020204" pitchFamily="34" charset="0"/>
              </a:rPr>
              <a:t>Link each EN-MINI-PRISM tool to the PRISM Conceptual Model and Framework</a:t>
            </a:r>
          </a:p>
          <a:p>
            <a:pPr marL="457200" indent="-457200">
              <a:spcAft>
                <a:spcPts val="1200"/>
              </a:spcAft>
              <a:buFont typeface="Arial" panose="020B0604020202020204" pitchFamily="34" charset="0"/>
              <a:buChar char="•"/>
            </a:pPr>
            <a:r>
              <a:rPr lang="en-US" sz="2800" dirty="0">
                <a:latin typeface="Arial" panose="020B0604020202020204" pitchFamily="34" charset="0"/>
              </a:rPr>
              <a:t>Explain the purpose of each tool to diagnose RHIS performance and how to use it</a:t>
            </a:r>
            <a:endParaRPr sz="2800" dirty="0">
              <a:latin typeface="Arial" panose="020B0604020202020204" pitchFamily="34" charset="0"/>
            </a:endParaRPr>
          </a:p>
        </p:txBody>
      </p:sp>
      <p:sp>
        <p:nvSpPr>
          <p:cNvPr id="3" name="Text Placeholder 2">
            <a:extLst>
              <a:ext uri="{FF2B5EF4-FFF2-40B4-BE49-F238E27FC236}">
                <a16:creationId xmlns:a16="http://schemas.microsoft.com/office/drawing/2014/main" id="{0BFB4A2C-7ADD-4AF3-ADA5-ED489B1CEEF0}"/>
              </a:ext>
            </a:extLst>
          </p:cNvPr>
          <p:cNvSpPr>
            <a:spLocks noGrp="1"/>
          </p:cNvSpPr>
          <p:nvPr>
            <p:ph type="body" sz="quarter" idx="14"/>
          </p:nvPr>
        </p:nvSpPr>
        <p:spPr/>
        <p:txBody>
          <a:bodyPr/>
          <a:lstStyle/>
          <a:p>
            <a:r>
              <a:rPr lang="en-GB">
                <a:solidFill>
                  <a:schemeClr val="tx2"/>
                </a:solidFill>
                <a:cs typeface="Arial" panose="020B0604020202020204" pitchFamily="34" charset="0"/>
              </a:rPr>
              <a:t>Session 8 objectives</a:t>
            </a:r>
          </a:p>
        </p:txBody>
      </p:sp>
      <p:pic>
        <p:nvPicPr>
          <p:cNvPr id="4" name="Picture 3" descr="Logo, company name&#10;&#10;Description automatically generated">
            <a:extLst>
              <a:ext uri="{FF2B5EF4-FFF2-40B4-BE49-F238E27FC236}">
                <a16:creationId xmlns:a16="http://schemas.microsoft.com/office/drawing/2014/main" id="{0AEB6BC9-B937-480C-865C-3D6FE28425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Tree>
    <p:extLst>
      <p:ext uri="{BB962C8B-B14F-4D97-AF65-F5344CB8AC3E}">
        <p14:creationId xmlns:p14="http://schemas.microsoft.com/office/powerpoint/2010/main" val="199839472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D6CFAC6-8F91-DE43-AF91-F9E954D3155A}"/>
              </a:ext>
            </a:extLst>
          </p:cNvPr>
          <p:cNvSpPr txBox="1">
            <a:spLocks/>
          </p:cNvSpPr>
          <p:nvPr/>
        </p:nvSpPr>
        <p:spPr>
          <a:xfrm>
            <a:off x="580917" y="1057746"/>
            <a:ext cx="9107055" cy="83721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tx2"/>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t>Session 8 plan</a:t>
            </a:r>
          </a:p>
        </p:txBody>
      </p:sp>
      <p:pic>
        <p:nvPicPr>
          <p:cNvPr id="6" name="Picture 5" descr="Logo, company name&#10;&#10;Description automatically generated">
            <a:extLst>
              <a:ext uri="{FF2B5EF4-FFF2-40B4-BE49-F238E27FC236}">
                <a16:creationId xmlns:a16="http://schemas.microsoft.com/office/drawing/2014/main" id="{FA547622-4175-7556-D050-CD14B270BE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graphicFrame>
        <p:nvGraphicFramePr>
          <p:cNvPr id="7" name="Table 6">
            <a:extLst>
              <a:ext uri="{FF2B5EF4-FFF2-40B4-BE49-F238E27FC236}">
                <a16:creationId xmlns:a16="http://schemas.microsoft.com/office/drawing/2014/main" id="{F3FA106C-477D-0FE1-3721-E102F66C0A37}"/>
              </a:ext>
            </a:extLst>
          </p:cNvPr>
          <p:cNvGraphicFramePr>
            <a:graphicFrameLocks noGrp="1"/>
          </p:cNvGraphicFramePr>
          <p:nvPr>
            <p:extLst>
              <p:ext uri="{D42A27DB-BD31-4B8C-83A1-F6EECF244321}">
                <p14:modId xmlns:p14="http://schemas.microsoft.com/office/powerpoint/2010/main" val="3932188879"/>
              </p:ext>
            </p:extLst>
          </p:nvPr>
        </p:nvGraphicFramePr>
        <p:xfrm>
          <a:off x="617552" y="1639967"/>
          <a:ext cx="10856289" cy="4729791"/>
        </p:xfrm>
        <a:graphic>
          <a:graphicData uri="http://schemas.openxmlformats.org/drawingml/2006/table">
            <a:tbl>
              <a:tblPr/>
              <a:tblGrid>
                <a:gridCol w="1879882">
                  <a:extLst>
                    <a:ext uri="{9D8B030D-6E8A-4147-A177-3AD203B41FA5}">
                      <a16:colId xmlns:a16="http://schemas.microsoft.com/office/drawing/2014/main" val="1307465737"/>
                    </a:ext>
                  </a:extLst>
                </a:gridCol>
                <a:gridCol w="4581200">
                  <a:extLst>
                    <a:ext uri="{9D8B030D-6E8A-4147-A177-3AD203B41FA5}">
                      <a16:colId xmlns:a16="http://schemas.microsoft.com/office/drawing/2014/main" val="1536481564"/>
                    </a:ext>
                  </a:extLst>
                </a:gridCol>
                <a:gridCol w="4395207">
                  <a:extLst>
                    <a:ext uri="{9D8B030D-6E8A-4147-A177-3AD203B41FA5}">
                      <a16:colId xmlns:a16="http://schemas.microsoft.com/office/drawing/2014/main" val="3871792843"/>
                    </a:ext>
                  </a:extLst>
                </a:gridCol>
              </a:tblGrid>
              <a:tr h="538395">
                <a:tc>
                  <a:txBody>
                    <a:bodyPr/>
                    <a:lstStyle/>
                    <a:p>
                      <a:pPr marL="0" marR="0">
                        <a:lnSpc>
                          <a:spcPct val="107000"/>
                        </a:lnSpc>
                        <a:spcBef>
                          <a:spcPts val="300"/>
                        </a:spcBef>
                        <a:spcAft>
                          <a:spcPts val="300"/>
                        </a:spcAft>
                      </a:pPr>
                      <a:r>
                        <a:rPr lang="en-US" sz="16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Time</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E4749"/>
                    </a:solidFill>
                  </a:tcPr>
                </a:tc>
                <a:tc>
                  <a:txBody>
                    <a:bodyPr/>
                    <a:lstStyle/>
                    <a:p>
                      <a:pPr marL="0" marR="0">
                        <a:lnSpc>
                          <a:spcPct val="107000"/>
                        </a:lnSpc>
                        <a:spcBef>
                          <a:spcPts val="300"/>
                        </a:spcBef>
                        <a:spcAft>
                          <a:spcPts val="300"/>
                        </a:spcAft>
                      </a:pPr>
                      <a:r>
                        <a:rPr lang="en-US" sz="16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Title and Description</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E4749"/>
                    </a:solidFill>
                  </a:tcPr>
                </a:tc>
                <a:tc>
                  <a:txBody>
                    <a:bodyPr/>
                    <a:lstStyle/>
                    <a:p>
                      <a:pPr marL="0" marR="0">
                        <a:lnSpc>
                          <a:spcPct val="107000"/>
                        </a:lnSpc>
                        <a:spcBef>
                          <a:spcPts val="300"/>
                        </a:spcBef>
                        <a:spcAft>
                          <a:spcPts val="300"/>
                        </a:spcAft>
                      </a:pPr>
                      <a:r>
                        <a:rPr lang="en-US" sz="16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Methods</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E4749"/>
                    </a:solidFill>
                  </a:tcPr>
                </a:tc>
                <a:extLst>
                  <a:ext uri="{0D108BD9-81ED-4DB2-BD59-A6C34878D82A}">
                    <a16:rowId xmlns:a16="http://schemas.microsoft.com/office/drawing/2014/main" val="2113424286"/>
                  </a:ext>
                </a:extLst>
              </a:tr>
              <a:tr h="3189938">
                <a:tc>
                  <a:txBody>
                    <a:bodyPr/>
                    <a:lstStyle/>
                    <a:p>
                      <a:pPr marL="0" marR="0">
                        <a:lnSpc>
                          <a:spcPct val="107000"/>
                        </a:lnSpc>
                        <a:spcBef>
                          <a:spcPts val="300"/>
                        </a:spcBef>
                        <a:spcAft>
                          <a:spcPts val="300"/>
                        </a:spcAft>
                      </a:pPr>
                      <a:r>
                        <a:rPr lang="en-US" sz="1600" spc="-5" dirty="0">
                          <a:solidFill>
                            <a:srgbClr val="000000"/>
                          </a:solidFill>
                          <a:effectLst/>
                          <a:latin typeface="Arial" panose="020B0604020202020204" pitchFamily="34" charset="0"/>
                          <a:ea typeface="Futura LT Pro"/>
                          <a:cs typeface="Futura LT Pro"/>
                        </a:rPr>
                        <a:t>20 minutes </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600" b="1" spc="-5">
                          <a:solidFill>
                            <a:srgbClr val="000000"/>
                          </a:solidFill>
                          <a:effectLst/>
                          <a:latin typeface="Arial" panose="020B0604020202020204" pitchFamily="34" charset="0"/>
                          <a:ea typeface="Futura LT Pro"/>
                          <a:cs typeface="Futura LT Pro"/>
                        </a:rPr>
                        <a:t>Activity 1: Presentation </a:t>
                      </a:r>
                      <a:endParaRPr lang="en-US" sz="1600" spc="-5">
                        <a:solidFill>
                          <a:srgbClr val="000000"/>
                        </a:solidFill>
                        <a:effectLst/>
                        <a:latin typeface="Arial" panose="020B0604020202020204" pitchFamily="34" charset="0"/>
                        <a:ea typeface="Futura LT Pro"/>
                        <a:cs typeface="Futura LT Pro"/>
                      </a:endParaRP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600" spc="-5">
                          <a:solidFill>
                            <a:srgbClr val="000000"/>
                          </a:solidFill>
                          <a:effectLst/>
                          <a:latin typeface="Arial" panose="020B0604020202020204" pitchFamily="34" charset="0"/>
                          <a:ea typeface="Futura LT Pro"/>
                          <a:cs typeface="Futura LT Pro"/>
                        </a:rPr>
                        <a:t>Present the EN-MINI-PRISM Tools for USE newborn data for decisions</a:t>
                      </a: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600" spc="-5">
                          <a:solidFill>
                            <a:srgbClr val="000000"/>
                          </a:solidFill>
                          <a:effectLst/>
                          <a:latin typeface="Arial" panose="020B0604020202020204" pitchFamily="34" charset="0"/>
                          <a:ea typeface="Futura LT Pro"/>
                          <a:cs typeface="Futura LT Pro"/>
                        </a:rPr>
                        <a:t>Explain and discuss the purpose of using the EN-MINI-PRISM Tools</a:t>
                      </a: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600" spc="-5">
                          <a:solidFill>
                            <a:srgbClr val="000000"/>
                          </a:solidFill>
                          <a:effectLst/>
                          <a:latin typeface="Arial" panose="020B0604020202020204" pitchFamily="34" charset="0"/>
                          <a:ea typeface="Futura LT Pro"/>
                          <a:cs typeface="Futura LT Pro"/>
                        </a:rPr>
                        <a:t>Present and explain the linkage between the PRISM Tools and the PRISM Framework (presented in Session 4)</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rowSpan="2">
                  <a:txBody>
                    <a:bodyPr/>
                    <a:lstStyle/>
                    <a:p>
                      <a:pPr marL="0" marR="0">
                        <a:lnSpc>
                          <a:spcPct val="107000"/>
                        </a:lnSpc>
                        <a:spcBef>
                          <a:spcPts val="300"/>
                        </a:spcBef>
                        <a:spcAft>
                          <a:spcPts val="300"/>
                        </a:spcAft>
                      </a:pPr>
                      <a:r>
                        <a:rPr lang="en-US" sz="1600" spc="-5" dirty="0">
                          <a:solidFill>
                            <a:srgbClr val="000000"/>
                          </a:solidFill>
                          <a:effectLst/>
                          <a:latin typeface="Arial" panose="020B0604020202020204" pitchFamily="34" charset="0"/>
                          <a:ea typeface="Futura LT Pro"/>
                          <a:cs typeface="Futura LT Pro"/>
                        </a:rPr>
                        <a:t>Lecture, present </a:t>
                      </a:r>
                    </a:p>
                    <a:p>
                      <a:pPr marL="0" marR="0">
                        <a:lnSpc>
                          <a:spcPct val="107000"/>
                        </a:lnSpc>
                        <a:spcBef>
                          <a:spcPts val="300"/>
                        </a:spcBef>
                        <a:spcAft>
                          <a:spcPts val="300"/>
                        </a:spcAft>
                      </a:pPr>
                      <a:r>
                        <a:rPr lang="en-US" sz="1600" spc="-5" dirty="0">
                          <a:solidFill>
                            <a:srgbClr val="000000"/>
                          </a:solidFill>
                          <a:effectLst/>
                          <a:latin typeface="Arial" panose="020B0604020202020204" pitchFamily="34" charset="0"/>
                          <a:ea typeface="Futura LT Pro"/>
                          <a:cs typeface="Futura LT Pro"/>
                        </a:rPr>
                        <a:t>EN-MINI-PRISM Training Slide set session 8 </a:t>
                      </a:r>
                    </a:p>
                    <a:p>
                      <a:pPr marL="0" marR="0">
                        <a:lnSpc>
                          <a:spcPct val="107000"/>
                        </a:lnSpc>
                        <a:spcBef>
                          <a:spcPts val="300"/>
                        </a:spcBef>
                        <a:spcAft>
                          <a:spcPts val="300"/>
                        </a:spcAft>
                      </a:pPr>
                      <a:endParaRPr lang="en-US" sz="1600" spc="-5" dirty="0">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600" spc="-5" dirty="0">
                          <a:solidFill>
                            <a:srgbClr val="000000"/>
                          </a:solidFill>
                          <a:effectLst/>
                          <a:latin typeface="Arial" panose="020B0604020202020204" pitchFamily="34" charset="0"/>
                          <a:ea typeface="Futura LT Pro"/>
                          <a:cs typeface="Futura LT Pro"/>
                        </a:rPr>
                        <a:t>Discussion, Q&amp;A </a:t>
                      </a:r>
                    </a:p>
                    <a:p>
                      <a:pPr marL="0" marR="0">
                        <a:lnSpc>
                          <a:spcPct val="107000"/>
                        </a:lnSpc>
                        <a:spcBef>
                          <a:spcPts val="300"/>
                        </a:spcBef>
                        <a:spcAft>
                          <a:spcPts val="300"/>
                        </a:spcAft>
                      </a:pPr>
                      <a:endParaRPr lang="en-US" sz="1600" spc="-5" dirty="0">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600" spc="-5" dirty="0">
                          <a:solidFill>
                            <a:srgbClr val="000000"/>
                          </a:solidFill>
                          <a:effectLst/>
                          <a:latin typeface="Arial" panose="020B0604020202020204" pitchFamily="34" charset="0"/>
                          <a:ea typeface="Futura LT Pro"/>
                          <a:cs typeface="Futura LT Pro"/>
                        </a:rPr>
                        <a:t>Handouts:</a:t>
                      </a:r>
                    </a:p>
                    <a:p>
                      <a:pPr marL="0" marR="0">
                        <a:lnSpc>
                          <a:spcPct val="107000"/>
                        </a:lnSpc>
                        <a:spcBef>
                          <a:spcPts val="300"/>
                        </a:spcBef>
                        <a:spcAft>
                          <a:spcPts val="300"/>
                        </a:spcAft>
                      </a:pPr>
                      <a:r>
                        <a:rPr lang="en-US" sz="1600" spc="-5" dirty="0">
                          <a:solidFill>
                            <a:srgbClr val="000000"/>
                          </a:solidFill>
                          <a:effectLst/>
                          <a:latin typeface="Arial" panose="020B0604020202020204" pitchFamily="34" charset="0"/>
                          <a:ea typeface="Futura LT Pro"/>
                          <a:cs typeface="Futura LT Pro"/>
                        </a:rPr>
                        <a:t>EN-MINI-PRISM Training Manual</a:t>
                      </a:r>
                    </a:p>
                    <a:p>
                      <a:pPr marL="0" marR="0">
                        <a:lnSpc>
                          <a:spcPct val="107000"/>
                        </a:lnSpc>
                        <a:spcBef>
                          <a:spcPts val="300"/>
                        </a:spcBef>
                        <a:spcAft>
                          <a:spcPts val="300"/>
                        </a:spcAft>
                      </a:pPr>
                      <a:r>
                        <a:rPr lang="en-US" sz="1600" spc="-5" dirty="0">
                          <a:solidFill>
                            <a:srgbClr val="000000"/>
                          </a:solidFill>
                          <a:effectLst/>
                          <a:latin typeface="Arial" panose="020B0604020202020204" pitchFamily="34" charset="0"/>
                          <a:ea typeface="Futura LT Pro"/>
                          <a:cs typeface="Futura LT Pro"/>
                        </a:rPr>
                        <a:t>EN-MINI-PRISM Training Slide set</a:t>
                      </a:r>
                    </a:p>
                    <a:p>
                      <a:pPr marL="0" marR="0">
                        <a:lnSpc>
                          <a:spcPct val="107000"/>
                        </a:lnSpc>
                        <a:spcBef>
                          <a:spcPts val="300"/>
                        </a:spcBef>
                        <a:spcAft>
                          <a:spcPts val="300"/>
                        </a:spcAft>
                      </a:pPr>
                      <a:r>
                        <a:rPr lang="en-US" sz="1600" spc="-5" dirty="0">
                          <a:solidFill>
                            <a:srgbClr val="000000"/>
                          </a:solidFill>
                          <a:effectLst/>
                          <a:latin typeface="Arial" panose="020B0604020202020204" pitchFamily="34" charset="0"/>
                          <a:ea typeface="Futura LT Pro"/>
                          <a:cs typeface="Futura LT Pro"/>
                        </a:rPr>
                        <a:t>EN-MINI-PRISM Paper version Tools 1–6</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90868003"/>
                  </a:ext>
                </a:extLst>
              </a:tr>
              <a:tr h="1001458">
                <a:tc>
                  <a:txBody>
                    <a:bodyPr/>
                    <a:lstStyle/>
                    <a:p>
                      <a:pPr marL="0" marR="0">
                        <a:lnSpc>
                          <a:spcPct val="107000"/>
                        </a:lnSpc>
                        <a:spcBef>
                          <a:spcPts val="300"/>
                        </a:spcBef>
                        <a:spcAft>
                          <a:spcPts val="300"/>
                        </a:spcAft>
                      </a:pPr>
                      <a:r>
                        <a:rPr lang="en-US" sz="1600" spc="-5" dirty="0">
                          <a:solidFill>
                            <a:srgbClr val="000000"/>
                          </a:solidFill>
                          <a:effectLst/>
                          <a:latin typeface="Arial" panose="020B0604020202020204" pitchFamily="34" charset="0"/>
                          <a:ea typeface="Futura LT Pro"/>
                          <a:cs typeface="Futura LT Pro"/>
                        </a:rPr>
                        <a:t>10 minutes</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600" b="1" spc="-5" dirty="0">
                          <a:solidFill>
                            <a:srgbClr val="000000"/>
                          </a:solidFill>
                          <a:effectLst/>
                          <a:latin typeface="Arial" panose="020B0604020202020204" pitchFamily="34" charset="0"/>
                          <a:ea typeface="Futura LT Pro"/>
                          <a:cs typeface="Futura LT Pro"/>
                        </a:rPr>
                        <a:t>Activity 2: Discussion </a:t>
                      </a:r>
                      <a:endParaRPr lang="en-US" sz="1600" spc="-5" dirty="0">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600" spc="-5" dirty="0">
                          <a:solidFill>
                            <a:srgbClr val="000000"/>
                          </a:solidFill>
                          <a:effectLst/>
                          <a:latin typeface="Arial" panose="020B0604020202020204" pitchFamily="34" charset="0"/>
                          <a:ea typeface="Futura LT Pro"/>
                          <a:cs typeface="Futura LT Pro"/>
                        </a:rPr>
                        <a:t>Facilitated discussion with Q&amp;A</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3142050073"/>
                  </a:ext>
                </a:extLst>
              </a:tr>
            </a:tbl>
          </a:graphicData>
        </a:graphic>
      </p:graphicFrame>
    </p:spTree>
    <p:extLst>
      <p:ext uri="{BB962C8B-B14F-4D97-AF65-F5344CB8AC3E}">
        <p14:creationId xmlns:p14="http://schemas.microsoft.com/office/powerpoint/2010/main" val="158465934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733652-41BB-4337-A53F-6BB59D5695C0}"/>
              </a:ext>
            </a:extLst>
          </p:cNvPr>
          <p:cNvSpPr>
            <a:spLocks noGrp="1"/>
          </p:cNvSpPr>
          <p:nvPr>
            <p:ph type="body" sz="quarter" idx="11"/>
          </p:nvPr>
        </p:nvSpPr>
        <p:spPr>
          <a:xfrm>
            <a:off x="4401855" y="2509980"/>
            <a:ext cx="7184165" cy="1895276"/>
          </a:xfrm>
        </p:spPr>
        <p:txBody>
          <a:bodyPr/>
          <a:lstStyle/>
          <a:p>
            <a:r>
              <a:rPr lang="en-US" sz="2800" dirty="0">
                <a:solidFill>
                  <a:schemeClr val="tx2"/>
                </a:solidFill>
              </a:rPr>
              <a:t>Session 8, Activity 1 </a:t>
            </a:r>
          </a:p>
          <a:p>
            <a:r>
              <a:rPr lang="en-US" sz="4400" dirty="0">
                <a:solidFill>
                  <a:schemeClr val="tx2"/>
                </a:solidFill>
              </a:rPr>
              <a:t>Presentation</a:t>
            </a:r>
          </a:p>
          <a:p>
            <a:endParaRPr lang="en-US" sz="2800" dirty="0">
              <a:solidFill>
                <a:schemeClr val="tx1"/>
              </a:solidFill>
              <a:latin typeface="+mn-lt"/>
              <a:ea typeface="+mn-ea"/>
              <a:cs typeface="+mn-cs"/>
            </a:endParaRPr>
          </a:p>
          <a:p>
            <a:endParaRPr lang="en-GB" sz="4000" dirty="0">
              <a:solidFill>
                <a:schemeClr val="tx2"/>
              </a:solidFill>
              <a:cs typeface="Arial" panose="020B0604020202020204" pitchFamily="34" charset="0"/>
            </a:endParaRPr>
          </a:p>
        </p:txBody>
      </p:sp>
      <p:pic>
        <p:nvPicPr>
          <p:cNvPr id="3" name="Picture 2" descr="Logo, company name&#10;&#10;Description automatically generated">
            <a:extLst>
              <a:ext uri="{FF2B5EF4-FFF2-40B4-BE49-F238E27FC236}">
                <a16:creationId xmlns:a16="http://schemas.microsoft.com/office/drawing/2014/main" id="{3D4ABD68-98C8-487E-BEAF-7A126032F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3272" y="0"/>
            <a:ext cx="1118728" cy="1048395"/>
          </a:xfrm>
          <a:prstGeom prst="rect">
            <a:avLst/>
          </a:prstGeom>
        </p:spPr>
      </p:pic>
    </p:spTree>
    <p:extLst>
      <p:ext uri="{BB962C8B-B14F-4D97-AF65-F5344CB8AC3E}">
        <p14:creationId xmlns:p14="http://schemas.microsoft.com/office/powerpoint/2010/main" val="131663823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92879B-C7BF-4394-8923-B39435FBF38B}"/>
              </a:ext>
            </a:extLst>
          </p:cNvPr>
          <p:cNvSpPr>
            <a:spLocks noGrp="1"/>
          </p:cNvSpPr>
          <p:nvPr>
            <p:ph type="body" sz="quarter" idx="14"/>
          </p:nvPr>
        </p:nvSpPr>
        <p:spPr>
          <a:xfrm>
            <a:off x="542531" y="627700"/>
            <a:ext cx="9107055" cy="837214"/>
          </a:xfrm>
        </p:spPr>
        <p:txBody>
          <a:bodyPr/>
          <a:lstStyle/>
          <a:p>
            <a:r>
              <a:rPr lang="en-US">
                <a:solidFill>
                  <a:schemeClr val="tx2"/>
                </a:solidFill>
                <a:cs typeface="Arial" panose="020B0604020202020204" pitchFamily="34" charset="0"/>
              </a:rPr>
              <a:t>EN-MINI-PRISM Tools </a:t>
            </a:r>
            <a:endParaRPr lang="en-GB">
              <a:solidFill>
                <a:schemeClr val="tx2"/>
              </a:solidFill>
              <a:cs typeface="Arial" panose="020B0604020202020204" pitchFamily="34" charset="0"/>
            </a:endParaRPr>
          </a:p>
        </p:txBody>
      </p:sp>
      <p:pic>
        <p:nvPicPr>
          <p:cNvPr id="4" name="Picture 3">
            <a:extLst>
              <a:ext uri="{FF2B5EF4-FFF2-40B4-BE49-F238E27FC236}">
                <a16:creationId xmlns:a16="http://schemas.microsoft.com/office/drawing/2014/main" id="{FB230620-BC21-4209-A85B-8C42EEF87C0F}"/>
              </a:ext>
            </a:extLst>
          </p:cNvPr>
          <p:cNvPicPr>
            <a:picLocks noChangeAspect="1"/>
          </p:cNvPicPr>
          <p:nvPr/>
        </p:nvPicPr>
        <p:blipFill rotWithShape="1">
          <a:blip r:embed="rId3">
            <a:extLst>
              <a:ext uri="{28A0092B-C50C-407E-A947-70E740481C1C}">
                <a14:useLocalDpi xmlns:a14="http://schemas.microsoft.com/office/drawing/2010/main" val="0"/>
              </a:ext>
            </a:extLst>
          </a:blip>
          <a:srcRect b="6283"/>
          <a:stretch/>
        </p:blipFill>
        <p:spPr>
          <a:xfrm>
            <a:off x="4372275" y="2662684"/>
            <a:ext cx="3420519" cy="2560320"/>
          </a:xfrm>
          <a:prstGeom prst="rect">
            <a:avLst/>
          </a:prstGeom>
        </p:spPr>
      </p:pic>
      <p:sp>
        <p:nvSpPr>
          <p:cNvPr id="5" name="Rectangle 4">
            <a:extLst>
              <a:ext uri="{FF2B5EF4-FFF2-40B4-BE49-F238E27FC236}">
                <a16:creationId xmlns:a16="http://schemas.microsoft.com/office/drawing/2014/main" id="{445D8203-3484-4613-ABB9-04B0D55FC42D}"/>
              </a:ext>
            </a:extLst>
          </p:cNvPr>
          <p:cNvSpPr/>
          <p:nvPr/>
        </p:nvSpPr>
        <p:spPr>
          <a:xfrm>
            <a:off x="1388494" y="4118588"/>
            <a:ext cx="2694735" cy="673717"/>
          </a:xfrm>
          <a:prstGeom prst="rect">
            <a:avLst/>
          </a:prstGeom>
          <a:solidFill>
            <a:srgbClr val="F0A15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a:solidFill>
                  <a:prstClr val="black"/>
                </a:solidFill>
                <a:latin typeface="Arial" panose="020B0604020202020204" pitchFamily="34" charset="0"/>
                <a:cs typeface="Arial" panose="020B0604020202020204" pitchFamily="34" charset="0"/>
              </a:rPr>
              <a:t>RHIS Performance Diagnostic </a:t>
            </a:r>
            <a:br>
              <a:rPr lang="en-US" sz="1400">
                <a:solidFill>
                  <a:prstClr val="black"/>
                </a:solidFill>
                <a:latin typeface="Arial" panose="020B0604020202020204" pitchFamily="34" charset="0"/>
                <a:cs typeface="Arial" panose="020B0604020202020204" pitchFamily="34" charset="0"/>
              </a:rPr>
            </a:br>
            <a:r>
              <a:rPr lang="en-US" sz="1400">
                <a:solidFill>
                  <a:prstClr val="black"/>
                </a:solidFill>
                <a:latin typeface="Arial" panose="020B0604020202020204" pitchFamily="34" charset="0"/>
                <a:cs typeface="Arial" panose="020B0604020202020204" pitchFamily="34" charset="0"/>
              </a:rPr>
              <a:t>EN-MINI-PRISM Tool 2 </a:t>
            </a:r>
            <a:endParaRPr lang="en-GB" sz="1400">
              <a:solidFill>
                <a:prstClr val="black"/>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B87C1906-9B7E-4E2A-8293-065A3C99E7C4}"/>
              </a:ext>
            </a:extLst>
          </p:cNvPr>
          <p:cNvSpPr/>
          <p:nvPr/>
        </p:nvSpPr>
        <p:spPr>
          <a:xfrm>
            <a:off x="1076925" y="4849288"/>
            <a:ext cx="2694735" cy="650497"/>
          </a:xfrm>
          <a:prstGeom prst="rect">
            <a:avLst/>
          </a:prstGeom>
          <a:solidFill>
            <a:srgbClr val="F0A15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a:solidFill>
                  <a:prstClr val="black"/>
                </a:solidFill>
                <a:latin typeface="Arial" panose="020B0604020202020204" pitchFamily="34" charset="0"/>
                <a:cs typeface="Arial" panose="020B0604020202020204" pitchFamily="34" charset="0"/>
              </a:rPr>
              <a:t>Facility/Office Assessment </a:t>
            </a:r>
            <a:br>
              <a:rPr lang="en-US" sz="1400">
                <a:solidFill>
                  <a:prstClr val="black"/>
                </a:solidFill>
                <a:latin typeface="Arial" panose="020B0604020202020204" pitchFamily="34" charset="0"/>
                <a:cs typeface="Arial" panose="020B0604020202020204" pitchFamily="34" charset="0"/>
              </a:rPr>
            </a:br>
            <a:r>
              <a:rPr lang="en-US" sz="1400">
                <a:solidFill>
                  <a:prstClr val="black"/>
                </a:solidFill>
                <a:latin typeface="Arial" panose="020B0604020202020204" pitchFamily="34" charset="0"/>
                <a:cs typeface="Arial" panose="020B0604020202020204" pitchFamily="34" charset="0"/>
              </a:rPr>
              <a:t>EN-MINI-PRISM Tool 5</a:t>
            </a:r>
            <a:endParaRPr lang="en-GB" sz="1400">
              <a:solidFill>
                <a:prstClr val="black"/>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1B4FC8B-99A8-4D5B-8ED8-C05335019720}"/>
              </a:ext>
            </a:extLst>
          </p:cNvPr>
          <p:cNvSpPr/>
          <p:nvPr/>
        </p:nvSpPr>
        <p:spPr>
          <a:xfrm>
            <a:off x="8081182" y="4839664"/>
            <a:ext cx="2720169" cy="654675"/>
          </a:xfrm>
          <a:prstGeom prst="rect">
            <a:avLst/>
          </a:prstGeom>
          <a:solidFill>
            <a:srgbClr val="F0A15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a:solidFill>
                  <a:prstClr val="black"/>
                </a:solidFill>
                <a:latin typeface="Arial" panose="020B0604020202020204" pitchFamily="34" charset="0"/>
                <a:cs typeface="Arial" panose="020B0604020202020204" pitchFamily="34" charset="0"/>
              </a:rPr>
              <a:t>Electronic RHIS Assessment </a:t>
            </a:r>
          </a:p>
          <a:p>
            <a:pPr algn="ctr"/>
            <a:r>
              <a:rPr lang="en-US" sz="1400">
                <a:solidFill>
                  <a:prstClr val="black"/>
                </a:solidFill>
                <a:latin typeface="Arial" panose="020B0604020202020204" pitchFamily="34" charset="0"/>
                <a:cs typeface="Arial" panose="020B0604020202020204" pitchFamily="34" charset="0"/>
              </a:rPr>
              <a:t>EN-MINI-PRISM Tool 3</a:t>
            </a:r>
            <a:endParaRPr lang="en-GB" sz="1400">
              <a:solidFill>
                <a:prstClr val="black"/>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5513BC65-54B8-4328-B358-346AF321F0FC}"/>
              </a:ext>
            </a:extLst>
          </p:cNvPr>
          <p:cNvSpPr/>
          <p:nvPr/>
        </p:nvSpPr>
        <p:spPr>
          <a:xfrm>
            <a:off x="8516761" y="5534647"/>
            <a:ext cx="2484015" cy="671350"/>
          </a:xfrm>
          <a:prstGeom prst="rect">
            <a:avLst/>
          </a:prstGeom>
          <a:solidFill>
            <a:srgbClr val="F0A15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1400">
                <a:solidFill>
                  <a:prstClr val="black"/>
                </a:solidFill>
                <a:latin typeface="Arial" panose="020B0604020202020204" pitchFamily="34" charset="0"/>
                <a:cs typeface="Arial" panose="020B0604020202020204" pitchFamily="34" charset="0"/>
              </a:rPr>
              <a:t>Management </a:t>
            </a:r>
            <a:r>
              <a:rPr lang="en-US" sz="1400">
                <a:solidFill>
                  <a:prstClr val="black"/>
                </a:solidFill>
                <a:latin typeface="Arial" panose="020B0604020202020204" pitchFamily="34" charset="0"/>
                <a:cs typeface="Arial" panose="020B0604020202020204" pitchFamily="34" charset="0"/>
              </a:rPr>
              <a:t>Assessment EN-MINI-PRISM</a:t>
            </a:r>
            <a:r>
              <a:rPr lang="fr-FR" sz="1400">
                <a:solidFill>
                  <a:prstClr val="black"/>
                </a:solidFill>
                <a:latin typeface="Arial" panose="020B0604020202020204" pitchFamily="34" charset="0"/>
                <a:cs typeface="Arial" panose="020B0604020202020204" pitchFamily="34" charset="0"/>
              </a:rPr>
              <a:t> </a:t>
            </a:r>
            <a:r>
              <a:rPr lang="en-US" sz="1400">
                <a:solidFill>
                  <a:prstClr val="black"/>
                </a:solidFill>
                <a:latin typeface="Arial" panose="020B0604020202020204" pitchFamily="34" charset="0"/>
                <a:cs typeface="Arial" panose="020B0604020202020204" pitchFamily="34" charset="0"/>
              </a:rPr>
              <a:t>Tool 4</a:t>
            </a:r>
            <a:endParaRPr lang="en-GB" sz="1400">
              <a:solidFill>
                <a:prstClr val="black"/>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2B925C0D-1EF6-4B70-90C4-CB5EB0D83078}"/>
              </a:ext>
            </a:extLst>
          </p:cNvPr>
          <p:cNvSpPr/>
          <p:nvPr/>
        </p:nvSpPr>
        <p:spPr>
          <a:xfrm>
            <a:off x="8805508" y="6253239"/>
            <a:ext cx="3284739" cy="594273"/>
          </a:xfrm>
          <a:prstGeom prst="rect">
            <a:avLst/>
          </a:prstGeom>
          <a:solidFill>
            <a:srgbClr val="F0A15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a:solidFill>
                  <a:prstClr val="black"/>
                </a:solidFill>
                <a:latin typeface="Arial" panose="020B0604020202020204" pitchFamily="34" charset="0"/>
                <a:cs typeface="Arial" panose="020B0604020202020204" pitchFamily="34" charset="0"/>
              </a:rPr>
              <a:t>Organizational/Behavioral Assessment </a:t>
            </a:r>
          </a:p>
          <a:p>
            <a:pPr algn="ctr"/>
            <a:r>
              <a:rPr lang="en-US" sz="1400">
                <a:solidFill>
                  <a:prstClr val="black"/>
                </a:solidFill>
                <a:latin typeface="Arial" panose="020B0604020202020204" pitchFamily="34" charset="0"/>
                <a:cs typeface="Arial" panose="020B0604020202020204" pitchFamily="34" charset="0"/>
              </a:rPr>
              <a:t>EN-MINI-PRISM Tool 6</a:t>
            </a:r>
            <a:endParaRPr lang="en-GB" sz="1400">
              <a:solidFill>
                <a:prstClr val="black"/>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B88868EE-82B6-42C2-BCF3-96C9560C6D07}"/>
              </a:ext>
            </a:extLst>
          </p:cNvPr>
          <p:cNvSpPr/>
          <p:nvPr/>
        </p:nvSpPr>
        <p:spPr>
          <a:xfrm>
            <a:off x="7726596" y="4089425"/>
            <a:ext cx="2262089" cy="702880"/>
          </a:xfrm>
          <a:prstGeom prst="rect">
            <a:avLst/>
          </a:prstGeom>
          <a:solidFill>
            <a:srgbClr val="F0A15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a:solidFill>
                  <a:prstClr val="black"/>
                </a:solidFill>
                <a:latin typeface="Arial" panose="020B0604020202020204" pitchFamily="34" charset="0"/>
                <a:cs typeface="Arial" panose="020B0604020202020204" pitchFamily="34" charset="0"/>
              </a:rPr>
              <a:t>RHIS Overview</a:t>
            </a:r>
            <a:br>
              <a:rPr lang="en-US" sz="1400">
                <a:solidFill>
                  <a:prstClr val="black"/>
                </a:solidFill>
                <a:latin typeface="Arial" panose="020B0604020202020204" pitchFamily="34" charset="0"/>
                <a:cs typeface="Arial" panose="020B0604020202020204" pitchFamily="34" charset="0"/>
              </a:rPr>
            </a:br>
            <a:r>
              <a:rPr lang="en-US" sz="1400">
                <a:solidFill>
                  <a:prstClr val="black"/>
                </a:solidFill>
                <a:latin typeface="Arial" panose="020B0604020202020204" pitchFamily="34" charset="0"/>
                <a:cs typeface="Arial" panose="020B0604020202020204" pitchFamily="34" charset="0"/>
              </a:rPr>
              <a:t>EN-MINI-PRISM Tool 1</a:t>
            </a:r>
            <a:endParaRPr lang="en-GB" sz="1400">
              <a:solidFill>
                <a:prstClr val="black"/>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93E4E7EA-C5E7-44E2-B1E7-5289FF58BFC5}"/>
              </a:ext>
            </a:extLst>
          </p:cNvPr>
          <p:cNvSpPr txBox="1"/>
          <p:nvPr/>
        </p:nvSpPr>
        <p:spPr>
          <a:xfrm>
            <a:off x="92061" y="3392164"/>
            <a:ext cx="4536675" cy="654674"/>
          </a:xfrm>
          <a:prstGeom prst="rect">
            <a:avLst/>
          </a:prstGeom>
          <a:solidFill>
            <a:srgbClr val="CA5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200">
                <a:solidFill>
                  <a:prstClr val="white"/>
                </a:solidFill>
                <a:latin typeface="Arial" panose="020B0604020202020204" pitchFamily="34" charset="0"/>
                <a:cs typeface="Arial" panose="020B0604020202020204" pitchFamily="34" charset="0"/>
              </a:rPr>
              <a:t>Improve Newborn Data Quality</a:t>
            </a:r>
            <a:endParaRPr lang="en-GB" sz="2200">
              <a:solidFill>
                <a:prstClr val="white"/>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F4C1269-F5E5-4FDD-878F-5D786692D964}"/>
              </a:ext>
            </a:extLst>
          </p:cNvPr>
          <p:cNvSpPr txBox="1"/>
          <p:nvPr/>
        </p:nvSpPr>
        <p:spPr>
          <a:xfrm>
            <a:off x="7218208" y="3385607"/>
            <a:ext cx="4854516" cy="654675"/>
          </a:xfrm>
          <a:prstGeom prst="rect">
            <a:avLst/>
          </a:prstGeom>
          <a:solidFill>
            <a:srgbClr val="CA5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200">
                <a:solidFill>
                  <a:prstClr val="white"/>
                </a:solidFill>
                <a:latin typeface="Arial" panose="020B0604020202020204" pitchFamily="34" charset="0"/>
                <a:cs typeface="Arial" panose="020B0604020202020204" pitchFamily="34" charset="0"/>
              </a:rPr>
              <a:t>Use Newborn Data for Decisions</a:t>
            </a:r>
            <a:endParaRPr lang="en-GB" sz="2200">
              <a:solidFill>
                <a:prstClr val="white"/>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9DA24D20-D508-48F8-8CA3-85F2B1C0FE22}"/>
              </a:ext>
            </a:extLst>
          </p:cNvPr>
          <p:cNvSpPr/>
          <p:nvPr/>
        </p:nvSpPr>
        <p:spPr>
          <a:xfrm>
            <a:off x="5184166" y="2043447"/>
            <a:ext cx="1796737" cy="555298"/>
          </a:xfrm>
          <a:prstGeom prst="rect">
            <a:avLst/>
          </a:prstGeom>
          <a:solidFill>
            <a:srgbClr val="D9D9D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a:solidFill>
                  <a:prstClr val="black"/>
                </a:solidFill>
                <a:latin typeface="Arial" panose="020B0604020202020204" pitchFamily="34" charset="0"/>
                <a:cs typeface="Arial" panose="020B0604020202020204" pitchFamily="34" charset="0"/>
              </a:rPr>
              <a:t>Map Newborn Data EN-MINI Tool 0</a:t>
            </a:r>
          </a:p>
        </p:txBody>
      </p:sp>
      <p:sp>
        <p:nvSpPr>
          <p:cNvPr id="15" name="TextBox 14">
            <a:extLst>
              <a:ext uri="{FF2B5EF4-FFF2-40B4-BE49-F238E27FC236}">
                <a16:creationId xmlns:a16="http://schemas.microsoft.com/office/drawing/2014/main" id="{E4F96442-C61B-4022-801E-2FD2C95D764F}"/>
              </a:ext>
            </a:extLst>
          </p:cNvPr>
          <p:cNvSpPr txBox="1"/>
          <p:nvPr/>
        </p:nvSpPr>
        <p:spPr>
          <a:xfrm>
            <a:off x="4368974" y="1304582"/>
            <a:ext cx="3427104" cy="6546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200" b="0" i="0" u="none" strike="noStrike" cap="none" spc="0" normalizeH="0" baseline="0">
                <a:ln>
                  <a:noFill/>
                </a:ln>
                <a:solidFill>
                  <a:prstClr val="white"/>
                </a:solidFill>
                <a:effectLst/>
                <a:uLnTx/>
                <a:uFillTx/>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t> Map Newborn Data</a:t>
            </a:r>
          </a:p>
        </p:txBody>
      </p:sp>
      <p:sp>
        <p:nvSpPr>
          <p:cNvPr id="17" name="TextBox 16">
            <a:extLst>
              <a:ext uri="{FF2B5EF4-FFF2-40B4-BE49-F238E27FC236}">
                <a16:creationId xmlns:a16="http://schemas.microsoft.com/office/drawing/2014/main" id="{E90F3D3D-BBAE-430C-8E06-B52F5267AD70}"/>
              </a:ext>
            </a:extLst>
          </p:cNvPr>
          <p:cNvSpPr txBox="1"/>
          <p:nvPr/>
        </p:nvSpPr>
        <p:spPr>
          <a:xfrm>
            <a:off x="65172" y="6631915"/>
            <a:ext cx="9748157" cy="215444"/>
          </a:xfrm>
          <a:prstGeom prst="rect">
            <a:avLst/>
          </a:prstGeom>
          <a:noFill/>
        </p:spPr>
        <p:txBody>
          <a:bodyPr wrap="square">
            <a:spAutoFit/>
          </a:bodyPr>
          <a:lstStyle/>
          <a:p>
            <a:r>
              <a:rPr lang="en-US" sz="800">
                <a:solidFill>
                  <a:prstClr val="black"/>
                </a:solidFill>
                <a:latin typeface="Arial" panose="020B0604020202020204" pitchFamily="34" charset="0"/>
                <a:cs typeface="Arial" panose="020B0604020202020204" pitchFamily="34" charset="0"/>
              </a:rPr>
              <a:t>Adapted from: Day LT, Moran AC, Jackson D, et al. (2019). Survive and Thrive: Transforming care for every small and sick newborn. Chapter 5, Figure 5.1. Geneva, Switzerland.</a:t>
            </a:r>
          </a:p>
        </p:txBody>
      </p:sp>
      <p:pic>
        <p:nvPicPr>
          <p:cNvPr id="16" name="Picture 15" descr="Logo, company name&#10;&#10;Description automatically generated">
            <a:extLst>
              <a:ext uri="{FF2B5EF4-FFF2-40B4-BE49-F238E27FC236}">
                <a16:creationId xmlns:a16="http://schemas.microsoft.com/office/drawing/2014/main" id="{F20A5B0F-101D-0E32-C32A-22C7C4E4B7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Tree>
    <p:extLst>
      <p:ext uri="{BB962C8B-B14F-4D97-AF65-F5344CB8AC3E}">
        <p14:creationId xmlns:p14="http://schemas.microsoft.com/office/powerpoint/2010/main" val="353646871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F6192166-2182-47CE-9057-37A486F81072}"/>
              </a:ext>
            </a:extLst>
          </p:cNvPr>
          <p:cNvPicPr>
            <a:picLocks noChangeAspect="1"/>
          </p:cNvPicPr>
          <p:nvPr/>
        </p:nvPicPr>
        <p:blipFill rotWithShape="1">
          <a:blip r:embed="rId3">
            <a:extLst>
              <a:ext uri="{28A0092B-C50C-407E-A947-70E740481C1C}">
                <a14:useLocalDpi xmlns:a14="http://schemas.microsoft.com/office/drawing/2010/main" val="0"/>
              </a:ext>
            </a:extLst>
          </a:blip>
          <a:srcRect b="6283"/>
          <a:stretch/>
        </p:blipFill>
        <p:spPr>
          <a:xfrm>
            <a:off x="5428357" y="4375438"/>
            <a:ext cx="2681154" cy="2011836"/>
          </a:xfrm>
          <a:prstGeom prst="rect">
            <a:avLst/>
          </a:prstGeom>
          <a:ln>
            <a:noFill/>
          </a:ln>
        </p:spPr>
      </p:pic>
      <p:sp>
        <p:nvSpPr>
          <p:cNvPr id="3" name="Text Placeholder 2">
            <a:extLst>
              <a:ext uri="{FF2B5EF4-FFF2-40B4-BE49-F238E27FC236}">
                <a16:creationId xmlns:a16="http://schemas.microsoft.com/office/drawing/2014/main" id="{7A92879B-C7BF-4394-8923-B39435FBF38B}"/>
              </a:ext>
            </a:extLst>
          </p:cNvPr>
          <p:cNvSpPr>
            <a:spLocks noGrp="1"/>
          </p:cNvSpPr>
          <p:nvPr>
            <p:ph type="body" sz="quarter" idx="4294967295"/>
          </p:nvPr>
        </p:nvSpPr>
        <p:spPr>
          <a:xfrm>
            <a:off x="7799" y="25365"/>
            <a:ext cx="9105900" cy="838200"/>
          </a:xfrm>
          <a:prstGeom prst="rect">
            <a:avLst/>
          </a:prstGeom>
        </p:spPr>
        <p:txBody>
          <a:bodyPr/>
          <a:lstStyle/>
          <a:p>
            <a:pPr marL="0" indent="0">
              <a:buNone/>
            </a:pPr>
            <a:r>
              <a:rPr lang="en-US" b="1">
                <a:solidFill>
                  <a:schemeClr val="tx2"/>
                </a:solidFill>
                <a:cs typeface="Arial" panose="020B0604020202020204" pitchFamily="34" charset="0"/>
              </a:rPr>
              <a:t>The PRISM Conceptual Model</a:t>
            </a:r>
            <a:endParaRPr lang="en-GB" b="1">
              <a:solidFill>
                <a:schemeClr val="tx2"/>
              </a:solidFill>
              <a:cs typeface="Arial" panose="020B0604020202020204" pitchFamily="34" charset="0"/>
            </a:endParaRPr>
          </a:p>
        </p:txBody>
      </p:sp>
      <p:grpSp>
        <p:nvGrpSpPr>
          <p:cNvPr id="8" name="Group 7">
            <a:extLst>
              <a:ext uri="{FF2B5EF4-FFF2-40B4-BE49-F238E27FC236}">
                <a16:creationId xmlns:a16="http://schemas.microsoft.com/office/drawing/2014/main" id="{1F1F3993-C95B-4FEA-992A-BCDD51E7C915}"/>
              </a:ext>
            </a:extLst>
          </p:cNvPr>
          <p:cNvGrpSpPr/>
          <p:nvPr/>
        </p:nvGrpSpPr>
        <p:grpSpPr>
          <a:xfrm>
            <a:off x="253549" y="597925"/>
            <a:ext cx="11644776" cy="6128544"/>
            <a:chOff x="1441152" y="1567656"/>
            <a:chExt cx="6730696" cy="5642769"/>
          </a:xfrm>
        </p:grpSpPr>
        <p:sp>
          <p:nvSpPr>
            <p:cNvPr id="9" name="Text Box 12">
              <a:extLst>
                <a:ext uri="{FF2B5EF4-FFF2-40B4-BE49-F238E27FC236}">
                  <a16:creationId xmlns:a16="http://schemas.microsoft.com/office/drawing/2014/main" id="{5A8D2DA8-FE46-4F89-A85A-FC72E63CDE54}"/>
                </a:ext>
              </a:extLst>
            </p:cNvPr>
            <p:cNvSpPr txBox="1">
              <a:spLocks noChangeArrowheads="1"/>
            </p:cNvSpPr>
            <p:nvPr/>
          </p:nvSpPr>
          <p:spPr bwMode="auto">
            <a:xfrm>
              <a:off x="7441598" y="3522662"/>
              <a:ext cx="730250" cy="752475"/>
            </a:xfrm>
            <a:prstGeom prst="rect">
              <a:avLst/>
            </a:prstGeom>
            <a:solidFill>
              <a:schemeClr val="tx2">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u="none" strike="noStrike" kern="1200" cap="none" spc="0" normalizeH="0" baseline="0" noProof="0" dirty="0">
                  <a:ln>
                    <a:noFill/>
                  </a:ln>
                  <a:solidFill>
                    <a:srgbClr val="FFFFFF"/>
                  </a:solidFill>
                  <a:effectLst/>
                  <a:uLnTx/>
                  <a:uFillTx/>
                  <a:latin typeface="Arial" panose="020B0604020202020204" pitchFamily="34" charset="0"/>
                  <a:ea typeface="Century Gothic" charset="0"/>
                  <a:cs typeface="Arial" panose="020B0604020202020204" pitchFamily="34" charset="0"/>
                </a:rPr>
                <a:t>Improved health status</a:t>
              </a:r>
              <a:endParaRPr kumimoji="0" lang="en-US" altLang="en-US" sz="14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10" name="AutoShape 6">
              <a:extLst>
                <a:ext uri="{FF2B5EF4-FFF2-40B4-BE49-F238E27FC236}">
                  <a16:creationId xmlns:a16="http://schemas.microsoft.com/office/drawing/2014/main" id="{F9608E23-585A-4C9E-9DF2-1C261E12CDF2}"/>
                </a:ext>
              </a:extLst>
            </p:cNvPr>
            <p:cNvSpPr>
              <a:spLocks noChangeShapeType="1"/>
            </p:cNvSpPr>
            <p:nvPr/>
          </p:nvSpPr>
          <p:spPr bwMode="auto">
            <a:xfrm>
              <a:off x="7261074" y="3916362"/>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11" name="AutoShape 19">
              <a:extLst>
                <a:ext uri="{FF2B5EF4-FFF2-40B4-BE49-F238E27FC236}">
                  <a16:creationId xmlns:a16="http://schemas.microsoft.com/office/drawing/2014/main" id="{5BEF81D2-BAA4-40F9-A48F-2C6FE990AA7C}"/>
                </a:ext>
              </a:extLst>
            </p:cNvPr>
            <p:cNvSpPr>
              <a:spLocks noChangeArrowheads="1"/>
            </p:cNvSpPr>
            <p:nvPr/>
          </p:nvSpPr>
          <p:spPr bwMode="auto">
            <a:xfrm>
              <a:off x="5453062" y="3978275"/>
              <a:ext cx="146050" cy="141287"/>
            </a:xfrm>
            <a:prstGeom prst="downArrow">
              <a:avLst>
                <a:gd name="adj1" fmla="val 50000"/>
                <a:gd name="adj2" fmla="val 25000"/>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12" name="AutoShape 18">
              <a:extLst>
                <a:ext uri="{FF2B5EF4-FFF2-40B4-BE49-F238E27FC236}">
                  <a16:creationId xmlns:a16="http://schemas.microsoft.com/office/drawing/2014/main" id="{4F4730CF-1D96-4783-86C2-A6AEE9FDC139}"/>
                </a:ext>
              </a:extLst>
            </p:cNvPr>
            <p:cNvSpPr>
              <a:spLocks noChangeArrowheads="1"/>
            </p:cNvSpPr>
            <p:nvPr/>
          </p:nvSpPr>
          <p:spPr bwMode="auto">
            <a:xfrm>
              <a:off x="5754687" y="3978275"/>
              <a:ext cx="130175" cy="141287"/>
            </a:xfrm>
            <a:prstGeom prst="upArrow">
              <a:avLst>
                <a:gd name="adj1" fmla="val 50000"/>
                <a:gd name="adj2" fmla="val 27134"/>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13" name="Rectangle 26">
              <a:extLst>
                <a:ext uri="{FF2B5EF4-FFF2-40B4-BE49-F238E27FC236}">
                  <a16:creationId xmlns:a16="http://schemas.microsoft.com/office/drawing/2014/main" id="{0713E6A5-DC86-44AF-A714-965380136186}"/>
                </a:ext>
              </a:extLst>
            </p:cNvPr>
            <p:cNvSpPr>
              <a:spLocks noChangeArrowheads="1"/>
            </p:cNvSpPr>
            <p:nvPr/>
          </p:nvSpPr>
          <p:spPr bwMode="auto">
            <a:xfrm>
              <a:off x="1447503" y="1567656"/>
              <a:ext cx="2579985" cy="261937"/>
            </a:xfrm>
            <a:prstGeom prst="rect">
              <a:avLst/>
            </a:prstGeom>
            <a:solidFill>
              <a:srgbClr val="39373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INPUTS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Rectangle 25">
              <a:extLst>
                <a:ext uri="{FF2B5EF4-FFF2-40B4-BE49-F238E27FC236}">
                  <a16:creationId xmlns:a16="http://schemas.microsoft.com/office/drawing/2014/main" id="{91793AD8-2C30-45F6-B46C-9DF6E68E5DB9}"/>
                </a:ext>
              </a:extLst>
            </p:cNvPr>
            <p:cNvSpPr>
              <a:spLocks noChangeArrowheads="1"/>
            </p:cNvSpPr>
            <p:nvPr/>
          </p:nvSpPr>
          <p:spPr bwMode="auto">
            <a:xfrm>
              <a:off x="4092575" y="1576309"/>
              <a:ext cx="1049337" cy="261938"/>
            </a:xfrm>
            <a:prstGeom prst="rect">
              <a:avLst/>
            </a:prstGeom>
            <a:solidFill>
              <a:srgbClr val="27272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PROCESSES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Rectangle 21">
              <a:extLst>
                <a:ext uri="{FF2B5EF4-FFF2-40B4-BE49-F238E27FC236}">
                  <a16:creationId xmlns:a16="http://schemas.microsoft.com/office/drawing/2014/main" id="{ECDC869A-E2CC-4FD0-858A-50603EA7E34F}"/>
                </a:ext>
              </a:extLst>
            </p:cNvPr>
            <p:cNvSpPr>
              <a:spLocks noChangeArrowheads="1"/>
            </p:cNvSpPr>
            <p:nvPr/>
          </p:nvSpPr>
          <p:spPr bwMode="auto">
            <a:xfrm>
              <a:off x="5210175" y="1576309"/>
              <a:ext cx="838200" cy="261938"/>
            </a:xfrm>
            <a:prstGeom prst="rect">
              <a:avLst/>
            </a:prstGeom>
            <a:solidFill>
              <a:srgbClr val="272727"/>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OUTPUTS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6" name="Rectangle 24">
              <a:extLst>
                <a:ext uri="{FF2B5EF4-FFF2-40B4-BE49-F238E27FC236}">
                  <a16:creationId xmlns:a16="http://schemas.microsoft.com/office/drawing/2014/main" id="{B879807A-1383-4A7D-92E2-B1D69B9DDBE3}"/>
                </a:ext>
              </a:extLst>
            </p:cNvPr>
            <p:cNvSpPr>
              <a:spLocks noChangeArrowheads="1"/>
            </p:cNvSpPr>
            <p:nvPr/>
          </p:nvSpPr>
          <p:spPr bwMode="auto">
            <a:xfrm>
              <a:off x="6110287" y="1576309"/>
              <a:ext cx="1049338" cy="261938"/>
            </a:xfrm>
            <a:prstGeom prst="rect">
              <a:avLst/>
            </a:prstGeom>
            <a:solidFill>
              <a:srgbClr val="27272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OUTCOMES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7" name="Rectangle 22">
              <a:extLst>
                <a:ext uri="{FF2B5EF4-FFF2-40B4-BE49-F238E27FC236}">
                  <a16:creationId xmlns:a16="http://schemas.microsoft.com/office/drawing/2014/main" id="{C1A60A98-7AB9-47DB-A549-C0EDDB9F7C62}"/>
                </a:ext>
              </a:extLst>
            </p:cNvPr>
            <p:cNvSpPr>
              <a:spLocks noChangeArrowheads="1"/>
            </p:cNvSpPr>
            <p:nvPr/>
          </p:nvSpPr>
          <p:spPr bwMode="auto">
            <a:xfrm>
              <a:off x="7208837" y="1576309"/>
              <a:ext cx="898525" cy="261938"/>
            </a:xfrm>
            <a:prstGeom prst="rect">
              <a:avLst/>
            </a:prstGeom>
            <a:solidFill>
              <a:srgbClr val="27272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IMPACT</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Rectangle 23">
              <a:extLst>
                <a:ext uri="{FF2B5EF4-FFF2-40B4-BE49-F238E27FC236}">
                  <a16:creationId xmlns:a16="http://schemas.microsoft.com/office/drawing/2014/main" id="{4F3580E8-7D35-405C-AE62-B8ECF10A95B6}"/>
                </a:ext>
              </a:extLst>
            </p:cNvPr>
            <p:cNvSpPr>
              <a:spLocks noChangeArrowheads="1"/>
            </p:cNvSpPr>
            <p:nvPr/>
          </p:nvSpPr>
          <p:spPr bwMode="auto">
            <a:xfrm>
              <a:off x="1441153" y="1917623"/>
              <a:ext cx="2579985" cy="254000"/>
            </a:xfrm>
            <a:prstGeom prst="rect">
              <a:avLst/>
            </a:prstGeom>
            <a:solidFill>
              <a:srgbClr val="7F7F7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u="none" strike="noStrike" kern="1200" cap="none" spc="0" normalizeH="0" baseline="0" noProof="0" dirty="0">
                  <a:ln>
                    <a:noFill/>
                  </a:ln>
                  <a:solidFill>
                    <a:srgbClr val="FFFFFF"/>
                  </a:solidFill>
                  <a:effectLst/>
                  <a:uLnTx/>
                  <a:uFillTx/>
                  <a:latin typeface="Arial" panose="020B0604020202020204" pitchFamily="34" charset="0"/>
                  <a:ea typeface="Century Gothic" charset="0"/>
                  <a:cs typeface="Arial" panose="020B0604020202020204" pitchFamily="34" charset="0"/>
                </a:rPr>
                <a:t>RHIS determinants</a:t>
              </a:r>
              <a:endParaRPr kumimoji="0" lang="en-US" altLang="en-US" sz="2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19" name="Rectangle 17">
              <a:extLst>
                <a:ext uri="{FF2B5EF4-FFF2-40B4-BE49-F238E27FC236}">
                  <a16:creationId xmlns:a16="http://schemas.microsoft.com/office/drawing/2014/main" id="{67DBEA7A-EB9E-4E47-927B-7B02EA48A8FC}"/>
                </a:ext>
              </a:extLst>
            </p:cNvPr>
            <p:cNvSpPr>
              <a:spLocks noChangeArrowheads="1"/>
            </p:cNvSpPr>
            <p:nvPr/>
          </p:nvSpPr>
          <p:spPr bwMode="auto">
            <a:xfrm>
              <a:off x="1441153" y="2260600"/>
              <a:ext cx="1160760" cy="1717675"/>
            </a:xfrm>
            <a:prstGeom prst="rect">
              <a:avLst/>
            </a:prstGeom>
            <a:solidFill>
              <a:srgbClr val="008C84"/>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Technical factors: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Complexity of reporting forms and procedures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HIS design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Computer software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Information technology complexity</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20" name="Text Box 16">
              <a:extLst>
                <a:ext uri="{FF2B5EF4-FFF2-40B4-BE49-F238E27FC236}">
                  <a16:creationId xmlns:a16="http://schemas.microsoft.com/office/drawing/2014/main" id="{17F8F461-3619-4C10-92C5-051FF80E1E43}"/>
                </a:ext>
              </a:extLst>
            </p:cNvPr>
            <p:cNvSpPr txBox="1">
              <a:spLocks noChangeArrowheads="1"/>
            </p:cNvSpPr>
            <p:nvPr/>
          </p:nvSpPr>
          <p:spPr bwMode="auto">
            <a:xfrm>
              <a:off x="2819400" y="2902899"/>
              <a:ext cx="1201737" cy="2456861"/>
            </a:xfrm>
            <a:prstGeom prst="rect">
              <a:avLst/>
            </a:prstGeom>
            <a:solidFill>
              <a:srgbClr val="AA2573"/>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Behavioral factors: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Level of knowledge of content of HIS forms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Data-quality checking skills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Problem-solving for HIS tasks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Competence in HIS tasks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Confidence levels for HIS tasks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Motivation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21" name="Text Box 15">
              <a:extLst>
                <a:ext uri="{FF2B5EF4-FFF2-40B4-BE49-F238E27FC236}">
                  <a16:creationId xmlns:a16="http://schemas.microsoft.com/office/drawing/2014/main" id="{5B07039A-48AE-4332-BBBA-E725D75BC544}"/>
                </a:ext>
              </a:extLst>
            </p:cNvPr>
            <p:cNvSpPr txBox="1">
              <a:spLocks noChangeArrowheads="1"/>
            </p:cNvSpPr>
            <p:nvPr/>
          </p:nvSpPr>
          <p:spPr bwMode="auto">
            <a:xfrm>
              <a:off x="4231943" y="2902899"/>
              <a:ext cx="900113" cy="2245122"/>
            </a:xfrm>
            <a:prstGeom prst="rect">
              <a:avLst/>
            </a:prstGeom>
            <a:solidFill>
              <a:schemeClr val="accent6">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RHIS processes: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collection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transmission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processing</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analysis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quality check</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Feedback</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endParaRPr kumimoji="0" lang="en-US" altLang="en-US" sz="18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22" name="Text Box 14">
              <a:extLst>
                <a:ext uri="{FF2B5EF4-FFF2-40B4-BE49-F238E27FC236}">
                  <a16:creationId xmlns:a16="http://schemas.microsoft.com/office/drawing/2014/main" id="{C4B271CA-1655-46A4-B28E-1DFF1F99C6F7}"/>
                </a:ext>
              </a:extLst>
            </p:cNvPr>
            <p:cNvSpPr txBox="1">
              <a:spLocks noChangeArrowheads="1"/>
            </p:cNvSpPr>
            <p:nvPr/>
          </p:nvSpPr>
          <p:spPr bwMode="auto">
            <a:xfrm>
              <a:off x="5260975" y="3295650"/>
              <a:ext cx="912812" cy="1852370"/>
            </a:xfrm>
            <a:prstGeom prst="rect">
              <a:avLst/>
            </a:prstGeom>
            <a:solidFill>
              <a:schemeClr val="accent6">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Improved RHIS performance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ctr"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quality</a:t>
              </a: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73038" marR="0" lvl="0" indent="-173038" algn="ctr"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Information use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23" name="Text Box 13">
              <a:extLst>
                <a:ext uri="{FF2B5EF4-FFF2-40B4-BE49-F238E27FC236}">
                  <a16:creationId xmlns:a16="http://schemas.microsoft.com/office/drawing/2014/main" id="{C9E8F6D8-45F2-46F8-9FEC-622586364C19}"/>
                </a:ext>
              </a:extLst>
            </p:cNvPr>
            <p:cNvSpPr txBox="1">
              <a:spLocks noChangeArrowheads="1"/>
            </p:cNvSpPr>
            <p:nvPr/>
          </p:nvSpPr>
          <p:spPr bwMode="auto">
            <a:xfrm>
              <a:off x="6345236" y="3522661"/>
              <a:ext cx="973336" cy="923758"/>
            </a:xfrm>
            <a:prstGeom prst="rect">
              <a:avLst/>
            </a:prstGeom>
            <a:solidFill>
              <a:schemeClr val="tx2">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u="none" strike="noStrike" kern="1200" cap="none" spc="0" normalizeH="0" baseline="0" noProof="0" dirty="0">
                  <a:ln>
                    <a:noFill/>
                  </a:ln>
                  <a:solidFill>
                    <a:srgbClr val="FFFFFF"/>
                  </a:solidFill>
                  <a:effectLst/>
                  <a:uLnTx/>
                  <a:uFillTx/>
                  <a:latin typeface="Arial" panose="020B0604020202020204" pitchFamily="34" charset="0"/>
                  <a:ea typeface="Century Gothic" charset="0"/>
                  <a:cs typeface="Arial" panose="020B0604020202020204" pitchFamily="34" charset="0"/>
                </a:rPr>
                <a:t>Improved health system performance</a:t>
              </a:r>
              <a:endParaRPr kumimoji="0" lang="en-US" altLang="en-US" sz="14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7" name="AutoShape 8">
              <a:extLst>
                <a:ext uri="{FF2B5EF4-FFF2-40B4-BE49-F238E27FC236}">
                  <a16:creationId xmlns:a16="http://schemas.microsoft.com/office/drawing/2014/main" id="{6930FCBB-6730-4BB5-B80E-2F7D7EED8A63}"/>
                </a:ext>
              </a:extLst>
            </p:cNvPr>
            <p:cNvSpPr>
              <a:spLocks noChangeShapeType="1"/>
            </p:cNvSpPr>
            <p:nvPr/>
          </p:nvSpPr>
          <p:spPr bwMode="auto">
            <a:xfrm>
              <a:off x="5084762" y="3916362"/>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8" name="AutoShape 7">
              <a:extLst>
                <a:ext uri="{FF2B5EF4-FFF2-40B4-BE49-F238E27FC236}">
                  <a16:creationId xmlns:a16="http://schemas.microsoft.com/office/drawing/2014/main" id="{0CE0F3CB-EDE4-46D6-838B-E0E54B575566}"/>
                </a:ext>
              </a:extLst>
            </p:cNvPr>
            <p:cNvSpPr>
              <a:spLocks noChangeShapeType="1"/>
            </p:cNvSpPr>
            <p:nvPr/>
          </p:nvSpPr>
          <p:spPr bwMode="auto">
            <a:xfrm>
              <a:off x="6173787" y="3916362"/>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31" name="Text Box 3">
              <a:extLst>
                <a:ext uri="{FF2B5EF4-FFF2-40B4-BE49-F238E27FC236}">
                  <a16:creationId xmlns:a16="http://schemas.microsoft.com/office/drawing/2014/main" id="{6C3AF35D-4952-49A3-B7DB-A658B7049A46}"/>
                </a:ext>
              </a:extLst>
            </p:cNvPr>
            <p:cNvSpPr txBox="1">
              <a:spLocks noChangeArrowheads="1"/>
            </p:cNvSpPr>
            <p:nvPr/>
          </p:nvSpPr>
          <p:spPr bwMode="auto">
            <a:xfrm>
              <a:off x="1441152" y="4119561"/>
              <a:ext cx="1160760" cy="2093914"/>
            </a:xfrm>
            <a:prstGeom prst="rect">
              <a:avLst/>
            </a:prstGeom>
            <a:solidFill>
              <a:srgbClr val="A7BF39"/>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114300" algn="l"/>
                </a:tabLst>
                <a:defRPr>
                  <a:solidFill>
                    <a:schemeClr val="tx1"/>
                  </a:solidFill>
                  <a:latin typeface="Arial" panose="020B0604020202020204" pitchFamily="34" charset="0"/>
                </a:defRPr>
              </a:lvl1pPr>
              <a:lvl2pPr eaLnBrk="0" fontAlgn="base" hangingPunct="0">
                <a:spcBef>
                  <a:spcPct val="0"/>
                </a:spcBef>
                <a:spcAft>
                  <a:spcPct val="0"/>
                </a:spcAft>
                <a:tabLst>
                  <a:tab pos="114300" algn="l"/>
                </a:tabLst>
                <a:defRPr>
                  <a:solidFill>
                    <a:schemeClr val="tx1"/>
                  </a:solidFill>
                  <a:latin typeface="Arial" panose="020B0604020202020204" pitchFamily="34" charset="0"/>
                </a:defRPr>
              </a:lvl2pPr>
              <a:lvl3pPr eaLnBrk="0" fontAlgn="base" hangingPunct="0">
                <a:spcBef>
                  <a:spcPct val="0"/>
                </a:spcBef>
                <a:spcAft>
                  <a:spcPct val="0"/>
                </a:spcAft>
                <a:tabLst>
                  <a:tab pos="114300" algn="l"/>
                </a:tabLst>
                <a:defRPr>
                  <a:solidFill>
                    <a:schemeClr val="tx1"/>
                  </a:solidFill>
                  <a:latin typeface="Arial" panose="020B0604020202020204" pitchFamily="34" charset="0"/>
                </a:defRPr>
              </a:lvl3pPr>
              <a:lvl4pPr eaLnBrk="0" fontAlgn="base" hangingPunct="0">
                <a:spcBef>
                  <a:spcPct val="0"/>
                </a:spcBef>
                <a:spcAft>
                  <a:spcPct val="0"/>
                </a:spcAft>
                <a:tabLst>
                  <a:tab pos="114300" algn="l"/>
                </a:tabLst>
                <a:defRPr>
                  <a:solidFill>
                    <a:schemeClr val="tx1"/>
                  </a:solidFill>
                  <a:latin typeface="Arial" panose="020B0604020202020204" pitchFamily="34" charset="0"/>
                </a:defRPr>
              </a:lvl4pPr>
              <a:lvl5pPr eaLnBrk="0" fontAlgn="base" hangingPunct="0">
                <a:spcBef>
                  <a:spcPct val="0"/>
                </a:spcBef>
                <a:spcAft>
                  <a:spcPct val="0"/>
                </a:spcAft>
                <a:tabLst>
                  <a:tab pos="114300" algn="l"/>
                </a:tabLst>
                <a:defRPr>
                  <a:solidFill>
                    <a:schemeClr val="tx1"/>
                  </a:solidFill>
                  <a:latin typeface="Arial" panose="020B0604020202020204" pitchFamily="34" charset="0"/>
                </a:defRPr>
              </a:lvl5pPr>
              <a:lvl6pPr eaLnBrk="0" fontAlgn="base" hangingPunct="0">
                <a:spcBef>
                  <a:spcPct val="0"/>
                </a:spcBef>
                <a:spcAft>
                  <a:spcPct val="0"/>
                </a:spcAft>
                <a:tabLst>
                  <a:tab pos="114300" algn="l"/>
                </a:tabLst>
                <a:defRPr>
                  <a:solidFill>
                    <a:schemeClr val="tx1"/>
                  </a:solidFill>
                  <a:latin typeface="Arial" panose="020B0604020202020204" pitchFamily="34" charset="0"/>
                </a:defRPr>
              </a:lvl6pPr>
              <a:lvl7pPr eaLnBrk="0" fontAlgn="base" hangingPunct="0">
                <a:spcBef>
                  <a:spcPct val="0"/>
                </a:spcBef>
                <a:spcAft>
                  <a:spcPct val="0"/>
                </a:spcAft>
                <a:tabLst>
                  <a:tab pos="114300" algn="l"/>
                </a:tabLst>
                <a:defRPr>
                  <a:solidFill>
                    <a:schemeClr val="tx1"/>
                  </a:solidFill>
                  <a:latin typeface="Arial" panose="020B0604020202020204" pitchFamily="34" charset="0"/>
                </a:defRPr>
              </a:lvl7pPr>
              <a:lvl8pPr eaLnBrk="0" fontAlgn="base" hangingPunct="0">
                <a:spcBef>
                  <a:spcPct val="0"/>
                </a:spcBef>
                <a:spcAft>
                  <a:spcPct val="0"/>
                </a:spcAft>
                <a:tabLst>
                  <a:tab pos="114300" algn="l"/>
                </a:tabLst>
                <a:defRPr>
                  <a:solidFill>
                    <a:schemeClr val="tx1"/>
                  </a:solidFill>
                  <a:latin typeface="Arial" panose="020B0604020202020204" pitchFamily="34" charset="0"/>
                </a:defRPr>
              </a:lvl8pPr>
              <a:lvl9pPr eaLnBrk="0" fontAlgn="base" hangingPunct="0">
                <a:spcBef>
                  <a:spcPct val="0"/>
                </a:spcBef>
                <a:spcAft>
                  <a:spcPct val="0"/>
                </a:spcAft>
                <a:tabLst>
                  <a:tab pos="1143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Organizational factors: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Critical management functions &amp; information needs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Governance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Planning</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Training</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Supervision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Quality</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Finance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endParaRPr kumimoji="0" lang="en-US" altLang="en-US" sz="18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32" name="Text Box 2">
              <a:extLst>
                <a:ext uri="{FF2B5EF4-FFF2-40B4-BE49-F238E27FC236}">
                  <a16:creationId xmlns:a16="http://schemas.microsoft.com/office/drawing/2014/main" id="{C7860471-2926-470B-9C62-FD5536C06ECF}"/>
                </a:ext>
              </a:extLst>
            </p:cNvPr>
            <p:cNvSpPr txBox="1">
              <a:spLocks noChangeArrowheads="1"/>
            </p:cNvSpPr>
            <p:nvPr/>
          </p:nvSpPr>
          <p:spPr bwMode="auto">
            <a:xfrm>
              <a:off x="1441153" y="6213475"/>
              <a:ext cx="1160760" cy="577850"/>
            </a:xfrm>
            <a:prstGeom prst="rect">
              <a:avLst/>
            </a:prstGeom>
            <a:solidFill>
              <a:srgbClr val="AA2573"/>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114300" algn="l"/>
                </a:tabLst>
                <a:defRPr>
                  <a:solidFill>
                    <a:schemeClr val="tx1"/>
                  </a:solidFill>
                  <a:latin typeface="Arial" panose="020B0604020202020204" pitchFamily="34" charset="0"/>
                </a:defRPr>
              </a:lvl1pPr>
              <a:lvl2pPr eaLnBrk="0" fontAlgn="base" hangingPunct="0">
                <a:spcBef>
                  <a:spcPct val="0"/>
                </a:spcBef>
                <a:spcAft>
                  <a:spcPct val="0"/>
                </a:spcAft>
                <a:tabLst>
                  <a:tab pos="114300" algn="l"/>
                </a:tabLst>
                <a:defRPr>
                  <a:solidFill>
                    <a:schemeClr val="tx1"/>
                  </a:solidFill>
                  <a:latin typeface="Arial" panose="020B0604020202020204" pitchFamily="34" charset="0"/>
                </a:defRPr>
              </a:lvl2pPr>
              <a:lvl3pPr eaLnBrk="0" fontAlgn="base" hangingPunct="0">
                <a:spcBef>
                  <a:spcPct val="0"/>
                </a:spcBef>
                <a:spcAft>
                  <a:spcPct val="0"/>
                </a:spcAft>
                <a:tabLst>
                  <a:tab pos="114300" algn="l"/>
                </a:tabLst>
                <a:defRPr>
                  <a:solidFill>
                    <a:schemeClr val="tx1"/>
                  </a:solidFill>
                  <a:latin typeface="Arial" panose="020B0604020202020204" pitchFamily="34" charset="0"/>
                </a:defRPr>
              </a:lvl3pPr>
              <a:lvl4pPr eaLnBrk="0" fontAlgn="base" hangingPunct="0">
                <a:spcBef>
                  <a:spcPct val="0"/>
                </a:spcBef>
                <a:spcAft>
                  <a:spcPct val="0"/>
                </a:spcAft>
                <a:tabLst>
                  <a:tab pos="114300" algn="l"/>
                </a:tabLst>
                <a:defRPr>
                  <a:solidFill>
                    <a:schemeClr val="tx1"/>
                  </a:solidFill>
                  <a:latin typeface="Arial" panose="020B0604020202020204" pitchFamily="34" charset="0"/>
                </a:defRPr>
              </a:lvl4pPr>
              <a:lvl5pPr eaLnBrk="0" fontAlgn="base" hangingPunct="0">
                <a:spcBef>
                  <a:spcPct val="0"/>
                </a:spcBef>
                <a:spcAft>
                  <a:spcPct val="0"/>
                </a:spcAft>
                <a:tabLst>
                  <a:tab pos="114300" algn="l"/>
                </a:tabLst>
                <a:defRPr>
                  <a:solidFill>
                    <a:schemeClr val="tx1"/>
                  </a:solidFill>
                  <a:latin typeface="Arial" panose="020B0604020202020204" pitchFamily="34" charset="0"/>
                </a:defRPr>
              </a:lvl5pPr>
              <a:lvl6pPr eaLnBrk="0" fontAlgn="base" hangingPunct="0">
                <a:spcBef>
                  <a:spcPct val="0"/>
                </a:spcBef>
                <a:spcAft>
                  <a:spcPct val="0"/>
                </a:spcAft>
                <a:tabLst>
                  <a:tab pos="114300" algn="l"/>
                </a:tabLst>
                <a:defRPr>
                  <a:solidFill>
                    <a:schemeClr val="tx1"/>
                  </a:solidFill>
                  <a:latin typeface="Arial" panose="020B0604020202020204" pitchFamily="34" charset="0"/>
                </a:defRPr>
              </a:lvl6pPr>
              <a:lvl7pPr eaLnBrk="0" fontAlgn="base" hangingPunct="0">
                <a:spcBef>
                  <a:spcPct val="0"/>
                </a:spcBef>
                <a:spcAft>
                  <a:spcPct val="0"/>
                </a:spcAft>
                <a:tabLst>
                  <a:tab pos="114300" algn="l"/>
                </a:tabLst>
                <a:defRPr>
                  <a:solidFill>
                    <a:schemeClr val="tx1"/>
                  </a:solidFill>
                  <a:latin typeface="Arial" panose="020B0604020202020204" pitchFamily="34" charset="0"/>
                </a:defRPr>
              </a:lvl7pPr>
              <a:lvl8pPr eaLnBrk="0" fontAlgn="base" hangingPunct="0">
                <a:spcBef>
                  <a:spcPct val="0"/>
                </a:spcBef>
                <a:spcAft>
                  <a:spcPct val="0"/>
                </a:spcAft>
                <a:tabLst>
                  <a:tab pos="114300" algn="l"/>
                </a:tabLst>
                <a:defRPr>
                  <a:solidFill>
                    <a:schemeClr val="tx1"/>
                  </a:solidFill>
                  <a:latin typeface="Arial" panose="020B0604020202020204" pitchFamily="34" charset="0"/>
                </a:defRPr>
              </a:lvl8pPr>
              <a:lvl9pPr eaLnBrk="0" fontAlgn="base" hangingPunct="0">
                <a:spcBef>
                  <a:spcPct val="0"/>
                </a:spcBef>
                <a:spcAft>
                  <a:spcPct val="0"/>
                </a:spcAft>
                <a:tabLst>
                  <a:tab pos="114300" algn="l"/>
                </a:tabLst>
                <a:defRPr>
                  <a:solidFill>
                    <a:schemeClr val="tx1"/>
                  </a:solidFill>
                  <a:latin typeface="Arial" panose="020B0604020202020204" pitchFamily="34" charset="0"/>
                </a:defRPr>
              </a:lvl9pPr>
            </a:lstStyle>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Promotion of a culture of information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endParaRPr kumimoji="0" lang="en-US" altLang="en-US" sz="18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33" name="Text Box 1">
              <a:extLst>
                <a:ext uri="{FF2B5EF4-FFF2-40B4-BE49-F238E27FC236}">
                  <a16:creationId xmlns:a16="http://schemas.microsoft.com/office/drawing/2014/main" id="{10F6012D-66BD-4390-8712-46108E69614E}"/>
                </a:ext>
              </a:extLst>
            </p:cNvPr>
            <p:cNvSpPr txBox="1">
              <a:spLocks noChangeArrowheads="1"/>
            </p:cNvSpPr>
            <p:nvPr/>
          </p:nvSpPr>
          <p:spPr bwMode="auto">
            <a:xfrm>
              <a:off x="1441153" y="6791325"/>
              <a:ext cx="1160760" cy="419100"/>
            </a:xfrm>
            <a:prstGeom prst="rect">
              <a:avLst/>
            </a:prstGeom>
            <a:solidFill>
              <a:srgbClr val="C83537"/>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Resource availability</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34" name="Up-Down Arrow 2051">
              <a:extLst>
                <a:ext uri="{FF2B5EF4-FFF2-40B4-BE49-F238E27FC236}">
                  <a16:creationId xmlns:a16="http://schemas.microsoft.com/office/drawing/2014/main" id="{4EE1E355-9FD3-446C-8196-9D064014F56A}"/>
                </a:ext>
              </a:extLst>
            </p:cNvPr>
            <p:cNvSpPr/>
            <p:nvPr/>
          </p:nvSpPr>
          <p:spPr>
            <a:xfrm>
              <a:off x="5594350" y="4119561"/>
              <a:ext cx="196850" cy="593725"/>
            </a:xfrm>
            <a:prstGeom prst="up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white"/>
                </a:solidFill>
                <a:effectLst/>
                <a:uLnTx/>
                <a:uFillTx/>
                <a:latin typeface="Arial" panose="020B0604020202020204" pitchFamily="34" charset="0"/>
                <a:ea typeface="Century Gothic" charset="0"/>
                <a:cs typeface="Arial" panose="020B0604020202020204" pitchFamily="34" charset="0"/>
              </a:endParaRPr>
            </a:p>
          </p:txBody>
        </p:sp>
      </p:grpSp>
      <p:grpSp>
        <p:nvGrpSpPr>
          <p:cNvPr id="4" name="Group 3">
            <a:extLst>
              <a:ext uri="{FF2B5EF4-FFF2-40B4-BE49-F238E27FC236}">
                <a16:creationId xmlns:a16="http://schemas.microsoft.com/office/drawing/2014/main" id="{B6A25966-5D64-4CD6-9241-DA2695A067E3}"/>
              </a:ext>
            </a:extLst>
          </p:cNvPr>
          <p:cNvGrpSpPr/>
          <p:nvPr/>
        </p:nvGrpSpPr>
        <p:grpSpPr>
          <a:xfrm>
            <a:off x="8087129" y="4789585"/>
            <a:ext cx="4669885" cy="2011837"/>
            <a:chOff x="8087129" y="4789585"/>
            <a:chExt cx="4669885" cy="2011837"/>
          </a:xfrm>
        </p:grpSpPr>
        <p:pic>
          <p:nvPicPr>
            <p:cNvPr id="2" name="Picture 1">
              <a:extLst>
                <a:ext uri="{FF2B5EF4-FFF2-40B4-BE49-F238E27FC236}">
                  <a16:creationId xmlns:a16="http://schemas.microsoft.com/office/drawing/2014/main" id="{593CB59A-3BF6-4817-93A1-0CA5427ED28B}"/>
                </a:ext>
              </a:extLst>
            </p:cNvPr>
            <p:cNvPicPr>
              <a:picLocks noChangeAspect="1"/>
            </p:cNvPicPr>
            <p:nvPr/>
          </p:nvPicPr>
          <p:blipFill>
            <a:blip r:embed="rId4"/>
            <a:stretch>
              <a:fillRect/>
            </a:stretch>
          </p:blipFill>
          <p:spPr>
            <a:xfrm>
              <a:off x="8087129" y="4789585"/>
              <a:ext cx="4669885" cy="2011837"/>
            </a:xfrm>
            <a:prstGeom prst="rect">
              <a:avLst/>
            </a:prstGeom>
          </p:spPr>
        </p:pic>
        <p:sp>
          <p:nvSpPr>
            <p:cNvPr id="35" name="Rectangle 34">
              <a:extLst>
                <a:ext uri="{FF2B5EF4-FFF2-40B4-BE49-F238E27FC236}">
                  <a16:creationId xmlns:a16="http://schemas.microsoft.com/office/drawing/2014/main" id="{C2536DCE-76B9-4A75-B609-F9D5D473AA03}"/>
                </a:ext>
              </a:extLst>
            </p:cNvPr>
            <p:cNvSpPr/>
            <p:nvPr/>
          </p:nvSpPr>
          <p:spPr>
            <a:xfrm>
              <a:off x="8441481" y="5632120"/>
              <a:ext cx="1374872" cy="349412"/>
            </a:xfrm>
            <a:prstGeom prst="rect">
              <a:avLst/>
            </a:prstGeom>
            <a:noFill/>
            <a:ln w="57150">
              <a:solidFill>
                <a:srgbClr val="CA5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5" name="Rectangle 4">
            <a:extLst>
              <a:ext uri="{FF2B5EF4-FFF2-40B4-BE49-F238E27FC236}">
                <a16:creationId xmlns:a16="http://schemas.microsoft.com/office/drawing/2014/main" id="{303E10A0-2A2B-8082-89D7-E6763686B4B5}"/>
              </a:ext>
            </a:extLst>
          </p:cNvPr>
          <p:cNvSpPr/>
          <p:nvPr/>
        </p:nvSpPr>
        <p:spPr>
          <a:xfrm>
            <a:off x="53195" y="597925"/>
            <a:ext cx="12511737" cy="641606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2">
            <a:extLst>
              <a:ext uri="{FF2B5EF4-FFF2-40B4-BE49-F238E27FC236}">
                <a16:creationId xmlns:a16="http://schemas.microsoft.com/office/drawing/2014/main" id="{F533A834-7EDD-454C-BBE5-FD82AC29F4F5}"/>
              </a:ext>
            </a:extLst>
          </p:cNvPr>
          <p:cNvSpPr txBox="1">
            <a:spLocks noChangeArrowheads="1"/>
          </p:cNvSpPr>
          <p:nvPr/>
        </p:nvSpPr>
        <p:spPr bwMode="auto">
          <a:xfrm>
            <a:off x="53195" y="1747938"/>
            <a:ext cx="2443836" cy="600356"/>
          </a:xfrm>
          <a:prstGeom prst="rect">
            <a:avLst/>
          </a:prstGeom>
          <a:solidFill>
            <a:srgbClr val="F0A15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1400" b="0" i="0"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t>Electronic RHIS Assessment </a:t>
            </a:r>
          </a:p>
          <a:p>
            <a:r>
              <a:rPr lang="en-US"/>
              <a:t>EN-MINI-PRISM Tool 3</a:t>
            </a:r>
            <a:endParaRPr lang="en-US" altLang="en-US"/>
          </a:p>
        </p:txBody>
      </p:sp>
      <p:sp>
        <p:nvSpPr>
          <p:cNvPr id="39" name="Text Box 2">
            <a:extLst>
              <a:ext uri="{FF2B5EF4-FFF2-40B4-BE49-F238E27FC236}">
                <a16:creationId xmlns:a16="http://schemas.microsoft.com/office/drawing/2014/main" id="{FB8935FD-8DB2-4E49-B83A-5A5281BD5E85}"/>
              </a:ext>
            </a:extLst>
          </p:cNvPr>
          <p:cNvSpPr txBox="1">
            <a:spLocks noChangeArrowheads="1"/>
          </p:cNvSpPr>
          <p:nvPr/>
        </p:nvSpPr>
        <p:spPr bwMode="auto">
          <a:xfrm>
            <a:off x="5534214" y="3330695"/>
            <a:ext cx="2635630" cy="664119"/>
          </a:xfrm>
          <a:prstGeom prst="rect">
            <a:avLst/>
          </a:prstGeom>
          <a:solidFill>
            <a:srgbClr val="F0A15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1400" b="0" i="0"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t>RHIS Performance Diagnostic </a:t>
            </a:r>
            <a:br>
              <a:rPr lang="en-US"/>
            </a:br>
            <a:r>
              <a:rPr lang="en-US"/>
              <a:t>EN-MINI-PRISM Tool 2 </a:t>
            </a:r>
            <a:endParaRPr lang="en-US" altLang="en-US"/>
          </a:p>
        </p:txBody>
      </p:sp>
      <p:sp>
        <p:nvSpPr>
          <p:cNvPr id="41" name="Text Box 1">
            <a:extLst>
              <a:ext uri="{FF2B5EF4-FFF2-40B4-BE49-F238E27FC236}">
                <a16:creationId xmlns:a16="http://schemas.microsoft.com/office/drawing/2014/main" id="{369FDA8E-9677-4138-A5DF-9737D82692D8}"/>
              </a:ext>
            </a:extLst>
          </p:cNvPr>
          <p:cNvSpPr txBox="1">
            <a:spLocks noChangeArrowheads="1"/>
          </p:cNvSpPr>
          <p:nvPr/>
        </p:nvSpPr>
        <p:spPr bwMode="auto">
          <a:xfrm>
            <a:off x="4778709" y="1502704"/>
            <a:ext cx="2207606" cy="557332"/>
          </a:xfrm>
          <a:prstGeom prst="rect">
            <a:avLst/>
          </a:prstGeom>
          <a:solidFill>
            <a:srgbClr val="F0A15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1400" b="0" i="0"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t>RHIS Overview</a:t>
            </a:r>
            <a:br>
              <a:rPr lang="en-US"/>
            </a:br>
            <a:r>
              <a:rPr lang="en-US"/>
              <a:t>EN-MINI-PRISM Tool 1</a:t>
            </a:r>
            <a:endParaRPr lang="en-GB"/>
          </a:p>
        </p:txBody>
      </p:sp>
      <p:sp>
        <p:nvSpPr>
          <p:cNvPr id="42" name="Text Box 2">
            <a:extLst>
              <a:ext uri="{FF2B5EF4-FFF2-40B4-BE49-F238E27FC236}">
                <a16:creationId xmlns:a16="http://schemas.microsoft.com/office/drawing/2014/main" id="{3344198C-D438-4D57-8745-6E644A6A6013}"/>
              </a:ext>
            </a:extLst>
          </p:cNvPr>
          <p:cNvSpPr txBox="1">
            <a:spLocks noChangeArrowheads="1"/>
          </p:cNvSpPr>
          <p:nvPr/>
        </p:nvSpPr>
        <p:spPr bwMode="auto">
          <a:xfrm>
            <a:off x="48967" y="3813736"/>
            <a:ext cx="2477568" cy="680748"/>
          </a:xfrm>
          <a:prstGeom prst="rect">
            <a:avLst/>
          </a:prstGeom>
          <a:solidFill>
            <a:srgbClr val="F0A15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1400" b="0" i="0"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fr-FR">
                <a:solidFill>
                  <a:prstClr val="black"/>
                </a:solidFill>
                <a:latin typeface="Arial" panose="020B0604020202020204" pitchFamily="34" charset="0"/>
                <a:cs typeface="Arial" panose="020B0604020202020204" pitchFamily="34" charset="0"/>
              </a:rPr>
              <a:t>Management </a:t>
            </a:r>
            <a:r>
              <a:rPr lang="en-US">
                <a:solidFill>
                  <a:prstClr val="black"/>
                </a:solidFill>
                <a:latin typeface="Arial" panose="020B0604020202020204" pitchFamily="34" charset="0"/>
                <a:cs typeface="Arial" panose="020B0604020202020204" pitchFamily="34" charset="0"/>
              </a:rPr>
              <a:t>Assessment EN-MINI-PRISM</a:t>
            </a:r>
            <a:r>
              <a:rPr lang="fr-FR">
                <a:solidFill>
                  <a:prstClr val="black"/>
                </a:solidFill>
                <a:latin typeface="Arial" panose="020B0604020202020204" pitchFamily="34" charset="0"/>
                <a:cs typeface="Arial" panose="020B0604020202020204" pitchFamily="34" charset="0"/>
              </a:rPr>
              <a:t> </a:t>
            </a:r>
            <a:r>
              <a:rPr lang="en-US">
                <a:solidFill>
                  <a:prstClr val="black"/>
                </a:solidFill>
                <a:latin typeface="Arial" panose="020B0604020202020204" pitchFamily="34" charset="0"/>
                <a:cs typeface="Arial" panose="020B0604020202020204" pitchFamily="34" charset="0"/>
              </a:rPr>
              <a:t>Tool 4</a:t>
            </a:r>
            <a:endParaRPr lang="en-GB">
              <a:solidFill>
                <a:prstClr val="black"/>
              </a:solidFill>
              <a:latin typeface="Arial" panose="020B0604020202020204" pitchFamily="34" charset="0"/>
              <a:cs typeface="Arial" panose="020B0604020202020204" pitchFamily="34" charset="0"/>
            </a:endParaRPr>
          </a:p>
        </p:txBody>
      </p:sp>
      <p:sp>
        <p:nvSpPr>
          <p:cNvPr id="43" name="Text Box 1">
            <a:extLst>
              <a:ext uri="{FF2B5EF4-FFF2-40B4-BE49-F238E27FC236}">
                <a16:creationId xmlns:a16="http://schemas.microsoft.com/office/drawing/2014/main" id="{1D58F32F-55F0-4C2A-8CF2-AFA19509D217}"/>
              </a:ext>
            </a:extLst>
          </p:cNvPr>
          <p:cNvSpPr txBox="1">
            <a:spLocks noChangeArrowheads="1"/>
          </p:cNvSpPr>
          <p:nvPr/>
        </p:nvSpPr>
        <p:spPr bwMode="auto">
          <a:xfrm>
            <a:off x="1603353" y="6368455"/>
            <a:ext cx="2408157" cy="432541"/>
          </a:xfrm>
          <a:prstGeom prst="rect">
            <a:avLst/>
          </a:prstGeom>
          <a:solidFill>
            <a:srgbClr val="F0A15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1400" b="0" i="0"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sz="1400">
                <a:solidFill>
                  <a:prstClr val="black"/>
                </a:solidFill>
                <a:latin typeface="Arial" panose="020B0604020202020204" pitchFamily="34" charset="0"/>
                <a:cs typeface="Arial" panose="020B0604020202020204" pitchFamily="34" charset="0"/>
              </a:rPr>
              <a:t>Facility/Office Assessment </a:t>
            </a:r>
            <a:br>
              <a:rPr lang="en-US" sz="1400">
                <a:solidFill>
                  <a:prstClr val="black"/>
                </a:solidFill>
                <a:latin typeface="Arial" panose="020B0604020202020204" pitchFamily="34" charset="0"/>
                <a:cs typeface="Arial" panose="020B0604020202020204" pitchFamily="34" charset="0"/>
              </a:rPr>
            </a:br>
            <a:r>
              <a:rPr lang="en-US" sz="1400">
                <a:solidFill>
                  <a:prstClr val="black"/>
                </a:solidFill>
                <a:latin typeface="Arial" panose="020B0604020202020204" pitchFamily="34" charset="0"/>
                <a:cs typeface="Arial" panose="020B0604020202020204" pitchFamily="34" charset="0"/>
              </a:rPr>
              <a:t>EN-MINI-PRISM Tool 5</a:t>
            </a:r>
            <a:endParaRPr lang="en-GB" sz="1400">
              <a:solidFill>
                <a:prstClr val="black"/>
              </a:solidFill>
              <a:latin typeface="Arial" panose="020B0604020202020204" pitchFamily="34" charset="0"/>
              <a:cs typeface="Arial" panose="020B0604020202020204" pitchFamily="34" charset="0"/>
            </a:endParaRPr>
          </a:p>
        </p:txBody>
      </p:sp>
      <p:grpSp>
        <p:nvGrpSpPr>
          <p:cNvPr id="44" name="Group 43">
            <a:extLst>
              <a:ext uri="{FF2B5EF4-FFF2-40B4-BE49-F238E27FC236}">
                <a16:creationId xmlns:a16="http://schemas.microsoft.com/office/drawing/2014/main" id="{3109DC0B-717A-4B5A-9DA6-FC9F3718CE23}"/>
              </a:ext>
            </a:extLst>
          </p:cNvPr>
          <p:cNvGrpSpPr/>
          <p:nvPr/>
        </p:nvGrpSpPr>
        <p:grpSpPr>
          <a:xfrm>
            <a:off x="2160405" y="4424739"/>
            <a:ext cx="3590135" cy="1449483"/>
            <a:chOff x="2463084" y="4293066"/>
            <a:chExt cx="3590135" cy="1449483"/>
          </a:xfrm>
        </p:grpSpPr>
        <p:sp>
          <p:nvSpPr>
            <p:cNvPr id="45" name="Up Arrow 2052">
              <a:extLst>
                <a:ext uri="{FF2B5EF4-FFF2-40B4-BE49-F238E27FC236}">
                  <a16:creationId xmlns:a16="http://schemas.microsoft.com/office/drawing/2014/main" id="{D43E9B27-7C6D-441A-8767-B3E98C766F20}"/>
                </a:ext>
              </a:extLst>
            </p:cNvPr>
            <p:cNvSpPr/>
            <p:nvPr/>
          </p:nvSpPr>
          <p:spPr>
            <a:xfrm>
              <a:off x="3957707" y="4293066"/>
              <a:ext cx="215306" cy="1120676"/>
            </a:xfrm>
            <a:prstGeom prst="upArrow">
              <a:avLst/>
            </a:prstGeom>
            <a:solidFill>
              <a:srgbClr val="F0A15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400">
                <a:solidFill>
                  <a:prstClr val="black"/>
                </a:solidFill>
                <a:latin typeface="Arial" panose="020B0604020202020204" pitchFamily="34" charset="0"/>
                <a:cs typeface="Arial" panose="020B0604020202020204" pitchFamily="34" charset="0"/>
              </a:endParaRPr>
            </a:p>
          </p:txBody>
        </p:sp>
        <p:sp>
          <p:nvSpPr>
            <p:cNvPr id="46" name="Left Arrow 2053">
              <a:extLst>
                <a:ext uri="{FF2B5EF4-FFF2-40B4-BE49-F238E27FC236}">
                  <a16:creationId xmlns:a16="http://schemas.microsoft.com/office/drawing/2014/main" id="{42F4D257-0D8E-49C7-8DFE-33A59F7A94EB}"/>
                </a:ext>
              </a:extLst>
            </p:cNvPr>
            <p:cNvSpPr/>
            <p:nvPr/>
          </p:nvSpPr>
          <p:spPr>
            <a:xfrm rot="20087496">
              <a:off x="2463084" y="5453173"/>
              <a:ext cx="905963" cy="289376"/>
            </a:xfrm>
            <a:prstGeom prst="leftArrow">
              <a:avLst/>
            </a:prstGeom>
            <a:solidFill>
              <a:srgbClr val="F0A15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400">
                <a:solidFill>
                  <a:prstClr val="black"/>
                </a:solidFill>
                <a:latin typeface="Arial" panose="020B0604020202020204" pitchFamily="34" charset="0"/>
                <a:cs typeface="Arial" panose="020B0604020202020204" pitchFamily="34" charset="0"/>
              </a:endParaRPr>
            </a:p>
          </p:txBody>
        </p:sp>
        <p:sp>
          <p:nvSpPr>
            <p:cNvPr id="47" name="Text Box 2">
              <a:extLst>
                <a:ext uri="{FF2B5EF4-FFF2-40B4-BE49-F238E27FC236}">
                  <a16:creationId xmlns:a16="http://schemas.microsoft.com/office/drawing/2014/main" id="{29FB80DA-224F-4C77-B5D6-C132528F59DF}"/>
                </a:ext>
              </a:extLst>
            </p:cNvPr>
            <p:cNvSpPr txBox="1">
              <a:spLocks noChangeArrowheads="1"/>
            </p:cNvSpPr>
            <p:nvPr/>
          </p:nvSpPr>
          <p:spPr bwMode="auto">
            <a:xfrm>
              <a:off x="2761882" y="4945891"/>
              <a:ext cx="3291337" cy="522891"/>
            </a:xfrm>
            <a:prstGeom prst="rect">
              <a:avLst/>
            </a:prstGeom>
            <a:solidFill>
              <a:srgbClr val="F0A15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1400" b="0" i="0"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sz="1400">
                  <a:solidFill>
                    <a:prstClr val="black"/>
                  </a:solidFill>
                  <a:latin typeface="Arial" panose="020B0604020202020204" pitchFamily="34" charset="0"/>
                  <a:cs typeface="Arial" panose="020B0604020202020204" pitchFamily="34" charset="0"/>
                </a:rPr>
                <a:t>Organizational/Behavioral Assessment </a:t>
              </a:r>
            </a:p>
            <a:p>
              <a:pPr algn="ctr"/>
              <a:r>
                <a:rPr lang="en-US" sz="1400">
                  <a:solidFill>
                    <a:prstClr val="black"/>
                  </a:solidFill>
                  <a:latin typeface="Arial" panose="020B0604020202020204" pitchFamily="34" charset="0"/>
                  <a:cs typeface="Arial" panose="020B0604020202020204" pitchFamily="34" charset="0"/>
                </a:rPr>
                <a:t>EN-MINI-PRISM Tool 6</a:t>
              </a:r>
              <a:endParaRPr lang="en-US" altLang="en-US"/>
            </a:p>
          </p:txBody>
        </p:sp>
      </p:grpSp>
    </p:spTree>
    <p:extLst>
      <p:ext uri="{BB962C8B-B14F-4D97-AF65-F5344CB8AC3E}">
        <p14:creationId xmlns:p14="http://schemas.microsoft.com/office/powerpoint/2010/main" val="389039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animBg="1"/>
      <p:bldP spid="41" grpId="0" animBg="1"/>
      <p:bldP spid="42" grpId="0" animBg="1"/>
      <p:bldP spid="4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38ED479-0D1D-4B3C-825D-C15A737E15D8}"/>
              </a:ext>
            </a:extLst>
          </p:cNvPr>
          <p:cNvGrpSpPr/>
          <p:nvPr/>
        </p:nvGrpSpPr>
        <p:grpSpPr>
          <a:xfrm>
            <a:off x="8417719" y="5817722"/>
            <a:ext cx="3591929" cy="976989"/>
            <a:chOff x="746470" y="5349743"/>
            <a:chExt cx="3591929" cy="976989"/>
          </a:xfrm>
        </p:grpSpPr>
        <p:pic>
          <p:nvPicPr>
            <p:cNvPr id="9" name="image2.jpeg">
              <a:extLst>
                <a:ext uri="{FF2B5EF4-FFF2-40B4-BE49-F238E27FC236}">
                  <a16:creationId xmlns:a16="http://schemas.microsoft.com/office/drawing/2014/main" id="{5FBFF0B5-5BA7-4388-AB16-49E1E8F9C9E6}"/>
                </a:ext>
              </a:extLst>
            </p:cNvPr>
            <p:cNvPicPr>
              <a:picLocks noChangeAspect="1"/>
            </p:cNvPicPr>
            <p:nvPr/>
          </p:nvPicPr>
          <p:blipFill>
            <a:blip r:embed="rId3" cstate="print"/>
            <a:stretch>
              <a:fillRect/>
            </a:stretch>
          </p:blipFill>
          <p:spPr>
            <a:xfrm>
              <a:off x="3084317" y="5994227"/>
              <a:ext cx="764642" cy="286785"/>
            </a:xfrm>
            <a:prstGeom prst="rect">
              <a:avLst/>
            </a:prstGeom>
          </p:spPr>
        </p:pic>
        <p:pic>
          <p:nvPicPr>
            <p:cNvPr id="10" name="Picture 9">
              <a:extLst>
                <a:ext uri="{FF2B5EF4-FFF2-40B4-BE49-F238E27FC236}">
                  <a16:creationId xmlns:a16="http://schemas.microsoft.com/office/drawing/2014/main" id="{24286A23-59F9-498E-8A45-F64670D6DAB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6795" y="5367643"/>
              <a:ext cx="528447" cy="505624"/>
            </a:xfrm>
            <a:prstGeom prst="rect">
              <a:avLst/>
            </a:prstGeom>
            <a:noFill/>
            <a:ln>
              <a:noFill/>
            </a:ln>
          </p:spPr>
        </p:pic>
        <p:pic>
          <p:nvPicPr>
            <p:cNvPr id="11" name="Picture 10" descr="A picture containing drawing&#10;&#10;Description automatically generated">
              <a:extLst>
                <a:ext uri="{FF2B5EF4-FFF2-40B4-BE49-F238E27FC236}">
                  <a16:creationId xmlns:a16="http://schemas.microsoft.com/office/drawing/2014/main" id="{7A7C2F8F-5669-4EB0-B0E9-8357D02C9EF6}"/>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r="63552"/>
            <a:stretch/>
          </p:blipFill>
          <p:spPr>
            <a:xfrm>
              <a:off x="746470" y="5349743"/>
              <a:ext cx="616448" cy="471014"/>
            </a:xfrm>
            <a:prstGeom prst="rect">
              <a:avLst/>
            </a:prstGeom>
          </p:spPr>
        </p:pic>
        <p:grpSp>
          <p:nvGrpSpPr>
            <p:cNvPr id="12" name="Group 11">
              <a:extLst>
                <a:ext uri="{FF2B5EF4-FFF2-40B4-BE49-F238E27FC236}">
                  <a16:creationId xmlns:a16="http://schemas.microsoft.com/office/drawing/2014/main" id="{94C76CB3-6089-41CB-BD8C-B1E94D98D2B5}"/>
                </a:ext>
              </a:extLst>
            </p:cNvPr>
            <p:cNvGrpSpPr/>
            <p:nvPr/>
          </p:nvGrpSpPr>
          <p:grpSpPr>
            <a:xfrm>
              <a:off x="1379129" y="5810401"/>
              <a:ext cx="1593590" cy="516331"/>
              <a:chOff x="6589664" y="1784941"/>
              <a:chExt cx="1727394" cy="559684"/>
            </a:xfrm>
          </p:grpSpPr>
          <p:pic>
            <p:nvPicPr>
              <p:cNvPr id="15" name="Picture 14">
                <a:extLst>
                  <a:ext uri="{FF2B5EF4-FFF2-40B4-BE49-F238E27FC236}">
                    <a16:creationId xmlns:a16="http://schemas.microsoft.com/office/drawing/2014/main" id="{E72D9322-4BB7-4537-93B6-BE8A4A6CD23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6589664" y="1860373"/>
                <a:ext cx="824437" cy="394948"/>
              </a:xfrm>
              <a:prstGeom prst="rect">
                <a:avLst/>
              </a:prstGeom>
            </p:spPr>
          </p:pic>
          <p:pic>
            <p:nvPicPr>
              <p:cNvPr id="16" name="Picture 15">
                <a:extLst>
                  <a:ext uri="{FF2B5EF4-FFF2-40B4-BE49-F238E27FC236}">
                    <a16:creationId xmlns:a16="http://schemas.microsoft.com/office/drawing/2014/main" id="{ECEB7A83-F3B3-46E8-A351-8E135B47CFBD}"/>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7437554" y="1784941"/>
                <a:ext cx="879504" cy="559684"/>
              </a:xfrm>
              <a:prstGeom prst="rect">
                <a:avLst/>
              </a:prstGeom>
            </p:spPr>
          </p:pic>
          <p:cxnSp>
            <p:nvCxnSpPr>
              <p:cNvPr id="17" name="Straight Connector 16">
                <a:extLst>
                  <a:ext uri="{FF2B5EF4-FFF2-40B4-BE49-F238E27FC236}">
                    <a16:creationId xmlns:a16="http://schemas.microsoft.com/office/drawing/2014/main" id="{CDC6D619-9C17-4BFF-90F3-6BEBACB5624F}"/>
                  </a:ext>
                </a:extLst>
              </p:cNvPr>
              <p:cNvCxnSpPr>
                <a:cxnSpLocks/>
              </p:cNvCxnSpPr>
              <p:nvPr userDrawn="1"/>
            </p:nvCxnSpPr>
            <p:spPr>
              <a:xfrm>
                <a:off x="7465266" y="1836561"/>
                <a:ext cx="0" cy="430980"/>
              </a:xfrm>
              <a:prstGeom prst="line">
                <a:avLst/>
              </a:prstGeom>
              <a:ln w="6350"/>
            </p:spPr>
            <p:style>
              <a:lnRef idx="3">
                <a:schemeClr val="dk1"/>
              </a:lnRef>
              <a:fillRef idx="0">
                <a:schemeClr val="dk1"/>
              </a:fillRef>
              <a:effectRef idx="2">
                <a:schemeClr val="dk1"/>
              </a:effectRef>
              <a:fontRef idx="minor">
                <a:schemeClr val="tx1"/>
              </a:fontRef>
            </p:style>
          </p:cxnSp>
        </p:grpSp>
        <p:pic>
          <p:nvPicPr>
            <p:cNvPr id="13" name="Picture 12" descr="A picture containing drawing&#10;&#10;Description automatically generated">
              <a:extLst>
                <a:ext uri="{FF2B5EF4-FFF2-40B4-BE49-F238E27FC236}">
                  <a16:creationId xmlns:a16="http://schemas.microsoft.com/office/drawing/2014/main" id="{6221EC60-01F4-4BF6-AAF6-4039686BCE7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472322" y="5467584"/>
              <a:ext cx="866077" cy="235332"/>
            </a:xfrm>
            <a:prstGeom prst="rect">
              <a:avLst/>
            </a:prstGeom>
          </p:spPr>
        </p:pic>
        <p:pic>
          <p:nvPicPr>
            <p:cNvPr id="14" name="Picture 13" descr="Text&#10;&#10;Description automatically generated">
              <a:extLst>
                <a:ext uri="{FF2B5EF4-FFF2-40B4-BE49-F238E27FC236}">
                  <a16:creationId xmlns:a16="http://schemas.microsoft.com/office/drawing/2014/main" id="{FB259461-FE5C-43D9-807E-57D8225B260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500447" y="5480337"/>
              <a:ext cx="1338945" cy="358837"/>
            </a:xfrm>
            <a:prstGeom prst="rect">
              <a:avLst/>
            </a:prstGeom>
          </p:spPr>
        </p:pic>
      </p:grpSp>
      <p:sp>
        <p:nvSpPr>
          <p:cNvPr id="25" name="TextBox 24">
            <a:extLst>
              <a:ext uri="{FF2B5EF4-FFF2-40B4-BE49-F238E27FC236}">
                <a16:creationId xmlns:a16="http://schemas.microsoft.com/office/drawing/2014/main" id="{A33056CA-DA17-4E72-8377-667C9A47BCA7}"/>
              </a:ext>
            </a:extLst>
          </p:cNvPr>
          <p:cNvSpPr txBox="1"/>
          <p:nvPr/>
        </p:nvSpPr>
        <p:spPr>
          <a:xfrm>
            <a:off x="709400" y="3065501"/>
            <a:ext cx="3211906" cy="21236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D23900"/>
                </a:solidFill>
                <a:effectLst/>
                <a:uLnTx/>
                <a:uFillTx/>
                <a:latin typeface="Arial" panose="020B0604020202020204" pitchFamily="34" charset="0"/>
                <a:ea typeface="+mn-ea"/>
                <a:cs typeface="Arial" panose="020B0604020202020204" pitchFamily="34" charset="0"/>
              </a:rPr>
              <a:t>EN-MINI Tools</a:t>
            </a:r>
          </a:p>
          <a:p>
            <a:pPr lvl="0" defTabSz="914400">
              <a:defRPr/>
            </a:pPr>
            <a:r>
              <a:rPr lang="en-GB" sz="2000" b="1" dirty="0">
                <a:solidFill>
                  <a:srgbClr val="D23900"/>
                </a:solidFill>
                <a:latin typeface="Arial" panose="020B0604020202020204" pitchFamily="34" charset="0"/>
                <a:ea typeface="Calibri" panose="020F0502020204030204" pitchFamily="34" charset="0"/>
                <a:cs typeface="Arial" panose="020B0604020202020204" pitchFamily="34" charset="0"/>
              </a:rPr>
              <a:t>E</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very </a:t>
            </a:r>
            <a:r>
              <a:rPr lang="en-GB" sz="2000" b="1" dirty="0" err="1">
                <a:solidFill>
                  <a:srgbClr val="D23900"/>
                </a:solidFill>
                <a:latin typeface="Arial" panose="020B0604020202020204" pitchFamily="34" charset="0"/>
                <a:cs typeface="Arial" panose="020B0604020202020204" pitchFamily="34" charset="0"/>
              </a:rPr>
              <a:t>N</a:t>
            </a:r>
            <a:r>
              <a:rPr lang="en-GB" sz="2000" dirty="0" err="1">
                <a:solidFill>
                  <a:prstClr val="black"/>
                </a:solidFill>
                <a:latin typeface="Arial" panose="020B0604020202020204" pitchFamily="34" charset="0"/>
                <a:ea typeface="Calibri" panose="020F0502020204030204" pitchFamily="34" charset="0"/>
                <a:cs typeface="Arial" panose="020B0604020202020204" pitchFamily="34" charset="0"/>
              </a:rPr>
              <a:t>ewborn</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 – </a:t>
            </a:r>
            <a:r>
              <a:rPr lang="en-GB" sz="2000" b="1" dirty="0">
                <a:solidFill>
                  <a:srgbClr val="D23900"/>
                </a:solidFill>
                <a:latin typeface="Arial" panose="020B0604020202020204" pitchFamily="34" charset="0"/>
                <a:cs typeface="Arial" panose="020B0604020202020204" pitchFamily="34" charset="0"/>
              </a:rPr>
              <a:t>M</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easurement </a:t>
            </a:r>
            <a:b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GB" sz="2000" b="1" dirty="0">
                <a:solidFill>
                  <a:srgbClr val="D23900"/>
                </a:solidFill>
                <a:latin typeface="Arial" panose="020B0604020202020204" pitchFamily="34" charset="0"/>
                <a:cs typeface="Arial" panose="020B0604020202020204" pitchFamily="34" charset="0"/>
              </a:rPr>
              <a:t>I</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mprovement for </a:t>
            </a:r>
            <a:b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GB" sz="2000" b="1" dirty="0" err="1">
                <a:solidFill>
                  <a:srgbClr val="D23900"/>
                </a:solidFill>
                <a:latin typeface="Arial" panose="020B0604020202020204" pitchFamily="34" charset="0"/>
                <a:cs typeface="Arial" panose="020B0604020202020204" pitchFamily="34" charset="0"/>
              </a:rPr>
              <a:t>N</a:t>
            </a:r>
            <a:r>
              <a:rPr lang="en-GB" sz="2000" dirty="0" err="1">
                <a:solidFill>
                  <a:prstClr val="black"/>
                </a:solidFill>
                <a:latin typeface="Arial" panose="020B0604020202020204" pitchFamily="34" charset="0"/>
                <a:ea typeface="Calibri" panose="020F0502020204030204" pitchFamily="34" charset="0"/>
                <a:cs typeface="Arial" panose="020B0604020202020204" pitchFamily="34" charset="0"/>
              </a:rPr>
              <a:t>ewborn</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 and stillbirth </a:t>
            </a:r>
            <a:r>
              <a:rPr lang="en-GB" sz="2000" b="1" dirty="0">
                <a:solidFill>
                  <a:srgbClr val="D23900"/>
                </a:solidFill>
                <a:latin typeface="Arial" panose="020B0604020202020204" pitchFamily="34" charset="0"/>
                <a:cs typeface="Arial" panose="020B0604020202020204" pitchFamily="34" charset="0"/>
              </a:rPr>
              <a:t>I</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ndicators</a:t>
            </a:r>
            <a:endParaRPr kumimoji="0" lang="en-GB" sz="200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20" name="Picture 19" descr="Logo, company name&#10;&#10;Description automatically generated">
            <a:extLst>
              <a:ext uri="{FF2B5EF4-FFF2-40B4-BE49-F238E27FC236}">
                <a16:creationId xmlns:a16="http://schemas.microsoft.com/office/drawing/2014/main" id="{395451A7-C81D-4031-A5A1-7EB9A2E55A94}"/>
              </a:ext>
            </a:extLst>
          </p:cNvPr>
          <p:cNvPicPr>
            <a:picLocks noChangeAspect="1"/>
          </p:cNvPicPr>
          <p:nvPr/>
        </p:nvPicPr>
        <p:blipFill>
          <a:blip r:embed="rId10"/>
          <a:stretch>
            <a:fillRect/>
          </a:stretch>
        </p:blipFill>
        <p:spPr>
          <a:xfrm>
            <a:off x="1464289" y="1444968"/>
            <a:ext cx="1444819" cy="1394521"/>
          </a:xfrm>
          <a:prstGeom prst="rect">
            <a:avLst/>
          </a:prstGeom>
        </p:spPr>
      </p:pic>
      <p:sp>
        <p:nvSpPr>
          <p:cNvPr id="22" name="Text Placeholder 2">
            <a:extLst>
              <a:ext uri="{FF2B5EF4-FFF2-40B4-BE49-F238E27FC236}">
                <a16:creationId xmlns:a16="http://schemas.microsoft.com/office/drawing/2014/main" id="{6CB2340C-5DFB-4E9E-887B-78AC6046C0A5}"/>
              </a:ext>
            </a:extLst>
          </p:cNvPr>
          <p:cNvSpPr>
            <a:spLocks noGrp="1"/>
          </p:cNvSpPr>
          <p:nvPr>
            <p:ph type="body" sz="quarter" idx="11"/>
          </p:nvPr>
        </p:nvSpPr>
        <p:spPr>
          <a:xfrm>
            <a:off x="5249206" y="2484207"/>
            <a:ext cx="6672055" cy="1163017"/>
          </a:xfrm>
        </p:spPr>
        <p:txBody>
          <a:bodyPr/>
          <a:lstStyle/>
          <a:p>
            <a:r>
              <a:rPr lang="en-US" sz="2800">
                <a:solidFill>
                  <a:schemeClr val="tx2"/>
                </a:solidFill>
              </a:rPr>
              <a:t>Training</a:t>
            </a:r>
            <a:r>
              <a:rPr lang="en-US" sz="3200">
                <a:solidFill>
                  <a:schemeClr val="tx2"/>
                </a:solidFill>
              </a:rPr>
              <a:t> Session 2</a:t>
            </a:r>
          </a:p>
          <a:p>
            <a:endParaRPr lang="en-US" sz="3200">
              <a:solidFill>
                <a:schemeClr val="tx2"/>
              </a:solidFill>
            </a:endParaRPr>
          </a:p>
          <a:p>
            <a:endParaRPr lang="en-US" sz="3600"/>
          </a:p>
          <a:p>
            <a:endParaRPr lang="en-US" sz="2000"/>
          </a:p>
        </p:txBody>
      </p:sp>
      <p:sp>
        <p:nvSpPr>
          <p:cNvPr id="23" name="Text Placeholder 3">
            <a:extLst>
              <a:ext uri="{FF2B5EF4-FFF2-40B4-BE49-F238E27FC236}">
                <a16:creationId xmlns:a16="http://schemas.microsoft.com/office/drawing/2014/main" id="{9977A1F7-D23C-4195-B66C-A0A00F905CE5}"/>
              </a:ext>
            </a:extLst>
          </p:cNvPr>
          <p:cNvSpPr>
            <a:spLocks noGrp="1"/>
          </p:cNvSpPr>
          <p:nvPr>
            <p:ph type="body" sz="quarter" idx="14"/>
          </p:nvPr>
        </p:nvSpPr>
        <p:spPr>
          <a:xfrm>
            <a:off x="5249206" y="3035923"/>
            <a:ext cx="6942794" cy="2967810"/>
          </a:xfrm>
        </p:spPr>
        <p:txBody>
          <a:bodyPr/>
          <a:lstStyle/>
          <a:p>
            <a:pPr marL="0" indent="0">
              <a:buNone/>
            </a:pPr>
            <a:r>
              <a:rPr lang="en-US" sz="4400" b="1" dirty="0">
                <a:solidFill>
                  <a:schemeClr val="tx2"/>
                </a:solidFill>
              </a:rPr>
              <a:t>Introduction to the </a:t>
            </a:r>
            <a:br>
              <a:rPr lang="en-US" sz="4400" b="1" dirty="0">
                <a:solidFill>
                  <a:schemeClr val="tx2"/>
                </a:solidFill>
              </a:rPr>
            </a:br>
            <a:r>
              <a:rPr lang="en-US" sz="4400" b="1" dirty="0">
                <a:solidFill>
                  <a:schemeClr val="tx2"/>
                </a:solidFill>
              </a:rPr>
              <a:t>Routine Health Information System (RHIS) </a:t>
            </a:r>
          </a:p>
          <a:p>
            <a:pPr marL="0" indent="0">
              <a:buNone/>
            </a:pPr>
            <a:endParaRPr lang="en-US" sz="3600" dirty="0"/>
          </a:p>
        </p:txBody>
      </p:sp>
      <p:pic>
        <p:nvPicPr>
          <p:cNvPr id="18" name="Picture 17">
            <a:extLst>
              <a:ext uri="{FF2B5EF4-FFF2-40B4-BE49-F238E27FC236}">
                <a16:creationId xmlns:a16="http://schemas.microsoft.com/office/drawing/2014/main" id="{EBAE06A7-68C6-4366-8D92-088088136847}"/>
              </a:ext>
            </a:extLst>
          </p:cNvPr>
          <p:cNvPicPr>
            <a:picLocks noChangeAspect="1"/>
          </p:cNvPicPr>
          <p:nvPr/>
        </p:nvPicPr>
        <p:blipFill rotWithShape="1">
          <a:blip r:embed="rId11">
            <a:alphaModFix amt="42000"/>
          </a:blip>
          <a:srcRect l="1599"/>
          <a:stretch/>
        </p:blipFill>
        <p:spPr>
          <a:xfrm>
            <a:off x="4430110" y="0"/>
            <a:ext cx="7761890" cy="1756199"/>
          </a:xfrm>
          <a:prstGeom prst="rect">
            <a:avLst/>
          </a:prstGeom>
        </p:spPr>
      </p:pic>
    </p:spTree>
    <p:extLst>
      <p:ext uri="{BB962C8B-B14F-4D97-AF65-F5344CB8AC3E}">
        <p14:creationId xmlns:p14="http://schemas.microsoft.com/office/powerpoint/2010/main" val="2423478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B9A3499-B5FB-4D7B-85BD-DF3F0697569F}"/>
              </a:ext>
            </a:extLst>
          </p:cNvPr>
          <p:cNvPicPr>
            <a:picLocks noChangeAspect="1"/>
          </p:cNvPicPr>
          <p:nvPr/>
        </p:nvPicPr>
        <p:blipFill rotWithShape="1">
          <a:blip r:embed="rId3">
            <a:alphaModFix amt="23000"/>
            <a:extLst>
              <a:ext uri="{28A0092B-C50C-407E-A947-70E740481C1C}">
                <a14:useLocalDpi xmlns:a14="http://schemas.microsoft.com/office/drawing/2010/main" val="0"/>
              </a:ext>
            </a:extLst>
          </a:blip>
          <a:srcRect l="45057" r="1" b="6283"/>
          <a:stretch/>
        </p:blipFill>
        <p:spPr>
          <a:xfrm>
            <a:off x="0" y="801872"/>
            <a:ext cx="4511765" cy="6266155"/>
          </a:xfrm>
          <a:prstGeom prst="rect">
            <a:avLst/>
          </a:prstGeom>
        </p:spPr>
      </p:pic>
      <p:pic>
        <p:nvPicPr>
          <p:cNvPr id="31" name="Picture 30" descr="Logo, company name&#10;&#10;Description automatically generated">
            <a:extLst>
              <a:ext uri="{FF2B5EF4-FFF2-40B4-BE49-F238E27FC236}">
                <a16:creationId xmlns:a16="http://schemas.microsoft.com/office/drawing/2014/main" id="{29B040CD-F800-4648-B312-A3F608B8A2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6952" y="5518158"/>
            <a:ext cx="1118728" cy="1048395"/>
          </a:xfrm>
          <a:prstGeom prst="rect">
            <a:avLst/>
          </a:prstGeom>
        </p:spPr>
      </p:pic>
      <p:sp>
        <p:nvSpPr>
          <p:cNvPr id="55" name="TextBox 54">
            <a:extLst>
              <a:ext uri="{FF2B5EF4-FFF2-40B4-BE49-F238E27FC236}">
                <a16:creationId xmlns:a16="http://schemas.microsoft.com/office/drawing/2014/main" id="{7949087C-3C5C-428A-8AB4-4CD2C94410B5}"/>
              </a:ext>
            </a:extLst>
          </p:cNvPr>
          <p:cNvSpPr txBox="1"/>
          <p:nvPr/>
        </p:nvSpPr>
        <p:spPr>
          <a:xfrm>
            <a:off x="2576203" y="235960"/>
            <a:ext cx="6115349" cy="785523"/>
          </a:xfrm>
          <a:prstGeom prst="rect">
            <a:avLst/>
          </a:prstGeom>
          <a:solidFill>
            <a:srgbClr val="CA5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200">
                <a:solidFill>
                  <a:prstClr val="white"/>
                </a:solidFill>
                <a:latin typeface="Arial" panose="020B0604020202020204" pitchFamily="34" charset="0"/>
                <a:cs typeface="Arial" panose="020B0604020202020204" pitchFamily="34" charset="0"/>
              </a:rPr>
              <a:t>Use Newborn Data for Decisions</a:t>
            </a:r>
            <a:endParaRPr lang="en-GB" sz="2200">
              <a:solidFill>
                <a:prstClr val="white"/>
              </a:solidFill>
              <a:latin typeface="Arial" panose="020B0604020202020204" pitchFamily="34" charset="0"/>
              <a:cs typeface="Arial" panose="020B0604020202020204" pitchFamily="34" charset="0"/>
            </a:endParaRPr>
          </a:p>
        </p:txBody>
      </p:sp>
      <p:graphicFrame>
        <p:nvGraphicFramePr>
          <p:cNvPr id="57" name="Table 2">
            <a:extLst>
              <a:ext uri="{FF2B5EF4-FFF2-40B4-BE49-F238E27FC236}">
                <a16:creationId xmlns:a16="http://schemas.microsoft.com/office/drawing/2014/main" id="{FA374AA3-ECF5-46EA-A19A-E39FBB770A19}"/>
              </a:ext>
            </a:extLst>
          </p:cNvPr>
          <p:cNvGraphicFramePr>
            <a:graphicFrameLocks noGrp="1"/>
          </p:cNvGraphicFramePr>
          <p:nvPr>
            <p:extLst>
              <p:ext uri="{D42A27DB-BD31-4B8C-83A1-F6EECF244321}">
                <p14:modId xmlns:p14="http://schemas.microsoft.com/office/powerpoint/2010/main" val="2532935732"/>
              </p:ext>
            </p:extLst>
          </p:nvPr>
        </p:nvGraphicFramePr>
        <p:xfrm>
          <a:off x="2471860" y="1217973"/>
          <a:ext cx="9504606" cy="3945762"/>
        </p:xfrm>
        <a:graphic>
          <a:graphicData uri="http://schemas.openxmlformats.org/drawingml/2006/table">
            <a:tbl>
              <a:tblPr firstRow="1" bandRow="1">
                <a:tableStyleId>{5940675A-B579-460E-94D1-54222C63F5DA}</a:tableStyleId>
              </a:tblPr>
              <a:tblGrid>
                <a:gridCol w="1584101">
                  <a:extLst>
                    <a:ext uri="{9D8B030D-6E8A-4147-A177-3AD203B41FA5}">
                      <a16:colId xmlns:a16="http://schemas.microsoft.com/office/drawing/2014/main" val="769069712"/>
                    </a:ext>
                  </a:extLst>
                </a:gridCol>
                <a:gridCol w="1584101">
                  <a:extLst>
                    <a:ext uri="{9D8B030D-6E8A-4147-A177-3AD203B41FA5}">
                      <a16:colId xmlns:a16="http://schemas.microsoft.com/office/drawing/2014/main" val="462552312"/>
                    </a:ext>
                  </a:extLst>
                </a:gridCol>
                <a:gridCol w="1584101">
                  <a:extLst>
                    <a:ext uri="{9D8B030D-6E8A-4147-A177-3AD203B41FA5}">
                      <a16:colId xmlns:a16="http://schemas.microsoft.com/office/drawing/2014/main" val="152069046"/>
                    </a:ext>
                  </a:extLst>
                </a:gridCol>
                <a:gridCol w="1584101">
                  <a:extLst>
                    <a:ext uri="{9D8B030D-6E8A-4147-A177-3AD203B41FA5}">
                      <a16:colId xmlns:a16="http://schemas.microsoft.com/office/drawing/2014/main" val="2122184375"/>
                    </a:ext>
                  </a:extLst>
                </a:gridCol>
                <a:gridCol w="1584101">
                  <a:extLst>
                    <a:ext uri="{9D8B030D-6E8A-4147-A177-3AD203B41FA5}">
                      <a16:colId xmlns:a16="http://schemas.microsoft.com/office/drawing/2014/main" val="2990313814"/>
                    </a:ext>
                  </a:extLst>
                </a:gridCol>
                <a:gridCol w="1584101">
                  <a:extLst>
                    <a:ext uri="{9D8B030D-6E8A-4147-A177-3AD203B41FA5}">
                      <a16:colId xmlns:a16="http://schemas.microsoft.com/office/drawing/2014/main" val="4052062990"/>
                    </a:ext>
                  </a:extLst>
                </a:gridCol>
              </a:tblGrid>
              <a:tr h="113819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RHIS Overview</a:t>
                      </a:r>
                      <a:b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 Tool 1</a:t>
                      </a:r>
                      <a:endPar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solidFill>
                      <a:srgbClr val="F0A15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Electronic RHIS Assessment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 Tool 3</a:t>
                      </a:r>
                      <a:endPar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solidFill>
                      <a:srgbClr val="F0A15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Management </a:t>
                      </a: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Assessment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a:t>
                      </a:r>
                      <a:r>
                        <a:rPr kumimoji="0" lang="fr-FR"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Tool 4</a:t>
                      </a:r>
                      <a:endPar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lgn="ctr"/>
                      <a:endParaRPr lang="en-GB" sz="1500" dirty="0"/>
                    </a:p>
                  </a:txBody>
                  <a:tcPr>
                    <a:solidFill>
                      <a:srgbClr val="F0A15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Organizational/ Behavioral Assessment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 Tool 6</a:t>
                      </a:r>
                      <a:endPar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solidFill>
                      <a:srgbClr val="F0A15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RHIS Performance Diagnostic </a:t>
                      </a:r>
                      <a:b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 Tool 2 </a:t>
                      </a:r>
                      <a:endPar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solidFill>
                      <a:srgbClr val="F0A15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Facility/Office Assessment </a:t>
                      </a:r>
                      <a:b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 Tool 5</a:t>
                      </a:r>
                      <a:endPar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solidFill>
                      <a:srgbClr val="F0A152"/>
                    </a:solidFill>
                  </a:tcPr>
                </a:tc>
                <a:extLst>
                  <a:ext uri="{0D108BD9-81ED-4DB2-BD59-A6C34878D82A}">
                    <a16:rowId xmlns:a16="http://schemas.microsoft.com/office/drawing/2014/main" val="1844372090"/>
                  </a:ext>
                </a:extLst>
              </a:tr>
              <a:tr h="616498">
                <a:tc>
                  <a:txBody>
                    <a:bodyPr/>
                    <a:lstStyle/>
                    <a:p>
                      <a:r>
                        <a:rPr lang="en-US" dirty="0"/>
                        <a:t>Overview</a:t>
                      </a:r>
                      <a:endParaRPr lang="en-GB" dirty="0"/>
                    </a:p>
                  </a:txBody>
                  <a:tcPr/>
                </a:tc>
                <a:tc>
                  <a:txBody>
                    <a:bodyPr/>
                    <a:lstStyle/>
                    <a:p>
                      <a:pPr eaLnBrk="1" hangingPunct="1"/>
                      <a:r>
                        <a:rPr lang="en-US" sz="1800" kern="1200" dirty="0">
                          <a:solidFill>
                            <a:schemeClr val="tx1"/>
                          </a:solidFill>
                          <a:latin typeface="+mn-lt"/>
                          <a:ea typeface="+mn-ea"/>
                          <a:cs typeface="+mn-cs"/>
                        </a:rPr>
                        <a:t>Functionality</a:t>
                      </a:r>
                    </a:p>
                    <a:p>
                      <a:pPr eaLnBrk="1" hangingPunct="1"/>
                      <a:endParaRPr lang="en-US" sz="1800" kern="1200" dirty="0">
                        <a:solidFill>
                          <a:schemeClr val="tx1"/>
                        </a:solidFill>
                        <a:latin typeface="+mn-lt"/>
                        <a:ea typeface="+mn-ea"/>
                        <a:cs typeface="+mn-cs"/>
                      </a:endParaRPr>
                    </a:p>
                    <a:p>
                      <a:pPr eaLnBrk="1" hangingPunct="1"/>
                      <a:endParaRPr lang="en-US" sz="1800" kern="1200" dirty="0">
                        <a:solidFill>
                          <a:schemeClr val="tx1"/>
                        </a:solidFill>
                        <a:latin typeface="+mn-lt"/>
                        <a:ea typeface="+mn-ea"/>
                        <a:cs typeface="+mn-cs"/>
                      </a:endParaRPr>
                    </a:p>
                  </a:txBody>
                  <a:tcPr/>
                </a:tc>
                <a:tc>
                  <a:txBody>
                    <a:bodyPr/>
                    <a:lstStyle/>
                    <a:p>
                      <a:endParaRPr lang="en-GB"/>
                    </a:p>
                  </a:txBody>
                  <a:tcPr/>
                </a:tc>
                <a:tc>
                  <a:txBody>
                    <a:bodyPr/>
                    <a:lstStyle/>
                    <a:p>
                      <a:r>
                        <a:rPr lang="en-US"/>
                        <a:t>OBAT </a:t>
                      </a:r>
                      <a:br>
                        <a:rPr lang="en-US"/>
                      </a:br>
                      <a:r>
                        <a:rPr lang="en-US"/>
                        <a:t>Part 1, 2</a:t>
                      </a:r>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712883430"/>
                  </a:ext>
                </a:extLst>
              </a:tr>
              <a:tr h="774700">
                <a:tc>
                  <a:txBody>
                    <a:bodyPr/>
                    <a:lstStyle/>
                    <a:p>
                      <a:r>
                        <a:rPr lang="en-US"/>
                        <a:t>Overview</a:t>
                      </a:r>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kern="1200" noProof="0">
                          <a:solidFill>
                            <a:schemeClr val="tx1"/>
                          </a:solidFill>
                          <a:latin typeface="+mn-lt"/>
                          <a:ea typeface="+mn-ea"/>
                          <a:cs typeface="+mn-cs"/>
                        </a:rPr>
                        <a:t>Usability</a:t>
                      </a:r>
                    </a:p>
                    <a:p>
                      <a:endParaRPr lang="en-GB" sz="1800" kern="1200">
                        <a:solidFill>
                          <a:schemeClr val="tx1"/>
                        </a:solidFill>
                        <a:latin typeface="+mn-lt"/>
                        <a:ea typeface="+mn-ea"/>
                        <a:cs typeface="+mn-cs"/>
                      </a:endParaRPr>
                    </a:p>
                  </a:txBody>
                  <a:tcPr/>
                </a:tc>
                <a:tc>
                  <a:txBody>
                    <a:bodyPr/>
                    <a:lstStyle/>
                    <a:p>
                      <a:r>
                        <a:rPr lang="en-US"/>
                        <a:t>MAT</a:t>
                      </a:r>
                      <a:endParaRPr lang="en-GB"/>
                    </a:p>
                  </a:txBody>
                  <a:tcPr/>
                </a:tc>
                <a:tc>
                  <a:txBody>
                    <a:bodyPr/>
                    <a:lstStyle/>
                    <a:p>
                      <a:r>
                        <a:rPr lang="en-US"/>
                        <a:t>OBAT</a:t>
                      </a:r>
                      <a:br>
                        <a:rPr lang="en-US"/>
                      </a:br>
                      <a:r>
                        <a:rPr lang="en-US"/>
                        <a:t>Part 1, 2</a:t>
                      </a:r>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Tool 2A</a:t>
                      </a:r>
                      <a:endParaRPr lang="en-GB"/>
                    </a:p>
                    <a:p>
                      <a:endParaRPr lang="en-GB"/>
                    </a:p>
                  </a:txBody>
                  <a:tcPr/>
                </a:tc>
                <a:tc>
                  <a:txBody>
                    <a:bodyPr/>
                    <a:lstStyle/>
                    <a:p>
                      <a:r>
                        <a:rPr lang="en-US"/>
                        <a:t>FOC</a:t>
                      </a:r>
                      <a:endParaRPr lang="en-GB"/>
                    </a:p>
                  </a:txBody>
                  <a:tcPr/>
                </a:tc>
                <a:extLst>
                  <a:ext uri="{0D108BD9-81ED-4DB2-BD59-A6C34878D82A}">
                    <a16:rowId xmlns:a16="http://schemas.microsoft.com/office/drawing/2014/main" val="1801769964"/>
                  </a:ext>
                </a:extLst>
              </a:tr>
              <a:tr h="1022222">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kern="1200" noProof="0">
                          <a:solidFill>
                            <a:schemeClr val="tx1"/>
                          </a:solidFill>
                          <a:latin typeface="+mn-lt"/>
                          <a:ea typeface="+mn-ea"/>
                          <a:cs typeface="+mn-cs"/>
                        </a:rPr>
                        <a:t>Usability</a:t>
                      </a:r>
                    </a:p>
                    <a:p>
                      <a:endParaRPr lang="en-GB" sz="1800" kern="1200">
                        <a:solidFill>
                          <a:schemeClr val="tx1"/>
                        </a:solidFill>
                        <a:latin typeface="+mn-lt"/>
                        <a:ea typeface="+mn-ea"/>
                        <a:cs typeface="+mn-cs"/>
                      </a:endParaRPr>
                    </a:p>
                  </a:txBody>
                  <a:tcPr/>
                </a:tc>
                <a:tc>
                  <a:txBody>
                    <a:bodyPr/>
                    <a:lstStyle/>
                    <a:p>
                      <a:endParaRPr lang="en-GB"/>
                    </a:p>
                  </a:txBody>
                  <a:tcPr/>
                </a:tc>
                <a:tc>
                  <a:txBody>
                    <a:bodyPr/>
                    <a:lstStyle/>
                    <a:p>
                      <a:r>
                        <a:rPr lang="en-US"/>
                        <a:t>OBAT </a:t>
                      </a:r>
                      <a:br>
                        <a:rPr lang="en-US"/>
                      </a:br>
                      <a:r>
                        <a:rPr lang="en-US"/>
                        <a:t>Part 1, 3, 4</a:t>
                      </a:r>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Tool 2B</a:t>
                      </a:r>
                      <a:endParaRPr lang="en-GB"/>
                    </a:p>
                    <a:p>
                      <a:endParaRPr lang="en-GB"/>
                    </a:p>
                  </a:txBody>
                  <a:tcPr/>
                </a:tc>
                <a:tc>
                  <a:txBody>
                    <a:bodyPr/>
                    <a:lstStyle/>
                    <a:p>
                      <a:r>
                        <a:rPr lang="en-US" dirty="0"/>
                        <a:t>FOC</a:t>
                      </a:r>
                      <a:endParaRPr lang="en-GB" dirty="0"/>
                    </a:p>
                  </a:txBody>
                  <a:tcPr/>
                </a:tc>
                <a:extLst>
                  <a:ext uri="{0D108BD9-81ED-4DB2-BD59-A6C34878D82A}">
                    <a16:rowId xmlns:a16="http://schemas.microsoft.com/office/drawing/2014/main" val="4022832323"/>
                  </a:ext>
                </a:extLst>
              </a:tr>
            </a:tbl>
          </a:graphicData>
        </a:graphic>
      </p:graphicFrame>
      <p:sp>
        <p:nvSpPr>
          <p:cNvPr id="66" name="TextBox 65">
            <a:extLst>
              <a:ext uri="{FF2B5EF4-FFF2-40B4-BE49-F238E27FC236}">
                <a16:creationId xmlns:a16="http://schemas.microsoft.com/office/drawing/2014/main" id="{A45F181C-BE36-4860-A9F2-EC74FB525C8D}"/>
              </a:ext>
            </a:extLst>
          </p:cNvPr>
          <p:cNvSpPr txBox="1"/>
          <p:nvPr/>
        </p:nvSpPr>
        <p:spPr>
          <a:xfrm>
            <a:off x="8785536" y="243176"/>
            <a:ext cx="3190930" cy="785523"/>
          </a:xfrm>
          <a:prstGeom prst="rect">
            <a:avLst/>
          </a:prstGeom>
          <a:solidFill>
            <a:srgbClr val="CA5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Improve Newborn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Data Quality</a:t>
            </a:r>
            <a:endParaRPr kumimoji="0" lang="en-GB"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Text Box 15">
            <a:extLst>
              <a:ext uri="{FF2B5EF4-FFF2-40B4-BE49-F238E27FC236}">
                <a16:creationId xmlns:a16="http://schemas.microsoft.com/office/drawing/2014/main" id="{467B22EF-D243-DB14-739F-4A59C5843F81}"/>
              </a:ext>
            </a:extLst>
          </p:cNvPr>
          <p:cNvSpPr txBox="1">
            <a:spLocks noChangeArrowheads="1"/>
          </p:cNvSpPr>
          <p:nvPr/>
        </p:nvSpPr>
        <p:spPr bwMode="auto">
          <a:xfrm>
            <a:off x="938227" y="3501965"/>
            <a:ext cx="1400568" cy="595315"/>
          </a:xfrm>
          <a:prstGeom prst="rect">
            <a:avLst/>
          </a:prstGeom>
          <a:solidFill>
            <a:schemeClr val="accent3">
              <a:lumMod val="40000"/>
              <a:lumOff val="60000"/>
            </a:schemeClr>
          </a:solidFill>
          <a:ln>
            <a:solidFill>
              <a:schemeClr val="accent3"/>
            </a:solidFill>
            <a:headEnd/>
            <a:tailEnd/>
          </a:ln>
          <a:effectLst/>
        </p:spPr>
        <p:style>
          <a:lnRef idx="1">
            <a:schemeClr val="accent2"/>
          </a:lnRef>
          <a:fillRef idx="2">
            <a:schemeClr val="accent2"/>
          </a:fillRef>
          <a:effectRef idx="1">
            <a:schemeClr val="accent2"/>
          </a:effectRef>
          <a:fontRef idx="minor">
            <a:schemeClr val="dk1"/>
          </a:fontRef>
        </p:style>
        <p:txBody>
          <a:bodyPr wrap="square" lIns="101878" tIns="50939" rIns="101878" bIns="5093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Sub-national / </a:t>
            </a:r>
            <a:r>
              <a:rPr kumimoji="0" lang="en-US" altLang="en-US" sz="1600" b="1" u="none" strike="noStrike" kern="1200" cap="none" spc="0" normalizeH="0" baseline="0" noProof="0" dirty="0">
                <a:ln>
                  <a:noFill/>
                </a:ln>
                <a:solidFill>
                  <a:prstClr val="black"/>
                </a:solidFill>
                <a:effectLst/>
                <a:uLnTx/>
                <a:uFillTx/>
                <a:ea typeface="+mn-ea"/>
                <a:cs typeface="Arial" pitchFamily="34" charset="0"/>
              </a:rPr>
              <a:t>District</a:t>
            </a:r>
          </a:p>
        </p:txBody>
      </p:sp>
      <p:sp>
        <p:nvSpPr>
          <p:cNvPr id="11" name="Text Box 21">
            <a:extLst>
              <a:ext uri="{FF2B5EF4-FFF2-40B4-BE49-F238E27FC236}">
                <a16:creationId xmlns:a16="http://schemas.microsoft.com/office/drawing/2014/main" id="{109D0C75-9E62-3F64-57C6-35CBB5BDD31C}"/>
              </a:ext>
            </a:extLst>
          </p:cNvPr>
          <p:cNvSpPr txBox="1">
            <a:spLocks noChangeArrowheads="1"/>
          </p:cNvSpPr>
          <p:nvPr/>
        </p:nvSpPr>
        <p:spPr bwMode="auto">
          <a:xfrm>
            <a:off x="876253" y="2586959"/>
            <a:ext cx="1400520" cy="349094"/>
          </a:xfrm>
          <a:prstGeom prst="rect">
            <a:avLst/>
          </a:prstGeom>
          <a:solidFill>
            <a:schemeClr val="accent3">
              <a:lumMod val="40000"/>
              <a:lumOff val="60000"/>
            </a:schemeClr>
          </a:solidFill>
          <a:ln>
            <a:solidFill>
              <a:schemeClr val="accent3"/>
            </a:solidFill>
            <a:headEnd/>
            <a:tailEnd/>
          </a:ln>
          <a:effectLst/>
        </p:spPr>
        <p:style>
          <a:lnRef idx="1">
            <a:schemeClr val="accent2"/>
          </a:lnRef>
          <a:fillRef idx="2">
            <a:schemeClr val="accent2"/>
          </a:fillRef>
          <a:effectRef idx="1">
            <a:schemeClr val="accent2"/>
          </a:effectRef>
          <a:fontRef idx="minor">
            <a:schemeClr val="dk1"/>
          </a:fontRef>
        </p:style>
        <p:txBody>
          <a:bodyPr wrap="square" lIns="101878" tIns="50939" rIns="101878" bIns="5093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en-US" altLang="en-US" sz="1600" b="1" u="none" strike="noStrike" kern="1200" cap="none" spc="0" normalizeH="0" baseline="0" noProof="0" dirty="0">
                <a:ln>
                  <a:noFill/>
                </a:ln>
                <a:solidFill>
                  <a:prstClr val="black"/>
                </a:solidFill>
                <a:effectLst/>
                <a:uLnTx/>
                <a:uFillTx/>
                <a:ea typeface="+mn-ea"/>
                <a:cs typeface="Arial" pitchFamily="34" charset="0"/>
              </a:rPr>
              <a:t>National</a:t>
            </a:r>
          </a:p>
        </p:txBody>
      </p:sp>
      <p:sp>
        <p:nvSpPr>
          <p:cNvPr id="12" name="Text Box 5">
            <a:extLst>
              <a:ext uri="{FF2B5EF4-FFF2-40B4-BE49-F238E27FC236}">
                <a16:creationId xmlns:a16="http://schemas.microsoft.com/office/drawing/2014/main" id="{4B573C3F-D6E4-9DF7-623B-995209171284}"/>
              </a:ext>
            </a:extLst>
          </p:cNvPr>
          <p:cNvSpPr txBox="1">
            <a:spLocks noChangeArrowheads="1"/>
          </p:cNvSpPr>
          <p:nvPr/>
        </p:nvSpPr>
        <p:spPr bwMode="auto">
          <a:xfrm>
            <a:off x="908157" y="4565109"/>
            <a:ext cx="1400520" cy="349094"/>
          </a:xfrm>
          <a:prstGeom prst="rect">
            <a:avLst/>
          </a:prstGeom>
          <a:solidFill>
            <a:schemeClr val="accent3">
              <a:lumMod val="40000"/>
              <a:lumOff val="60000"/>
            </a:schemeClr>
          </a:solidFill>
          <a:ln>
            <a:solidFill>
              <a:schemeClr val="accent3"/>
            </a:solidFill>
            <a:headEnd/>
            <a:tailEnd/>
          </a:ln>
          <a:effectLst/>
        </p:spPr>
        <p:style>
          <a:lnRef idx="1">
            <a:schemeClr val="accent5"/>
          </a:lnRef>
          <a:fillRef idx="2">
            <a:schemeClr val="accent5"/>
          </a:fillRef>
          <a:effectRef idx="1">
            <a:schemeClr val="accent5"/>
          </a:effectRef>
          <a:fontRef idx="minor">
            <a:schemeClr val="dk1"/>
          </a:fontRef>
        </p:style>
        <p:txBody>
          <a:bodyPr wrap="square" lIns="101878" tIns="50939" rIns="101878" bIns="5093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1" u="none" strike="noStrike" kern="1200" cap="none" spc="0" normalizeH="0" baseline="0" noProof="0" dirty="0">
                <a:ln>
                  <a:noFill/>
                </a:ln>
                <a:solidFill>
                  <a:prstClr val="black"/>
                </a:solidFill>
                <a:effectLst/>
                <a:uLnTx/>
                <a:uFillTx/>
                <a:ea typeface="+mn-ea"/>
                <a:cs typeface="Arial" pitchFamily="34" charset="0"/>
              </a:rPr>
              <a:t>Facility</a:t>
            </a:r>
          </a:p>
        </p:txBody>
      </p:sp>
    </p:spTree>
    <p:extLst>
      <p:ext uri="{BB962C8B-B14F-4D97-AF65-F5344CB8AC3E}">
        <p14:creationId xmlns:p14="http://schemas.microsoft.com/office/powerpoint/2010/main" val="2907373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733652-41BB-4337-A53F-6BB59D5695C0}"/>
              </a:ext>
            </a:extLst>
          </p:cNvPr>
          <p:cNvSpPr>
            <a:spLocks noGrp="1"/>
          </p:cNvSpPr>
          <p:nvPr>
            <p:ph type="body" sz="quarter" idx="11"/>
          </p:nvPr>
        </p:nvSpPr>
        <p:spPr>
          <a:xfrm>
            <a:off x="4238313" y="2481362"/>
            <a:ext cx="6834959" cy="1895276"/>
          </a:xfrm>
        </p:spPr>
        <p:txBody>
          <a:bodyPr/>
          <a:lstStyle/>
          <a:p>
            <a:r>
              <a:rPr lang="en-US" sz="2800" dirty="0">
                <a:solidFill>
                  <a:schemeClr val="tx2"/>
                </a:solidFill>
              </a:rPr>
              <a:t>Session 8, Activity 2</a:t>
            </a:r>
            <a:endParaRPr lang="en-US" sz="2800" dirty="0">
              <a:solidFill>
                <a:schemeClr val="tx1"/>
              </a:solidFill>
              <a:latin typeface="+mn-lt"/>
              <a:ea typeface="+mn-ea"/>
              <a:cs typeface="+mn-cs"/>
            </a:endParaRPr>
          </a:p>
          <a:p>
            <a:r>
              <a:rPr lang="en-US" sz="4400" dirty="0">
                <a:latin typeface="+mn-lt"/>
                <a:ea typeface="+mn-ea"/>
                <a:cs typeface="+mn-cs"/>
              </a:rPr>
              <a:t>Reflections/questions</a:t>
            </a:r>
            <a:endParaRPr lang="en-GB" sz="4400" dirty="0">
              <a:latin typeface="+mn-lt"/>
              <a:ea typeface="+mn-ea"/>
              <a:cs typeface="+mn-cs"/>
            </a:endParaRPr>
          </a:p>
        </p:txBody>
      </p:sp>
      <p:pic>
        <p:nvPicPr>
          <p:cNvPr id="3" name="Picture 2" descr="Logo, company name&#10;&#10;Description automatically generated">
            <a:extLst>
              <a:ext uri="{FF2B5EF4-FFF2-40B4-BE49-F238E27FC236}">
                <a16:creationId xmlns:a16="http://schemas.microsoft.com/office/drawing/2014/main" id="{3D4ABD68-98C8-487E-BEAF-7A126032F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3272" y="0"/>
            <a:ext cx="1118728" cy="1048395"/>
          </a:xfrm>
          <a:prstGeom prst="rect">
            <a:avLst/>
          </a:prstGeom>
        </p:spPr>
      </p:pic>
    </p:spTree>
    <p:extLst>
      <p:ext uri="{BB962C8B-B14F-4D97-AF65-F5344CB8AC3E}">
        <p14:creationId xmlns:p14="http://schemas.microsoft.com/office/powerpoint/2010/main" val="303203611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38ED479-0D1D-4B3C-825D-C15A737E15D8}"/>
              </a:ext>
            </a:extLst>
          </p:cNvPr>
          <p:cNvGrpSpPr/>
          <p:nvPr/>
        </p:nvGrpSpPr>
        <p:grpSpPr>
          <a:xfrm>
            <a:off x="8417719" y="5817722"/>
            <a:ext cx="3591929" cy="976989"/>
            <a:chOff x="746470" y="5349743"/>
            <a:chExt cx="3591929" cy="976989"/>
          </a:xfrm>
        </p:grpSpPr>
        <p:pic>
          <p:nvPicPr>
            <p:cNvPr id="9" name="image2.jpeg">
              <a:extLst>
                <a:ext uri="{FF2B5EF4-FFF2-40B4-BE49-F238E27FC236}">
                  <a16:creationId xmlns:a16="http://schemas.microsoft.com/office/drawing/2014/main" id="{5FBFF0B5-5BA7-4388-AB16-49E1E8F9C9E6}"/>
                </a:ext>
              </a:extLst>
            </p:cNvPr>
            <p:cNvPicPr>
              <a:picLocks noChangeAspect="1"/>
            </p:cNvPicPr>
            <p:nvPr/>
          </p:nvPicPr>
          <p:blipFill>
            <a:blip r:embed="rId3" cstate="print"/>
            <a:stretch>
              <a:fillRect/>
            </a:stretch>
          </p:blipFill>
          <p:spPr>
            <a:xfrm>
              <a:off x="3084317" y="5994227"/>
              <a:ext cx="764642" cy="286785"/>
            </a:xfrm>
            <a:prstGeom prst="rect">
              <a:avLst/>
            </a:prstGeom>
          </p:spPr>
        </p:pic>
        <p:pic>
          <p:nvPicPr>
            <p:cNvPr id="10" name="Picture 9">
              <a:extLst>
                <a:ext uri="{FF2B5EF4-FFF2-40B4-BE49-F238E27FC236}">
                  <a16:creationId xmlns:a16="http://schemas.microsoft.com/office/drawing/2014/main" id="{24286A23-59F9-498E-8A45-F64670D6DAB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6795" y="5367643"/>
              <a:ext cx="528447" cy="505624"/>
            </a:xfrm>
            <a:prstGeom prst="rect">
              <a:avLst/>
            </a:prstGeom>
            <a:noFill/>
            <a:ln>
              <a:noFill/>
            </a:ln>
          </p:spPr>
        </p:pic>
        <p:pic>
          <p:nvPicPr>
            <p:cNvPr id="11" name="Picture 10" descr="A picture containing drawing&#10;&#10;Description automatically generated">
              <a:extLst>
                <a:ext uri="{FF2B5EF4-FFF2-40B4-BE49-F238E27FC236}">
                  <a16:creationId xmlns:a16="http://schemas.microsoft.com/office/drawing/2014/main" id="{7A7C2F8F-5669-4EB0-B0E9-8357D02C9EF6}"/>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r="63552"/>
            <a:stretch/>
          </p:blipFill>
          <p:spPr>
            <a:xfrm>
              <a:off x="746470" y="5349743"/>
              <a:ext cx="616448" cy="471014"/>
            </a:xfrm>
            <a:prstGeom prst="rect">
              <a:avLst/>
            </a:prstGeom>
          </p:spPr>
        </p:pic>
        <p:grpSp>
          <p:nvGrpSpPr>
            <p:cNvPr id="12" name="Group 11">
              <a:extLst>
                <a:ext uri="{FF2B5EF4-FFF2-40B4-BE49-F238E27FC236}">
                  <a16:creationId xmlns:a16="http://schemas.microsoft.com/office/drawing/2014/main" id="{94C76CB3-6089-41CB-BD8C-B1E94D98D2B5}"/>
                </a:ext>
              </a:extLst>
            </p:cNvPr>
            <p:cNvGrpSpPr/>
            <p:nvPr/>
          </p:nvGrpSpPr>
          <p:grpSpPr>
            <a:xfrm>
              <a:off x="1379129" y="5810401"/>
              <a:ext cx="1593590" cy="516331"/>
              <a:chOff x="6589664" y="1784941"/>
              <a:chExt cx="1727394" cy="559684"/>
            </a:xfrm>
          </p:grpSpPr>
          <p:pic>
            <p:nvPicPr>
              <p:cNvPr id="15" name="Picture 14">
                <a:extLst>
                  <a:ext uri="{FF2B5EF4-FFF2-40B4-BE49-F238E27FC236}">
                    <a16:creationId xmlns:a16="http://schemas.microsoft.com/office/drawing/2014/main" id="{E72D9322-4BB7-4537-93B6-BE8A4A6CD23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6589664" y="1860373"/>
                <a:ext cx="824437" cy="394948"/>
              </a:xfrm>
              <a:prstGeom prst="rect">
                <a:avLst/>
              </a:prstGeom>
            </p:spPr>
          </p:pic>
          <p:pic>
            <p:nvPicPr>
              <p:cNvPr id="16" name="Picture 15">
                <a:extLst>
                  <a:ext uri="{FF2B5EF4-FFF2-40B4-BE49-F238E27FC236}">
                    <a16:creationId xmlns:a16="http://schemas.microsoft.com/office/drawing/2014/main" id="{ECEB7A83-F3B3-46E8-A351-8E135B47CFBD}"/>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7437554" y="1784941"/>
                <a:ext cx="879504" cy="559684"/>
              </a:xfrm>
              <a:prstGeom prst="rect">
                <a:avLst/>
              </a:prstGeom>
            </p:spPr>
          </p:pic>
          <p:cxnSp>
            <p:nvCxnSpPr>
              <p:cNvPr id="17" name="Straight Connector 16">
                <a:extLst>
                  <a:ext uri="{FF2B5EF4-FFF2-40B4-BE49-F238E27FC236}">
                    <a16:creationId xmlns:a16="http://schemas.microsoft.com/office/drawing/2014/main" id="{CDC6D619-9C17-4BFF-90F3-6BEBACB5624F}"/>
                  </a:ext>
                </a:extLst>
              </p:cNvPr>
              <p:cNvCxnSpPr>
                <a:cxnSpLocks/>
              </p:cNvCxnSpPr>
              <p:nvPr userDrawn="1"/>
            </p:nvCxnSpPr>
            <p:spPr>
              <a:xfrm>
                <a:off x="7465266" y="1836561"/>
                <a:ext cx="0" cy="430980"/>
              </a:xfrm>
              <a:prstGeom prst="line">
                <a:avLst/>
              </a:prstGeom>
              <a:ln w="6350"/>
            </p:spPr>
            <p:style>
              <a:lnRef idx="3">
                <a:schemeClr val="dk1"/>
              </a:lnRef>
              <a:fillRef idx="0">
                <a:schemeClr val="dk1"/>
              </a:fillRef>
              <a:effectRef idx="2">
                <a:schemeClr val="dk1"/>
              </a:effectRef>
              <a:fontRef idx="minor">
                <a:schemeClr val="tx1"/>
              </a:fontRef>
            </p:style>
          </p:cxnSp>
        </p:grpSp>
        <p:pic>
          <p:nvPicPr>
            <p:cNvPr id="13" name="Picture 12" descr="A picture containing drawing&#10;&#10;Description automatically generated">
              <a:extLst>
                <a:ext uri="{FF2B5EF4-FFF2-40B4-BE49-F238E27FC236}">
                  <a16:creationId xmlns:a16="http://schemas.microsoft.com/office/drawing/2014/main" id="{6221EC60-01F4-4BF6-AAF6-4039686BCE7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472322" y="5467584"/>
              <a:ext cx="866077" cy="235332"/>
            </a:xfrm>
            <a:prstGeom prst="rect">
              <a:avLst/>
            </a:prstGeom>
          </p:spPr>
        </p:pic>
        <p:pic>
          <p:nvPicPr>
            <p:cNvPr id="14" name="Picture 13" descr="Text&#10;&#10;Description automatically generated">
              <a:extLst>
                <a:ext uri="{FF2B5EF4-FFF2-40B4-BE49-F238E27FC236}">
                  <a16:creationId xmlns:a16="http://schemas.microsoft.com/office/drawing/2014/main" id="{FB259461-FE5C-43D9-807E-57D8225B260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500447" y="5480337"/>
              <a:ext cx="1338945" cy="358837"/>
            </a:xfrm>
            <a:prstGeom prst="rect">
              <a:avLst/>
            </a:prstGeom>
          </p:spPr>
        </p:pic>
      </p:grpSp>
      <p:sp>
        <p:nvSpPr>
          <p:cNvPr id="22" name="Text Placeholder 2">
            <a:extLst>
              <a:ext uri="{FF2B5EF4-FFF2-40B4-BE49-F238E27FC236}">
                <a16:creationId xmlns:a16="http://schemas.microsoft.com/office/drawing/2014/main" id="{6CB2340C-5DFB-4E9E-887B-78AC6046C0A5}"/>
              </a:ext>
            </a:extLst>
          </p:cNvPr>
          <p:cNvSpPr>
            <a:spLocks noGrp="1"/>
          </p:cNvSpPr>
          <p:nvPr>
            <p:ph type="body" sz="quarter" idx="11"/>
          </p:nvPr>
        </p:nvSpPr>
        <p:spPr>
          <a:xfrm>
            <a:off x="4964955" y="2132874"/>
            <a:ext cx="6672055" cy="1163017"/>
          </a:xfrm>
        </p:spPr>
        <p:txBody>
          <a:bodyPr/>
          <a:lstStyle/>
          <a:p>
            <a:r>
              <a:rPr lang="en-US" sz="2800">
                <a:solidFill>
                  <a:schemeClr val="tx2"/>
                </a:solidFill>
              </a:rPr>
              <a:t>Training Session 9</a:t>
            </a:r>
          </a:p>
          <a:p>
            <a:endParaRPr lang="en-US" sz="2800"/>
          </a:p>
          <a:p>
            <a:endParaRPr lang="en-US" sz="1600"/>
          </a:p>
        </p:txBody>
      </p:sp>
      <p:sp>
        <p:nvSpPr>
          <p:cNvPr id="23" name="Text Placeholder 3">
            <a:extLst>
              <a:ext uri="{FF2B5EF4-FFF2-40B4-BE49-F238E27FC236}">
                <a16:creationId xmlns:a16="http://schemas.microsoft.com/office/drawing/2014/main" id="{9977A1F7-D23C-4195-B66C-A0A00F905CE5}"/>
              </a:ext>
            </a:extLst>
          </p:cNvPr>
          <p:cNvSpPr>
            <a:spLocks noGrp="1"/>
          </p:cNvSpPr>
          <p:nvPr>
            <p:ph type="body" sz="quarter" idx="14"/>
          </p:nvPr>
        </p:nvSpPr>
        <p:spPr>
          <a:xfrm>
            <a:off x="4858937" y="2556690"/>
            <a:ext cx="5650108" cy="2750637"/>
          </a:xfrm>
        </p:spPr>
        <p:txBody>
          <a:bodyPr/>
          <a:lstStyle/>
          <a:p>
            <a:pPr marL="0" indent="0">
              <a:buNone/>
            </a:pPr>
            <a:endParaRPr lang="en-US"/>
          </a:p>
          <a:p>
            <a:pPr marL="0" indent="0">
              <a:buNone/>
            </a:pPr>
            <a:endParaRPr lang="en-US"/>
          </a:p>
          <a:p>
            <a:pPr marL="0" indent="0">
              <a:buNone/>
            </a:pPr>
            <a:endParaRPr lang="en-US"/>
          </a:p>
        </p:txBody>
      </p:sp>
      <p:sp>
        <p:nvSpPr>
          <p:cNvPr id="27" name="Rectangle 26">
            <a:extLst>
              <a:ext uri="{FF2B5EF4-FFF2-40B4-BE49-F238E27FC236}">
                <a16:creationId xmlns:a16="http://schemas.microsoft.com/office/drawing/2014/main" id="{2BAC4E4F-785D-4053-85D1-02E926C2D216}"/>
              </a:ext>
            </a:extLst>
          </p:cNvPr>
          <p:cNvSpPr/>
          <p:nvPr/>
        </p:nvSpPr>
        <p:spPr>
          <a:xfrm>
            <a:off x="4964955" y="2796841"/>
            <a:ext cx="5857139" cy="1119043"/>
          </a:xfrm>
          <a:prstGeom prst="rect">
            <a:avLst/>
          </a:prstGeom>
          <a:solidFill>
            <a:srgbClr val="F0A15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a:solidFill>
                  <a:prstClr val="black"/>
                </a:solidFill>
                <a:latin typeface="Arial" panose="020B0604020202020204" pitchFamily="34" charset="0"/>
                <a:cs typeface="Arial" panose="020B0604020202020204" pitchFamily="34" charset="0"/>
              </a:rPr>
              <a:t>RHIS Overview</a:t>
            </a:r>
            <a:br>
              <a:rPr lang="en-US" sz="2800">
                <a:solidFill>
                  <a:prstClr val="black"/>
                </a:solidFill>
                <a:latin typeface="Arial" panose="020B0604020202020204" pitchFamily="34" charset="0"/>
                <a:cs typeface="Arial" panose="020B0604020202020204" pitchFamily="34" charset="0"/>
              </a:rPr>
            </a:br>
            <a:r>
              <a:rPr lang="en-US" sz="2800">
                <a:solidFill>
                  <a:prstClr val="black"/>
                </a:solidFill>
                <a:latin typeface="Arial" panose="020B0604020202020204" pitchFamily="34" charset="0"/>
                <a:cs typeface="Arial" panose="020B0604020202020204" pitchFamily="34" charset="0"/>
              </a:rPr>
              <a:t>EN-MINI-PRISM Tool 1</a:t>
            </a:r>
            <a:endParaRPr lang="en-GB" sz="2800">
              <a:solidFill>
                <a:prstClr val="black"/>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724D0DE2-FD71-4249-AD58-31587377F8A3}"/>
              </a:ext>
            </a:extLst>
          </p:cNvPr>
          <p:cNvGrpSpPr/>
          <p:nvPr/>
        </p:nvGrpSpPr>
        <p:grpSpPr>
          <a:xfrm>
            <a:off x="4964955" y="4222874"/>
            <a:ext cx="2608752" cy="1119044"/>
            <a:chOff x="9588501" y="0"/>
            <a:chExt cx="2608752" cy="1119044"/>
          </a:xfrm>
        </p:grpSpPr>
        <p:sp>
          <p:nvSpPr>
            <p:cNvPr id="19" name="Rectangle 18">
              <a:extLst>
                <a:ext uri="{FF2B5EF4-FFF2-40B4-BE49-F238E27FC236}">
                  <a16:creationId xmlns:a16="http://schemas.microsoft.com/office/drawing/2014/main" id="{B00C4F9C-0A24-4946-BF2B-977AFC41737C}"/>
                </a:ext>
              </a:extLst>
            </p:cNvPr>
            <p:cNvSpPr/>
            <p:nvPr/>
          </p:nvSpPr>
          <p:spPr>
            <a:xfrm>
              <a:off x="9588501" y="0"/>
              <a:ext cx="2608752" cy="1119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09CCE5F7-F8C7-4E9C-961A-8F69DEAB86EE}"/>
                </a:ext>
              </a:extLst>
            </p:cNvPr>
            <p:cNvPicPr>
              <a:picLocks noChangeAspect="1"/>
            </p:cNvPicPr>
            <p:nvPr/>
          </p:nvPicPr>
          <p:blipFill>
            <a:blip r:embed="rId10"/>
            <a:stretch>
              <a:fillRect/>
            </a:stretch>
          </p:blipFill>
          <p:spPr>
            <a:xfrm>
              <a:off x="9679668" y="109009"/>
              <a:ext cx="2426418" cy="975444"/>
            </a:xfrm>
            <a:prstGeom prst="rect">
              <a:avLst/>
            </a:prstGeom>
            <a:ln>
              <a:noFill/>
            </a:ln>
          </p:spPr>
        </p:pic>
      </p:grpSp>
      <p:pic>
        <p:nvPicPr>
          <p:cNvPr id="26" name="Picture 25">
            <a:extLst>
              <a:ext uri="{FF2B5EF4-FFF2-40B4-BE49-F238E27FC236}">
                <a16:creationId xmlns:a16="http://schemas.microsoft.com/office/drawing/2014/main" id="{92B9237D-5B58-4B88-B23B-F0DF2104F10E}"/>
              </a:ext>
            </a:extLst>
          </p:cNvPr>
          <p:cNvPicPr>
            <a:picLocks noChangeAspect="1"/>
          </p:cNvPicPr>
          <p:nvPr/>
        </p:nvPicPr>
        <p:blipFill rotWithShape="1">
          <a:blip r:embed="rId11">
            <a:alphaModFix amt="42000"/>
          </a:blip>
          <a:srcRect l="1599"/>
          <a:stretch/>
        </p:blipFill>
        <p:spPr>
          <a:xfrm>
            <a:off x="4430110" y="0"/>
            <a:ext cx="7761890" cy="1756199"/>
          </a:xfrm>
          <a:prstGeom prst="rect">
            <a:avLst/>
          </a:prstGeom>
        </p:spPr>
      </p:pic>
      <p:sp>
        <p:nvSpPr>
          <p:cNvPr id="21" name="TextBox 20">
            <a:extLst>
              <a:ext uri="{FF2B5EF4-FFF2-40B4-BE49-F238E27FC236}">
                <a16:creationId xmlns:a16="http://schemas.microsoft.com/office/drawing/2014/main" id="{7470CB7C-2517-410B-99E7-8CDEE0489C0C}"/>
              </a:ext>
            </a:extLst>
          </p:cNvPr>
          <p:cNvSpPr txBox="1"/>
          <p:nvPr/>
        </p:nvSpPr>
        <p:spPr>
          <a:xfrm>
            <a:off x="644853" y="3064989"/>
            <a:ext cx="3211906" cy="21236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D23900"/>
                </a:solidFill>
                <a:effectLst/>
                <a:uLnTx/>
                <a:uFillTx/>
                <a:latin typeface="Arial" panose="020B0604020202020204" pitchFamily="34" charset="0"/>
                <a:ea typeface="+mn-ea"/>
                <a:cs typeface="Arial" panose="020B0604020202020204" pitchFamily="34" charset="0"/>
              </a:rPr>
              <a:t>EN-MINI Tools</a:t>
            </a:r>
          </a:p>
          <a:p>
            <a:pPr lvl="0" defTabSz="914400">
              <a:defRPr/>
            </a:pPr>
            <a:r>
              <a:rPr lang="en-GB" sz="2000" b="1" dirty="0">
                <a:solidFill>
                  <a:srgbClr val="D23900"/>
                </a:solidFill>
                <a:latin typeface="Arial" panose="020B0604020202020204" pitchFamily="34" charset="0"/>
                <a:ea typeface="Calibri" panose="020F0502020204030204" pitchFamily="34" charset="0"/>
                <a:cs typeface="Arial" panose="020B0604020202020204" pitchFamily="34" charset="0"/>
              </a:rPr>
              <a:t>E</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very </a:t>
            </a:r>
            <a:r>
              <a:rPr lang="en-GB" sz="2000" b="1" dirty="0" err="1">
                <a:solidFill>
                  <a:srgbClr val="D23900"/>
                </a:solidFill>
                <a:latin typeface="Arial" panose="020B0604020202020204" pitchFamily="34" charset="0"/>
                <a:cs typeface="Arial" panose="020B0604020202020204" pitchFamily="34" charset="0"/>
              </a:rPr>
              <a:t>N</a:t>
            </a:r>
            <a:r>
              <a:rPr lang="en-GB" sz="2000" dirty="0" err="1">
                <a:solidFill>
                  <a:prstClr val="black"/>
                </a:solidFill>
                <a:latin typeface="Arial" panose="020B0604020202020204" pitchFamily="34" charset="0"/>
                <a:ea typeface="Calibri" panose="020F0502020204030204" pitchFamily="34" charset="0"/>
                <a:cs typeface="Arial" panose="020B0604020202020204" pitchFamily="34" charset="0"/>
              </a:rPr>
              <a:t>ewborn</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 – </a:t>
            </a:r>
            <a:r>
              <a:rPr lang="en-GB" sz="2000" b="1" dirty="0">
                <a:solidFill>
                  <a:srgbClr val="D23900"/>
                </a:solidFill>
                <a:latin typeface="Arial" panose="020B0604020202020204" pitchFamily="34" charset="0"/>
                <a:cs typeface="Arial" panose="020B0604020202020204" pitchFamily="34" charset="0"/>
              </a:rPr>
              <a:t>M</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easurement </a:t>
            </a:r>
            <a:b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GB" sz="2000" b="1" dirty="0">
                <a:solidFill>
                  <a:srgbClr val="D23900"/>
                </a:solidFill>
                <a:latin typeface="Arial" panose="020B0604020202020204" pitchFamily="34" charset="0"/>
                <a:cs typeface="Arial" panose="020B0604020202020204" pitchFamily="34" charset="0"/>
              </a:rPr>
              <a:t>I</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mprovement for </a:t>
            </a:r>
            <a:b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GB" sz="2000" b="1" dirty="0" err="1">
                <a:solidFill>
                  <a:srgbClr val="D23900"/>
                </a:solidFill>
                <a:latin typeface="Arial" panose="020B0604020202020204" pitchFamily="34" charset="0"/>
                <a:cs typeface="Arial" panose="020B0604020202020204" pitchFamily="34" charset="0"/>
              </a:rPr>
              <a:t>N</a:t>
            </a:r>
            <a:r>
              <a:rPr lang="en-GB" sz="2000" dirty="0" err="1">
                <a:solidFill>
                  <a:prstClr val="black"/>
                </a:solidFill>
                <a:latin typeface="Arial" panose="020B0604020202020204" pitchFamily="34" charset="0"/>
                <a:ea typeface="Calibri" panose="020F0502020204030204" pitchFamily="34" charset="0"/>
                <a:cs typeface="Arial" panose="020B0604020202020204" pitchFamily="34" charset="0"/>
              </a:rPr>
              <a:t>ewborn</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 and stillbirth </a:t>
            </a:r>
            <a:r>
              <a:rPr lang="en-GB" sz="2000" b="1" dirty="0">
                <a:solidFill>
                  <a:srgbClr val="D23900"/>
                </a:solidFill>
                <a:latin typeface="Arial" panose="020B0604020202020204" pitchFamily="34" charset="0"/>
                <a:cs typeface="Arial" panose="020B0604020202020204" pitchFamily="34" charset="0"/>
              </a:rPr>
              <a:t>I</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ndicators  </a:t>
            </a:r>
            <a:endParaRPr kumimoji="0" lang="en-GB" sz="200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28" name="Picture 27" descr="Logo, company name&#10;&#10;Description automatically generated">
            <a:extLst>
              <a:ext uri="{FF2B5EF4-FFF2-40B4-BE49-F238E27FC236}">
                <a16:creationId xmlns:a16="http://schemas.microsoft.com/office/drawing/2014/main" id="{81C4A8CA-83FC-4390-8DE0-37408986B985}"/>
              </a:ext>
            </a:extLst>
          </p:cNvPr>
          <p:cNvPicPr>
            <a:picLocks noChangeAspect="1"/>
          </p:cNvPicPr>
          <p:nvPr/>
        </p:nvPicPr>
        <p:blipFill>
          <a:blip r:embed="rId12"/>
          <a:stretch>
            <a:fillRect/>
          </a:stretch>
        </p:blipFill>
        <p:spPr>
          <a:xfrm>
            <a:off x="1369906" y="1435613"/>
            <a:ext cx="1444819" cy="1394521"/>
          </a:xfrm>
          <a:prstGeom prst="rect">
            <a:avLst/>
          </a:prstGeom>
        </p:spPr>
      </p:pic>
    </p:spTree>
    <p:extLst>
      <p:ext uri="{BB962C8B-B14F-4D97-AF65-F5344CB8AC3E}">
        <p14:creationId xmlns:p14="http://schemas.microsoft.com/office/powerpoint/2010/main" val="412035557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3F6CE4C-1766-4011-85DE-A09E8E018614}"/>
              </a:ext>
            </a:extLst>
          </p:cNvPr>
          <p:cNvSpPr txBox="1">
            <a:spLocks/>
          </p:cNvSpPr>
          <p:nvPr/>
        </p:nvSpPr>
        <p:spPr>
          <a:xfrm>
            <a:off x="974112" y="1039217"/>
            <a:ext cx="6396152" cy="83721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69BC9E"/>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b="1" dirty="0">
                <a:solidFill>
                  <a:schemeClr val="tx2"/>
                </a:solidFill>
                <a:latin typeface="Arial" panose="020B0604020202020204" pitchFamily="34" charset="0"/>
                <a:cs typeface="Arial" panose="020B0604020202020204" pitchFamily="34" charset="0"/>
              </a:rPr>
              <a:t>Session 9 plan </a:t>
            </a:r>
          </a:p>
        </p:txBody>
      </p:sp>
      <p:grpSp>
        <p:nvGrpSpPr>
          <p:cNvPr id="8" name="Group 7">
            <a:extLst>
              <a:ext uri="{FF2B5EF4-FFF2-40B4-BE49-F238E27FC236}">
                <a16:creationId xmlns:a16="http://schemas.microsoft.com/office/drawing/2014/main" id="{22C86A20-00B4-4918-BB7D-D4B358FA0A41}"/>
              </a:ext>
            </a:extLst>
          </p:cNvPr>
          <p:cNvGrpSpPr/>
          <p:nvPr/>
        </p:nvGrpSpPr>
        <p:grpSpPr>
          <a:xfrm>
            <a:off x="9588501" y="0"/>
            <a:ext cx="2608752" cy="1119044"/>
            <a:chOff x="9588501" y="0"/>
            <a:chExt cx="2608752" cy="1119044"/>
          </a:xfrm>
        </p:grpSpPr>
        <p:sp>
          <p:nvSpPr>
            <p:cNvPr id="9" name="Rectangle 8">
              <a:extLst>
                <a:ext uri="{FF2B5EF4-FFF2-40B4-BE49-F238E27FC236}">
                  <a16:creationId xmlns:a16="http://schemas.microsoft.com/office/drawing/2014/main" id="{2475A596-7A81-457A-8273-85DF7AC84E40}"/>
                </a:ext>
              </a:extLst>
            </p:cNvPr>
            <p:cNvSpPr/>
            <p:nvPr/>
          </p:nvSpPr>
          <p:spPr>
            <a:xfrm>
              <a:off x="9588501" y="0"/>
              <a:ext cx="2608752" cy="111904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A44BE76-486C-4AC8-9EEE-EE619C5DA595}"/>
                </a:ext>
              </a:extLst>
            </p:cNvPr>
            <p:cNvPicPr>
              <a:picLocks noChangeAspect="1"/>
            </p:cNvPicPr>
            <p:nvPr/>
          </p:nvPicPr>
          <p:blipFill>
            <a:blip r:embed="rId3"/>
            <a:stretch>
              <a:fillRect/>
            </a:stretch>
          </p:blipFill>
          <p:spPr>
            <a:xfrm>
              <a:off x="9679668" y="109009"/>
              <a:ext cx="2426418" cy="975444"/>
            </a:xfrm>
            <a:prstGeom prst="rect">
              <a:avLst/>
            </a:prstGeom>
          </p:spPr>
        </p:pic>
      </p:grpSp>
      <p:graphicFrame>
        <p:nvGraphicFramePr>
          <p:cNvPr id="6" name="Table 5">
            <a:extLst>
              <a:ext uri="{FF2B5EF4-FFF2-40B4-BE49-F238E27FC236}">
                <a16:creationId xmlns:a16="http://schemas.microsoft.com/office/drawing/2014/main" id="{0CCC32FE-9331-9090-471D-0EE1F59D1F22}"/>
              </a:ext>
            </a:extLst>
          </p:cNvPr>
          <p:cNvGraphicFramePr>
            <a:graphicFrameLocks noGrp="1"/>
          </p:cNvGraphicFramePr>
          <p:nvPr>
            <p:extLst>
              <p:ext uri="{D42A27DB-BD31-4B8C-83A1-F6EECF244321}">
                <p14:modId xmlns:p14="http://schemas.microsoft.com/office/powerpoint/2010/main" val="2999389512"/>
              </p:ext>
            </p:extLst>
          </p:nvPr>
        </p:nvGraphicFramePr>
        <p:xfrm>
          <a:off x="1011690" y="1596187"/>
          <a:ext cx="10499730" cy="4766502"/>
        </p:xfrm>
        <a:graphic>
          <a:graphicData uri="http://schemas.openxmlformats.org/drawingml/2006/table">
            <a:tbl>
              <a:tblPr/>
              <a:tblGrid>
                <a:gridCol w="1523974">
                  <a:extLst>
                    <a:ext uri="{9D8B030D-6E8A-4147-A177-3AD203B41FA5}">
                      <a16:colId xmlns:a16="http://schemas.microsoft.com/office/drawing/2014/main" val="3773165663"/>
                    </a:ext>
                  </a:extLst>
                </a:gridCol>
                <a:gridCol w="4529016">
                  <a:extLst>
                    <a:ext uri="{9D8B030D-6E8A-4147-A177-3AD203B41FA5}">
                      <a16:colId xmlns:a16="http://schemas.microsoft.com/office/drawing/2014/main" val="314000016"/>
                    </a:ext>
                  </a:extLst>
                </a:gridCol>
                <a:gridCol w="4446740">
                  <a:extLst>
                    <a:ext uri="{9D8B030D-6E8A-4147-A177-3AD203B41FA5}">
                      <a16:colId xmlns:a16="http://schemas.microsoft.com/office/drawing/2014/main" val="3596233651"/>
                    </a:ext>
                  </a:extLst>
                </a:gridCol>
              </a:tblGrid>
              <a:tr h="363619">
                <a:tc>
                  <a:txBody>
                    <a:bodyPr/>
                    <a:lstStyle/>
                    <a:p>
                      <a:pPr marL="0" marR="0">
                        <a:lnSpc>
                          <a:spcPct val="107000"/>
                        </a:lnSpc>
                        <a:spcBef>
                          <a:spcPts val="300"/>
                        </a:spcBef>
                        <a:spcAft>
                          <a:spcPts val="300"/>
                        </a:spcAft>
                      </a:pPr>
                      <a:r>
                        <a:rPr lang="en-US" sz="14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Time</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E4749"/>
                    </a:solidFill>
                  </a:tcPr>
                </a:tc>
                <a:tc>
                  <a:txBody>
                    <a:bodyPr/>
                    <a:lstStyle/>
                    <a:p>
                      <a:pPr marL="0" marR="0">
                        <a:lnSpc>
                          <a:spcPct val="107000"/>
                        </a:lnSpc>
                        <a:spcBef>
                          <a:spcPts val="300"/>
                        </a:spcBef>
                        <a:spcAft>
                          <a:spcPts val="300"/>
                        </a:spcAft>
                      </a:pPr>
                      <a:r>
                        <a:rPr lang="en-US" sz="14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Title and Description</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E4749"/>
                    </a:solidFill>
                  </a:tcPr>
                </a:tc>
                <a:tc>
                  <a:txBody>
                    <a:bodyPr/>
                    <a:lstStyle/>
                    <a:p>
                      <a:pPr marL="0" marR="0">
                        <a:lnSpc>
                          <a:spcPct val="107000"/>
                        </a:lnSpc>
                        <a:spcBef>
                          <a:spcPts val="300"/>
                        </a:spcBef>
                        <a:spcAft>
                          <a:spcPts val="300"/>
                        </a:spcAft>
                      </a:pPr>
                      <a:r>
                        <a:rPr lang="en-US" sz="14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Methods</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E4749"/>
                    </a:solidFill>
                  </a:tcPr>
                </a:tc>
                <a:extLst>
                  <a:ext uri="{0D108BD9-81ED-4DB2-BD59-A6C34878D82A}">
                    <a16:rowId xmlns:a16="http://schemas.microsoft.com/office/drawing/2014/main" val="3956778288"/>
                  </a:ext>
                </a:extLst>
              </a:tr>
              <a:tr h="1262443">
                <a:tc>
                  <a:txBody>
                    <a:bodyPr/>
                    <a:lstStyle/>
                    <a:p>
                      <a:pPr marL="0" marR="0">
                        <a:lnSpc>
                          <a:spcPct val="107000"/>
                        </a:lnSpc>
                        <a:spcBef>
                          <a:spcPts val="300"/>
                        </a:spcBef>
                        <a:spcAft>
                          <a:spcPts val="300"/>
                        </a:spcAft>
                      </a:pPr>
                      <a:r>
                        <a:rPr lang="en-US" sz="1400" spc="-5">
                          <a:solidFill>
                            <a:srgbClr val="000000"/>
                          </a:solidFill>
                          <a:effectLst/>
                          <a:latin typeface="Arial" panose="020B0604020202020204" pitchFamily="34" charset="0"/>
                          <a:ea typeface="Futura LT Pro"/>
                          <a:cs typeface="Futura LT Pro"/>
                        </a:rPr>
                        <a:t>10 minutes </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nSpc>
                          <a:spcPct val="107000"/>
                        </a:lnSpc>
                        <a:spcBef>
                          <a:spcPts val="300"/>
                        </a:spcBef>
                        <a:spcAft>
                          <a:spcPts val="300"/>
                        </a:spcAft>
                      </a:pPr>
                      <a:r>
                        <a:rPr lang="en-US" sz="1400" b="1" spc="-5">
                          <a:solidFill>
                            <a:srgbClr val="000000"/>
                          </a:solidFill>
                          <a:effectLst/>
                          <a:latin typeface="Arial" panose="020B0604020202020204" pitchFamily="34" charset="0"/>
                          <a:ea typeface="Futura LT Pro"/>
                          <a:cs typeface="Futura LT Pro"/>
                        </a:rPr>
                        <a:t>Activity 1: Presentation </a:t>
                      </a:r>
                      <a:endParaRPr lang="en-US" sz="1400" spc="-5">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400" b="1" spc="-5">
                          <a:solidFill>
                            <a:srgbClr val="000000"/>
                          </a:solidFill>
                          <a:effectLst/>
                          <a:latin typeface="Arial" panose="020B0604020202020204" pitchFamily="34" charset="0"/>
                          <a:ea typeface="Futura LT Pro"/>
                          <a:cs typeface="Futura LT Pro"/>
                        </a:rPr>
                        <a:t>RHIS Overview EN-MINI-PRISM Tool 1</a:t>
                      </a:r>
                      <a:endParaRPr lang="en-US" sz="1400" spc="-5">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400" spc="-5">
                          <a:solidFill>
                            <a:srgbClr val="000000"/>
                          </a:solidFill>
                          <a:effectLst/>
                          <a:latin typeface="Arial" panose="020B0604020202020204" pitchFamily="34" charset="0"/>
                          <a:ea typeface="Futura LT Pro"/>
                          <a:cs typeface="Futura LT Pro"/>
                        </a:rPr>
                        <a:t>Present the structure and purpose of the RHIS Overview EN-MINI-PRISM Tool 1</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rowSpan="3">
                  <a:txBody>
                    <a:bodyPr/>
                    <a:lstStyle/>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Lecture, present </a:t>
                      </a: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EN-MINI-PRISM Training Slide set session 9 </a:t>
                      </a:r>
                    </a:p>
                    <a:p>
                      <a:pPr marL="0" marR="0">
                        <a:lnSpc>
                          <a:spcPct val="107000"/>
                        </a:lnSpc>
                        <a:spcBef>
                          <a:spcPts val="300"/>
                        </a:spcBef>
                        <a:spcAft>
                          <a:spcPts val="300"/>
                        </a:spcAft>
                      </a:pPr>
                      <a:endParaRPr lang="en-US" sz="1400" spc="-5" dirty="0">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Discussion, Q&amp;A </a:t>
                      </a:r>
                    </a:p>
                    <a:p>
                      <a:pPr marL="0" marR="0">
                        <a:lnSpc>
                          <a:spcPct val="107000"/>
                        </a:lnSpc>
                        <a:spcBef>
                          <a:spcPts val="300"/>
                        </a:spcBef>
                        <a:spcAft>
                          <a:spcPts val="300"/>
                        </a:spcAft>
                      </a:pPr>
                      <a:endParaRPr lang="en-US" sz="1400" spc="-5" dirty="0">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EN-MINI-PRISM Digital version </a:t>
                      </a:r>
                      <a:r>
                        <a:rPr lang="en-US" sz="1400" spc="-5" dirty="0" err="1">
                          <a:solidFill>
                            <a:srgbClr val="000000"/>
                          </a:solidFill>
                          <a:effectLst/>
                          <a:latin typeface="Arial" panose="020B0604020202020204" pitchFamily="34" charset="0"/>
                          <a:ea typeface="Futura LT Pro"/>
                          <a:cs typeface="Futura LT Pro"/>
                        </a:rPr>
                        <a:t>SurveyCTO</a:t>
                      </a:r>
                      <a:r>
                        <a:rPr lang="en-US" sz="1400" spc="-5" dirty="0">
                          <a:solidFill>
                            <a:srgbClr val="000000"/>
                          </a:solidFill>
                          <a:effectLst/>
                          <a:latin typeface="Arial" panose="020B0604020202020204" pitchFamily="34" charset="0"/>
                          <a:ea typeface="Futura LT Pro"/>
                          <a:cs typeface="Futura LT Pro"/>
                        </a:rPr>
                        <a:t> forms</a:t>
                      </a:r>
                    </a:p>
                    <a:p>
                      <a:pPr marL="0" marR="0">
                        <a:lnSpc>
                          <a:spcPct val="107000"/>
                        </a:lnSpc>
                        <a:spcBef>
                          <a:spcPts val="300"/>
                        </a:spcBef>
                        <a:spcAft>
                          <a:spcPts val="300"/>
                        </a:spcAft>
                      </a:pPr>
                      <a:endParaRPr lang="en-US" sz="1400" spc="-5" dirty="0">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Handouts:</a:t>
                      </a: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EN-MINI-PRISM Training Manual</a:t>
                      </a: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EN-MINI-PRISM Training Slide set</a:t>
                      </a: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EN-MINI-PRISM Paper version Tools 1–6 </a:t>
                      </a: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and/or </a:t>
                      </a: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EN-MINI-PRISM Paper version individual Tool 1</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4504130"/>
                  </a:ext>
                </a:extLst>
              </a:tr>
              <a:tr h="1507514">
                <a:tc>
                  <a:txBody>
                    <a:bodyPr/>
                    <a:lstStyle/>
                    <a:p>
                      <a:pPr marL="0" marR="0">
                        <a:lnSpc>
                          <a:spcPct val="107000"/>
                        </a:lnSpc>
                        <a:spcBef>
                          <a:spcPts val="300"/>
                        </a:spcBef>
                        <a:spcAft>
                          <a:spcPts val="300"/>
                        </a:spcAft>
                      </a:pPr>
                      <a:r>
                        <a:rPr lang="en-US" sz="1400" spc="-5">
                          <a:solidFill>
                            <a:srgbClr val="000000"/>
                          </a:solidFill>
                          <a:effectLst/>
                          <a:latin typeface="Arial" panose="020B0604020202020204" pitchFamily="34" charset="0"/>
                          <a:ea typeface="Futura LT Pro"/>
                          <a:cs typeface="Futura LT Pro"/>
                        </a:rPr>
                        <a:t>70 minutes</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nSpc>
                          <a:spcPct val="107000"/>
                        </a:lnSpc>
                        <a:spcBef>
                          <a:spcPts val="300"/>
                        </a:spcBef>
                        <a:spcAft>
                          <a:spcPts val="300"/>
                        </a:spcAft>
                      </a:pPr>
                      <a:r>
                        <a:rPr lang="en-US" sz="1400" b="1" spc="-5">
                          <a:solidFill>
                            <a:srgbClr val="000000"/>
                          </a:solidFill>
                          <a:effectLst/>
                          <a:latin typeface="Arial" panose="020B0604020202020204" pitchFamily="34" charset="0"/>
                          <a:ea typeface="Futura LT Pro"/>
                          <a:cs typeface="Futura LT Pro"/>
                        </a:rPr>
                        <a:t>Activity 2: Practice tool filling </a:t>
                      </a:r>
                      <a:endParaRPr lang="en-US" sz="1400" spc="-5">
                        <a:solidFill>
                          <a:srgbClr val="000000"/>
                        </a:solidFill>
                        <a:effectLst/>
                        <a:latin typeface="Arial" panose="020B0604020202020204" pitchFamily="34" charset="0"/>
                        <a:ea typeface="Futura LT Pro"/>
                        <a:cs typeface="Futura LT Pro"/>
                      </a:endParaRP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400" spc="-5">
                          <a:solidFill>
                            <a:srgbClr val="000000"/>
                          </a:solidFill>
                          <a:effectLst/>
                          <a:latin typeface="Arial" panose="020B0604020202020204" pitchFamily="34" charset="0"/>
                          <a:ea typeface="Futura LT Pro"/>
                          <a:cs typeface="Futura LT Pro"/>
                        </a:rPr>
                        <a:t>Using mobile device of choice for data collection, work through each question in detail and practice entering the data </a:t>
                      </a: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400" spc="-5">
                          <a:solidFill>
                            <a:srgbClr val="000000"/>
                          </a:solidFill>
                          <a:effectLst/>
                          <a:latin typeface="Arial" panose="020B0604020202020204" pitchFamily="34" charset="0"/>
                          <a:ea typeface="Futura LT Pro"/>
                          <a:cs typeface="Futura LT Pro"/>
                        </a:rPr>
                        <a:t>Make notes on your paper copy </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758288140"/>
                  </a:ext>
                </a:extLst>
              </a:tr>
              <a:tr h="1632926">
                <a:tc>
                  <a:txBody>
                    <a:bodyPr/>
                    <a:lstStyle/>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10 minutes</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nSpc>
                          <a:spcPct val="107000"/>
                        </a:lnSpc>
                        <a:spcBef>
                          <a:spcPts val="300"/>
                        </a:spcBef>
                        <a:spcAft>
                          <a:spcPts val="300"/>
                        </a:spcAft>
                      </a:pPr>
                      <a:r>
                        <a:rPr lang="en-US" sz="1400" b="1" spc="-5" dirty="0">
                          <a:solidFill>
                            <a:srgbClr val="000000"/>
                          </a:solidFill>
                          <a:effectLst/>
                          <a:latin typeface="Arial" panose="020B0604020202020204" pitchFamily="34" charset="0"/>
                          <a:ea typeface="Futura LT Pro"/>
                          <a:cs typeface="Futura LT Pro"/>
                        </a:rPr>
                        <a:t>Activity 3: Discussion </a:t>
                      </a:r>
                      <a:endParaRPr lang="en-US" sz="1400" spc="-5" dirty="0">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Facilitated discussion with Q&amp;A</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2934607387"/>
                  </a:ext>
                </a:extLst>
              </a:tr>
            </a:tbl>
          </a:graphicData>
        </a:graphic>
      </p:graphicFrame>
    </p:spTree>
    <p:extLst>
      <p:ext uri="{BB962C8B-B14F-4D97-AF65-F5344CB8AC3E}">
        <p14:creationId xmlns:p14="http://schemas.microsoft.com/office/powerpoint/2010/main" val="213365576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733652-41BB-4337-A53F-6BB59D5695C0}"/>
              </a:ext>
            </a:extLst>
          </p:cNvPr>
          <p:cNvSpPr>
            <a:spLocks noGrp="1"/>
          </p:cNvSpPr>
          <p:nvPr>
            <p:ph type="body" sz="quarter" idx="11"/>
          </p:nvPr>
        </p:nvSpPr>
        <p:spPr>
          <a:xfrm>
            <a:off x="4252141" y="2481362"/>
            <a:ext cx="7184165" cy="1895276"/>
          </a:xfrm>
        </p:spPr>
        <p:txBody>
          <a:bodyPr/>
          <a:lstStyle/>
          <a:p>
            <a:r>
              <a:rPr lang="en-US" sz="2800" dirty="0">
                <a:solidFill>
                  <a:schemeClr val="tx2"/>
                </a:solidFill>
              </a:rPr>
              <a:t>Session 9, Activity 1 </a:t>
            </a:r>
          </a:p>
          <a:p>
            <a:r>
              <a:rPr lang="en-US" sz="4400" dirty="0">
                <a:solidFill>
                  <a:schemeClr val="tx2"/>
                </a:solidFill>
              </a:rPr>
              <a:t>Presentation</a:t>
            </a:r>
          </a:p>
          <a:p>
            <a:endParaRPr lang="en-US" sz="2800" dirty="0">
              <a:solidFill>
                <a:schemeClr val="tx1"/>
              </a:solidFill>
              <a:latin typeface="+mn-lt"/>
              <a:ea typeface="+mn-ea"/>
              <a:cs typeface="+mn-cs"/>
            </a:endParaRPr>
          </a:p>
          <a:p>
            <a:endParaRPr lang="en-GB" sz="4000" dirty="0">
              <a:solidFill>
                <a:schemeClr val="tx2"/>
              </a:solidFill>
              <a:cs typeface="Arial" panose="020B0604020202020204" pitchFamily="34" charset="0"/>
            </a:endParaRPr>
          </a:p>
        </p:txBody>
      </p:sp>
      <p:pic>
        <p:nvPicPr>
          <p:cNvPr id="3" name="Picture 2" descr="Logo, company name&#10;&#10;Description automatically generated">
            <a:extLst>
              <a:ext uri="{FF2B5EF4-FFF2-40B4-BE49-F238E27FC236}">
                <a16:creationId xmlns:a16="http://schemas.microsoft.com/office/drawing/2014/main" id="{3D4ABD68-98C8-487E-BEAF-7A126032F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3272" y="0"/>
            <a:ext cx="1118728" cy="1048395"/>
          </a:xfrm>
          <a:prstGeom prst="rect">
            <a:avLst/>
          </a:prstGeom>
        </p:spPr>
      </p:pic>
    </p:spTree>
    <p:extLst>
      <p:ext uri="{BB962C8B-B14F-4D97-AF65-F5344CB8AC3E}">
        <p14:creationId xmlns:p14="http://schemas.microsoft.com/office/powerpoint/2010/main" val="162060949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92879B-C7BF-4394-8923-B39435FBF38B}"/>
              </a:ext>
            </a:extLst>
          </p:cNvPr>
          <p:cNvSpPr>
            <a:spLocks noGrp="1"/>
          </p:cNvSpPr>
          <p:nvPr>
            <p:ph type="body" sz="quarter" idx="14"/>
          </p:nvPr>
        </p:nvSpPr>
        <p:spPr>
          <a:xfrm>
            <a:off x="431825" y="1397396"/>
            <a:ext cx="9107055" cy="837214"/>
          </a:xfrm>
        </p:spPr>
        <p:txBody>
          <a:bodyPr/>
          <a:lstStyle/>
          <a:p>
            <a:r>
              <a:rPr lang="en-US">
                <a:solidFill>
                  <a:schemeClr val="tx2"/>
                </a:solidFill>
                <a:cs typeface="Arial" panose="020B0604020202020204" pitchFamily="34" charset="0"/>
              </a:rPr>
              <a:t>RHIS Overview </a:t>
            </a:r>
          </a:p>
          <a:p>
            <a:r>
              <a:rPr lang="en-US">
                <a:solidFill>
                  <a:schemeClr val="tx2"/>
                </a:solidFill>
                <a:cs typeface="Arial" panose="020B0604020202020204" pitchFamily="34" charset="0"/>
              </a:rPr>
              <a:t>EN-MINI-PRISM Tool 1</a:t>
            </a:r>
          </a:p>
        </p:txBody>
      </p:sp>
      <p:graphicFrame>
        <p:nvGraphicFramePr>
          <p:cNvPr id="4" name="Table 15">
            <a:extLst>
              <a:ext uri="{FF2B5EF4-FFF2-40B4-BE49-F238E27FC236}">
                <a16:creationId xmlns:a16="http://schemas.microsoft.com/office/drawing/2014/main" id="{8683C4F6-379D-45CC-A9EA-B60902740273}"/>
              </a:ext>
            </a:extLst>
          </p:cNvPr>
          <p:cNvGraphicFramePr>
            <a:graphicFrameLocks noGrp="1"/>
          </p:cNvGraphicFramePr>
          <p:nvPr>
            <p:extLst>
              <p:ext uri="{D42A27DB-BD31-4B8C-83A1-F6EECF244321}">
                <p14:modId xmlns:p14="http://schemas.microsoft.com/office/powerpoint/2010/main" val="3065788336"/>
              </p:ext>
            </p:extLst>
          </p:nvPr>
        </p:nvGraphicFramePr>
        <p:xfrm>
          <a:off x="526421" y="3294043"/>
          <a:ext cx="11328349" cy="3108960"/>
        </p:xfrm>
        <a:graphic>
          <a:graphicData uri="http://schemas.openxmlformats.org/drawingml/2006/table">
            <a:tbl>
              <a:tblPr firstRow="1" bandRow="1">
                <a:tableStyleId>{5C22544A-7EE6-4342-B048-85BDC9FD1C3A}</a:tableStyleId>
              </a:tblPr>
              <a:tblGrid>
                <a:gridCol w="1586161">
                  <a:extLst>
                    <a:ext uri="{9D8B030D-6E8A-4147-A177-3AD203B41FA5}">
                      <a16:colId xmlns:a16="http://schemas.microsoft.com/office/drawing/2014/main" val="3886583889"/>
                    </a:ext>
                  </a:extLst>
                </a:gridCol>
                <a:gridCol w="9742188">
                  <a:extLst>
                    <a:ext uri="{9D8B030D-6E8A-4147-A177-3AD203B41FA5}">
                      <a16:colId xmlns:a16="http://schemas.microsoft.com/office/drawing/2014/main" val="1970532488"/>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0" kern="1200">
                          <a:solidFill>
                            <a:schemeClr val="tx1"/>
                          </a:solidFill>
                          <a:latin typeface="Arial" panose="020B0604020202020204" pitchFamily="34" charset="0"/>
                          <a:ea typeface="+mn-ea"/>
                          <a:cs typeface="Arial" panose="020B0604020202020204" pitchFamily="34" charset="0"/>
                        </a:rPr>
                        <a:t>Uses</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dirty="0">
                          <a:solidFill>
                            <a:srgbClr val="323130"/>
                          </a:solidFill>
                          <a:effectLst/>
                          <a:latin typeface="Arial" panose="020B0604020202020204" pitchFamily="34" charset="0"/>
                          <a:cs typeface="Arial" panose="020B0604020202020204" pitchFamily="34" charset="0"/>
                        </a:rPr>
                        <a:t>Examines technical determinants, including the structure and design of existing information systems for newborns, information flows, and interaction of different information systems. It looks at the extent of RHIS fragmentation and redundancy and helps to initiate discussion of data integration and use.</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17875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i="0" kern="1200">
                          <a:solidFill>
                            <a:schemeClr val="tx1"/>
                          </a:solidFill>
                          <a:latin typeface="Arial" panose="020B0604020202020204" pitchFamily="34" charset="0"/>
                          <a:ea typeface="+mn-ea"/>
                          <a:cs typeface="Arial" panose="020B0604020202020204" pitchFamily="34" charset="0"/>
                        </a:rPr>
                        <a:t>Users</a:t>
                      </a:r>
                      <a:endParaRPr lang="en-US" sz="2400" b="1" i="0" kern="1200">
                        <a:solidFill>
                          <a:schemeClr val="tx1"/>
                        </a:solidFill>
                        <a:latin typeface="Arial" panose="020B0604020202020204" pitchFamily="34" charset="0"/>
                        <a:ea typeface="+mn-ea"/>
                        <a:cs typeface="Arial" panose="020B0604020202020204" pitchFamily="34" charset="0"/>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323130"/>
                          </a:solidFill>
                          <a:latin typeface="Arial" panose="020B0604020202020204" pitchFamily="34" charset="0"/>
                          <a:cs typeface="Arial" panose="020B0604020202020204" pitchFamily="34" charset="0"/>
                        </a:rPr>
                        <a:t>Teams of newborn program stakeholders, and RHIS technical experts and national/subnational policymakers, working to improve newborn data for action</a:t>
                      </a:r>
                      <a:endParaRPr lang="en-GB" sz="2400" dirty="0">
                        <a:latin typeface="Arial" panose="020B0604020202020204" pitchFamily="34" charset="0"/>
                        <a:cs typeface="Arial" panose="020B0604020202020204" pitchFamily="34" charset="0"/>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8651448"/>
                  </a:ext>
                </a:extLst>
              </a:tr>
            </a:tbl>
          </a:graphicData>
        </a:graphic>
      </p:graphicFrame>
      <p:grpSp>
        <p:nvGrpSpPr>
          <p:cNvPr id="2" name="Group 1">
            <a:extLst>
              <a:ext uri="{FF2B5EF4-FFF2-40B4-BE49-F238E27FC236}">
                <a16:creationId xmlns:a16="http://schemas.microsoft.com/office/drawing/2014/main" id="{239DDD27-6622-4243-8BF1-A35CB4B6380C}"/>
              </a:ext>
            </a:extLst>
          </p:cNvPr>
          <p:cNvGrpSpPr/>
          <p:nvPr/>
        </p:nvGrpSpPr>
        <p:grpSpPr>
          <a:xfrm>
            <a:off x="7155319" y="1127774"/>
            <a:ext cx="4854516" cy="1951703"/>
            <a:chOff x="7155319" y="1127774"/>
            <a:chExt cx="4854516" cy="1951703"/>
          </a:xfrm>
        </p:grpSpPr>
        <p:pic>
          <p:nvPicPr>
            <p:cNvPr id="5" name="Picture 4">
              <a:extLst>
                <a:ext uri="{FF2B5EF4-FFF2-40B4-BE49-F238E27FC236}">
                  <a16:creationId xmlns:a16="http://schemas.microsoft.com/office/drawing/2014/main" id="{6746B0CA-96C7-40DC-B7FE-C813EA71F607}"/>
                </a:ext>
              </a:extLst>
            </p:cNvPr>
            <p:cNvPicPr>
              <a:picLocks noChangeAspect="1"/>
            </p:cNvPicPr>
            <p:nvPr/>
          </p:nvPicPr>
          <p:blipFill rotWithShape="1">
            <a:blip r:embed="rId3">
              <a:extLst>
                <a:ext uri="{28A0092B-C50C-407E-A947-70E740481C1C}">
                  <a14:useLocalDpi xmlns:a14="http://schemas.microsoft.com/office/drawing/2010/main" val="0"/>
                </a:ext>
              </a:extLst>
            </a:blip>
            <a:srcRect b="6283"/>
            <a:stretch/>
          </p:blipFill>
          <p:spPr>
            <a:xfrm>
              <a:off x="7155319" y="1856470"/>
              <a:ext cx="1633905" cy="1223007"/>
            </a:xfrm>
            <a:prstGeom prst="rect">
              <a:avLst/>
            </a:prstGeom>
          </p:spPr>
        </p:pic>
        <p:sp>
          <p:nvSpPr>
            <p:cNvPr id="6" name="Rectangle 5">
              <a:extLst>
                <a:ext uri="{FF2B5EF4-FFF2-40B4-BE49-F238E27FC236}">
                  <a16:creationId xmlns:a16="http://schemas.microsoft.com/office/drawing/2014/main" id="{7BD1BDFA-0A1E-4CD6-A43C-4C1D3C1BFB41}"/>
                </a:ext>
              </a:extLst>
            </p:cNvPr>
            <p:cNvSpPr/>
            <p:nvPr/>
          </p:nvSpPr>
          <p:spPr>
            <a:xfrm>
              <a:off x="9704538" y="2056878"/>
              <a:ext cx="2262089" cy="702880"/>
            </a:xfrm>
            <a:prstGeom prst="rect">
              <a:avLst/>
            </a:prstGeom>
            <a:solidFill>
              <a:srgbClr val="F0A15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a:solidFill>
                    <a:prstClr val="black"/>
                  </a:solidFill>
                  <a:latin typeface="Arial" panose="020B0604020202020204" pitchFamily="34" charset="0"/>
                  <a:cs typeface="Arial" panose="020B0604020202020204" pitchFamily="34" charset="0"/>
                </a:rPr>
                <a:t>RHIS Overview</a:t>
              </a:r>
              <a:br>
                <a:rPr lang="en-US" sz="1400">
                  <a:solidFill>
                    <a:prstClr val="black"/>
                  </a:solidFill>
                  <a:latin typeface="Arial" panose="020B0604020202020204" pitchFamily="34" charset="0"/>
                  <a:cs typeface="Arial" panose="020B0604020202020204" pitchFamily="34" charset="0"/>
                </a:rPr>
              </a:br>
              <a:r>
                <a:rPr lang="en-US" sz="1400">
                  <a:solidFill>
                    <a:prstClr val="black"/>
                  </a:solidFill>
                  <a:latin typeface="Arial" panose="020B0604020202020204" pitchFamily="34" charset="0"/>
                  <a:cs typeface="Arial" panose="020B0604020202020204" pitchFamily="34" charset="0"/>
                </a:rPr>
                <a:t>EN-MINI-PRISM Tool 1</a:t>
              </a:r>
              <a:endParaRPr lang="en-GB" sz="1400">
                <a:solidFill>
                  <a:prstClr val="black"/>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33FF371-E2E2-41CB-89FD-18504A11992A}"/>
                </a:ext>
              </a:extLst>
            </p:cNvPr>
            <p:cNvSpPr txBox="1"/>
            <p:nvPr/>
          </p:nvSpPr>
          <p:spPr>
            <a:xfrm>
              <a:off x="7155319" y="1127774"/>
              <a:ext cx="4854516" cy="654675"/>
            </a:xfrm>
            <a:prstGeom prst="rect">
              <a:avLst/>
            </a:prstGeom>
            <a:solidFill>
              <a:srgbClr val="CA5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200">
                  <a:solidFill>
                    <a:prstClr val="white"/>
                  </a:solidFill>
                  <a:latin typeface="Arial" panose="020B0604020202020204" pitchFamily="34" charset="0"/>
                  <a:cs typeface="Arial" panose="020B0604020202020204" pitchFamily="34" charset="0"/>
                </a:rPr>
                <a:t>Use Newborn Data for Decisions</a:t>
              </a:r>
              <a:endParaRPr lang="en-GB" sz="2200">
                <a:solidFill>
                  <a:prstClr val="white"/>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1921885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B9A3499-B5FB-4D7B-85BD-DF3F0697569F}"/>
              </a:ext>
            </a:extLst>
          </p:cNvPr>
          <p:cNvPicPr>
            <a:picLocks noChangeAspect="1"/>
          </p:cNvPicPr>
          <p:nvPr/>
        </p:nvPicPr>
        <p:blipFill rotWithShape="1">
          <a:blip r:embed="rId3">
            <a:alphaModFix amt="60000"/>
            <a:extLst>
              <a:ext uri="{28A0092B-C50C-407E-A947-70E740481C1C}">
                <a14:useLocalDpi xmlns:a14="http://schemas.microsoft.com/office/drawing/2010/main" val="0"/>
              </a:ext>
            </a:extLst>
          </a:blip>
          <a:srcRect l="45057" r="1" b="6283"/>
          <a:stretch/>
        </p:blipFill>
        <p:spPr>
          <a:xfrm>
            <a:off x="0" y="801872"/>
            <a:ext cx="4511765" cy="6266155"/>
          </a:xfrm>
          <a:prstGeom prst="rect">
            <a:avLst/>
          </a:prstGeom>
        </p:spPr>
      </p:pic>
      <p:sp>
        <p:nvSpPr>
          <p:cNvPr id="13" name="Text Box 15">
            <a:extLst>
              <a:ext uri="{FF2B5EF4-FFF2-40B4-BE49-F238E27FC236}">
                <a16:creationId xmlns:a16="http://schemas.microsoft.com/office/drawing/2014/main" id="{8EBEDC33-B5AD-4DEF-AAE9-91EDFD59D6AA}"/>
              </a:ext>
            </a:extLst>
          </p:cNvPr>
          <p:cNvSpPr txBox="1">
            <a:spLocks noChangeArrowheads="1"/>
          </p:cNvSpPr>
          <p:nvPr/>
        </p:nvSpPr>
        <p:spPr bwMode="auto">
          <a:xfrm>
            <a:off x="1001289" y="3328545"/>
            <a:ext cx="1400568" cy="595315"/>
          </a:xfrm>
          <a:prstGeom prst="rect">
            <a:avLst/>
          </a:prstGeom>
          <a:solidFill>
            <a:schemeClr val="accent3">
              <a:lumMod val="40000"/>
              <a:lumOff val="60000"/>
            </a:schemeClr>
          </a:solidFill>
          <a:ln>
            <a:solidFill>
              <a:schemeClr val="accent3"/>
            </a:solidFill>
            <a:headEnd/>
            <a:tailEnd/>
          </a:ln>
          <a:effectLst/>
        </p:spPr>
        <p:style>
          <a:lnRef idx="1">
            <a:schemeClr val="accent2"/>
          </a:lnRef>
          <a:fillRef idx="2">
            <a:schemeClr val="accent2"/>
          </a:fillRef>
          <a:effectRef idx="1">
            <a:schemeClr val="accent2"/>
          </a:effectRef>
          <a:fontRef idx="minor">
            <a:schemeClr val="dk1"/>
          </a:fontRef>
        </p:style>
        <p:txBody>
          <a:bodyPr wrap="square" lIns="101878" tIns="50939" rIns="101878" bIns="5093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Sub-national / </a:t>
            </a:r>
            <a:r>
              <a:rPr kumimoji="0" lang="en-US" altLang="en-US" sz="1600" b="1" u="none" strike="noStrike" kern="1200" cap="none" spc="0" normalizeH="0" baseline="0" noProof="0" dirty="0">
                <a:ln>
                  <a:noFill/>
                </a:ln>
                <a:solidFill>
                  <a:prstClr val="black"/>
                </a:solidFill>
                <a:effectLst/>
                <a:uLnTx/>
                <a:uFillTx/>
                <a:ea typeface="+mn-ea"/>
                <a:cs typeface="Arial" pitchFamily="34" charset="0"/>
              </a:rPr>
              <a:t>District</a:t>
            </a:r>
          </a:p>
        </p:txBody>
      </p:sp>
      <p:sp>
        <p:nvSpPr>
          <p:cNvPr id="16" name="Text Box 21">
            <a:extLst>
              <a:ext uri="{FF2B5EF4-FFF2-40B4-BE49-F238E27FC236}">
                <a16:creationId xmlns:a16="http://schemas.microsoft.com/office/drawing/2014/main" id="{37325076-3888-434D-B241-835679D05C52}"/>
              </a:ext>
            </a:extLst>
          </p:cNvPr>
          <p:cNvSpPr txBox="1">
            <a:spLocks noChangeArrowheads="1"/>
          </p:cNvSpPr>
          <p:nvPr/>
        </p:nvSpPr>
        <p:spPr bwMode="auto">
          <a:xfrm>
            <a:off x="939315" y="2413539"/>
            <a:ext cx="1400520" cy="349094"/>
          </a:xfrm>
          <a:prstGeom prst="rect">
            <a:avLst/>
          </a:prstGeom>
          <a:solidFill>
            <a:schemeClr val="accent3">
              <a:lumMod val="40000"/>
              <a:lumOff val="60000"/>
            </a:schemeClr>
          </a:solidFill>
          <a:ln>
            <a:solidFill>
              <a:schemeClr val="accent3"/>
            </a:solidFill>
            <a:headEnd/>
            <a:tailEnd/>
          </a:ln>
          <a:effectLst/>
        </p:spPr>
        <p:style>
          <a:lnRef idx="1">
            <a:schemeClr val="accent2"/>
          </a:lnRef>
          <a:fillRef idx="2">
            <a:schemeClr val="accent2"/>
          </a:fillRef>
          <a:effectRef idx="1">
            <a:schemeClr val="accent2"/>
          </a:effectRef>
          <a:fontRef idx="minor">
            <a:schemeClr val="dk1"/>
          </a:fontRef>
        </p:style>
        <p:txBody>
          <a:bodyPr wrap="square" lIns="101878" tIns="50939" rIns="101878" bIns="5093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en-US" altLang="en-US" sz="1600" b="1" u="none" strike="noStrike" kern="1200" cap="none" spc="0" normalizeH="0" baseline="0" noProof="0" dirty="0">
                <a:ln>
                  <a:noFill/>
                </a:ln>
                <a:solidFill>
                  <a:prstClr val="black"/>
                </a:solidFill>
                <a:effectLst/>
                <a:uLnTx/>
                <a:uFillTx/>
                <a:ea typeface="+mn-ea"/>
                <a:cs typeface="Arial" pitchFamily="34" charset="0"/>
              </a:rPr>
              <a:t>National</a:t>
            </a:r>
          </a:p>
        </p:txBody>
      </p:sp>
      <p:sp>
        <p:nvSpPr>
          <p:cNvPr id="27" name="Text Box 5">
            <a:extLst>
              <a:ext uri="{FF2B5EF4-FFF2-40B4-BE49-F238E27FC236}">
                <a16:creationId xmlns:a16="http://schemas.microsoft.com/office/drawing/2014/main" id="{AE6D1610-5106-44C4-91E8-4CE7B2371C38}"/>
              </a:ext>
            </a:extLst>
          </p:cNvPr>
          <p:cNvSpPr txBox="1">
            <a:spLocks noChangeArrowheads="1"/>
          </p:cNvSpPr>
          <p:nvPr/>
        </p:nvSpPr>
        <p:spPr bwMode="auto">
          <a:xfrm>
            <a:off x="971219" y="4391689"/>
            <a:ext cx="1400520" cy="349094"/>
          </a:xfrm>
          <a:prstGeom prst="rect">
            <a:avLst/>
          </a:prstGeom>
          <a:solidFill>
            <a:schemeClr val="accent3">
              <a:lumMod val="40000"/>
              <a:lumOff val="60000"/>
            </a:schemeClr>
          </a:solidFill>
          <a:ln>
            <a:solidFill>
              <a:schemeClr val="accent3"/>
            </a:solidFill>
            <a:headEnd/>
            <a:tailEnd/>
          </a:ln>
          <a:effectLst/>
        </p:spPr>
        <p:style>
          <a:lnRef idx="1">
            <a:schemeClr val="accent5"/>
          </a:lnRef>
          <a:fillRef idx="2">
            <a:schemeClr val="accent5"/>
          </a:fillRef>
          <a:effectRef idx="1">
            <a:schemeClr val="accent5"/>
          </a:effectRef>
          <a:fontRef idx="minor">
            <a:schemeClr val="dk1"/>
          </a:fontRef>
        </p:style>
        <p:txBody>
          <a:bodyPr wrap="square" lIns="101878" tIns="50939" rIns="101878" bIns="5093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1" u="none" strike="noStrike" kern="1200" cap="none" spc="0" normalizeH="0" baseline="0" noProof="0" dirty="0">
                <a:ln>
                  <a:noFill/>
                </a:ln>
                <a:solidFill>
                  <a:prstClr val="black"/>
                </a:solidFill>
                <a:effectLst/>
                <a:uLnTx/>
                <a:uFillTx/>
                <a:ea typeface="+mn-ea"/>
                <a:cs typeface="Arial" pitchFamily="34" charset="0"/>
              </a:rPr>
              <a:t>Facility</a:t>
            </a:r>
          </a:p>
        </p:txBody>
      </p:sp>
      <p:pic>
        <p:nvPicPr>
          <p:cNvPr id="31" name="Picture 30" descr="Logo, company name&#10;&#10;Description automatically generated">
            <a:extLst>
              <a:ext uri="{FF2B5EF4-FFF2-40B4-BE49-F238E27FC236}">
                <a16:creationId xmlns:a16="http://schemas.microsoft.com/office/drawing/2014/main" id="{29B040CD-F800-4648-B312-A3F608B8A2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6952" y="5518158"/>
            <a:ext cx="1118728" cy="1048395"/>
          </a:xfrm>
          <a:prstGeom prst="rect">
            <a:avLst/>
          </a:prstGeom>
        </p:spPr>
      </p:pic>
      <p:sp>
        <p:nvSpPr>
          <p:cNvPr id="55" name="TextBox 54">
            <a:extLst>
              <a:ext uri="{FF2B5EF4-FFF2-40B4-BE49-F238E27FC236}">
                <a16:creationId xmlns:a16="http://schemas.microsoft.com/office/drawing/2014/main" id="{7949087C-3C5C-428A-8AB4-4CD2C94410B5}"/>
              </a:ext>
            </a:extLst>
          </p:cNvPr>
          <p:cNvSpPr txBox="1"/>
          <p:nvPr/>
        </p:nvSpPr>
        <p:spPr>
          <a:xfrm>
            <a:off x="2576203" y="235960"/>
            <a:ext cx="6115349" cy="785523"/>
          </a:xfrm>
          <a:prstGeom prst="rect">
            <a:avLst/>
          </a:prstGeom>
          <a:solidFill>
            <a:srgbClr val="CA5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Use Newborn Data for Decisions</a:t>
            </a:r>
            <a:endParaRPr kumimoji="0" lang="en-GB"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7" name="Table 2">
            <a:extLst>
              <a:ext uri="{FF2B5EF4-FFF2-40B4-BE49-F238E27FC236}">
                <a16:creationId xmlns:a16="http://schemas.microsoft.com/office/drawing/2014/main" id="{FA374AA3-ECF5-46EA-A19A-E39FBB770A19}"/>
              </a:ext>
            </a:extLst>
          </p:cNvPr>
          <p:cNvGraphicFramePr>
            <a:graphicFrameLocks noGrp="1"/>
          </p:cNvGraphicFramePr>
          <p:nvPr>
            <p:extLst>
              <p:ext uri="{D42A27DB-BD31-4B8C-83A1-F6EECF244321}">
                <p14:modId xmlns:p14="http://schemas.microsoft.com/office/powerpoint/2010/main" val="1045553433"/>
              </p:ext>
            </p:extLst>
          </p:nvPr>
        </p:nvGraphicFramePr>
        <p:xfrm>
          <a:off x="2471860" y="1217973"/>
          <a:ext cx="9504606" cy="3849512"/>
        </p:xfrm>
        <a:graphic>
          <a:graphicData uri="http://schemas.openxmlformats.org/drawingml/2006/table">
            <a:tbl>
              <a:tblPr firstRow="1" bandRow="1">
                <a:tableStyleId>{5940675A-B579-460E-94D1-54222C63F5DA}</a:tableStyleId>
              </a:tblPr>
              <a:tblGrid>
                <a:gridCol w="1584101">
                  <a:extLst>
                    <a:ext uri="{9D8B030D-6E8A-4147-A177-3AD203B41FA5}">
                      <a16:colId xmlns:a16="http://schemas.microsoft.com/office/drawing/2014/main" val="769069712"/>
                    </a:ext>
                  </a:extLst>
                </a:gridCol>
                <a:gridCol w="1584101">
                  <a:extLst>
                    <a:ext uri="{9D8B030D-6E8A-4147-A177-3AD203B41FA5}">
                      <a16:colId xmlns:a16="http://schemas.microsoft.com/office/drawing/2014/main" val="462552312"/>
                    </a:ext>
                  </a:extLst>
                </a:gridCol>
                <a:gridCol w="1584101">
                  <a:extLst>
                    <a:ext uri="{9D8B030D-6E8A-4147-A177-3AD203B41FA5}">
                      <a16:colId xmlns:a16="http://schemas.microsoft.com/office/drawing/2014/main" val="152069046"/>
                    </a:ext>
                  </a:extLst>
                </a:gridCol>
                <a:gridCol w="1584101">
                  <a:extLst>
                    <a:ext uri="{9D8B030D-6E8A-4147-A177-3AD203B41FA5}">
                      <a16:colId xmlns:a16="http://schemas.microsoft.com/office/drawing/2014/main" val="2122184375"/>
                    </a:ext>
                  </a:extLst>
                </a:gridCol>
                <a:gridCol w="1584101">
                  <a:extLst>
                    <a:ext uri="{9D8B030D-6E8A-4147-A177-3AD203B41FA5}">
                      <a16:colId xmlns:a16="http://schemas.microsoft.com/office/drawing/2014/main" val="2990313814"/>
                    </a:ext>
                  </a:extLst>
                </a:gridCol>
                <a:gridCol w="1584101">
                  <a:extLst>
                    <a:ext uri="{9D8B030D-6E8A-4147-A177-3AD203B41FA5}">
                      <a16:colId xmlns:a16="http://schemas.microsoft.com/office/drawing/2014/main" val="4052062990"/>
                    </a:ext>
                  </a:extLst>
                </a:gridCol>
              </a:tblGrid>
              <a:tr h="1138190">
                <a:tc>
                  <a:txBody>
                    <a:bodyPr/>
                    <a:lstStyle/>
                    <a:p>
                      <a:endParaRPr lang="en-GB" dirty="0"/>
                    </a:p>
                  </a:txBody>
                  <a:tcPr>
                    <a:solidFill>
                      <a:srgbClr val="F0A152"/>
                    </a:solidFill>
                  </a:tcPr>
                </a:tc>
                <a:tc>
                  <a:txBody>
                    <a:bodyPr/>
                    <a:lstStyle/>
                    <a:p>
                      <a:endParaRPr lang="en-GB" dirty="0"/>
                    </a:p>
                  </a:txBody>
                  <a:tcPr>
                    <a:solidFill>
                      <a:srgbClr val="F0A152"/>
                    </a:solidFill>
                  </a:tcPr>
                </a:tc>
                <a:tc>
                  <a:txBody>
                    <a:bodyPr/>
                    <a:lstStyle/>
                    <a:p>
                      <a:endParaRPr lang="en-GB" dirty="0"/>
                    </a:p>
                  </a:txBody>
                  <a:tcPr>
                    <a:solidFill>
                      <a:srgbClr val="F0A152"/>
                    </a:solidFill>
                  </a:tcPr>
                </a:tc>
                <a:tc>
                  <a:txBody>
                    <a:bodyPr/>
                    <a:lstStyle/>
                    <a:p>
                      <a:endParaRPr lang="en-GB" dirty="0"/>
                    </a:p>
                  </a:txBody>
                  <a:tcPr>
                    <a:solidFill>
                      <a:srgbClr val="F0A152"/>
                    </a:solidFill>
                  </a:tcPr>
                </a:tc>
                <a:tc>
                  <a:txBody>
                    <a:bodyPr/>
                    <a:lstStyle/>
                    <a:p>
                      <a:endParaRPr lang="en-GB"/>
                    </a:p>
                  </a:txBody>
                  <a:tcPr>
                    <a:solidFill>
                      <a:srgbClr val="F0A152"/>
                    </a:solidFill>
                  </a:tcPr>
                </a:tc>
                <a:tc>
                  <a:txBody>
                    <a:bodyPr/>
                    <a:lstStyle/>
                    <a:p>
                      <a:endParaRPr lang="en-GB" dirty="0"/>
                    </a:p>
                  </a:txBody>
                  <a:tcPr>
                    <a:solidFill>
                      <a:srgbClr val="F0A152"/>
                    </a:solidFill>
                  </a:tcPr>
                </a:tc>
                <a:extLst>
                  <a:ext uri="{0D108BD9-81ED-4DB2-BD59-A6C34878D82A}">
                    <a16:rowId xmlns:a16="http://schemas.microsoft.com/office/drawing/2014/main" val="1844372090"/>
                  </a:ext>
                </a:extLst>
              </a:tr>
              <a:tr h="616498">
                <a:tc>
                  <a:txBody>
                    <a:bodyPr/>
                    <a:lstStyle/>
                    <a:p>
                      <a:r>
                        <a:rPr lang="en-US" dirty="0"/>
                        <a:t>Overview</a:t>
                      </a:r>
                      <a:endParaRPr lang="en-GB" dirty="0"/>
                    </a:p>
                  </a:txBody>
                  <a:tcPr/>
                </a:tc>
                <a:tc>
                  <a:txBody>
                    <a:bodyPr/>
                    <a:lstStyle/>
                    <a:p>
                      <a:pPr eaLnBrk="1" hangingPunct="1"/>
                      <a:r>
                        <a:rPr lang="en-US" sz="1800" kern="1200" dirty="0">
                          <a:solidFill>
                            <a:schemeClr val="tx1"/>
                          </a:solidFill>
                          <a:latin typeface="+mn-lt"/>
                          <a:ea typeface="+mn-ea"/>
                          <a:cs typeface="+mn-cs"/>
                        </a:rPr>
                        <a:t>Functionality</a:t>
                      </a:r>
                    </a:p>
                    <a:p>
                      <a:pPr eaLnBrk="1" hangingPunct="1"/>
                      <a:endParaRPr lang="en-US" sz="1800" kern="1200" dirty="0">
                        <a:solidFill>
                          <a:schemeClr val="tx1"/>
                        </a:solidFill>
                        <a:latin typeface="+mn-lt"/>
                        <a:ea typeface="+mn-ea"/>
                        <a:cs typeface="+mn-cs"/>
                      </a:endParaRPr>
                    </a:p>
                    <a:p>
                      <a:pPr eaLnBrk="1" hangingPunct="1"/>
                      <a:endParaRPr lang="en-US" sz="1800" kern="1200" dirty="0">
                        <a:solidFill>
                          <a:schemeClr val="tx1"/>
                        </a:solidFill>
                        <a:latin typeface="+mn-lt"/>
                        <a:ea typeface="+mn-ea"/>
                        <a:cs typeface="+mn-cs"/>
                      </a:endParaRPr>
                    </a:p>
                  </a:txBody>
                  <a:tcPr/>
                </a:tc>
                <a:tc>
                  <a:txBody>
                    <a:bodyPr/>
                    <a:lstStyle/>
                    <a:p>
                      <a:endParaRPr lang="en-GB" dirty="0"/>
                    </a:p>
                  </a:txBody>
                  <a:tcPr/>
                </a:tc>
                <a:tc>
                  <a:txBody>
                    <a:bodyPr/>
                    <a:lstStyle/>
                    <a:p>
                      <a:r>
                        <a:rPr lang="en-US" dirty="0"/>
                        <a:t>OBAT </a:t>
                      </a:r>
                      <a:br>
                        <a:rPr lang="en-US" dirty="0"/>
                      </a:br>
                      <a:r>
                        <a:rPr lang="en-US" dirty="0"/>
                        <a:t>Part 1, 2</a:t>
                      </a:r>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712883430"/>
                  </a:ext>
                </a:extLst>
              </a:tr>
              <a:tr h="774700">
                <a:tc>
                  <a:txBody>
                    <a:bodyPr/>
                    <a:lstStyle/>
                    <a:p>
                      <a:r>
                        <a:rPr lang="en-US" dirty="0"/>
                        <a:t>Overview</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kern="1200" noProof="0" dirty="0">
                          <a:solidFill>
                            <a:schemeClr val="tx1"/>
                          </a:solidFill>
                          <a:latin typeface="+mn-lt"/>
                          <a:ea typeface="+mn-ea"/>
                          <a:cs typeface="+mn-cs"/>
                        </a:rPr>
                        <a:t>Usability</a:t>
                      </a:r>
                    </a:p>
                    <a:p>
                      <a:endParaRPr lang="en-GB" sz="1800" kern="1200" dirty="0">
                        <a:solidFill>
                          <a:schemeClr val="tx1"/>
                        </a:solidFill>
                        <a:latin typeface="+mn-lt"/>
                        <a:ea typeface="+mn-ea"/>
                        <a:cs typeface="+mn-cs"/>
                      </a:endParaRPr>
                    </a:p>
                  </a:txBody>
                  <a:tcPr/>
                </a:tc>
                <a:tc>
                  <a:txBody>
                    <a:bodyPr/>
                    <a:lstStyle/>
                    <a:p>
                      <a:r>
                        <a:rPr lang="en-US" dirty="0"/>
                        <a:t>MAT</a:t>
                      </a:r>
                      <a:endParaRPr lang="en-GB" dirty="0"/>
                    </a:p>
                  </a:txBody>
                  <a:tcPr/>
                </a:tc>
                <a:tc>
                  <a:txBody>
                    <a:bodyPr/>
                    <a:lstStyle/>
                    <a:p>
                      <a:r>
                        <a:rPr lang="en-US" dirty="0"/>
                        <a:t>OBAT</a:t>
                      </a:r>
                      <a:br>
                        <a:rPr lang="en-US" dirty="0"/>
                      </a:br>
                      <a:r>
                        <a:rPr lang="en-US" dirty="0"/>
                        <a:t>Part 1, 2</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Tool 2A</a:t>
                      </a:r>
                      <a:endParaRPr lang="en-GB" dirty="0"/>
                    </a:p>
                    <a:p>
                      <a:endParaRPr lang="en-GB" dirty="0"/>
                    </a:p>
                  </a:txBody>
                  <a:tcPr/>
                </a:tc>
                <a:tc>
                  <a:txBody>
                    <a:bodyPr/>
                    <a:lstStyle/>
                    <a:p>
                      <a:r>
                        <a:rPr lang="en-US" dirty="0"/>
                        <a:t>FOC</a:t>
                      </a:r>
                      <a:endParaRPr lang="en-GB" dirty="0"/>
                    </a:p>
                  </a:txBody>
                  <a:tcPr/>
                </a:tc>
                <a:extLst>
                  <a:ext uri="{0D108BD9-81ED-4DB2-BD59-A6C34878D82A}">
                    <a16:rowId xmlns:a16="http://schemas.microsoft.com/office/drawing/2014/main" val="1801769964"/>
                  </a:ext>
                </a:extLst>
              </a:tr>
              <a:tr h="1022222">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kern="1200" noProof="0" dirty="0">
                          <a:solidFill>
                            <a:schemeClr val="tx1"/>
                          </a:solidFill>
                          <a:latin typeface="+mn-lt"/>
                          <a:ea typeface="+mn-ea"/>
                          <a:cs typeface="+mn-cs"/>
                        </a:rPr>
                        <a:t>Usability</a:t>
                      </a:r>
                    </a:p>
                    <a:p>
                      <a:endParaRPr lang="en-GB" sz="1800" kern="1200" dirty="0">
                        <a:solidFill>
                          <a:schemeClr val="tx1"/>
                        </a:solidFill>
                        <a:latin typeface="+mn-lt"/>
                        <a:ea typeface="+mn-ea"/>
                        <a:cs typeface="+mn-cs"/>
                      </a:endParaRPr>
                    </a:p>
                  </a:txBody>
                  <a:tcPr/>
                </a:tc>
                <a:tc>
                  <a:txBody>
                    <a:bodyPr/>
                    <a:lstStyle/>
                    <a:p>
                      <a:endParaRPr lang="en-GB" dirty="0"/>
                    </a:p>
                  </a:txBody>
                  <a:tcPr/>
                </a:tc>
                <a:tc>
                  <a:txBody>
                    <a:bodyPr/>
                    <a:lstStyle/>
                    <a:p>
                      <a:r>
                        <a:rPr lang="en-US" dirty="0"/>
                        <a:t>OBAT </a:t>
                      </a:r>
                      <a:br>
                        <a:rPr lang="en-US" dirty="0"/>
                      </a:br>
                      <a:r>
                        <a:rPr lang="en-US" dirty="0"/>
                        <a:t>Part 1, 3, 4</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Tool 2B</a:t>
                      </a:r>
                      <a:endParaRPr lang="en-GB" dirty="0"/>
                    </a:p>
                    <a:p>
                      <a:endParaRPr lang="en-GB" dirty="0"/>
                    </a:p>
                  </a:txBody>
                  <a:tcPr/>
                </a:tc>
                <a:tc>
                  <a:txBody>
                    <a:bodyPr/>
                    <a:lstStyle/>
                    <a:p>
                      <a:r>
                        <a:rPr lang="en-US" dirty="0"/>
                        <a:t>FOC</a:t>
                      </a:r>
                      <a:endParaRPr lang="en-GB" dirty="0"/>
                    </a:p>
                  </a:txBody>
                  <a:tcPr/>
                </a:tc>
                <a:extLst>
                  <a:ext uri="{0D108BD9-81ED-4DB2-BD59-A6C34878D82A}">
                    <a16:rowId xmlns:a16="http://schemas.microsoft.com/office/drawing/2014/main" val="4022832323"/>
                  </a:ext>
                </a:extLst>
              </a:tr>
            </a:tbl>
          </a:graphicData>
        </a:graphic>
      </p:graphicFrame>
      <p:grpSp>
        <p:nvGrpSpPr>
          <p:cNvPr id="5" name="Group 4">
            <a:extLst>
              <a:ext uri="{FF2B5EF4-FFF2-40B4-BE49-F238E27FC236}">
                <a16:creationId xmlns:a16="http://schemas.microsoft.com/office/drawing/2014/main" id="{55274031-2779-48FD-ACD8-B769C7D0F2E0}"/>
              </a:ext>
            </a:extLst>
          </p:cNvPr>
          <p:cNvGrpSpPr/>
          <p:nvPr/>
        </p:nvGrpSpPr>
        <p:grpSpPr>
          <a:xfrm>
            <a:off x="2512646" y="1217973"/>
            <a:ext cx="9423034" cy="1099360"/>
            <a:chOff x="2593330" y="1786044"/>
            <a:chExt cx="9423034" cy="1099360"/>
          </a:xfrm>
        </p:grpSpPr>
        <p:sp>
          <p:nvSpPr>
            <p:cNvPr id="58" name="Rectangle 57">
              <a:extLst>
                <a:ext uri="{FF2B5EF4-FFF2-40B4-BE49-F238E27FC236}">
                  <a16:creationId xmlns:a16="http://schemas.microsoft.com/office/drawing/2014/main" id="{F857D862-E18D-44A9-8ECD-DD85FC0786DC}"/>
                </a:ext>
              </a:extLst>
            </p:cNvPr>
            <p:cNvSpPr/>
            <p:nvPr/>
          </p:nvSpPr>
          <p:spPr>
            <a:xfrm>
              <a:off x="2593330" y="1800474"/>
              <a:ext cx="1542941" cy="108493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RHIS Overview</a:t>
              </a:r>
              <a:b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 Tool 1</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 name="Rectangle 58">
              <a:extLst>
                <a:ext uri="{FF2B5EF4-FFF2-40B4-BE49-F238E27FC236}">
                  <a16:creationId xmlns:a16="http://schemas.microsoft.com/office/drawing/2014/main" id="{597F9836-B53B-4726-BD91-6630C5A58A80}"/>
                </a:ext>
              </a:extLst>
            </p:cNvPr>
            <p:cNvSpPr/>
            <p:nvPr/>
          </p:nvSpPr>
          <p:spPr>
            <a:xfrm>
              <a:off x="4171620" y="1786044"/>
              <a:ext cx="1542942" cy="108493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Electronic RHIS Assessment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 Tool 3</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 name="Rectangle 59">
              <a:extLst>
                <a:ext uri="{FF2B5EF4-FFF2-40B4-BE49-F238E27FC236}">
                  <a16:creationId xmlns:a16="http://schemas.microsoft.com/office/drawing/2014/main" id="{0627E65E-630B-4877-ABD3-DDD57A3E4065}"/>
                </a:ext>
              </a:extLst>
            </p:cNvPr>
            <p:cNvSpPr/>
            <p:nvPr/>
          </p:nvSpPr>
          <p:spPr>
            <a:xfrm>
              <a:off x="5749911" y="1786044"/>
              <a:ext cx="1542942" cy="108493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Management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Assessment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a:t>
              </a: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Tool 4</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 name="Rectangle 60">
              <a:extLst>
                <a:ext uri="{FF2B5EF4-FFF2-40B4-BE49-F238E27FC236}">
                  <a16:creationId xmlns:a16="http://schemas.microsoft.com/office/drawing/2014/main" id="{ABA48AEA-04D1-4FB5-834A-FA6DDD94DEBE}"/>
                </a:ext>
              </a:extLst>
            </p:cNvPr>
            <p:cNvSpPr/>
            <p:nvPr/>
          </p:nvSpPr>
          <p:spPr>
            <a:xfrm>
              <a:off x="7317729" y="1800474"/>
              <a:ext cx="1548491" cy="108493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Organizational/ Behavioral Assessment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 Tool 6</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 name="Rectangle 61">
              <a:extLst>
                <a:ext uri="{FF2B5EF4-FFF2-40B4-BE49-F238E27FC236}">
                  <a16:creationId xmlns:a16="http://schemas.microsoft.com/office/drawing/2014/main" id="{056EF35E-DCBF-4F9D-8213-4018E21D55C0}"/>
                </a:ext>
              </a:extLst>
            </p:cNvPr>
            <p:cNvSpPr/>
            <p:nvPr/>
          </p:nvSpPr>
          <p:spPr>
            <a:xfrm>
              <a:off x="8891096" y="1786044"/>
              <a:ext cx="1578291" cy="109936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RHIS Performance Diagnostic </a:t>
              </a:r>
              <a:b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 Tool 2 </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 name="Rectangle 62">
              <a:extLst>
                <a:ext uri="{FF2B5EF4-FFF2-40B4-BE49-F238E27FC236}">
                  <a16:creationId xmlns:a16="http://schemas.microsoft.com/office/drawing/2014/main" id="{FDFE5BF9-508A-4E57-B5F6-40D8A64D461E}"/>
                </a:ext>
              </a:extLst>
            </p:cNvPr>
            <p:cNvSpPr/>
            <p:nvPr/>
          </p:nvSpPr>
          <p:spPr>
            <a:xfrm>
              <a:off x="10462949" y="1800474"/>
              <a:ext cx="1553415" cy="107050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Facility/Office Assessment </a:t>
              </a:r>
              <a:b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 Tool 5</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66" name="TextBox 65">
            <a:extLst>
              <a:ext uri="{FF2B5EF4-FFF2-40B4-BE49-F238E27FC236}">
                <a16:creationId xmlns:a16="http://schemas.microsoft.com/office/drawing/2014/main" id="{A45F181C-BE36-4860-A9F2-EC74FB525C8D}"/>
              </a:ext>
            </a:extLst>
          </p:cNvPr>
          <p:cNvSpPr txBox="1"/>
          <p:nvPr/>
        </p:nvSpPr>
        <p:spPr>
          <a:xfrm>
            <a:off x="8785536" y="243176"/>
            <a:ext cx="3190930" cy="785523"/>
          </a:xfrm>
          <a:prstGeom prst="rect">
            <a:avLst/>
          </a:prstGeom>
          <a:solidFill>
            <a:srgbClr val="CA5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Improve Newborn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Data Quality</a:t>
            </a:r>
            <a:endParaRPr kumimoji="0" lang="en-GB"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 name="Rectangle 16">
            <a:extLst>
              <a:ext uri="{FF2B5EF4-FFF2-40B4-BE49-F238E27FC236}">
                <a16:creationId xmlns:a16="http://schemas.microsoft.com/office/drawing/2014/main" id="{1B9B5C31-7048-4E45-80FC-16AE381E23C8}"/>
              </a:ext>
            </a:extLst>
          </p:cNvPr>
          <p:cNvSpPr/>
          <p:nvPr/>
        </p:nvSpPr>
        <p:spPr>
          <a:xfrm rot="16200000">
            <a:off x="1210704" y="2312024"/>
            <a:ext cx="4028363" cy="1661407"/>
          </a:xfrm>
          <a:prstGeom prst="rect">
            <a:avLst/>
          </a:prstGeom>
          <a:noFill/>
          <a:ln w="76200">
            <a:solidFill>
              <a:srgbClr val="69BC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6694729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3164AAE-30A0-4DD7-9A40-E7F0D121AA53}"/>
              </a:ext>
            </a:extLst>
          </p:cNvPr>
          <p:cNvGrpSpPr/>
          <p:nvPr/>
        </p:nvGrpSpPr>
        <p:grpSpPr>
          <a:xfrm>
            <a:off x="9588501" y="0"/>
            <a:ext cx="2608752" cy="1119044"/>
            <a:chOff x="9588501" y="0"/>
            <a:chExt cx="2608752" cy="1119044"/>
          </a:xfrm>
        </p:grpSpPr>
        <p:sp>
          <p:nvSpPr>
            <p:cNvPr id="7" name="Rectangle 6">
              <a:extLst>
                <a:ext uri="{FF2B5EF4-FFF2-40B4-BE49-F238E27FC236}">
                  <a16:creationId xmlns:a16="http://schemas.microsoft.com/office/drawing/2014/main" id="{CEAEC71D-1087-48FC-8C3C-5D3DB8147FE8}"/>
                </a:ext>
              </a:extLst>
            </p:cNvPr>
            <p:cNvSpPr/>
            <p:nvPr/>
          </p:nvSpPr>
          <p:spPr>
            <a:xfrm>
              <a:off x="9588501" y="0"/>
              <a:ext cx="2608752" cy="111904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A2E0212D-9CEF-41B6-A28A-5D77811A6497}"/>
                </a:ext>
              </a:extLst>
            </p:cNvPr>
            <p:cNvPicPr>
              <a:picLocks noChangeAspect="1"/>
            </p:cNvPicPr>
            <p:nvPr/>
          </p:nvPicPr>
          <p:blipFill>
            <a:blip r:embed="rId3"/>
            <a:stretch>
              <a:fillRect/>
            </a:stretch>
          </p:blipFill>
          <p:spPr>
            <a:xfrm>
              <a:off x="9679668" y="109009"/>
              <a:ext cx="2426418" cy="975444"/>
            </a:xfrm>
            <a:prstGeom prst="rect">
              <a:avLst/>
            </a:prstGeom>
          </p:spPr>
        </p:pic>
      </p:grpSp>
      <p:pic>
        <p:nvPicPr>
          <p:cNvPr id="3" name="Picture 2">
            <a:extLst>
              <a:ext uri="{FF2B5EF4-FFF2-40B4-BE49-F238E27FC236}">
                <a16:creationId xmlns:a16="http://schemas.microsoft.com/office/drawing/2014/main" id="{51BC1DE0-66CE-4A1F-A122-2BCB9E4D5735}"/>
              </a:ext>
            </a:extLst>
          </p:cNvPr>
          <p:cNvPicPr>
            <a:picLocks noChangeAspect="1"/>
          </p:cNvPicPr>
          <p:nvPr/>
        </p:nvPicPr>
        <p:blipFill>
          <a:blip r:embed="rId4"/>
          <a:stretch>
            <a:fillRect/>
          </a:stretch>
        </p:blipFill>
        <p:spPr>
          <a:xfrm>
            <a:off x="772510" y="1442057"/>
            <a:ext cx="10563545" cy="4976919"/>
          </a:xfrm>
          <a:prstGeom prst="rect">
            <a:avLst/>
          </a:prstGeom>
        </p:spPr>
      </p:pic>
    </p:spTree>
    <p:extLst>
      <p:ext uri="{BB962C8B-B14F-4D97-AF65-F5344CB8AC3E}">
        <p14:creationId xmlns:p14="http://schemas.microsoft.com/office/powerpoint/2010/main" val="173685923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733652-41BB-4337-A53F-6BB59D5695C0}"/>
              </a:ext>
            </a:extLst>
          </p:cNvPr>
          <p:cNvSpPr>
            <a:spLocks noGrp="1"/>
          </p:cNvSpPr>
          <p:nvPr>
            <p:ph type="body" sz="quarter" idx="11"/>
          </p:nvPr>
        </p:nvSpPr>
        <p:spPr>
          <a:xfrm>
            <a:off x="4122539" y="2513476"/>
            <a:ext cx="7336767" cy="1895276"/>
          </a:xfrm>
        </p:spPr>
        <p:txBody>
          <a:bodyPr/>
          <a:lstStyle/>
          <a:p>
            <a:r>
              <a:rPr lang="en-US" sz="2800" dirty="0">
                <a:solidFill>
                  <a:schemeClr val="tx2"/>
                </a:solidFill>
              </a:rPr>
              <a:t>Session 9, Activity 2</a:t>
            </a:r>
          </a:p>
          <a:p>
            <a:r>
              <a:rPr lang="en-US" sz="4400" dirty="0">
                <a:solidFill>
                  <a:schemeClr val="tx2"/>
                </a:solidFill>
              </a:rPr>
              <a:t>Practice using </a:t>
            </a:r>
            <a:endParaRPr lang="en-GB" sz="4400" dirty="0">
              <a:solidFill>
                <a:schemeClr val="tx2"/>
              </a:solidFill>
            </a:endParaRPr>
          </a:p>
        </p:txBody>
      </p:sp>
      <p:pic>
        <p:nvPicPr>
          <p:cNvPr id="3" name="Picture 2" descr="Logo, company name&#10;&#10;Description automatically generated">
            <a:extLst>
              <a:ext uri="{FF2B5EF4-FFF2-40B4-BE49-F238E27FC236}">
                <a16:creationId xmlns:a16="http://schemas.microsoft.com/office/drawing/2014/main" id="{3D4ABD68-98C8-487E-BEAF-7A126032F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3272" y="0"/>
            <a:ext cx="1118728" cy="1048395"/>
          </a:xfrm>
          <a:prstGeom prst="rect">
            <a:avLst/>
          </a:prstGeom>
        </p:spPr>
      </p:pic>
      <p:grpSp>
        <p:nvGrpSpPr>
          <p:cNvPr id="5" name="Group 4">
            <a:extLst>
              <a:ext uri="{FF2B5EF4-FFF2-40B4-BE49-F238E27FC236}">
                <a16:creationId xmlns:a16="http://schemas.microsoft.com/office/drawing/2014/main" id="{4B0DCA09-E70B-4038-A777-44A90C125C26}"/>
              </a:ext>
            </a:extLst>
          </p:cNvPr>
          <p:cNvGrpSpPr/>
          <p:nvPr/>
        </p:nvGrpSpPr>
        <p:grpSpPr>
          <a:xfrm>
            <a:off x="4294660" y="4174332"/>
            <a:ext cx="4401833" cy="1812447"/>
            <a:chOff x="7155319" y="1127774"/>
            <a:chExt cx="4854516" cy="1951703"/>
          </a:xfrm>
        </p:grpSpPr>
        <p:pic>
          <p:nvPicPr>
            <p:cNvPr id="6" name="Picture 5">
              <a:extLst>
                <a:ext uri="{FF2B5EF4-FFF2-40B4-BE49-F238E27FC236}">
                  <a16:creationId xmlns:a16="http://schemas.microsoft.com/office/drawing/2014/main" id="{BCC63F39-D3EF-4ADE-B235-A420AD38C84D}"/>
                </a:ext>
              </a:extLst>
            </p:cNvPr>
            <p:cNvPicPr>
              <a:picLocks noChangeAspect="1"/>
            </p:cNvPicPr>
            <p:nvPr/>
          </p:nvPicPr>
          <p:blipFill rotWithShape="1">
            <a:blip r:embed="rId4">
              <a:extLst>
                <a:ext uri="{28A0092B-C50C-407E-A947-70E740481C1C}">
                  <a14:useLocalDpi xmlns:a14="http://schemas.microsoft.com/office/drawing/2010/main" val="0"/>
                </a:ext>
              </a:extLst>
            </a:blip>
            <a:srcRect b="6283"/>
            <a:stretch/>
          </p:blipFill>
          <p:spPr>
            <a:xfrm>
              <a:off x="7155319" y="1856470"/>
              <a:ext cx="1633905" cy="1223007"/>
            </a:xfrm>
            <a:prstGeom prst="rect">
              <a:avLst/>
            </a:prstGeom>
          </p:spPr>
        </p:pic>
        <p:sp>
          <p:nvSpPr>
            <p:cNvPr id="7" name="Rectangle 6">
              <a:extLst>
                <a:ext uri="{FF2B5EF4-FFF2-40B4-BE49-F238E27FC236}">
                  <a16:creationId xmlns:a16="http://schemas.microsoft.com/office/drawing/2014/main" id="{873A722E-88D1-43F0-8D04-C63DC03519A8}"/>
                </a:ext>
              </a:extLst>
            </p:cNvPr>
            <p:cNvSpPr/>
            <p:nvPr/>
          </p:nvSpPr>
          <p:spPr>
            <a:xfrm>
              <a:off x="9704538" y="2056878"/>
              <a:ext cx="2262089" cy="702880"/>
            </a:xfrm>
            <a:prstGeom prst="rect">
              <a:avLst/>
            </a:prstGeom>
            <a:solidFill>
              <a:srgbClr val="F0A15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solidFill>
                    <a:prstClr val="black"/>
                  </a:solidFill>
                  <a:latin typeface="Arial" panose="020B0604020202020204" pitchFamily="34" charset="0"/>
                  <a:cs typeface="Arial" panose="020B0604020202020204" pitchFamily="34" charset="0"/>
                </a:rPr>
                <a:t>RHIS Overview</a:t>
              </a:r>
              <a:br>
                <a:rPr lang="en-US" sz="1400" dirty="0">
                  <a:solidFill>
                    <a:prstClr val="black"/>
                  </a:solidFill>
                  <a:latin typeface="Arial" panose="020B0604020202020204" pitchFamily="34" charset="0"/>
                  <a:cs typeface="Arial" panose="020B0604020202020204" pitchFamily="34" charset="0"/>
                </a:rPr>
              </a:br>
              <a:r>
                <a:rPr lang="en-US" sz="1400" dirty="0">
                  <a:solidFill>
                    <a:prstClr val="black"/>
                  </a:solidFill>
                  <a:latin typeface="Arial" panose="020B0604020202020204" pitchFamily="34" charset="0"/>
                  <a:cs typeface="Arial" panose="020B0604020202020204" pitchFamily="34" charset="0"/>
                </a:rPr>
                <a:t>EN-MINI-PRISM Tool 1</a:t>
              </a:r>
              <a:endParaRPr lang="en-GB" sz="1400" dirty="0">
                <a:solidFill>
                  <a:prstClr val="black"/>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E49FCB5-69B3-4171-B3F6-C26AB23EBD13}"/>
                </a:ext>
              </a:extLst>
            </p:cNvPr>
            <p:cNvSpPr txBox="1"/>
            <p:nvPr/>
          </p:nvSpPr>
          <p:spPr>
            <a:xfrm>
              <a:off x="7155319" y="1127774"/>
              <a:ext cx="4854516" cy="654675"/>
            </a:xfrm>
            <a:prstGeom prst="rect">
              <a:avLst/>
            </a:prstGeom>
            <a:solidFill>
              <a:srgbClr val="CA5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200" dirty="0">
                  <a:solidFill>
                    <a:prstClr val="white"/>
                  </a:solidFill>
                  <a:latin typeface="Arial" panose="020B0604020202020204" pitchFamily="34" charset="0"/>
                  <a:cs typeface="Arial" panose="020B0604020202020204" pitchFamily="34" charset="0"/>
                </a:rPr>
                <a:t>Use Newborn Data for Decisions</a:t>
              </a:r>
              <a:endParaRPr lang="en-GB" sz="2200" dirty="0">
                <a:solidFill>
                  <a:prstClr val="white"/>
                </a:solidFill>
                <a:latin typeface="Arial" panose="020B0604020202020204" pitchFamily="34" charset="0"/>
                <a:cs typeface="Arial" panose="020B0604020202020204" pitchFamily="34" charset="0"/>
              </a:endParaRPr>
            </a:p>
          </p:txBody>
        </p:sp>
      </p:grpSp>
      <p:pic>
        <p:nvPicPr>
          <p:cNvPr id="9" name="Picture 8" descr="Logo, company name&#10;&#10;Description automatically generated">
            <a:extLst>
              <a:ext uri="{FF2B5EF4-FFF2-40B4-BE49-F238E27FC236}">
                <a16:creationId xmlns:a16="http://schemas.microsoft.com/office/drawing/2014/main" id="{EE8A2FE8-0F11-8058-7090-99941AE3B2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44669" y="2913588"/>
            <a:ext cx="2738889" cy="876444"/>
          </a:xfrm>
          <a:prstGeom prst="rect">
            <a:avLst/>
          </a:prstGeom>
        </p:spPr>
      </p:pic>
    </p:spTree>
    <p:extLst>
      <p:ext uri="{BB962C8B-B14F-4D97-AF65-F5344CB8AC3E}">
        <p14:creationId xmlns:p14="http://schemas.microsoft.com/office/powerpoint/2010/main" val="221765564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733652-41BB-4337-A53F-6BB59D5695C0}"/>
              </a:ext>
            </a:extLst>
          </p:cNvPr>
          <p:cNvSpPr>
            <a:spLocks noGrp="1"/>
          </p:cNvSpPr>
          <p:nvPr>
            <p:ph type="body" sz="quarter" idx="11"/>
          </p:nvPr>
        </p:nvSpPr>
        <p:spPr>
          <a:xfrm>
            <a:off x="4252141" y="2481362"/>
            <a:ext cx="6480629" cy="1895276"/>
          </a:xfrm>
        </p:spPr>
        <p:txBody>
          <a:bodyPr/>
          <a:lstStyle/>
          <a:p>
            <a:r>
              <a:rPr lang="en-US" sz="2800" dirty="0">
                <a:solidFill>
                  <a:schemeClr val="tx2"/>
                </a:solidFill>
              </a:rPr>
              <a:t>Session 9, Activity 3</a:t>
            </a:r>
            <a:endParaRPr lang="en-US" sz="2800" dirty="0">
              <a:latin typeface="+mn-lt"/>
              <a:ea typeface="+mn-ea"/>
              <a:cs typeface="+mn-cs"/>
            </a:endParaRPr>
          </a:p>
          <a:p>
            <a:r>
              <a:rPr lang="en-US" sz="4400" dirty="0">
                <a:latin typeface="+mn-lt"/>
                <a:ea typeface="+mn-ea"/>
                <a:cs typeface="+mn-cs"/>
              </a:rPr>
              <a:t>Reflections/questions</a:t>
            </a:r>
            <a:endParaRPr lang="en-GB" sz="4400" dirty="0">
              <a:latin typeface="+mn-lt"/>
              <a:ea typeface="+mn-ea"/>
              <a:cs typeface="+mn-cs"/>
            </a:endParaRPr>
          </a:p>
        </p:txBody>
      </p:sp>
      <p:pic>
        <p:nvPicPr>
          <p:cNvPr id="7" name="Picture 6" descr="Logo, company name&#10;&#10;Description automatically generated">
            <a:extLst>
              <a:ext uri="{FF2B5EF4-FFF2-40B4-BE49-F238E27FC236}">
                <a16:creationId xmlns:a16="http://schemas.microsoft.com/office/drawing/2014/main" id="{D411AA4F-0F0C-477D-A345-0EC31DBA0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3272" y="0"/>
            <a:ext cx="1118728" cy="1048395"/>
          </a:xfrm>
          <a:prstGeom prst="rect">
            <a:avLst/>
          </a:prstGeom>
        </p:spPr>
      </p:pic>
    </p:spTree>
    <p:extLst>
      <p:ext uri="{BB962C8B-B14F-4D97-AF65-F5344CB8AC3E}">
        <p14:creationId xmlns:p14="http://schemas.microsoft.com/office/powerpoint/2010/main" val="3161214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6"/>
          <p:cNvSpPr txBox="1"/>
          <p:nvPr/>
        </p:nvSpPr>
        <p:spPr>
          <a:xfrm>
            <a:off x="1031473" y="1908564"/>
            <a:ext cx="10129054" cy="4114493"/>
          </a:xfrm>
          <a:prstGeom prst="rect">
            <a:avLst/>
          </a:prstGeom>
          <a:noFill/>
          <a:ln>
            <a:noFill/>
          </a:ln>
        </p:spPr>
        <p:txBody>
          <a:bodyPr wrap="square" lIns="0" tIns="0" rIns="0" bIns="0" rtlCol="0">
            <a:noAutofit/>
          </a:bodyPr>
          <a:lstStyle/>
          <a:p>
            <a:pPr marL="342900" lvl="0" indent="-342900">
              <a:lnSpc>
                <a:spcPct val="107000"/>
              </a:lnSpc>
              <a:spcAft>
                <a:spcPts val="800"/>
              </a:spcAft>
              <a:buFont typeface="Arial" panose="020B0604020202020204" pitchFamily="34" charset="0"/>
              <a:buChar char="•"/>
              <a:tabLst>
                <a:tab pos="457200" algn="l"/>
              </a:tabLst>
            </a:pPr>
            <a:r>
              <a:rPr lang="en-GB" sz="2800" spc="-5" dirty="0">
                <a:solidFill>
                  <a:srgbClr val="000000"/>
                </a:solidFill>
                <a:effectLst/>
                <a:ea typeface="Garamond" panose="02020404030301010803" pitchFamily="18" charset="0"/>
                <a:cs typeface="Times New Roman" panose="02020603050405020304" pitchFamily="18" charset="0"/>
              </a:rPr>
              <a:t>Define the health system</a:t>
            </a:r>
            <a:r>
              <a:rPr lang="en-US" sz="2800" spc="-5" dirty="0">
                <a:solidFill>
                  <a:srgbClr val="000000"/>
                </a:solidFill>
                <a:effectLst/>
                <a:ea typeface="Garamond" panose="02020404030301010803" pitchFamily="18" charset="0"/>
                <a:cs typeface="Times New Roman" panose="02020603050405020304" pitchFamily="18" charset="0"/>
              </a:rPr>
              <a:t> and </a:t>
            </a:r>
            <a:r>
              <a:rPr lang="en-GB" sz="2800" spc="-5" dirty="0">
                <a:solidFill>
                  <a:srgbClr val="000000"/>
                </a:solidFill>
                <a:effectLst/>
                <a:ea typeface="Garamond" panose="02020404030301010803" pitchFamily="18" charset="0"/>
                <a:cs typeface="Times New Roman" panose="02020603050405020304" pitchFamily="18" charset="0"/>
              </a:rPr>
              <a:t>its generic functions</a:t>
            </a:r>
          </a:p>
          <a:p>
            <a:pPr marL="342900" lvl="0" indent="-342900">
              <a:lnSpc>
                <a:spcPct val="107000"/>
              </a:lnSpc>
              <a:spcAft>
                <a:spcPts val="800"/>
              </a:spcAft>
              <a:buFont typeface="Arial" panose="020B0604020202020204" pitchFamily="34" charset="0"/>
              <a:buChar char="•"/>
              <a:tabLst>
                <a:tab pos="457200" algn="l"/>
              </a:tabLst>
            </a:pPr>
            <a:r>
              <a:rPr lang="en-GB" sz="2800" spc="-5" dirty="0">
                <a:solidFill>
                  <a:srgbClr val="000000"/>
                </a:solidFill>
                <a:effectLst/>
                <a:ea typeface="Garamond" panose="02020404030301010803" pitchFamily="18" charset="0"/>
                <a:cs typeface="Times New Roman" panose="02020603050405020304" pitchFamily="18" charset="0"/>
              </a:rPr>
              <a:t>Describe the relation</a:t>
            </a:r>
            <a:r>
              <a:rPr lang="en-US" sz="2800" spc="-5" dirty="0">
                <a:solidFill>
                  <a:srgbClr val="000000"/>
                </a:solidFill>
                <a:effectLst/>
                <a:ea typeface="Garamond" panose="02020404030301010803" pitchFamily="18" charset="0"/>
                <a:cs typeface="Times New Roman" panose="02020603050405020304" pitchFamily="18" charset="0"/>
              </a:rPr>
              <a:t>ship</a:t>
            </a:r>
            <a:r>
              <a:rPr lang="en-GB" sz="2800" spc="-5" dirty="0">
                <a:solidFill>
                  <a:srgbClr val="000000"/>
                </a:solidFill>
                <a:effectLst/>
                <a:ea typeface="Garamond" panose="02020404030301010803" pitchFamily="18" charset="0"/>
                <a:cs typeface="Times New Roman" panose="02020603050405020304" pitchFamily="18" charset="0"/>
              </a:rPr>
              <a:t> between the health system and the Routine </a:t>
            </a:r>
            <a:r>
              <a:rPr lang="en-GB" sz="2800" spc="-5" dirty="0">
                <a:solidFill>
                  <a:srgbClr val="000000"/>
                </a:solidFill>
                <a:ea typeface="Garamond" panose="02020404030301010803" pitchFamily="18" charset="0"/>
                <a:cs typeface="Times New Roman" panose="02020603050405020304" pitchFamily="18" charset="0"/>
              </a:rPr>
              <a:t>H</a:t>
            </a:r>
            <a:r>
              <a:rPr lang="en-GB" sz="2800" spc="-5" dirty="0">
                <a:solidFill>
                  <a:srgbClr val="000000"/>
                </a:solidFill>
                <a:effectLst/>
                <a:ea typeface="Garamond" panose="02020404030301010803" pitchFamily="18" charset="0"/>
                <a:cs typeface="Times New Roman" panose="02020603050405020304" pitchFamily="18" charset="0"/>
              </a:rPr>
              <a:t>ealth </a:t>
            </a:r>
            <a:r>
              <a:rPr lang="en-GB" sz="2800" spc="-5" dirty="0">
                <a:solidFill>
                  <a:srgbClr val="000000"/>
                </a:solidFill>
                <a:ea typeface="Garamond" panose="02020404030301010803" pitchFamily="18" charset="0"/>
                <a:cs typeface="Times New Roman" panose="02020603050405020304" pitchFamily="18" charset="0"/>
              </a:rPr>
              <a:t>I</a:t>
            </a:r>
            <a:r>
              <a:rPr lang="en-GB" sz="2800" spc="-5" dirty="0">
                <a:solidFill>
                  <a:srgbClr val="000000"/>
                </a:solidFill>
                <a:effectLst/>
                <a:ea typeface="Garamond" panose="02020404030301010803" pitchFamily="18" charset="0"/>
                <a:cs typeface="Times New Roman" panose="02020603050405020304" pitchFamily="18" charset="0"/>
              </a:rPr>
              <a:t>nformation </a:t>
            </a:r>
            <a:r>
              <a:rPr lang="en-GB" sz="2800" spc="-5" dirty="0">
                <a:solidFill>
                  <a:srgbClr val="000000"/>
                </a:solidFill>
                <a:ea typeface="Garamond" panose="02020404030301010803" pitchFamily="18" charset="0"/>
                <a:cs typeface="Times New Roman" panose="02020603050405020304" pitchFamily="18" charset="0"/>
              </a:rPr>
              <a:t>S</a:t>
            </a:r>
            <a:r>
              <a:rPr lang="en-GB" sz="2800" spc="-5" dirty="0">
                <a:solidFill>
                  <a:srgbClr val="000000"/>
                </a:solidFill>
                <a:effectLst/>
                <a:ea typeface="Garamond" panose="02020404030301010803" pitchFamily="18" charset="0"/>
                <a:cs typeface="Times New Roman" panose="02020603050405020304" pitchFamily="18" charset="0"/>
              </a:rPr>
              <a:t>ystem (RHIS)</a:t>
            </a:r>
          </a:p>
          <a:p>
            <a:pPr marL="342900" lvl="0" indent="-342900">
              <a:lnSpc>
                <a:spcPct val="107000"/>
              </a:lnSpc>
              <a:spcAft>
                <a:spcPts val="800"/>
              </a:spcAft>
              <a:buFont typeface="Arial" panose="020B0604020202020204" pitchFamily="34" charset="0"/>
              <a:buChar char="•"/>
              <a:tabLst>
                <a:tab pos="457200" algn="l"/>
              </a:tabLst>
            </a:pPr>
            <a:r>
              <a:rPr lang="en-US" sz="2800" spc="-5" dirty="0">
                <a:solidFill>
                  <a:srgbClr val="000000"/>
                </a:solidFill>
                <a:effectLst/>
                <a:ea typeface="Garamond" panose="02020404030301010803" pitchFamily="18" charset="0"/>
                <a:cs typeface="Times New Roman" panose="02020603050405020304" pitchFamily="18" charset="0"/>
              </a:rPr>
              <a:t>Explain the use of RHIS data in health system management</a:t>
            </a:r>
            <a:endParaRPr lang="en-GB" sz="2800" spc="-5" dirty="0">
              <a:solidFill>
                <a:srgbClr val="000000"/>
              </a:solidFill>
              <a:effectLst/>
              <a:ea typeface="Garamond" panose="02020404030301010803" pitchFamily="18"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2800" spc="-5" dirty="0">
                <a:solidFill>
                  <a:srgbClr val="000000"/>
                </a:solidFill>
                <a:effectLst/>
                <a:ea typeface="Garamond" panose="02020404030301010803" pitchFamily="18" charset="0"/>
                <a:cs typeface="Times New Roman" panose="02020603050405020304" pitchFamily="18" charset="0"/>
              </a:rPr>
              <a:t>Outline the data management processes</a:t>
            </a:r>
            <a:endParaRPr lang="en-GB" sz="2800" spc="-5" dirty="0">
              <a:solidFill>
                <a:srgbClr val="000000"/>
              </a:solidFill>
              <a:effectLst/>
              <a:ea typeface="Garamond" panose="02020404030301010803" pitchFamily="18"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2800" spc="-5" dirty="0">
                <a:solidFill>
                  <a:srgbClr val="000000"/>
                </a:solidFill>
                <a:effectLst/>
                <a:ea typeface="Garamond" panose="02020404030301010803" pitchFamily="18" charset="0"/>
                <a:cs typeface="Times New Roman" panose="02020603050405020304" pitchFamily="18" charset="0"/>
              </a:rPr>
              <a:t>Identify and analyze possible constraints in RHIS data management processes</a:t>
            </a:r>
            <a:endParaRPr sz="4000" dirty="0">
              <a:cs typeface="Times New Roman" pitchFamily="18" charset="0"/>
            </a:endParaRPr>
          </a:p>
          <a:p>
            <a:pPr marR="330412" algn="r">
              <a:lnSpc>
                <a:spcPct val="95825"/>
              </a:lnSpc>
              <a:spcBef>
                <a:spcPts val="256"/>
              </a:spcBef>
            </a:pPr>
            <a:r>
              <a:rPr sz="1765" dirty="0">
                <a:solidFill>
                  <a:srgbClr val="FFFFFF"/>
                </a:solidFill>
                <a:latin typeface="Arial"/>
                <a:cs typeface="Arial"/>
              </a:rPr>
              <a:t>2</a:t>
            </a:r>
            <a:endParaRPr sz="1765" dirty="0">
              <a:latin typeface="Arial"/>
              <a:cs typeface="Arial"/>
            </a:endParaRPr>
          </a:p>
        </p:txBody>
      </p:sp>
      <p:sp>
        <p:nvSpPr>
          <p:cNvPr id="3" name="Text Placeholder 2">
            <a:extLst>
              <a:ext uri="{FF2B5EF4-FFF2-40B4-BE49-F238E27FC236}">
                <a16:creationId xmlns:a16="http://schemas.microsoft.com/office/drawing/2014/main" id="{0BFB4A2C-7ADD-4AF3-ADA5-ED489B1CEEF0}"/>
              </a:ext>
            </a:extLst>
          </p:cNvPr>
          <p:cNvSpPr>
            <a:spLocks noGrp="1"/>
          </p:cNvSpPr>
          <p:nvPr>
            <p:ph type="body" sz="quarter" idx="14"/>
          </p:nvPr>
        </p:nvSpPr>
        <p:spPr/>
        <p:txBody>
          <a:bodyPr/>
          <a:lstStyle/>
          <a:p>
            <a:r>
              <a:rPr lang="en-GB" b="1">
                <a:solidFill>
                  <a:schemeClr val="tx2"/>
                </a:solidFill>
                <a:cs typeface="Arial" panose="020B0604020202020204" pitchFamily="34" charset="0"/>
              </a:rPr>
              <a:t>Session 2 objectives</a:t>
            </a:r>
          </a:p>
        </p:txBody>
      </p:sp>
      <p:pic>
        <p:nvPicPr>
          <p:cNvPr id="4" name="Picture 3" descr="Logo, company name&#10;&#10;Description automatically generated">
            <a:extLst>
              <a:ext uri="{FF2B5EF4-FFF2-40B4-BE49-F238E27FC236}">
                <a16:creationId xmlns:a16="http://schemas.microsoft.com/office/drawing/2014/main" id="{0AEB6BC9-B937-480C-865C-3D6FE28425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Tree>
    <p:extLst>
      <p:ext uri="{BB962C8B-B14F-4D97-AF65-F5344CB8AC3E}">
        <p14:creationId xmlns:p14="http://schemas.microsoft.com/office/powerpoint/2010/main" val="158296869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38ED479-0D1D-4B3C-825D-C15A737E15D8}"/>
              </a:ext>
            </a:extLst>
          </p:cNvPr>
          <p:cNvGrpSpPr/>
          <p:nvPr/>
        </p:nvGrpSpPr>
        <p:grpSpPr>
          <a:xfrm>
            <a:off x="8417719" y="5817722"/>
            <a:ext cx="3591929" cy="976989"/>
            <a:chOff x="746470" y="5349743"/>
            <a:chExt cx="3591929" cy="976989"/>
          </a:xfrm>
        </p:grpSpPr>
        <p:pic>
          <p:nvPicPr>
            <p:cNvPr id="9" name="image2.jpeg">
              <a:extLst>
                <a:ext uri="{FF2B5EF4-FFF2-40B4-BE49-F238E27FC236}">
                  <a16:creationId xmlns:a16="http://schemas.microsoft.com/office/drawing/2014/main" id="{5FBFF0B5-5BA7-4388-AB16-49E1E8F9C9E6}"/>
                </a:ext>
              </a:extLst>
            </p:cNvPr>
            <p:cNvPicPr>
              <a:picLocks noChangeAspect="1"/>
            </p:cNvPicPr>
            <p:nvPr/>
          </p:nvPicPr>
          <p:blipFill>
            <a:blip r:embed="rId3" cstate="print"/>
            <a:stretch>
              <a:fillRect/>
            </a:stretch>
          </p:blipFill>
          <p:spPr>
            <a:xfrm>
              <a:off x="3084317" y="5994227"/>
              <a:ext cx="764642" cy="286785"/>
            </a:xfrm>
            <a:prstGeom prst="rect">
              <a:avLst/>
            </a:prstGeom>
          </p:spPr>
        </p:pic>
        <p:pic>
          <p:nvPicPr>
            <p:cNvPr id="10" name="Picture 9">
              <a:extLst>
                <a:ext uri="{FF2B5EF4-FFF2-40B4-BE49-F238E27FC236}">
                  <a16:creationId xmlns:a16="http://schemas.microsoft.com/office/drawing/2014/main" id="{24286A23-59F9-498E-8A45-F64670D6DAB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6795" y="5367643"/>
              <a:ext cx="528447" cy="505624"/>
            </a:xfrm>
            <a:prstGeom prst="rect">
              <a:avLst/>
            </a:prstGeom>
            <a:noFill/>
            <a:ln>
              <a:noFill/>
            </a:ln>
          </p:spPr>
        </p:pic>
        <p:pic>
          <p:nvPicPr>
            <p:cNvPr id="11" name="Picture 10" descr="A picture containing drawing&#10;&#10;Description automatically generated">
              <a:extLst>
                <a:ext uri="{FF2B5EF4-FFF2-40B4-BE49-F238E27FC236}">
                  <a16:creationId xmlns:a16="http://schemas.microsoft.com/office/drawing/2014/main" id="{7A7C2F8F-5669-4EB0-B0E9-8357D02C9EF6}"/>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r="63552"/>
            <a:stretch/>
          </p:blipFill>
          <p:spPr>
            <a:xfrm>
              <a:off x="746470" y="5349743"/>
              <a:ext cx="616448" cy="471014"/>
            </a:xfrm>
            <a:prstGeom prst="rect">
              <a:avLst/>
            </a:prstGeom>
          </p:spPr>
        </p:pic>
        <p:grpSp>
          <p:nvGrpSpPr>
            <p:cNvPr id="12" name="Group 11">
              <a:extLst>
                <a:ext uri="{FF2B5EF4-FFF2-40B4-BE49-F238E27FC236}">
                  <a16:creationId xmlns:a16="http://schemas.microsoft.com/office/drawing/2014/main" id="{94C76CB3-6089-41CB-BD8C-B1E94D98D2B5}"/>
                </a:ext>
              </a:extLst>
            </p:cNvPr>
            <p:cNvGrpSpPr/>
            <p:nvPr/>
          </p:nvGrpSpPr>
          <p:grpSpPr>
            <a:xfrm>
              <a:off x="1379129" y="5810401"/>
              <a:ext cx="1593590" cy="516331"/>
              <a:chOff x="6589664" y="1784941"/>
              <a:chExt cx="1727394" cy="559684"/>
            </a:xfrm>
          </p:grpSpPr>
          <p:pic>
            <p:nvPicPr>
              <p:cNvPr id="15" name="Picture 14">
                <a:extLst>
                  <a:ext uri="{FF2B5EF4-FFF2-40B4-BE49-F238E27FC236}">
                    <a16:creationId xmlns:a16="http://schemas.microsoft.com/office/drawing/2014/main" id="{E72D9322-4BB7-4537-93B6-BE8A4A6CD23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6589664" y="1860373"/>
                <a:ext cx="824437" cy="394948"/>
              </a:xfrm>
              <a:prstGeom prst="rect">
                <a:avLst/>
              </a:prstGeom>
            </p:spPr>
          </p:pic>
          <p:pic>
            <p:nvPicPr>
              <p:cNvPr id="16" name="Picture 15">
                <a:extLst>
                  <a:ext uri="{FF2B5EF4-FFF2-40B4-BE49-F238E27FC236}">
                    <a16:creationId xmlns:a16="http://schemas.microsoft.com/office/drawing/2014/main" id="{ECEB7A83-F3B3-46E8-A351-8E135B47CFBD}"/>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7437554" y="1784941"/>
                <a:ext cx="879504" cy="559684"/>
              </a:xfrm>
              <a:prstGeom prst="rect">
                <a:avLst/>
              </a:prstGeom>
            </p:spPr>
          </p:pic>
          <p:cxnSp>
            <p:nvCxnSpPr>
              <p:cNvPr id="17" name="Straight Connector 16">
                <a:extLst>
                  <a:ext uri="{FF2B5EF4-FFF2-40B4-BE49-F238E27FC236}">
                    <a16:creationId xmlns:a16="http://schemas.microsoft.com/office/drawing/2014/main" id="{CDC6D619-9C17-4BFF-90F3-6BEBACB5624F}"/>
                  </a:ext>
                </a:extLst>
              </p:cNvPr>
              <p:cNvCxnSpPr>
                <a:cxnSpLocks/>
              </p:cNvCxnSpPr>
              <p:nvPr userDrawn="1"/>
            </p:nvCxnSpPr>
            <p:spPr>
              <a:xfrm>
                <a:off x="7465266" y="1836561"/>
                <a:ext cx="0" cy="430980"/>
              </a:xfrm>
              <a:prstGeom prst="line">
                <a:avLst/>
              </a:prstGeom>
              <a:ln w="6350"/>
            </p:spPr>
            <p:style>
              <a:lnRef idx="3">
                <a:schemeClr val="dk1"/>
              </a:lnRef>
              <a:fillRef idx="0">
                <a:schemeClr val="dk1"/>
              </a:fillRef>
              <a:effectRef idx="2">
                <a:schemeClr val="dk1"/>
              </a:effectRef>
              <a:fontRef idx="minor">
                <a:schemeClr val="tx1"/>
              </a:fontRef>
            </p:style>
          </p:cxnSp>
        </p:grpSp>
        <p:pic>
          <p:nvPicPr>
            <p:cNvPr id="13" name="Picture 12" descr="A picture containing drawing&#10;&#10;Description automatically generated">
              <a:extLst>
                <a:ext uri="{FF2B5EF4-FFF2-40B4-BE49-F238E27FC236}">
                  <a16:creationId xmlns:a16="http://schemas.microsoft.com/office/drawing/2014/main" id="{6221EC60-01F4-4BF6-AAF6-4039686BCE7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472322" y="5467584"/>
              <a:ext cx="866077" cy="235332"/>
            </a:xfrm>
            <a:prstGeom prst="rect">
              <a:avLst/>
            </a:prstGeom>
          </p:spPr>
        </p:pic>
        <p:pic>
          <p:nvPicPr>
            <p:cNvPr id="14" name="Picture 13" descr="Text&#10;&#10;Description automatically generated">
              <a:extLst>
                <a:ext uri="{FF2B5EF4-FFF2-40B4-BE49-F238E27FC236}">
                  <a16:creationId xmlns:a16="http://schemas.microsoft.com/office/drawing/2014/main" id="{FB259461-FE5C-43D9-807E-57D8225B260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500447" y="5480337"/>
              <a:ext cx="1338945" cy="358837"/>
            </a:xfrm>
            <a:prstGeom prst="rect">
              <a:avLst/>
            </a:prstGeom>
          </p:spPr>
        </p:pic>
      </p:grpSp>
      <p:sp>
        <p:nvSpPr>
          <p:cNvPr id="22" name="Text Placeholder 2">
            <a:extLst>
              <a:ext uri="{FF2B5EF4-FFF2-40B4-BE49-F238E27FC236}">
                <a16:creationId xmlns:a16="http://schemas.microsoft.com/office/drawing/2014/main" id="{6CB2340C-5DFB-4E9E-887B-78AC6046C0A5}"/>
              </a:ext>
            </a:extLst>
          </p:cNvPr>
          <p:cNvSpPr>
            <a:spLocks noGrp="1"/>
          </p:cNvSpPr>
          <p:nvPr>
            <p:ph type="body" sz="quarter" idx="11"/>
          </p:nvPr>
        </p:nvSpPr>
        <p:spPr>
          <a:xfrm>
            <a:off x="4983662" y="2295269"/>
            <a:ext cx="6672055" cy="1163017"/>
          </a:xfrm>
        </p:spPr>
        <p:txBody>
          <a:bodyPr/>
          <a:lstStyle/>
          <a:p>
            <a:r>
              <a:rPr lang="en-US" sz="2800">
                <a:solidFill>
                  <a:schemeClr val="tx2"/>
                </a:solidFill>
              </a:rPr>
              <a:t>Training Session 10</a:t>
            </a:r>
          </a:p>
          <a:p>
            <a:endParaRPr lang="en-US" sz="2800"/>
          </a:p>
          <a:p>
            <a:endParaRPr lang="en-US" sz="2800"/>
          </a:p>
          <a:p>
            <a:endParaRPr lang="en-US" sz="1600"/>
          </a:p>
        </p:txBody>
      </p:sp>
      <p:grpSp>
        <p:nvGrpSpPr>
          <p:cNvPr id="18" name="Group 17">
            <a:extLst>
              <a:ext uri="{FF2B5EF4-FFF2-40B4-BE49-F238E27FC236}">
                <a16:creationId xmlns:a16="http://schemas.microsoft.com/office/drawing/2014/main" id="{27BE57A4-149A-4BC6-B072-F930D6E626AB}"/>
              </a:ext>
            </a:extLst>
          </p:cNvPr>
          <p:cNvGrpSpPr/>
          <p:nvPr/>
        </p:nvGrpSpPr>
        <p:grpSpPr>
          <a:xfrm>
            <a:off x="5049300" y="4144962"/>
            <a:ext cx="3124512" cy="1401022"/>
            <a:chOff x="10216053" y="0"/>
            <a:chExt cx="1981200" cy="849851"/>
          </a:xfrm>
        </p:grpSpPr>
        <p:sp>
          <p:nvSpPr>
            <p:cNvPr id="19" name="Rectangle 18">
              <a:extLst>
                <a:ext uri="{FF2B5EF4-FFF2-40B4-BE49-F238E27FC236}">
                  <a16:creationId xmlns:a16="http://schemas.microsoft.com/office/drawing/2014/main" id="{12FB4B72-41E8-4692-B913-AD0CC991C38E}"/>
                </a:ext>
              </a:extLst>
            </p:cNvPr>
            <p:cNvSpPr/>
            <p:nvPr/>
          </p:nvSpPr>
          <p:spPr>
            <a:xfrm>
              <a:off x="10216053" y="0"/>
              <a:ext cx="1981200" cy="849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Graphical user interface, application&#10;&#10;Description automatically generated">
              <a:extLst>
                <a:ext uri="{FF2B5EF4-FFF2-40B4-BE49-F238E27FC236}">
                  <a16:creationId xmlns:a16="http://schemas.microsoft.com/office/drawing/2014/main" id="{C3ECF0D7-03C1-4808-B376-1E57E97A1BF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61600" y="145751"/>
              <a:ext cx="1890106" cy="631114"/>
            </a:xfrm>
            <a:prstGeom prst="rect">
              <a:avLst/>
            </a:prstGeom>
            <a:ln>
              <a:noFill/>
            </a:ln>
          </p:spPr>
        </p:pic>
      </p:grpSp>
      <p:pic>
        <p:nvPicPr>
          <p:cNvPr id="4" name="Picture 3">
            <a:extLst>
              <a:ext uri="{FF2B5EF4-FFF2-40B4-BE49-F238E27FC236}">
                <a16:creationId xmlns:a16="http://schemas.microsoft.com/office/drawing/2014/main" id="{F53698C1-B978-427D-A881-B3AA34FB84DE}"/>
              </a:ext>
            </a:extLst>
          </p:cNvPr>
          <p:cNvPicPr>
            <a:picLocks noChangeAspect="1"/>
          </p:cNvPicPr>
          <p:nvPr/>
        </p:nvPicPr>
        <p:blipFill>
          <a:blip r:embed="rId11"/>
          <a:stretch>
            <a:fillRect/>
          </a:stretch>
        </p:blipFill>
        <p:spPr>
          <a:xfrm>
            <a:off x="5106450" y="2914709"/>
            <a:ext cx="4871755" cy="1168785"/>
          </a:xfrm>
          <a:prstGeom prst="rect">
            <a:avLst/>
          </a:prstGeom>
        </p:spPr>
      </p:pic>
      <p:pic>
        <p:nvPicPr>
          <p:cNvPr id="23" name="Picture 22">
            <a:extLst>
              <a:ext uri="{FF2B5EF4-FFF2-40B4-BE49-F238E27FC236}">
                <a16:creationId xmlns:a16="http://schemas.microsoft.com/office/drawing/2014/main" id="{7A91D595-442B-4970-B450-F853B01F3AB9}"/>
              </a:ext>
            </a:extLst>
          </p:cNvPr>
          <p:cNvPicPr>
            <a:picLocks noChangeAspect="1"/>
          </p:cNvPicPr>
          <p:nvPr/>
        </p:nvPicPr>
        <p:blipFill rotWithShape="1">
          <a:blip r:embed="rId12">
            <a:alphaModFix amt="42000"/>
          </a:blip>
          <a:srcRect l="1599"/>
          <a:stretch/>
        </p:blipFill>
        <p:spPr>
          <a:xfrm>
            <a:off x="4430110" y="0"/>
            <a:ext cx="7761890" cy="1756199"/>
          </a:xfrm>
          <a:prstGeom prst="rect">
            <a:avLst/>
          </a:prstGeom>
        </p:spPr>
      </p:pic>
      <p:sp>
        <p:nvSpPr>
          <p:cNvPr id="24" name="TextBox 23">
            <a:extLst>
              <a:ext uri="{FF2B5EF4-FFF2-40B4-BE49-F238E27FC236}">
                <a16:creationId xmlns:a16="http://schemas.microsoft.com/office/drawing/2014/main" id="{776EEBF1-15B8-4F11-8C52-D232F29C99B9}"/>
              </a:ext>
            </a:extLst>
          </p:cNvPr>
          <p:cNvSpPr txBox="1"/>
          <p:nvPr/>
        </p:nvSpPr>
        <p:spPr>
          <a:xfrm>
            <a:off x="816976" y="3083133"/>
            <a:ext cx="3211906" cy="21236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D23900"/>
                </a:solidFill>
                <a:effectLst/>
                <a:uLnTx/>
                <a:uFillTx/>
                <a:latin typeface="Arial" panose="020B0604020202020204" pitchFamily="34" charset="0"/>
                <a:ea typeface="+mn-ea"/>
                <a:cs typeface="Arial" panose="020B0604020202020204" pitchFamily="34" charset="0"/>
              </a:rPr>
              <a:t>EN-MINI Tools</a:t>
            </a:r>
          </a:p>
          <a:p>
            <a:pPr lvl="0" defTabSz="914400">
              <a:defRPr/>
            </a:pPr>
            <a:r>
              <a:rPr lang="en-GB" sz="2000" b="1" dirty="0">
                <a:solidFill>
                  <a:srgbClr val="D23900"/>
                </a:solidFill>
                <a:latin typeface="Arial" panose="020B0604020202020204" pitchFamily="34" charset="0"/>
                <a:ea typeface="Calibri" panose="020F0502020204030204" pitchFamily="34" charset="0"/>
                <a:cs typeface="Arial" panose="020B0604020202020204" pitchFamily="34" charset="0"/>
              </a:rPr>
              <a:t>E</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very </a:t>
            </a:r>
            <a:r>
              <a:rPr lang="en-GB" sz="2000" b="1" dirty="0" err="1">
                <a:solidFill>
                  <a:srgbClr val="D23900"/>
                </a:solidFill>
                <a:latin typeface="Arial" panose="020B0604020202020204" pitchFamily="34" charset="0"/>
                <a:cs typeface="Arial" panose="020B0604020202020204" pitchFamily="34" charset="0"/>
              </a:rPr>
              <a:t>N</a:t>
            </a:r>
            <a:r>
              <a:rPr lang="en-GB" sz="2000" dirty="0" err="1">
                <a:solidFill>
                  <a:prstClr val="black"/>
                </a:solidFill>
                <a:latin typeface="Arial" panose="020B0604020202020204" pitchFamily="34" charset="0"/>
                <a:ea typeface="Calibri" panose="020F0502020204030204" pitchFamily="34" charset="0"/>
                <a:cs typeface="Arial" panose="020B0604020202020204" pitchFamily="34" charset="0"/>
              </a:rPr>
              <a:t>ewborn</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 – </a:t>
            </a:r>
            <a:r>
              <a:rPr lang="en-GB" sz="2000" b="1" dirty="0">
                <a:solidFill>
                  <a:srgbClr val="D23900"/>
                </a:solidFill>
                <a:latin typeface="Arial" panose="020B0604020202020204" pitchFamily="34" charset="0"/>
                <a:cs typeface="Arial" panose="020B0604020202020204" pitchFamily="34" charset="0"/>
              </a:rPr>
              <a:t>M</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easurement </a:t>
            </a:r>
            <a:b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GB" sz="2000" b="1" dirty="0">
                <a:solidFill>
                  <a:srgbClr val="D23900"/>
                </a:solidFill>
                <a:latin typeface="Arial" panose="020B0604020202020204" pitchFamily="34" charset="0"/>
                <a:cs typeface="Arial" panose="020B0604020202020204" pitchFamily="34" charset="0"/>
              </a:rPr>
              <a:t>I</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mprovement for </a:t>
            </a:r>
            <a:b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GB" sz="2000" b="1" dirty="0" err="1">
                <a:solidFill>
                  <a:srgbClr val="D23900"/>
                </a:solidFill>
                <a:latin typeface="Arial" panose="020B0604020202020204" pitchFamily="34" charset="0"/>
                <a:cs typeface="Arial" panose="020B0604020202020204" pitchFamily="34" charset="0"/>
              </a:rPr>
              <a:t>N</a:t>
            </a:r>
            <a:r>
              <a:rPr lang="en-GB" sz="2000" dirty="0" err="1">
                <a:solidFill>
                  <a:prstClr val="black"/>
                </a:solidFill>
                <a:latin typeface="Arial" panose="020B0604020202020204" pitchFamily="34" charset="0"/>
                <a:ea typeface="Calibri" panose="020F0502020204030204" pitchFamily="34" charset="0"/>
                <a:cs typeface="Arial" panose="020B0604020202020204" pitchFamily="34" charset="0"/>
              </a:rPr>
              <a:t>ewborn</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 and stillbirth </a:t>
            </a:r>
            <a:r>
              <a:rPr lang="en-GB" sz="2000" b="1" dirty="0">
                <a:solidFill>
                  <a:srgbClr val="D23900"/>
                </a:solidFill>
                <a:latin typeface="Arial" panose="020B0604020202020204" pitchFamily="34" charset="0"/>
                <a:cs typeface="Arial" panose="020B0604020202020204" pitchFamily="34" charset="0"/>
              </a:rPr>
              <a:t>I</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ndicators  </a:t>
            </a:r>
            <a:endParaRPr kumimoji="0" lang="en-GB" sz="200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26" name="Picture 25" descr="Logo, company name&#10;&#10;Description automatically generated">
            <a:extLst>
              <a:ext uri="{FF2B5EF4-FFF2-40B4-BE49-F238E27FC236}">
                <a16:creationId xmlns:a16="http://schemas.microsoft.com/office/drawing/2014/main" id="{F377F8DE-CD99-4EB6-B718-01066C1F5AAA}"/>
              </a:ext>
            </a:extLst>
          </p:cNvPr>
          <p:cNvPicPr>
            <a:picLocks noChangeAspect="1"/>
          </p:cNvPicPr>
          <p:nvPr/>
        </p:nvPicPr>
        <p:blipFill>
          <a:blip r:embed="rId13"/>
          <a:stretch>
            <a:fillRect/>
          </a:stretch>
        </p:blipFill>
        <p:spPr>
          <a:xfrm>
            <a:off x="1582623" y="1369665"/>
            <a:ext cx="1444819" cy="1394521"/>
          </a:xfrm>
          <a:prstGeom prst="rect">
            <a:avLst/>
          </a:prstGeom>
        </p:spPr>
      </p:pic>
    </p:spTree>
    <p:extLst>
      <p:ext uri="{BB962C8B-B14F-4D97-AF65-F5344CB8AC3E}">
        <p14:creationId xmlns:p14="http://schemas.microsoft.com/office/powerpoint/2010/main" val="71871252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3F6CE4C-1766-4011-85DE-A09E8E018614}"/>
              </a:ext>
            </a:extLst>
          </p:cNvPr>
          <p:cNvSpPr txBox="1">
            <a:spLocks/>
          </p:cNvSpPr>
          <p:nvPr/>
        </p:nvSpPr>
        <p:spPr>
          <a:xfrm>
            <a:off x="926956" y="1181463"/>
            <a:ext cx="9107055" cy="83721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69BC9E"/>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b="1" dirty="0">
                <a:solidFill>
                  <a:schemeClr val="tx2"/>
                </a:solidFill>
                <a:latin typeface="Arial" panose="020B0604020202020204" pitchFamily="34" charset="0"/>
                <a:cs typeface="Arial" panose="020B0604020202020204" pitchFamily="34" charset="0"/>
              </a:rPr>
              <a:t>Session 10 plan </a:t>
            </a:r>
          </a:p>
        </p:txBody>
      </p:sp>
      <p:grpSp>
        <p:nvGrpSpPr>
          <p:cNvPr id="6" name="Group 5">
            <a:extLst>
              <a:ext uri="{FF2B5EF4-FFF2-40B4-BE49-F238E27FC236}">
                <a16:creationId xmlns:a16="http://schemas.microsoft.com/office/drawing/2014/main" id="{A8FA21D8-7358-466A-845E-5C69C1E83C1F}"/>
              </a:ext>
            </a:extLst>
          </p:cNvPr>
          <p:cNvGrpSpPr/>
          <p:nvPr/>
        </p:nvGrpSpPr>
        <p:grpSpPr>
          <a:xfrm>
            <a:off x="9162746" y="-1"/>
            <a:ext cx="3034507" cy="1301675"/>
            <a:chOff x="10216053" y="0"/>
            <a:chExt cx="1981200" cy="849851"/>
          </a:xfrm>
        </p:grpSpPr>
        <p:sp>
          <p:nvSpPr>
            <p:cNvPr id="7" name="Rectangle 6">
              <a:extLst>
                <a:ext uri="{FF2B5EF4-FFF2-40B4-BE49-F238E27FC236}">
                  <a16:creationId xmlns:a16="http://schemas.microsoft.com/office/drawing/2014/main" id="{1D0EF52B-FE28-43F0-9406-9348747DF12B}"/>
                </a:ext>
              </a:extLst>
            </p:cNvPr>
            <p:cNvSpPr/>
            <p:nvPr/>
          </p:nvSpPr>
          <p:spPr>
            <a:xfrm>
              <a:off x="10216053" y="0"/>
              <a:ext cx="1981200" cy="849851"/>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Graphical user interface, application&#10;&#10;Description automatically generated">
              <a:extLst>
                <a:ext uri="{FF2B5EF4-FFF2-40B4-BE49-F238E27FC236}">
                  <a16:creationId xmlns:a16="http://schemas.microsoft.com/office/drawing/2014/main" id="{4B6749EC-03A7-462F-BB21-E6E5B013EF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1600" y="145751"/>
              <a:ext cx="1890106" cy="631114"/>
            </a:xfrm>
            <a:prstGeom prst="rect">
              <a:avLst/>
            </a:prstGeom>
            <a:ln>
              <a:noFill/>
            </a:ln>
          </p:spPr>
        </p:pic>
      </p:grpSp>
      <p:graphicFrame>
        <p:nvGraphicFramePr>
          <p:cNvPr id="8" name="Table 7">
            <a:extLst>
              <a:ext uri="{FF2B5EF4-FFF2-40B4-BE49-F238E27FC236}">
                <a16:creationId xmlns:a16="http://schemas.microsoft.com/office/drawing/2014/main" id="{0F1DA1F6-483E-78AC-DDC5-EFC95F87991D}"/>
              </a:ext>
            </a:extLst>
          </p:cNvPr>
          <p:cNvGraphicFramePr>
            <a:graphicFrameLocks noGrp="1"/>
          </p:cNvGraphicFramePr>
          <p:nvPr>
            <p:extLst>
              <p:ext uri="{D42A27DB-BD31-4B8C-83A1-F6EECF244321}">
                <p14:modId xmlns:p14="http://schemas.microsoft.com/office/powerpoint/2010/main" val="4123259369"/>
              </p:ext>
            </p:extLst>
          </p:nvPr>
        </p:nvGraphicFramePr>
        <p:xfrm>
          <a:off x="964534" y="1741348"/>
          <a:ext cx="10609516" cy="4641832"/>
        </p:xfrm>
        <a:graphic>
          <a:graphicData uri="http://schemas.openxmlformats.org/drawingml/2006/table">
            <a:tbl>
              <a:tblPr/>
              <a:tblGrid>
                <a:gridCol w="1539909">
                  <a:extLst>
                    <a:ext uri="{9D8B030D-6E8A-4147-A177-3AD203B41FA5}">
                      <a16:colId xmlns:a16="http://schemas.microsoft.com/office/drawing/2014/main" val="1741868681"/>
                    </a:ext>
                  </a:extLst>
                </a:gridCol>
                <a:gridCol w="4760993">
                  <a:extLst>
                    <a:ext uri="{9D8B030D-6E8A-4147-A177-3AD203B41FA5}">
                      <a16:colId xmlns:a16="http://schemas.microsoft.com/office/drawing/2014/main" val="1100826214"/>
                    </a:ext>
                  </a:extLst>
                </a:gridCol>
                <a:gridCol w="4308614">
                  <a:extLst>
                    <a:ext uri="{9D8B030D-6E8A-4147-A177-3AD203B41FA5}">
                      <a16:colId xmlns:a16="http://schemas.microsoft.com/office/drawing/2014/main" val="19149096"/>
                    </a:ext>
                  </a:extLst>
                </a:gridCol>
              </a:tblGrid>
              <a:tr h="461466">
                <a:tc>
                  <a:txBody>
                    <a:bodyPr/>
                    <a:lstStyle/>
                    <a:p>
                      <a:pPr marL="0" marR="0">
                        <a:lnSpc>
                          <a:spcPct val="107000"/>
                        </a:lnSpc>
                        <a:spcBef>
                          <a:spcPts val="300"/>
                        </a:spcBef>
                        <a:spcAft>
                          <a:spcPts val="300"/>
                        </a:spcAft>
                      </a:pPr>
                      <a:r>
                        <a:rPr lang="en-US" sz="14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Time</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E4749"/>
                    </a:solidFill>
                  </a:tcPr>
                </a:tc>
                <a:tc>
                  <a:txBody>
                    <a:bodyPr/>
                    <a:lstStyle/>
                    <a:p>
                      <a:pPr marL="0" marR="0">
                        <a:lnSpc>
                          <a:spcPct val="107000"/>
                        </a:lnSpc>
                        <a:spcBef>
                          <a:spcPts val="300"/>
                        </a:spcBef>
                        <a:spcAft>
                          <a:spcPts val="300"/>
                        </a:spcAft>
                      </a:pPr>
                      <a:r>
                        <a:rPr lang="en-US" sz="14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Title and Description</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E4749"/>
                    </a:solidFill>
                  </a:tcPr>
                </a:tc>
                <a:tc>
                  <a:txBody>
                    <a:bodyPr/>
                    <a:lstStyle/>
                    <a:p>
                      <a:pPr marL="0" marR="0">
                        <a:lnSpc>
                          <a:spcPct val="107000"/>
                        </a:lnSpc>
                        <a:spcBef>
                          <a:spcPts val="300"/>
                        </a:spcBef>
                        <a:spcAft>
                          <a:spcPts val="300"/>
                        </a:spcAft>
                      </a:pPr>
                      <a:r>
                        <a:rPr lang="en-US" sz="14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Methods</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E4749"/>
                    </a:solidFill>
                  </a:tcPr>
                </a:tc>
                <a:extLst>
                  <a:ext uri="{0D108BD9-81ED-4DB2-BD59-A6C34878D82A}">
                    <a16:rowId xmlns:a16="http://schemas.microsoft.com/office/drawing/2014/main" val="3052212931"/>
                  </a:ext>
                </a:extLst>
              </a:tr>
              <a:tr h="1525754">
                <a:tc>
                  <a:txBody>
                    <a:bodyPr/>
                    <a:lstStyle/>
                    <a:p>
                      <a:pPr marL="0" marR="0">
                        <a:lnSpc>
                          <a:spcPct val="107000"/>
                        </a:lnSpc>
                        <a:spcBef>
                          <a:spcPts val="300"/>
                        </a:spcBef>
                        <a:spcAft>
                          <a:spcPts val="300"/>
                        </a:spcAft>
                      </a:pPr>
                      <a:r>
                        <a:rPr lang="en-US" sz="1400" spc="-5">
                          <a:solidFill>
                            <a:srgbClr val="000000"/>
                          </a:solidFill>
                          <a:effectLst/>
                          <a:latin typeface="Arial" panose="020B0604020202020204" pitchFamily="34" charset="0"/>
                          <a:ea typeface="Futura LT Pro"/>
                          <a:cs typeface="Futura LT Pro"/>
                        </a:rPr>
                        <a:t>10 minutes </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400" b="1" spc="-5">
                          <a:solidFill>
                            <a:srgbClr val="000000"/>
                          </a:solidFill>
                          <a:effectLst/>
                          <a:latin typeface="Arial" panose="020B0604020202020204" pitchFamily="34" charset="0"/>
                          <a:ea typeface="Futura LT Pro"/>
                          <a:cs typeface="Futura LT Pro"/>
                        </a:rPr>
                        <a:t>Electronic RHIS Assessment EN-MINI-PRISM Tool 3</a:t>
                      </a:r>
                      <a:endParaRPr lang="en-US" sz="1400" spc="-5">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400" b="1" spc="-5">
                          <a:solidFill>
                            <a:srgbClr val="000000"/>
                          </a:solidFill>
                          <a:effectLst/>
                          <a:latin typeface="Arial" panose="020B0604020202020204" pitchFamily="34" charset="0"/>
                          <a:ea typeface="Futura LT Pro"/>
                          <a:cs typeface="Futura LT Pro"/>
                        </a:rPr>
                        <a:t>Activity 1: Presentation </a:t>
                      </a:r>
                      <a:endParaRPr lang="en-US" sz="1400" spc="-5">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400" spc="-5">
                          <a:solidFill>
                            <a:srgbClr val="000000"/>
                          </a:solidFill>
                          <a:effectLst/>
                          <a:latin typeface="Arial" panose="020B0604020202020204" pitchFamily="34" charset="0"/>
                          <a:ea typeface="Futura LT Pro"/>
                          <a:cs typeface="Futura LT Pro"/>
                        </a:rPr>
                        <a:t>Present the structure and purpose of the Electronic RHIS Assessment EN-MINI-PRISM Tool 3</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rowSpan="3">
                  <a:txBody>
                    <a:bodyPr/>
                    <a:lstStyle/>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Lecture, present </a:t>
                      </a: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EN-MINI-PRISM Training Slide set session 10</a:t>
                      </a:r>
                    </a:p>
                    <a:p>
                      <a:pPr marL="0" marR="0">
                        <a:lnSpc>
                          <a:spcPct val="107000"/>
                        </a:lnSpc>
                        <a:spcBef>
                          <a:spcPts val="300"/>
                        </a:spcBef>
                        <a:spcAft>
                          <a:spcPts val="300"/>
                        </a:spcAft>
                      </a:pPr>
                      <a:endParaRPr lang="en-US" sz="1400" spc="-5" dirty="0">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Discussion, Q&amp;A </a:t>
                      </a:r>
                    </a:p>
                    <a:p>
                      <a:pPr marL="0" marR="0">
                        <a:lnSpc>
                          <a:spcPct val="107000"/>
                        </a:lnSpc>
                        <a:spcBef>
                          <a:spcPts val="300"/>
                        </a:spcBef>
                        <a:spcAft>
                          <a:spcPts val="300"/>
                        </a:spcAft>
                      </a:pPr>
                      <a:endParaRPr lang="en-US" sz="1400" spc="-5" dirty="0">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EN-MINI-PRISM Digital Version </a:t>
                      </a:r>
                      <a:r>
                        <a:rPr lang="en-US" sz="1400" spc="-5" dirty="0" err="1">
                          <a:solidFill>
                            <a:srgbClr val="000000"/>
                          </a:solidFill>
                          <a:effectLst/>
                          <a:latin typeface="Arial" panose="020B0604020202020204" pitchFamily="34" charset="0"/>
                          <a:ea typeface="Futura LT Pro"/>
                          <a:cs typeface="Futura LT Pro"/>
                        </a:rPr>
                        <a:t>SurveyCTO</a:t>
                      </a:r>
                      <a:r>
                        <a:rPr lang="en-US" sz="1400" spc="-5" dirty="0">
                          <a:solidFill>
                            <a:srgbClr val="000000"/>
                          </a:solidFill>
                          <a:effectLst/>
                          <a:latin typeface="Arial" panose="020B0604020202020204" pitchFamily="34" charset="0"/>
                          <a:ea typeface="Futura LT Pro"/>
                          <a:cs typeface="Futura LT Pro"/>
                        </a:rPr>
                        <a:t> forms</a:t>
                      </a:r>
                    </a:p>
                    <a:p>
                      <a:pPr marL="0" marR="0">
                        <a:lnSpc>
                          <a:spcPct val="107000"/>
                        </a:lnSpc>
                        <a:spcBef>
                          <a:spcPts val="300"/>
                        </a:spcBef>
                        <a:spcAft>
                          <a:spcPts val="300"/>
                        </a:spcAft>
                      </a:pPr>
                      <a:endParaRPr lang="en-US" sz="1400" spc="-5" dirty="0">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Handouts:</a:t>
                      </a: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EN-MINI-PRISM Training Manual</a:t>
                      </a: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EN-MINI-</a:t>
                      </a:r>
                      <a:r>
                        <a:rPr lang="en-US" sz="1400" spc="-5" dirty="0" err="1">
                          <a:solidFill>
                            <a:srgbClr val="000000"/>
                          </a:solidFill>
                          <a:effectLst/>
                          <a:latin typeface="Arial" panose="020B0604020202020204" pitchFamily="34" charset="0"/>
                          <a:ea typeface="Futura LT Pro"/>
                          <a:cs typeface="Futura LT Pro"/>
                        </a:rPr>
                        <a:t>PRISMTraining</a:t>
                      </a:r>
                      <a:r>
                        <a:rPr lang="en-US" sz="1400" spc="-5" dirty="0">
                          <a:solidFill>
                            <a:srgbClr val="000000"/>
                          </a:solidFill>
                          <a:effectLst/>
                          <a:latin typeface="Arial" panose="020B0604020202020204" pitchFamily="34" charset="0"/>
                          <a:ea typeface="Futura LT Pro"/>
                          <a:cs typeface="Futura LT Pro"/>
                        </a:rPr>
                        <a:t> Slide set</a:t>
                      </a: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EN-MINI-PRISM Paper version Tools 1–6</a:t>
                      </a: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and/or </a:t>
                      </a: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EN-MINI-PRISM Paper version individual Tool 3</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118170724"/>
                  </a:ext>
                </a:extLst>
              </a:tr>
              <a:tr h="1796250">
                <a:tc>
                  <a:txBody>
                    <a:bodyPr/>
                    <a:lstStyle/>
                    <a:p>
                      <a:pPr marL="0" marR="0">
                        <a:lnSpc>
                          <a:spcPct val="107000"/>
                        </a:lnSpc>
                        <a:spcBef>
                          <a:spcPts val="300"/>
                        </a:spcBef>
                        <a:spcAft>
                          <a:spcPts val="300"/>
                        </a:spcAft>
                      </a:pPr>
                      <a:r>
                        <a:rPr lang="en-US" sz="1400" spc="-5">
                          <a:solidFill>
                            <a:srgbClr val="000000"/>
                          </a:solidFill>
                          <a:effectLst/>
                          <a:latin typeface="Arial" panose="020B0604020202020204" pitchFamily="34" charset="0"/>
                          <a:ea typeface="Futura LT Pro"/>
                          <a:cs typeface="Futura LT Pro"/>
                        </a:rPr>
                        <a:t>70 minutes</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400" b="1" spc="-5">
                          <a:solidFill>
                            <a:srgbClr val="000000"/>
                          </a:solidFill>
                          <a:effectLst/>
                          <a:latin typeface="Arial" panose="020B0604020202020204" pitchFamily="34" charset="0"/>
                          <a:ea typeface="Futura LT Pro"/>
                          <a:cs typeface="Futura LT Pro"/>
                        </a:rPr>
                        <a:t>Activity 2: Practice tool filling </a:t>
                      </a:r>
                      <a:endParaRPr lang="en-US" sz="1400" spc="-5">
                        <a:solidFill>
                          <a:srgbClr val="000000"/>
                        </a:solidFill>
                        <a:effectLst/>
                        <a:latin typeface="Arial" panose="020B0604020202020204" pitchFamily="34" charset="0"/>
                        <a:ea typeface="Futura LT Pro"/>
                        <a:cs typeface="Futura LT Pro"/>
                      </a:endParaRP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400" spc="-5">
                          <a:solidFill>
                            <a:srgbClr val="000000"/>
                          </a:solidFill>
                          <a:effectLst/>
                          <a:latin typeface="Arial" panose="020B0604020202020204" pitchFamily="34" charset="0"/>
                          <a:ea typeface="Futura LT Pro"/>
                          <a:cs typeface="Futura LT Pro"/>
                        </a:rPr>
                        <a:t>Using mobile device of choice for data collection, work through each question in detail and practice entering the data </a:t>
                      </a: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400" spc="-5">
                          <a:solidFill>
                            <a:srgbClr val="000000"/>
                          </a:solidFill>
                          <a:effectLst/>
                          <a:latin typeface="Arial" panose="020B0604020202020204" pitchFamily="34" charset="0"/>
                          <a:ea typeface="Futura LT Pro"/>
                          <a:cs typeface="Futura LT Pro"/>
                        </a:rPr>
                        <a:t>Make notes on your paper copy </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1930406982"/>
                  </a:ext>
                </a:extLst>
              </a:tr>
              <a:tr h="858362">
                <a:tc>
                  <a:txBody>
                    <a:bodyPr/>
                    <a:lstStyle/>
                    <a:p>
                      <a:pPr marL="0" marR="0">
                        <a:lnSpc>
                          <a:spcPct val="107000"/>
                        </a:lnSpc>
                        <a:spcBef>
                          <a:spcPts val="300"/>
                        </a:spcBef>
                        <a:spcAft>
                          <a:spcPts val="300"/>
                        </a:spcAft>
                      </a:pPr>
                      <a:r>
                        <a:rPr lang="en-US" sz="1400" spc="-5">
                          <a:solidFill>
                            <a:srgbClr val="000000"/>
                          </a:solidFill>
                          <a:effectLst/>
                          <a:latin typeface="Arial" panose="020B0604020202020204" pitchFamily="34" charset="0"/>
                          <a:ea typeface="Futura LT Pro"/>
                          <a:cs typeface="Futura LT Pro"/>
                        </a:rPr>
                        <a:t>10 minutes</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400" b="1" spc="-5" dirty="0">
                          <a:solidFill>
                            <a:srgbClr val="000000"/>
                          </a:solidFill>
                          <a:effectLst/>
                          <a:latin typeface="Arial" panose="020B0604020202020204" pitchFamily="34" charset="0"/>
                          <a:ea typeface="Futura LT Pro"/>
                          <a:cs typeface="Futura LT Pro"/>
                        </a:rPr>
                        <a:t>Activity 3: Discussion </a:t>
                      </a:r>
                      <a:endParaRPr lang="en-US" sz="1400" spc="-5" dirty="0">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Facilitated discussion with Q&amp;A</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2900765091"/>
                  </a:ext>
                </a:extLst>
              </a:tr>
            </a:tbl>
          </a:graphicData>
        </a:graphic>
      </p:graphicFrame>
    </p:spTree>
    <p:extLst>
      <p:ext uri="{BB962C8B-B14F-4D97-AF65-F5344CB8AC3E}">
        <p14:creationId xmlns:p14="http://schemas.microsoft.com/office/powerpoint/2010/main" val="61238847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733652-41BB-4337-A53F-6BB59D5695C0}"/>
              </a:ext>
            </a:extLst>
          </p:cNvPr>
          <p:cNvSpPr>
            <a:spLocks noGrp="1"/>
          </p:cNvSpPr>
          <p:nvPr>
            <p:ph type="body" sz="quarter" idx="11"/>
          </p:nvPr>
        </p:nvSpPr>
        <p:spPr>
          <a:xfrm>
            <a:off x="4297861" y="2481362"/>
            <a:ext cx="7184165" cy="1895276"/>
          </a:xfrm>
        </p:spPr>
        <p:txBody>
          <a:bodyPr/>
          <a:lstStyle/>
          <a:p>
            <a:r>
              <a:rPr lang="en-US" sz="2800" dirty="0">
                <a:solidFill>
                  <a:schemeClr val="tx2"/>
                </a:solidFill>
              </a:rPr>
              <a:t>Session 10, Activity 1</a:t>
            </a:r>
          </a:p>
          <a:p>
            <a:r>
              <a:rPr lang="en-US" sz="4400" dirty="0">
                <a:solidFill>
                  <a:schemeClr val="tx2"/>
                </a:solidFill>
              </a:rPr>
              <a:t>Presentation</a:t>
            </a:r>
          </a:p>
          <a:p>
            <a:endParaRPr lang="en-GB" sz="4000" dirty="0">
              <a:solidFill>
                <a:schemeClr val="tx2"/>
              </a:solidFill>
              <a:cs typeface="Arial" panose="020B0604020202020204" pitchFamily="34" charset="0"/>
            </a:endParaRPr>
          </a:p>
        </p:txBody>
      </p:sp>
      <p:pic>
        <p:nvPicPr>
          <p:cNvPr id="3" name="Picture 2" descr="Logo, company name&#10;&#10;Description automatically generated">
            <a:extLst>
              <a:ext uri="{FF2B5EF4-FFF2-40B4-BE49-F238E27FC236}">
                <a16:creationId xmlns:a16="http://schemas.microsoft.com/office/drawing/2014/main" id="{3D4ABD68-98C8-487E-BEAF-7A126032F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3272" y="0"/>
            <a:ext cx="1118728" cy="1048395"/>
          </a:xfrm>
          <a:prstGeom prst="rect">
            <a:avLst/>
          </a:prstGeom>
        </p:spPr>
      </p:pic>
    </p:spTree>
    <p:extLst>
      <p:ext uri="{BB962C8B-B14F-4D97-AF65-F5344CB8AC3E}">
        <p14:creationId xmlns:p14="http://schemas.microsoft.com/office/powerpoint/2010/main" val="253751535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D74CEA0-5A67-4574-9C36-59C23FBECEDB}"/>
              </a:ext>
            </a:extLst>
          </p:cNvPr>
          <p:cNvSpPr>
            <a:spLocks noGrp="1"/>
          </p:cNvSpPr>
          <p:nvPr>
            <p:ph type="body" sz="quarter" idx="14"/>
          </p:nvPr>
        </p:nvSpPr>
        <p:spPr>
          <a:xfrm>
            <a:off x="542531" y="1819176"/>
            <a:ext cx="6355226" cy="837214"/>
          </a:xfrm>
        </p:spPr>
        <p:txBody>
          <a:bodyPr/>
          <a:lstStyle/>
          <a:p>
            <a:r>
              <a:rPr lang="en-US" dirty="0">
                <a:solidFill>
                  <a:schemeClr val="tx2"/>
                </a:solidFill>
              </a:rPr>
              <a:t>Electronic RHIS Assessment EN-MINI-PRISM Tool 3</a:t>
            </a:r>
          </a:p>
          <a:p>
            <a:endParaRPr lang="en-GB" dirty="0"/>
          </a:p>
        </p:txBody>
      </p:sp>
      <p:graphicFrame>
        <p:nvGraphicFramePr>
          <p:cNvPr id="15" name="Table 15">
            <a:extLst>
              <a:ext uri="{FF2B5EF4-FFF2-40B4-BE49-F238E27FC236}">
                <a16:creationId xmlns:a16="http://schemas.microsoft.com/office/drawing/2014/main" id="{D97798FE-F2BF-4135-963A-CD6D119914F3}"/>
              </a:ext>
            </a:extLst>
          </p:cNvPr>
          <p:cNvGraphicFramePr>
            <a:graphicFrameLocks noGrp="1"/>
          </p:cNvGraphicFramePr>
          <p:nvPr>
            <p:extLst>
              <p:ext uri="{D42A27DB-BD31-4B8C-83A1-F6EECF244321}">
                <p14:modId xmlns:p14="http://schemas.microsoft.com/office/powerpoint/2010/main" val="2578433319"/>
              </p:ext>
            </p:extLst>
          </p:nvPr>
        </p:nvGraphicFramePr>
        <p:xfrm>
          <a:off x="431825" y="3785321"/>
          <a:ext cx="11328349" cy="2743200"/>
        </p:xfrm>
        <a:graphic>
          <a:graphicData uri="http://schemas.openxmlformats.org/drawingml/2006/table">
            <a:tbl>
              <a:tblPr firstRow="1" bandRow="1">
                <a:tableStyleId>{5C22544A-7EE6-4342-B048-85BDC9FD1C3A}</a:tableStyleId>
              </a:tblPr>
              <a:tblGrid>
                <a:gridCol w="3771425">
                  <a:extLst>
                    <a:ext uri="{9D8B030D-6E8A-4147-A177-3AD203B41FA5}">
                      <a16:colId xmlns:a16="http://schemas.microsoft.com/office/drawing/2014/main" val="3886583889"/>
                    </a:ext>
                  </a:extLst>
                </a:gridCol>
                <a:gridCol w="7556924">
                  <a:extLst>
                    <a:ext uri="{9D8B030D-6E8A-4147-A177-3AD203B41FA5}">
                      <a16:colId xmlns:a16="http://schemas.microsoft.com/office/drawing/2014/main" val="1970532488"/>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0" kern="1200" dirty="0">
                          <a:solidFill>
                            <a:schemeClr val="tx1"/>
                          </a:solidFill>
                          <a:latin typeface="Arial" panose="020B0604020202020204" pitchFamily="34" charset="0"/>
                          <a:ea typeface="+mn-ea"/>
                          <a:cs typeface="Arial" panose="020B0604020202020204" pitchFamily="34" charset="0"/>
                        </a:rPr>
                        <a:t>Uses</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dirty="0">
                          <a:solidFill>
                            <a:srgbClr val="323130"/>
                          </a:solidFill>
                          <a:effectLst/>
                          <a:latin typeface="Arial" panose="020B0604020202020204" pitchFamily="34" charset="0"/>
                          <a:cs typeface="Arial" panose="020B0604020202020204" pitchFamily="34" charset="0"/>
                        </a:rPr>
                        <a:t>Examines functionality and user-friendliness of technology for generating, processing, analyzing, and using routine health data</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17875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i="0" kern="1200" dirty="0">
                          <a:solidFill>
                            <a:schemeClr val="tx1"/>
                          </a:solidFill>
                          <a:latin typeface="Arial" panose="020B0604020202020204" pitchFamily="34" charset="0"/>
                          <a:ea typeface="+mn-ea"/>
                          <a:cs typeface="Arial" panose="020B0604020202020204" pitchFamily="34" charset="0"/>
                        </a:rPr>
                        <a:t>Users</a:t>
                      </a:r>
                      <a:endParaRPr lang="en-US" sz="2400" b="1" i="0" kern="1200" dirty="0">
                        <a:solidFill>
                          <a:schemeClr val="tx1"/>
                        </a:solidFill>
                        <a:latin typeface="Arial" panose="020B0604020202020204" pitchFamily="34" charset="0"/>
                        <a:ea typeface="+mn-ea"/>
                        <a:cs typeface="Arial" panose="020B0604020202020204" pitchFamily="34" charset="0"/>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323130"/>
                          </a:solidFill>
                          <a:latin typeface="Arial" panose="020B0604020202020204" pitchFamily="34" charset="0"/>
                          <a:cs typeface="Arial" panose="020B0604020202020204" pitchFamily="34" charset="0"/>
                        </a:rPr>
                        <a:t>Teams of newborn program stakeholders, and RHIS technical experts and national/subnational policymakers working to improve newborn data for action</a:t>
                      </a:r>
                      <a:endParaRPr lang="en-GB" sz="2400" dirty="0">
                        <a:latin typeface="Arial" panose="020B0604020202020204" pitchFamily="34" charset="0"/>
                        <a:cs typeface="Arial" panose="020B0604020202020204" pitchFamily="34" charset="0"/>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8651448"/>
                  </a:ext>
                </a:extLst>
              </a:tr>
            </a:tbl>
          </a:graphicData>
        </a:graphic>
      </p:graphicFrame>
      <p:pic>
        <p:nvPicPr>
          <p:cNvPr id="28" name="Picture 27" descr="Graphical user interface, application&#10;&#10;Description automatically generated">
            <a:extLst>
              <a:ext uri="{FF2B5EF4-FFF2-40B4-BE49-F238E27FC236}">
                <a16:creationId xmlns:a16="http://schemas.microsoft.com/office/drawing/2014/main" id="{56012115-79BB-4FC1-90D1-27FC9A8952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1169552"/>
            <a:ext cx="5181600" cy="1730156"/>
          </a:xfrm>
          <a:prstGeom prst="rect">
            <a:avLst/>
          </a:prstGeom>
        </p:spPr>
      </p:pic>
    </p:spTree>
    <p:extLst>
      <p:ext uri="{BB962C8B-B14F-4D97-AF65-F5344CB8AC3E}">
        <p14:creationId xmlns:p14="http://schemas.microsoft.com/office/powerpoint/2010/main" val="421571777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B9A3499-B5FB-4D7B-85BD-DF3F0697569F}"/>
              </a:ext>
            </a:extLst>
          </p:cNvPr>
          <p:cNvPicPr>
            <a:picLocks noChangeAspect="1"/>
          </p:cNvPicPr>
          <p:nvPr/>
        </p:nvPicPr>
        <p:blipFill rotWithShape="1">
          <a:blip r:embed="rId3">
            <a:alphaModFix amt="60000"/>
            <a:extLst>
              <a:ext uri="{28A0092B-C50C-407E-A947-70E740481C1C}">
                <a14:useLocalDpi xmlns:a14="http://schemas.microsoft.com/office/drawing/2010/main" val="0"/>
              </a:ext>
            </a:extLst>
          </a:blip>
          <a:srcRect l="45057" r="1" b="6283"/>
          <a:stretch/>
        </p:blipFill>
        <p:spPr>
          <a:xfrm>
            <a:off x="0" y="801872"/>
            <a:ext cx="4511765" cy="6266155"/>
          </a:xfrm>
          <a:prstGeom prst="rect">
            <a:avLst/>
          </a:prstGeom>
        </p:spPr>
      </p:pic>
      <p:sp>
        <p:nvSpPr>
          <p:cNvPr id="13" name="Text Box 15">
            <a:extLst>
              <a:ext uri="{FF2B5EF4-FFF2-40B4-BE49-F238E27FC236}">
                <a16:creationId xmlns:a16="http://schemas.microsoft.com/office/drawing/2014/main" id="{8EBEDC33-B5AD-4DEF-AAE9-91EDFD59D6AA}"/>
              </a:ext>
            </a:extLst>
          </p:cNvPr>
          <p:cNvSpPr txBox="1">
            <a:spLocks noChangeArrowheads="1"/>
          </p:cNvSpPr>
          <p:nvPr/>
        </p:nvSpPr>
        <p:spPr bwMode="auto">
          <a:xfrm>
            <a:off x="1001289" y="3328545"/>
            <a:ext cx="1400568" cy="595315"/>
          </a:xfrm>
          <a:prstGeom prst="rect">
            <a:avLst/>
          </a:prstGeom>
          <a:solidFill>
            <a:schemeClr val="accent3">
              <a:lumMod val="40000"/>
              <a:lumOff val="60000"/>
            </a:schemeClr>
          </a:solidFill>
          <a:ln>
            <a:solidFill>
              <a:schemeClr val="accent3"/>
            </a:solidFill>
            <a:headEnd/>
            <a:tailEnd/>
          </a:ln>
          <a:effectLst/>
        </p:spPr>
        <p:style>
          <a:lnRef idx="1">
            <a:schemeClr val="accent2"/>
          </a:lnRef>
          <a:fillRef idx="2">
            <a:schemeClr val="accent2"/>
          </a:fillRef>
          <a:effectRef idx="1">
            <a:schemeClr val="accent2"/>
          </a:effectRef>
          <a:fontRef idx="minor">
            <a:schemeClr val="dk1"/>
          </a:fontRef>
        </p:style>
        <p:txBody>
          <a:bodyPr wrap="square" lIns="101878" tIns="50939" rIns="101878" bIns="5093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Sub-national / </a:t>
            </a:r>
            <a:r>
              <a:rPr kumimoji="0" lang="en-US" altLang="en-US" sz="1600" b="1" u="none" strike="noStrike" kern="1200" cap="none" spc="0" normalizeH="0" baseline="0" noProof="0" dirty="0">
                <a:ln>
                  <a:noFill/>
                </a:ln>
                <a:solidFill>
                  <a:prstClr val="black"/>
                </a:solidFill>
                <a:effectLst/>
                <a:uLnTx/>
                <a:uFillTx/>
                <a:ea typeface="+mn-ea"/>
                <a:cs typeface="Arial" pitchFamily="34" charset="0"/>
              </a:rPr>
              <a:t>District</a:t>
            </a:r>
          </a:p>
        </p:txBody>
      </p:sp>
      <p:sp>
        <p:nvSpPr>
          <p:cNvPr id="16" name="Text Box 21">
            <a:extLst>
              <a:ext uri="{FF2B5EF4-FFF2-40B4-BE49-F238E27FC236}">
                <a16:creationId xmlns:a16="http://schemas.microsoft.com/office/drawing/2014/main" id="{37325076-3888-434D-B241-835679D05C52}"/>
              </a:ext>
            </a:extLst>
          </p:cNvPr>
          <p:cNvSpPr txBox="1">
            <a:spLocks noChangeArrowheads="1"/>
          </p:cNvSpPr>
          <p:nvPr/>
        </p:nvSpPr>
        <p:spPr bwMode="auto">
          <a:xfrm>
            <a:off x="939315" y="2413539"/>
            <a:ext cx="1400520" cy="349094"/>
          </a:xfrm>
          <a:prstGeom prst="rect">
            <a:avLst/>
          </a:prstGeom>
          <a:solidFill>
            <a:schemeClr val="accent3">
              <a:lumMod val="40000"/>
              <a:lumOff val="60000"/>
            </a:schemeClr>
          </a:solidFill>
          <a:ln>
            <a:solidFill>
              <a:schemeClr val="accent3"/>
            </a:solidFill>
            <a:headEnd/>
            <a:tailEnd/>
          </a:ln>
          <a:effectLst/>
        </p:spPr>
        <p:style>
          <a:lnRef idx="1">
            <a:schemeClr val="accent2"/>
          </a:lnRef>
          <a:fillRef idx="2">
            <a:schemeClr val="accent2"/>
          </a:fillRef>
          <a:effectRef idx="1">
            <a:schemeClr val="accent2"/>
          </a:effectRef>
          <a:fontRef idx="minor">
            <a:schemeClr val="dk1"/>
          </a:fontRef>
        </p:style>
        <p:txBody>
          <a:bodyPr wrap="square" lIns="101878" tIns="50939" rIns="101878" bIns="5093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en-US" altLang="en-US" sz="1600" b="1" u="none" strike="noStrike" kern="1200" cap="none" spc="0" normalizeH="0" baseline="0" noProof="0" dirty="0">
                <a:ln>
                  <a:noFill/>
                </a:ln>
                <a:solidFill>
                  <a:prstClr val="black"/>
                </a:solidFill>
                <a:effectLst/>
                <a:uLnTx/>
                <a:uFillTx/>
                <a:ea typeface="+mn-ea"/>
                <a:cs typeface="Arial" pitchFamily="34" charset="0"/>
              </a:rPr>
              <a:t>National</a:t>
            </a:r>
          </a:p>
        </p:txBody>
      </p:sp>
      <p:sp>
        <p:nvSpPr>
          <p:cNvPr id="27" name="Text Box 5">
            <a:extLst>
              <a:ext uri="{FF2B5EF4-FFF2-40B4-BE49-F238E27FC236}">
                <a16:creationId xmlns:a16="http://schemas.microsoft.com/office/drawing/2014/main" id="{AE6D1610-5106-44C4-91E8-4CE7B2371C38}"/>
              </a:ext>
            </a:extLst>
          </p:cNvPr>
          <p:cNvSpPr txBox="1">
            <a:spLocks noChangeArrowheads="1"/>
          </p:cNvSpPr>
          <p:nvPr/>
        </p:nvSpPr>
        <p:spPr bwMode="auto">
          <a:xfrm>
            <a:off x="971219" y="4391689"/>
            <a:ext cx="1400520" cy="349094"/>
          </a:xfrm>
          <a:prstGeom prst="rect">
            <a:avLst/>
          </a:prstGeom>
          <a:solidFill>
            <a:schemeClr val="accent3">
              <a:lumMod val="40000"/>
              <a:lumOff val="60000"/>
            </a:schemeClr>
          </a:solidFill>
          <a:ln>
            <a:solidFill>
              <a:schemeClr val="accent3"/>
            </a:solidFill>
            <a:headEnd/>
            <a:tailEnd/>
          </a:ln>
          <a:effectLst/>
        </p:spPr>
        <p:style>
          <a:lnRef idx="1">
            <a:schemeClr val="accent5"/>
          </a:lnRef>
          <a:fillRef idx="2">
            <a:schemeClr val="accent5"/>
          </a:fillRef>
          <a:effectRef idx="1">
            <a:schemeClr val="accent5"/>
          </a:effectRef>
          <a:fontRef idx="minor">
            <a:schemeClr val="dk1"/>
          </a:fontRef>
        </p:style>
        <p:txBody>
          <a:bodyPr wrap="square" lIns="101878" tIns="50939" rIns="101878" bIns="5093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1" u="none" strike="noStrike" kern="1200" cap="none" spc="0" normalizeH="0" baseline="0" noProof="0" dirty="0">
                <a:ln>
                  <a:noFill/>
                </a:ln>
                <a:solidFill>
                  <a:prstClr val="black"/>
                </a:solidFill>
                <a:effectLst/>
                <a:uLnTx/>
                <a:uFillTx/>
                <a:ea typeface="+mn-ea"/>
                <a:cs typeface="Arial" pitchFamily="34" charset="0"/>
              </a:rPr>
              <a:t>Facility</a:t>
            </a:r>
          </a:p>
        </p:txBody>
      </p:sp>
      <p:pic>
        <p:nvPicPr>
          <p:cNvPr id="31" name="Picture 30" descr="Logo, company name&#10;&#10;Description automatically generated">
            <a:extLst>
              <a:ext uri="{FF2B5EF4-FFF2-40B4-BE49-F238E27FC236}">
                <a16:creationId xmlns:a16="http://schemas.microsoft.com/office/drawing/2014/main" id="{29B040CD-F800-4648-B312-A3F608B8A2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6952" y="5518158"/>
            <a:ext cx="1118728" cy="1048395"/>
          </a:xfrm>
          <a:prstGeom prst="rect">
            <a:avLst/>
          </a:prstGeom>
        </p:spPr>
      </p:pic>
      <p:sp>
        <p:nvSpPr>
          <p:cNvPr id="55" name="TextBox 54">
            <a:extLst>
              <a:ext uri="{FF2B5EF4-FFF2-40B4-BE49-F238E27FC236}">
                <a16:creationId xmlns:a16="http://schemas.microsoft.com/office/drawing/2014/main" id="{7949087C-3C5C-428A-8AB4-4CD2C94410B5}"/>
              </a:ext>
            </a:extLst>
          </p:cNvPr>
          <p:cNvSpPr txBox="1"/>
          <p:nvPr/>
        </p:nvSpPr>
        <p:spPr>
          <a:xfrm>
            <a:off x="2576203" y="235960"/>
            <a:ext cx="6115349" cy="785523"/>
          </a:xfrm>
          <a:prstGeom prst="rect">
            <a:avLst/>
          </a:prstGeom>
          <a:solidFill>
            <a:srgbClr val="CA5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Use Newborn Data for Decisions</a:t>
            </a:r>
            <a:endParaRPr kumimoji="0" lang="en-GB"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7" name="Table 2">
            <a:extLst>
              <a:ext uri="{FF2B5EF4-FFF2-40B4-BE49-F238E27FC236}">
                <a16:creationId xmlns:a16="http://schemas.microsoft.com/office/drawing/2014/main" id="{FA374AA3-ECF5-46EA-A19A-E39FBB770A19}"/>
              </a:ext>
            </a:extLst>
          </p:cNvPr>
          <p:cNvGraphicFramePr>
            <a:graphicFrameLocks noGrp="1"/>
          </p:cNvGraphicFramePr>
          <p:nvPr>
            <p:extLst>
              <p:ext uri="{D42A27DB-BD31-4B8C-83A1-F6EECF244321}">
                <p14:modId xmlns:p14="http://schemas.microsoft.com/office/powerpoint/2010/main" val="2287119448"/>
              </p:ext>
            </p:extLst>
          </p:nvPr>
        </p:nvGraphicFramePr>
        <p:xfrm>
          <a:off x="2471860" y="1217973"/>
          <a:ext cx="9504606" cy="3849512"/>
        </p:xfrm>
        <a:graphic>
          <a:graphicData uri="http://schemas.openxmlformats.org/drawingml/2006/table">
            <a:tbl>
              <a:tblPr firstRow="1" bandRow="1">
                <a:tableStyleId>{5940675A-B579-460E-94D1-54222C63F5DA}</a:tableStyleId>
              </a:tblPr>
              <a:tblGrid>
                <a:gridCol w="1584101">
                  <a:extLst>
                    <a:ext uri="{9D8B030D-6E8A-4147-A177-3AD203B41FA5}">
                      <a16:colId xmlns:a16="http://schemas.microsoft.com/office/drawing/2014/main" val="769069712"/>
                    </a:ext>
                  </a:extLst>
                </a:gridCol>
                <a:gridCol w="1584101">
                  <a:extLst>
                    <a:ext uri="{9D8B030D-6E8A-4147-A177-3AD203B41FA5}">
                      <a16:colId xmlns:a16="http://schemas.microsoft.com/office/drawing/2014/main" val="462552312"/>
                    </a:ext>
                  </a:extLst>
                </a:gridCol>
                <a:gridCol w="1584101">
                  <a:extLst>
                    <a:ext uri="{9D8B030D-6E8A-4147-A177-3AD203B41FA5}">
                      <a16:colId xmlns:a16="http://schemas.microsoft.com/office/drawing/2014/main" val="152069046"/>
                    </a:ext>
                  </a:extLst>
                </a:gridCol>
                <a:gridCol w="1584101">
                  <a:extLst>
                    <a:ext uri="{9D8B030D-6E8A-4147-A177-3AD203B41FA5}">
                      <a16:colId xmlns:a16="http://schemas.microsoft.com/office/drawing/2014/main" val="2122184375"/>
                    </a:ext>
                  </a:extLst>
                </a:gridCol>
                <a:gridCol w="1584101">
                  <a:extLst>
                    <a:ext uri="{9D8B030D-6E8A-4147-A177-3AD203B41FA5}">
                      <a16:colId xmlns:a16="http://schemas.microsoft.com/office/drawing/2014/main" val="2990313814"/>
                    </a:ext>
                  </a:extLst>
                </a:gridCol>
                <a:gridCol w="1584101">
                  <a:extLst>
                    <a:ext uri="{9D8B030D-6E8A-4147-A177-3AD203B41FA5}">
                      <a16:colId xmlns:a16="http://schemas.microsoft.com/office/drawing/2014/main" val="4052062990"/>
                    </a:ext>
                  </a:extLst>
                </a:gridCol>
              </a:tblGrid>
              <a:tr h="1138190">
                <a:tc>
                  <a:txBody>
                    <a:bodyPr/>
                    <a:lstStyle/>
                    <a:p>
                      <a:endParaRPr lang="en-GB" dirty="0"/>
                    </a:p>
                  </a:txBody>
                  <a:tcPr>
                    <a:solidFill>
                      <a:srgbClr val="F0A152"/>
                    </a:solidFill>
                  </a:tcPr>
                </a:tc>
                <a:tc>
                  <a:txBody>
                    <a:bodyPr/>
                    <a:lstStyle/>
                    <a:p>
                      <a:endParaRPr lang="en-GB" dirty="0"/>
                    </a:p>
                  </a:txBody>
                  <a:tcPr>
                    <a:solidFill>
                      <a:srgbClr val="F0A152"/>
                    </a:solidFill>
                  </a:tcPr>
                </a:tc>
                <a:tc>
                  <a:txBody>
                    <a:bodyPr/>
                    <a:lstStyle/>
                    <a:p>
                      <a:endParaRPr lang="en-GB" dirty="0"/>
                    </a:p>
                  </a:txBody>
                  <a:tcPr>
                    <a:solidFill>
                      <a:srgbClr val="F0A152"/>
                    </a:solidFill>
                  </a:tcPr>
                </a:tc>
                <a:tc>
                  <a:txBody>
                    <a:bodyPr/>
                    <a:lstStyle/>
                    <a:p>
                      <a:endParaRPr lang="en-GB" dirty="0"/>
                    </a:p>
                  </a:txBody>
                  <a:tcPr>
                    <a:solidFill>
                      <a:srgbClr val="F0A152"/>
                    </a:solidFill>
                  </a:tcPr>
                </a:tc>
                <a:tc>
                  <a:txBody>
                    <a:bodyPr/>
                    <a:lstStyle/>
                    <a:p>
                      <a:endParaRPr lang="en-GB"/>
                    </a:p>
                  </a:txBody>
                  <a:tcPr>
                    <a:solidFill>
                      <a:srgbClr val="F0A152"/>
                    </a:solidFill>
                  </a:tcPr>
                </a:tc>
                <a:tc>
                  <a:txBody>
                    <a:bodyPr/>
                    <a:lstStyle/>
                    <a:p>
                      <a:endParaRPr lang="en-GB" dirty="0"/>
                    </a:p>
                  </a:txBody>
                  <a:tcPr>
                    <a:solidFill>
                      <a:srgbClr val="F0A152"/>
                    </a:solidFill>
                  </a:tcPr>
                </a:tc>
                <a:extLst>
                  <a:ext uri="{0D108BD9-81ED-4DB2-BD59-A6C34878D82A}">
                    <a16:rowId xmlns:a16="http://schemas.microsoft.com/office/drawing/2014/main" val="1844372090"/>
                  </a:ext>
                </a:extLst>
              </a:tr>
              <a:tr h="616498">
                <a:tc>
                  <a:txBody>
                    <a:bodyPr/>
                    <a:lstStyle/>
                    <a:p>
                      <a:r>
                        <a:rPr lang="en-US" dirty="0"/>
                        <a:t>Overview</a:t>
                      </a:r>
                      <a:endParaRPr lang="en-GB" dirty="0"/>
                    </a:p>
                  </a:txBody>
                  <a:tcPr/>
                </a:tc>
                <a:tc>
                  <a:txBody>
                    <a:bodyPr/>
                    <a:lstStyle/>
                    <a:p>
                      <a:pPr eaLnBrk="1" hangingPunct="1"/>
                      <a:r>
                        <a:rPr lang="en-US" sz="1800" kern="1200" dirty="0">
                          <a:solidFill>
                            <a:schemeClr val="tx1"/>
                          </a:solidFill>
                          <a:latin typeface="+mn-lt"/>
                          <a:ea typeface="+mn-ea"/>
                          <a:cs typeface="+mn-cs"/>
                        </a:rPr>
                        <a:t>Functionality</a:t>
                      </a:r>
                    </a:p>
                    <a:p>
                      <a:pPr eaLnBrk="1" hangingPunct="1"/>
                      <a:endParaRPr lang="en-US" sz="1800" kern="1200" dirty="0">
                        <a:solidFill>
                          <a:schemeClr val="tx1"/>
                        </a:solidFill>
                        <a:latin typeface="+mn-lt"/>
                        <a:ea typeface="+mn-ea"/>
                        <a:cs typeface="+mn-cs"/>
                      </a:endParaRPr>
                    </a:p>
                    <a:p>
                      <a:pPr eaLnBrk="1" hangingPunct="1"/>
                      <a:endParaRPr lang="en-US" sz="1800" kern="1200" dirty="0">
                        <a:solidFill>
                          <a:schemeClr val="tx1"/>
                        </a:solidFill>
                        <a:latin typeface="+mn-lt"/>
                        <a:ea typeface="+mn-ea"/>
                        <a:cs typeface="+mn-cs"/>
                      </a:endParaRPr>
                    </a:p>
                  </a:txBody>
                  <a:tcPr/>
                </a:tc>
                <a:tc>
                  <a:txBody>
                    <a:bodyPr/>
                    <a:lstStyle/>
                    <a:p>
                      <a:endParaRPr lang="en-GB" dirty="0"/>
                    </a:p>
                  </a:txBody>
                  <a:tcPr/>
                </a:tc>
                <a:tc>
                  <a:txBody>
                    <a:bodyPr/>
                    <a:lstStyle/>
                    <a:p>
                      <a:r>
                        <a:rPr lang="en-US" dirty="0"/>
                        <a:t>OBAT </a:t>
                      </a:r>
                      <a:br>
                        <a:rPr lang="en-US" dirty="0"/>
                      </a:br>
                      <a:r>
                        <a:rPr lang="en-US" dirty="0"/>
                        <a:t>Part 1, 2</a:t>
                      </a:r>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712883430"/>
                  </a:ext>
                </a:extLst>
              </a:tr>
              <a:tr h="774700">
                <a:tc>
                  <a:txBody>
                    <a:bodyPr/>
                    <a:lstStyle/>
                    <a:p>
                      <a:r>
                        <a:rPr lang="en-US" dirty="0"/>
                        <a:t>Overview</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kern="1200" noProof="0" dirty="0">
                          <a:solidFill>
                            <a:schemeClr val="tx1"/>
                          </a:solidFill>
                          <a:latin typeface="+mn-lt"/>
                          <a:ea typeface="+mn-ea"/>
                          <a:cs typeface="+mn-cs"/>
                        </a:rPr>
                        <a:t>Usability</a:t>
                      </a:r>
                    </a:p>
                    <a:p>
                      <a:endParaRPr lang="en-GB" sz="1800" kern="1200" dirty="0">
                        <a:solidFill>
                          <a:schemeClr val="tx1"/>
                        </a:solidFill>
                        <a:latin typeface="+mn-lt"/>
                        <a:ea typeface="+mn-ea"/>
                        <a:cs typeface="+mn-cs"/>
                      </a:endParaRPr>
                    </a:p>
                  </a:txBody>
                  <a:tcPr/>
                </a:tc>
                <a:tc>
                  <a:txBody>
                    <a:bodyPr/>
                    <a:lstStyle/>
                    <a:p>
                      <a:r>
                        <a:rPr lang="en-US" dirty="0"/>
                        <a:t>MAT</a:t>
                      </a:r>
                      <a:endParaRPr lang="en-GB" dirty="0"/>
                    </a:p>
                  </a:txBody>
                  <a:tcPr/>
                </a:tc>
                <a:tc>
                  <a:txBody>
                    <a:bodyPr/>
                    <a:lstStyle/>
                    <a:p>
                      <a:r>
                        <a:rPr lang="en-US" dirty="0"/>
                        <a:t>OBAT</a:t>
                      </a:r>
                      <a:br>
                        <a:rPr lang="en-US" dirty="0"/>
                      </a:br>
                      <a:r>
                        <a:rPr lang="en-US" dirty="0"/>
                        <a:t>Part 1, 2</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Tool 2A</a:t>
                      </a:r>
                      <a:endParaRPr lang="en-GB" dirty="0"/>
                    </a:p>
                    <a:p>
                      <a:endParaRPr lang="en-GB" dirty="0"/>
                    </a:p>
                  </a:txBody>
                  <a:tcPr/>
                </a:tc>
                <a:tc>
                  <a:txBody>
                    <a:bodyPr/>
                    <a:lstStyle/>
                    <a:p>
                      <a:r>
                        <a:rPr lang="en-US" dirty="0"/>
                        <a:t>FOC</a:t>
                      </a:r>
                      <a:endParaRPr lang="en-GB" dirty="0"/>
                    </a:p>
                  </a:txBody>
                  <a:tcPr/>
                </a:tc>
                <a:extLst>
                  <a:ext uri="{0D108BD9-81ED-4DB2-BD59-A6C34878D82A}">
                    <a16:rowId xmlns:a16="http://schemas.microsoft.com/office/drawing/2014/main" val="1801769964"/>
                  </a:ext>
                </a:extLst>
              </a:tr>
              <a:tr h="1022222">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kern="1200" noProof="0" dirty="0">
                          <a:solidFill>
                            <a:schemeClr val="tx1"/>
                          </a:solidFill>
                          <a:latin typeface="+mn-lt"/>
                          <a:ea typeface="+mn-ea"/>
                          <a:cs typeface="+mn-cs"/>
                        </a:rPr>
                        <a:t>Usability</a:t>
                      </a:r>
                    </a:p>
                    <a:p>
                      <a:endParaRPr lang="en-GB" sz="1800" kern="1200" dirty="0">
                        <a:solidFill>
                          <a:schemeClr val="tx1"/>
                        </a:solidFill>
                        <a:latin typeface="+mn-lt"/>
                        <a:ea typeface="+mn-ea"/>
                        <a:cs typeface="+mn-cs"/>
                      </a:endParaRPr>
                    </a:p>
                  </a:txBody>
                  <a:tcPr/>
                </a:tc>
                <a:tc>
                  <a:txBody>
                    <a:bodyPr/>
                    <a:lstStyle/>
                    <a:p>
                      <a:endParaRPr lang="en-GB" dirty="0"/>
                    </a:p>
                  </a:txBody>
                  <a:tcPr/>
                </a:tc>
                <a:tc>
                  <a:txBody>
                    <a:bodyPr/>
                    <a:lstStyle/>
                    <a:p>
                      <a:r>
                        <a:rPr lang="en-US" dirty="0"/>
                        <a:t>OBAT </a:t>
                      </a:r>
                      <a:br>
                        <a:rPr lang="en-US" dirty="0"/>
                      </a:br>
                      <a:r>
                        <a:rPr lang="en-US" dirty="0"/>
                        <a:t>Part 1, 3, 4</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Tool 2B</a:t>
                      </a:r>
                      <a:endParaRPr lang="en-GB" dirty="0"/>
                    </a:p>
                    <a:p>
                      <a:endParaRPr lang="en-GB" dirty="0"/>
                    </a:p>
                  </a:txBody>
                  <a:tcPr/>
                </a:tc>
                <a:tc>
                  <a:txBody>
                    <a:bodyPr/>
                    <a:lstStyle/>
                    <a:p>
                      <a:r>
                        <a:rPr lang="en-US" dirty="0"/>
                        <a:t>FOC</a:t>
                      </a:r>
                      <a:endParaRPr lang="en-GB" dirty="0"/>
                    </a:p>
                  </a:txBody>
                  <a:tcPr/>
                </a:tc>
                <a:extLst>
                  <a:ext uri="{0D108BD9-81ED-4DB2-BD59-A6C34878D82A}">
                    <a16:rowId xmlns:a16="http://schemas.microsoft.com/office/drawing/2014/main" val="4022832323"/>
                  </a:ext>
                </a:extLst>
              </a:tr>
            </a:tbl>
          </a:graphicData>
        </a:graphic>
      </p:graphicFrame>
      <p:grpSp>
        <p:nvGrpSpPr>
          <p:cNvPr id="5" name="Group 4">
            <a:extLst>
              <a:ext uri="{FF2B5EF4-FFF2-40B4-BE49-F238E27FC236}">
                <a16:creationId xmlns:a16="http://schemas.microsoft.com/office/drawing/2014/main" id="{55274031-2779-48FD-ACD8-B769C7D0F2E0}"/>
              </a:ext>
            </a:extLst>
          </p:cNvPr>
          <p:cNvGrpSpPr/>
          <p:nvPr/>
        </p:nvGrpSpPr>
        <p:grpSpPr>
          <a:xfrm>
            <a:off x="2512646" y="1217973"/>
            <a:ext cx="9423034" cy="1099360"/>
            <a:chOff x="2593330" y="1786044"/>
            <a:chExt cx="9423034" cy="1099360"/>
          </a:xfrm>
        </p:grpSpPr>
        <p:sp>
          <p:nvSpPr>
            <p:cNvPr id="58" name="Rectangle 57">
              <a:extLst>
                <a:ext uri="{FF2B5EF4-FFF2-40B4-BE49-F238E27FC236}">
                  <a16:creationId xmlns:a16="http://schemas.microsoft.com/office/drawing/2014/main" id="{F857D862-E18D-44A9-8ECD-DD85FC0786DC}"/>
                </a:ext>
              </a:extLst>
            </p:cNvPr>
            <p:cNvSpPr/>
            <p:nvPr/>
          </p:nvSpPr>
          <p:spPr>
            <a:xfrm>
              <a:off x="2593330" y="1800474"/>
              <a:ext cx="1542941" cy="108493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RHIS Overview</a:t>
              </a:r>
              <a:b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 Tool 1</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 name="Rectangle 58">
              <a:extLst>
                <a:ext uri="{FF2B5EF4-FFF2-40B4-BE49-F238E27FC236}">
                  <a16:creationId xmlns:a16="http://schemas.microsoft.com/office/drawing/2014/main" id="{597F9836-B53B-4726-BD91-6630C5A58A80}"/>
                </a:ext>
              </a:extLst>
            </p:cNvPr>
            <p:cNvSpPr/>
            <p:nvPr/>
          </p:nvSpPr>
          <p:spPr>
            <a:xfrm>
              <a:off x="4171620" y="1786044"/>
              <a:ext cx="1542942" cy="108493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Electronic RHIS Assessment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 Tool 3</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 name="Rectangle 59">
              <a:extLst>
                <a:ext uri="{FF2B5EF4-FFF2-40B4-BE49-F238E27FC236}">
                  <a16:creationId xmlns:a16="http://schemas.microsoft.com/office/drawing/2014/main" id="{0627E65E-630B-4877-ABD3-DDD57A3E4065}"/>
                </a:ext>
              </a:extLst>
            </p:cNvPr>
            <p:cNvSpPr/>
            <p:nvPr/>
          </p:nvSpPr>
          <p:spPr>
            <a:xfrm>
              <a:off x="5749911" y="1786044"/>
              <a:ext cx="1542942" cy="108493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Management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Assessment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a:t>
              </a: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Tool 4</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 name="Rectangle 60">
              <a:extLst>
                <a:ext uri="{FF2B5EF4-FFF2-40B4-BE49-F238E27FC236}">
                  <a16:creationId xmlns:a16="http://schemas.microsoft.com/office/drawing/2014/main" id="{ABA48AEA-04D1-4FB5-834A-FA6DDD94DEBE}"/>
                </a:ext>
              </a:extLst>
            </p:cNvPr>
            <p:cNvSpPr/>
            <p:nvPr/>
          </p:nvSpPr>
          <p:spPr>
            <a:xfrm>
              <a:off x="7317729" y="1800474"/>
              <a:ext cx="1548491" cy="108493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Organizational/ Behavioral Assessment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 Tool 6</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 name="Rectangle 61">
              <a:extLst>
                <a:ext uri="{FF2B5EF4-FFF2-40B4-BE49-F238E27FC236}">
                  <a16:creationId xmlns:a16="http://schemas.microsoft.com/office/drawing/2014/main" id="{056EF35E-DCBF-4F9D-8213-4018E21D55C0}"/>
                </a:ext>
              </a:extLst>
            </p:cNvPr>
            <p:cNvSpPr/>
            <p:nvPr/>
          </p:nvSpPr>
          <p:spPr>
            <a:xfrm>
              <a:off x="8891096" y="1786044"/>
              <a:ext cx="1578291" cy="109936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RHIS Performance Diagnostic </a:t>
              </a:r>
              <a:b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 Tool 2 </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 name="Rectangle 62">
              <a:extLst>
                <a:ext uri="{FF2B5EF4-FFF2-40B4-BE49-F238E27FC236}">
                  <a16:creationId xmlns:a16="http://schemas.microsoft.com/office/drawing/2014/main" id="{FDFE5BF9-508A-4E57-B5F6-40D8A64D461E}"/>
                </a:ext>
              </a:extLst>
            </p:cNvPr>
            <p:cNvSpPr/>
            <p:nvPr/>
          </p:nvSpPr>
          <p:spPr>
            <a:xfrm>
              <a:off x="10462949" y="1800474"/>
              <a:ext cx="1553415" cy="107050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Facility/Office Assessment </a:t>
              </a:r>
              <a:b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 Tool 5</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66" name="TextBox 65">
            <a:extLst>
              <a:ext uri="{FF2B5EF4-FFF2-40B4-BE49-F238E27FC236}">
                <a16:creationId xmlns:a16="http://schemas.microsoft.com/office/drawing/2014/main" id="{A45F181C-BE36-4860-A9F2-EC74FB525C8D}"/>
              </a:ext>
            </a:extLst>
          </p:cNvPr>
          <p:cNvSpPr txBox="1"/>
          <p:nvPr/>
        </p:nvSpPr>
        <p:spPr>
          <a:xfrm>
            <a:off x="8785536" y="243176"/>
            <a:ext cx="3190930" cy="785523"/>
          </a:xfrm>
          <a:prstGeom prst="rect">
            <a:avLst/>
          </a:prstGeom>
          <a:solidFill>
            <a:srgbClr val="CA5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Improve Newborn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Data Quality</a:t>
            </a:r>
            <a:endParaRPr kumimoji="0" lang="en-GB"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 name="Rectangle 16">
            <a:extLst>
              <a:ext uri="{FF2B5EF4-FFF2-40B4-BE49-F238E27FC236}">
                <a16:creationId xmlns:a16="http://schemas.microsoft.com/office/drawing/2014/main" id="{1B9B5C31-7048-4E45-80FC-16AE381E23C8}"/>
              </a:ext>
            </a:extLst>
          </p:cNvPr>
          <p:cNvSpPr/>
          <p:nvPr/>
        </p:nvSpPr>
        <p:spPr>
          <a:xfrm rot="16200000">
            <a:off x="2848225" y="2335909"/>
            <a:ext cx="4028363" cy="1613640"/>
          </a:xfrm>
          <a:prstGeom prst="rect">
            <a:avLst/>
          </a:prstGeom>
          <a:noFill/>
          <a:ln w="76200">
            <a:solidFill>
              <a:srgbClr val="69BC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265253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30EE961-825C-4E65-8639-49DA31E76A5E}"/>
              </a:ext>
            </a:extLst>
          </p:cNvPr>
          <p:cNvGrpSpPr/>
          <p:nvPr/>
        </p:nvGrpSpPr>
        <p:grpSpPr>
          <a:xfrm>
            <a:off x="9588501" y="0"/>
            <a:ext cx="2608752" cy="1119044"/>
            <a:chOff x="10216053" y="0"/>
            <a:chExt cx="1981200" cy="849851"/>
          </a:xfrm>
        </p:grpSpPr>
        <p:sp>
          <p:nvSpPr>
            <p:cNvPr id="9" name="Rectangle 8">
              <a:extLst>
                <a:ext uri="{FF2B5EF4-FFF2-40B4-BE49-F238E27FC236}">
                  <a16:creationId xmlns:a16="http://schemas.microsoft.com/office/drawing/2014/main" id="{D0DB309D-91D5-4110-A1C7-07AAB417C2DE}"/>
                </a:ext>
              </a:extLst>
            </p:cNvPr>
            <p:cNvSpPr/>
            <p:nvPr/>
          </p:nvSpPr>
          <p:spPr>
            <a:xfrm>
              <a:off x="10216053" y="0"/>
              <a:ext cx="1981200" cy="849851"/>
            </a:xfrm>
            <a:prstGeom prst="rect">
              <a:avLst/>
            </a:prstGeom>
            <a:solidFill>
              <a:schemeClr val="bg1"/>
            </a:solidFill>
            <a:ln>
              <a:solidFill>
                <a:srgbClr val="69BC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Graphical user interface, application&#10;&#10;Description automatically generated">
              <a:extLst>
                <a:ext uri="{FF2B5EF4-FFF2-40B4-BE49-F238E27FC236}">
                  <a16:creationId xmlns:a16="http://schemas.microsoft.com/office/drawing/2014/main" id="{F3429974-6FB4-4D65-9C39-8B614E6124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1600" y="145751"/>
              <a:ext cx="1890106" cy="631114"/>
            </a:xfrm>
            <a:prstGeom prst="rect">
              <a:avLst/>
            </a:prstGeom>
          </p:spPr>
        </p:pic>
      </p:grpSp>
      <p:pic>
        <p:nvPicPr>
          <p:cNvPr id="5" name="Picture 4">
            <a:extLst>
              <a:ext uri="{FF2B5EF4-FFF2-40B4-BE49-F238E27FC236}">
                <a16:creationId xmlns:a16="http://schemas.microsoft.com/office/drawing/2014/main" id="{15A2262D-FCC3-4E38-8D61-229C3AEEA0CE}"/>
              </a:ext>
            </a:extLst>
          </p:cNvPr>
          <p:cNvPicPr>
            <a:picLocks noChangeAspect="1"/>
          </p:cNvPicPr>
          <p:nvPr/>
        </p:nvPicPr>
        <p:blipFill>
          <a:blip r:embed="rId4"/>
          <a:stretch>
            <a:fillRect/>
          </a:stretch>
        </p:blipFill>
        <p:spPr>
          <a:xfrm>
            <a:off x="463463" y="1454794"/>
            <a:ext cx="11515595" cy="4461648"/>
          </a:xfrm>
          <a:prstGeom prst="rect">
            <a:avLst/>
          </a:prstGeom>
        </p:spPr>
      </p:pic>
      <p:sp>
        <p:nvSpPr>
          <p:cNvPr id="6" name="TextBox 5">
            <a:extLst>
              <a:ext uri="{FF2B5EF4-FFF2-40B4-BE49-F238E27FC236}">
                <a16:creationId xmlns:a16="http://schemas.microsoft.com/office/drawing/2014/main" id="{F9833294-B3CE-4080-9FE7-FEB295663DD2}"/>
              </a:ext>
            </a:extLst>
          </p:cNvPr>
          <p:cNvSpPr txBox="1"/>
          <p:nvPr/>
        </p:nvSpPr>
        <p:spPr>
          <a:xfrm>
            <a:off x="463463" y="6252192"/>
            <a:ext cx="10484285" cy="369332"/>
          </a:xfrm>
          <a:prstGeom prst="rect">
            <a:avLst/>
          </a:prstGeom>
          <a:noFill/>
        </p:spPr>
        <p:txBody>
          <a:bodyPr wrap="square">
            <a:spAutoFit/>
          </a:bodyPr>
          <a:lstStyle/>
          <a:p>
            <a:r>
              <a:rPr lang="en-US" sz="1800" dirty="0">
                <a:latin typeface="Arial" panose="020B0604020202020204" pitchFamily="34" charset="0"/>
              </a:rPr>
              <a:t>Ref: </a:t>
            </a:r>
            <a:r>
              <a:rPr lang="en-US" sz="1800" u="sng" dirty="0">
                <a:latin typeface="Arial" panose="020B0604020202020204" pitchFamily="34" charset="0"/>
                <a:hlinkClick r:id="rId5"/>
              </a:rPr>
              <a:t>https://www.data4impactproject.org/en-mini-tools/</a:t>
            </a:r>
            <a:r>
              <a:rPr lang="en-US" sz="1800" u="sng" dirty="0">
                <a:latin typeface="Arial" panose="020B0604020202020204" pitchFamily="34" charset="0"/>
              </a:rPr>
              <a:t>  </a:t>
            </a:r>
            <a:endParaRPr lang="en-US" sz="1800" dirty="0">
              <a:latin typeface="Arial" panose="020B0604020202020204" pitchFamily="34" charset="0"/>
            </a:endParaRPr>
          </a:p>
        </p:txBody>
      </p:sp>
    </p:spTree>
    <p:extLst>
      <p:ext uri="{BB962C8B-B14F-4D97-AF65-F5344CB8AC3E}">
        <p14:creationId xmlns:p14="http://schemas.microsoft.com/office/powerpoint/2010/main" val="52290392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1684912952"/>
              </p:ext>
            </p:extLst>
          </p:nvPr>
        </p:nvGraphicFramePr>
        <p:xfrm>
          <a:off x="170072" y="628903"/>
          <a:ext cx="11737304" cy="5763887"/>
        </p:xfrm>
        <a:graphic>
          <a:graphicData uri="http://schemas.openxmlformats.org/drawingml/2006/table">
            <a:tbl>
              <a:tblPr firstRow="1" firstCol="1" bandRow="1"/>
              <a:tblGrid>
                <a:gridCol w="2005919">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4896544">
                  <a:extLst>
                    <a:ext uri="{9D8B030D-6E8A-4147-A177-3AD203B41FA5}">
                      <a16:colId xmlns:a16="http://schemas.microsoft.com/office/drawing/2014/main" val="20002"/>
                    </a:ext>
                  </a:extLst>
                </a:gridCol>
                <a:gridCol w="3106649">
                  <a:extLst>
                    <a:ext uri="{9D8B030D-6E8A-4147-A177-3AD203B41FA5}">
                      <a16:colId xmlns:a16="http://schemas.microsoft.com/office/drawing/2014/main" val="1010069492"/>
                    </a:ext>
                  </a:extLst>
                </a:gridCol>
              </a:tblGrid>
              <a:tr h="429887">
                <a:tc>
                  <a:txBody>
                    <a:bodyPr/>
                    <a:lstStyle/>
                    <a:p>
                      <a:pPr algn="ctr"/>
                      <a:r>
                        <a:rPr lang="en-GB" sz="1600" b="1" i="0" dirty="0">
                          <a:solidFill>
                            <a:schemeClr val="tx1"/>
                          </a:solidFill>
                          <a:effectLst/>
                          <a:latin typeface="Arial" panose="020B0604020202020204" pitchFamily="34" charset="0"/>
                          <a:ea typeface="Cambria" panose="02040503050406030204" pitchFamily="18" charset="0"/>
                        </a:rPr>
                        <a:t>Current Status</a:t>
                      </a:r>
                    </a:p>
                  </a:txBody>
                  <a:tcPr marL="51928" marR="5192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a:r>
                        <a:rPr lang="en-GB" sz="1600" b="1" i="0" dirty="0">
                          <a:solidFill>
                            <a:schemeClr val="tx1"/>
                          </a:solidFill>
                          <a:effectLst/>
                          <a:latin typeface="Arial" panose="020B0604020202020204" pitchFamily="34" charset="0"/>
                          <a:ea typeface="Cambria" panose="02040503050406030204" pitchFamily="18" charset="0"/>
                        </a:rPr>
                        <a:t> </a:t>
                      </a:r>
                    </a:p>
                  </a:txBody>
                  <a:tcPr marL="51928" marR="5192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a:r>
                        <a:rPr lang="en-GB" sz="1600" b="1" i="0" dirty="0">
                          <a:solidFill>
                            <a:schemeClr val="tx1"/>
                          </a:solidFill>
                          <a:effectLst/>
                          <a:latin typeface="Arial" panose="020B0604020202020204" pitchFamily="34" charset="0"/>
                          <a:ea typeface="Cambria" panose="02040503050406030204" pitchFamily="18" charset="0"/>
                        </a:rPr>
                        <a:t>Core Indicators</a:t>
                      </a:r>
                    </a:p>
                  </a:txBody>
                  <a:tcPr marL="51928" marR="5192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a:r>
                        <a:rPr lang="en-GB" sz="1600" b="1" i="0" dirty="0">
                          <a:solidFill>
                            <a:schemeClr val="tx1"/>
                          </a:solidFill>
                          <a:effectLst/>
                          <a:latin typeface="Arial" panose="020B0604020202020204" pitchFamily="34" charset="0"/>
                          <a:ea typeface="Cambria" panose="02040503050406030204" pitchFamily="18" charset="0"/>
                        </a:rPr>
                        <a:t>Additional indicators</a:t>
                      </a:r>
                    </a:p>
                  </a:txBody>
                  <a:tcPr marL="51928" marR="5192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126934">
                <a:tc rowSpan="4">
                  <a:txBody>
                    <a:bodyPr/>
                    <a:lstStyle/>
                    <a:p>
                      <a:pPr algn="ctr">
                        <a:spcAft>
                          <a:spcPts val="0"/>
                        </a:spcAft>
                      </a:pPr>
                      <a:r>
                        <a:rPr lang="en-GB" sz="1600" b="0" i="0" kern="1200" dirty="0">
                          <a:solidFill>
                            <a:schemeClr val="tx1"/>
                          </a:solidFill>
                          <a:effectLst/>
                          <a:latin typeface="Arial" panose="020B0604020202020204" pitchFamily="34" charset="0"/>
                          <a:ea typeface="Cambria" panose="02040503050406030204" pitchFamily="18" charset="0"/>
                          <a:cs typeface="Arial" panose="020B0604020202020204" pitchFamily="34" charset="0"/>
                        </a:rPr>
                        <a:t>Definitions clear </a:t>
                      </a:r>
                    </a:p>
                    <a:p>
                      <a:pPr algn="ctr">
                        <a:spcAft>
                          <a:spcPts val="0"/>
                        </a:spcAft>
                      </a:pPr>
                      <a:r>
                        <a:rPr lang="en-GB" sz="1600" b="0" i="0" kern="1200" dirty="0">
                          <a:solidFill>
                            <a:schemeClr val="tx1"/>
                          </a:solidFill>
                          <a:effectLst/>
                          <a:latin typeface="Arial" panose="020B0604020202020204" pitchFamily="34" charset="0"/>
                          <a:ea typeface="Cambria" panose="02040503050406030204" pitchFamily="18" charset="0"/>
                          <a:cs typeface="Arial" panose="020B0604020202020204" pitchFamily="34" charset="0"/>
                        </a:rPr>
                        <a:t>but quantity &amp; consistency of data lacking</a:t>
                      </a:r>
                      <a:endParaRPr lang="en-GB" sz="1600" b="0" i="0" dirty="0">
                        <a:solidFill>
                          <a:schemeClr val="tx1"/>
                        </a:solidFill>
                        <a:effectLst/>
                        <a:latin typeface="Arial" panose="020B0604020202020204" pitchFamily="34" charset="0"/>
                        <a:ea typeface="Cambria" panose="02040503050406030204" pitchFamily="18" charset="0"/>
                      </a:endParaRPr>
                    </a:p>
                  </a:txBody>
                  <a:tcPr marL="51928" marR="5192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6">
                        <a:lumMod val="40000"/>
                        <a:lumOff val="60000"/>
                      </a:schemeClr>
                    </a:solidFill>
                  </a:tcPr>
                </a:tc>
                <a:tc rowSpan="4">
                  <a:txBody>
                    <a:bodyPr/>
                    <a:lstStyle/>
                    <a:p>
                      <a:r>
                        <a:rPr lang="en-GB" sz="1800" b="1" i="0" dirty="0">
                          <a:solidFill>
                            <a:schemeClr val="tx1"/>
                          </a:solidFill>
                          <a:effectLst/>
                          <a:latin typeface="Arial" panose="020B0604020202020204" pitchFamily="34" charset="0"/>
                          <a:ea typeface="Cambria" panose="02040503050406030204" pitchFamily="18" charset="0"/>
                        </a:rPr>
                        <a:t>IMPACT</a:t>
                      </a:r>
                    </a:p>
                  </a:txBody>
                  <a:tcPr marL="51928" marR="5192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342900" lvl="0" indent="-342900">
                        <a:spcAft>
                          <a:spcPts val="0"/>
                        </a:spcAft>
                        <a:buFont typeface="+mj-lt"/>
                        <a:buNone/>
                      </a:pPr>
                      <a:r>
                        <a:rPr lang="en-GB" sz="1700" b="0" i="0" dirty="0">
                          <a:effectLst/>
                          <a:latin typeface="Arial" panose="020B0604020202020204" pitchFamily="34" charset="0"/>
                          <a:ea typeface="Cambria" panose="02040503050406030204" pitchFamily="18" charset="0"/>
                        </a:rPr>
                        <a:t>1. Maternal mortality ratio</a:t>
                      </a:r>
                    </a:p>
                  </a:txBody>
                  <a:tcPr marL="51928" marR="51928" marT="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r>
                        <a:rPr lang="en-GB" sz="1600" b="0" i="0" dirty="0">
                          <a:effectLst/>
                          <a:latin typeface="Arial" panose="020B0604020202020204" pitchFamily="34" charset="0"/>
                          <a:ea typeface="Cambria" panose="02040503050406030204" pitchFamily="18" charset="0"/>
                        </a:rPr>
                        <a:t> </a:t>
                      </a:r>
                    </a:p>
                  </a:txBody>
                  <a:tcPr marL="51928" marR="51928" marT="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253868">
                <a:tc vMerge="1">
                  <a:txBody>
                    <a:bodyPr/>
                    <a:lstStyle/>
                    <a:p>
                      <a:endParaRPr lang="en-GB"/>
                    </a:p>
                  </a:txBody>
                  <a:tcPr/>
                </a:tc>
                <a:tc vMerge="1">
                  <a:txBody>
                    <a:bodyPr/>
                    <a:lstStyle/>
                    <a:p>
                      <a:endParaRPr lang="en-GB"/>
                    </a:p>
                  </a:txBody>
                  <a:tcPr/>
                </a:tc>
                <a:tc>
                  <a:txBody>
                    <a:bodyPr/>
                    <a:lstStyle/>
                    <a:p>
                      <a:pPr marL="0" lvl="0" indent="0">
                        <a:spcAft>
                          <a:spcPts val="0"/>
                        </a:spcAft>
                        <a:buFont typeface="+mj-lt"/>
                        <a:buNone/>
                      </a:pPr>
                      <a:r>
                        <a:rPr lang="en-GB" sz="1700" b="0" i="0" dirty="0">
                          <a:effectLst/>
                          <a:latin typeface="Arial" panose="020B0604020202020204" pitchFamily="34" charset="0"/>
                          <a:ea typeface="Cambria" panose="02040503050406030204" pitchFamily="18" charset="0"/>
                        </a:rPr>
                        <a:t>2. Stillbirth rate</a:t>
                      </a:r>
                    </a:p>
                  </a:txBody>
                  <a:tcPr marL="51928" marR="51928" marT="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GB" sz="1600" b="0" i="0" dirty="0">
                          <a:solidFill>
                            <a:schemeClr val="tx1"/>
                          </a:solidFill>
                          <a:effectLst/>
                          <a:latin typeface="Arial" panose="020B0604020202020204" pitchFamily="34" charset="0"/>
                          <a:ea typeface="Cambria" panose="02040503050406030204" pitchFamily="18" charset="0"/>
                        </a:rPr>
                        <a:t>Intrapartum stillbirth rate</a:t>
                      </a:r>
                    </a:p>
                  </a:txBody>
                  <a:tcPr marL="51928" marR="51928" marT="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3868">
                <a:tc vMerge="1">
                  <a:txBody>
                    <a:bodyPr/>
                    <a:lstStyle/>
                    <a:p>
                      <a:endParaRPr lang="en-GB"/>
                    </a:p>
                  </a:txBody>
                  <a:tcPr/>
                </a:tc>
                <a:tc vMerge="1">
                  <a:txBody>
                    <a:bodyPr/>
                    <a:lstStyle/>
                    <a:p>
                      <a:endParaRPr lang="en-GB"/>
                    </a:p>
                  </a:txBody>
                  <a:tcPr/>
                </a:tc>
                <a:tc>
                  <a:txBody>
                    <a:bodyPr/>
                    <a:lstStyle/>
                    <a:p>
                      <a:pPr marL="0" lvl="0" indent="0">
                        <a:spcAft>
                          <a:spcPts val="0"/>
                        </a:spcAft>
                        <a:buFont typeface="+mj-lt"/>
                        <a:buNone/>
                      </a:pPr>
                      <a:r>
                        <a:rPr lang="en-GB" sz="1700" b="0" i="0" dirty="0">
                          <a:effectLst/>
                          <a:latin typeface="Arial" panose="020B0604020202020204" pitchFamily="34" charset="0"/>
                          <a:ea typeface="Cambria" panose="02040503050406030204" pitchFamily="18" charset="0"/>
                        </a:rPr>
                        <a:t>3.</a:t>
                      </a:r>
                      <a:r>
                        <a:rPr lang="en-GB" sz="1700" b="0" i="0" baseline="0" dirty="0">
                          <a:effectLst/>
                          <a:latin typeface="Arial" panose="020B0604020202020204" pitchFamily="34" charset="0"/>
                          <a:ea typeface="Cambria" panose="02040503050406030204" pitchFamily="18" charset="0"/>
                        </a:rPr>
                        <a:t> </a:t>
                      </a:r>
                      <a:r>
                        <a:rPr lang="en-GB" sz="1700" b="0" i="0" dirty="0">
                          <a:effectLst/>
                          <a:latin typeface="Arial" panose="020B0604020202020204" pitchFamily="34" charset="0"/>
                          <a:ea typeface="Cambria" panose="02040503050406030204" pitchFamily="18" charset="0"/>
                        </a:rPr>
                        <a:t>Neonatal mortality rate</a:t>
                      </a:r>
                    </a:p>
                  </a:txBody>
                  <a:tcPr marL="51928" marR="51928" marT="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GB" sz="1600" b="0" i="0" dirty="0">
                          <a:solidFill>
                            <a:schemeClr val="tx1"/>
                          </a:solidFill>
                          <a:effectLst/>
                          <a:latin typeface="Arial" panose="020B0604020202020204" pitchFamily="34" charset="0"/>
                          <a:ea typeface="Cambria" panose="02040503050406030204" pitchFamily="18" charset="0"/>
                        </a:rPr>
                        <a:t>Low birth weight rate </a:t>
                      </a:r>
                    </a:p>
                  </a:txBody>
                  <a:tcPr marL="51928" marR="51928" marT="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020399">
                <a:tc vMerge="1">
                  <a:txBody>
                    <a:bodyPr/>
                    <a:lstStyle/>
                    <a:p>
                      <a:endParaRPr lang="en-GB"/>
                    </a:p>
                  </a:txBody>
                  <a:tcPr/>
                </a:tc>
                <a:tc vMerge="1">
                  <a:txBody>
                    <a:bodyPr/>
                    <a:lstStyle/>
                    <a:p>
                      <a:endParaRPr lang="en-GB"/>
                    </a:p>
                  </a:txBody>
                  <a:tcPr/>
                </a:tc>
                <a:tc>
                  <a:txBody>
                    <a:bodyPr/>
                    <a:lstStyle/>
                    <a:p>
                      <a:r>
                        <a:rPr lang="en-GB" sz="1700" b="0" i="0" dirty="0">
                          <a:solidFill>
                            <a:schemeClr val="tx1"/>
                          </a:solidFill>
                          <a:effectLst/>
                          <a:latin typeface="Arial" panose="020B0604020202020204" pitchFamily="34" charset="0"/>
                          <a:ea typeface="Cambria" panose="02040503050406030204" pitchFamily="18" charset="0"/>
                        </a:rPr>
                        <a:t> </a:t>
                      </a:r>
                    </a:p>
                  </a:txBody>
                  <a:tcPr marL="51928" marR="51928" marT="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GB" sz="1600" b="0" i="0" dirty="0">
                          <a:solidFill>
                            <a:schemeClr val="tx1"/>
                          </a:solidFill>
                          <a:effectLst/>
                          <a:latin typeface="Arial" panose="020B0604020202020204" pitchFamily="34" charset="0"/>
                          <a:ea typeface="Cambria" panose="02040503050406030204" pitchFamily="18" charset="0"/>
                        </a:rPr>
                        <a:t>Preterm birth rate</a:t>
                      </a:r>
                    </a:p>
                    <a:p>
                      <a:r>
                        <a:rPr lang="en-GB" sz="1600" b="0" i="0" dirty="0">
                          <a:solidFill>
                            <a:schemeClr val="tx1"/>
                          </a:solidFill>
                          <a:effectLst/>
                          <a:latin typeface="Arial" panose="020B0604020202020204" pitchFamily="34" charset="0"/>
                          <a:ea typeface="Cambria" panose="02040503050406030204" pitchFamily="18" charset="0"/>
                        </a:rPr>
                        <a:t>Small for gestational age </a:t>
                      </a:r>
                    </a:p>
                    <a:p>
                      <a:r>
                        <a:rPr lang="en-GB" sz="1600" b="0" i="0" dirty="0">
                          <a:solidFill>
                            <a:schemeClr val="tx1"/>
                          </a:solidFill>
                          <a:effectLst/>
                          <a:latin typeface="Arial" panose="020B0604020202020204" pitchFamily="34" charset="0"/>
                          <a:ea typeface="Cambria" panose="02040503050406030204" pitchFamily="18" charset="0"/>
                        </a:rPr>
                        <a:t>Neonatal morbidity rates</a:t>
                      </a:r>
                    </a:p>
                    <a:p>
                      <a:r>
                        <a:rPr lang="en-GB" sz="1600" b="0" i="0" dirty="0">
                          <a:solidFill>
                            <a:schemeClr val="tx1"/>
                          </a:solidFill>
                          <a:effectLst/>
                          <a:latin typeface="Arial" panose="020B0604020202020204" pitchFamily="34" charset="0"/>
                          <a:ea typeface="Cambria" panose="02040503050406030204" pitchFamily="18" charset="0"/>
                        </a:rPr>
                        <a:t>Disability after neonatal conditions</a:t>
                      </a:r>
                    </a:p>
                  </a:txBody>
                  <a:tcPr marL="51928" marR="51928" marT="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847429">
                <a:tc>
                  <a:txBody>
                    <a:bodyPr/>
                    <a:lstStyle/>
                    <a:p>
                      <a:pPr algn="ctr">
                        <a:spcAft>
                          <a:spcPts val="0"/>
                        </a:spcAft>
                      </a:pPr>
                      <a:r>
                        <a:rPr lang="en-GB" sz="1600" b="0" i="0" kern="1200" dirty="0">
                          <a:solidFill>
                            <a:schemeClr val="tx1"/>
                          </a:solidFill>
                          <a:effectLst/>
                          <a:latin typeface="Arial" panose="020B0604020202020204" pitchFamily="34" charset="0"/>
                          <a:ea typeface="Cambria" panose="02040503050406030204" pitchFamily="18" charset="0"/>
                          <a:cs typeface="Arial" panose="020B0604020202020204" pitchFamily="34" charset="0"/>
                        </a:rPr>
                        <a:t>Contact point definitions clear but data on content of care are lacking</a:t>
                      </a:r>
                      <a:endParaRPr lang="en-GB" sz="1600" b="0" i="0" dirty="0">
                        <a:solidFill>
                          <a:schemeClr val="tx1"/>
                        </a:solidFill>
                        <a:effectLst/>
                        <a:latin typeface="Arial" panose="020B0604020202020204" pitchFamily="34" charset="0"/>
                        <a:ea typeface="Cambria" panose="02040503050406030204" pitchFamily="18" charset="0"/>
                      </a:endParaRPr>
                    </a:p>
                  </a:txBody>
                  <a:tcPr marL="51928" marR="5192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r>
                        <a:rPr lang="en-GB" sz="1800" b="1" i="0" dirty="0">
                          <a:solidFill>
                            <a:schemeClr val="tx1"/>
                          </a:solidFill>
                          <a:effectLst/>
                          <a:latin typeface="Arial" panose="020B0604020202020204" pitchFamily="34" charset="0"/>
                          <a:ea typeface="Cambria" panose="02040503050406030204" pitchFamily="18" charset="0"/>
                        </a:rPr>
                        <a:t>COVERAGE</a:t>
                      </a:r>
                    </a:p>
                    <a:p>
                      <a:r>
                        <a:rPr lang="en-GB" sz="1400" b="0" i="0" dirty="0">
                          <a:solidFill>
                            <a:schemeClr val="tx1"/>
                          </a:solidFill>
                          <a:effectLst/>
                          <a:latin typeface="Arial" panose="020B0604020202020204" pitchFamily="34" charset="0"/>
                          <a:ea typeface="Cambria" panose="02040503050406030204" pitchFamily="18" charset="0"/>
                        </a:rPr>
                        <a:t>Care for all mothers and </a:t>
                      </a:r>
                      <a:r>
                        <a:rPr lang="en-GB" sz="1400" b="0" i="0" dirty="0" err="1">
                          <a:solidFill>
                            <a:schemeClr val="tx1"/>
                          </a:solidFill>
                          <a:effectLst/>
                          <a:latin typeface="Arial" panose="020B0604020202020204" pitchFamily="34" charset="0"/>
                          <a:ea typeface="Cambria" panose="02040503050406030204" pitchFamily="18" charset="0"/>
                        </a:rPr>
                        <a:t>newborns</a:t>
                      </a:r>
                      <a:endParaRPr lang="en-GB" sz="1400" b="0" i="0" dirty="0">
                        <a:solidFill>
                          <a:schemeClr val="tx1"/>
                        </a:solidFill>
                        <a:effectLst/>
                        <a:latin typeface="Arial" panose="020B0604020202020204" pitchFamily="34" charset="0"/>
                        <a:ea typeface="Cambria" panose="02040503050406030204" pitchFamily="18" charset="0"/>
                      </a:endParaRPr>
                    </a:p>
                  </a:txBody>
                  <a:tcPr marL="51928" marR="5192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lvl="0" indent="0">
                        <a:spcAft>
                          <a:spcPts val="0"/>
                        </a:spcAft>
                        <a:buFont typeface="+mj-lt"/>
                        <a:buNone/>
                      </a:pPr>
                      <a:r>
                        <a:rPr lang="en-GB" sz="1700" b="0" i="0" dirty="0">
                          <a:solidFill>
                            <a:schemeClr val="tx1"/>
                          </a:solidFill>
                          <a:effectLst/>
                          <a:latin typeface="Arial" panose="020B0604020202020204" pitchFamily="34" charset="0"/>
                          <a:ea typeface="Cambria" panose="02040503050406030204" pitchFamily="18" charset="0"/>
                        </a:rPr>
                        <a:t>4. Skilled attendant at birth</a:t>
                      </a:r>
                    </a:p>
                    <a:p>
                      <a:pPr marL="0" lvl="0" indent="0">
                        <a:spcAft>
                          <a:spcPts val="0"/>
                        </a:spcAft>
                        <a:buFont typeface="+mj-lt"/>
                        <a:buNone/>
                      </a:pPr>
                      <a:r>
                        <a:rPr lang="en-GB" sz="1700" b="0" i="0" dirty="0">
                          <a:solidFill>
                            <a:schemeClr val="tx1"/>
                          </a:solidFill>
                          <a:effectLst/>
                          <a:latin typeface="Arial" panose="020B0604020202020204" pitchFamily="34" charset="0"/>
                          <a:ea typeface="Cambria" panose="02040503050406030204" pitchFamily="18" charset="0"/>
                        </a:rPr>
                        <a:t>5. Early postnatal care for mothers &amp; babies</a:t>
                      </a:r>
                    </a:p>
                    <a:p>
                      <a:pPr marL="0" lvl="0" indent="0">
                        <a:spcAft>
                          <a:spcPts val="0"/>
                        </a:spcAft>
                        <a:buFont typeface="+mj-lt"/>
                        <a:buNone/>
                      </a:pPr>
                      <a:r>
                        <a:rPr lang="en-GB" sz="1700" b="0" i="0" dirty="0">
                          <a:solidFill>
                            <a:schemeClr val="tx1"/>
                          </a:solidFill>
                          <a:effectLst/>
                          <a:latin typeface="Arial" panose="020B0604020202020204" pitchFamily="34" charset="0"/>
                          <a:ea typeface="Cambria" panose="02040503050406030204" pitchFamily="18" charset="0"/>
                        </a:rPr>
                        <a:t>6. Essential </a:t>
                      </a:r>
                      <a:r>
                        <a:rPr lang="en-GB" sz="1700" b="0" i="0" dirty="0" err="1">
                          <a:solidFill>
                            <a:schemeClr val="tx1"/>
                          </a:solidFill>
                          <a:effectLst/>
                          <a:latin typeface="Arial" panose="020B0604020202020204" pitchFamily="34" charset="0"/>
                          <a:ea typeface="Cambria" panose="02040503050406030204" pitchFamily="18" charset="0"/>
                        </a:rPr>
                        <a:t>newborn</a:t>
                      </a:r>
                      <a:r>
                        <a:rPr lang="en-GB" sz="1700" b="0" i="0" dirty="0">
                          <a:solidFill>
                            <a:schemeClr val="tx1"/>
                          </a:solidFill>
                          <a:effectLst/>
                          <a:latin typeface="Arial" panose="020B0604020202020204" pitchFamily="34" charset="0"/>
                          <a:ea typeface="Cambria" panose="02040503050406030204" pitchFamily="18" charset="0"/>
                        </a:rPr>
                        <a:t> care (tracer, early              breastfeeding)</a:t>
                      </a:r>
                    </a:p>
                  </a:txBody>
                  <a:tcPr marL="51928" marR="51928" marT="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nSpc>
                          <a:spcPct val="107000"/>
                        </a:lnSpc>
                        <a:spcAft>
                          <a:spcPts val="800"/>
                        </a:spcAft>
                        <a:tabLst>
                          <a:tab pos="1549400" algn="ctr"/>
                        </a:tabLst>
                      </a:pPr>
                      <a:r>
                        <a:rPr lang="en-GB" sz="1600" b="0" i="0" dirty="0">
                          <a:solidFill>
                            <a:schemeClr val="tx1"/>
                          </a:solidFill>
                          <a:effectLst/>
                          <a:latin typeface="Arial" panose="020B0604020202020204" pitchFamily="34" charset="0"/>
                          <a:ea typeface="Cambria" panose="02040503050406030204" pitchFamily="18" charset="0"/>
                          <a:cs typeface="Times New Roman" panose="02020603050405020304" pitchFamily="18" charset="0"/>
                        </a:rPr>
                        <a:t>Antenatal Care	</a:t>
                      </a:r>
                      <a:endParaRPr lang="en-GB" sz="1600" b="0" i="0" dirty="0">
                        <a:solidFill>
                          <a:schemeClr val="tx1"/>
                        </a:solidFill>
                        <a:effectLst/>
                        <a:latin typeface="Arial" panose="020B0604020202020204" pitchFamily="34" charset="0"/>
                        <a:ea typeface="Cambria" panose="02040503050406030204" pitchFamily="18" charset="0"/>
                      </a:endParaRPr>
                    </a:p>
                    <a:p>
                      <a:r>
                        <a:rPr lang="en-GB" sz="1600" b="0" i="0" dirty="0">
                          <a:solidFill>
                            <a:schemeClr val="tx1"/>
                          </a:solidFill>
                          <a:effectLst/>
                          <a:latin typeface="Arial" panose="020B0604020202020204" pitchFamily="34" charset="0"/>
                          <a:ea typeface="Cambria" panose="02040503050406030204" pitchFamily="18" charset="0"/>
                        </a:rPr>
                        <a:t>Exclusive breastfeeding to 6 months</a:t>
                      </a:r>
                    </a:p>
                  </a:txBody>
                  <a:tcPr marL="51928" marR="51928" marT="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80802">
                <a:tc rowSpan="4">
                  <a:txBody>
                    <a:bodyPr/>
                    <a:lstStyle/>
                    <a:p>
                      <a:pPr algn="ctr">
                        <a:spcAft>
                          <a:spcPts val="0"/>
                        </a:spcAft>
                      </a:pPr>
                      <a:r>
                        <a:rPr lang="en-GB" sz="1600" b="0" i="0" kern="1200" dirty="0">
                          <a:solidFill>
                            <a:schemeClr val="tx1"/>
                          </a:solidFill>
                          <a:effectLst/>
                          <a:latin typeface="Arial" panose="020B0604020202020204" pitchFamily="34" charset="0"/>
                          <a:ea typeface="Cambria" panose="02040503050406030204" pitchFamily="18" charset="0"/>
                          <a:cs typeface="Arial" panose="020B0604020202020204" pitchFamily="34" charset="0"/>
                        </a:rPr>
                        <a:t>Gaps in definitions, requiring validation and feasibility testing for HMIS use</a:t>
                      </a:r>
                      <a:endParaRPr lang="en-GB" sz="1600" b="0" i="0" dirty="0">
                        <a:solidFill>
                          <a:schemeClr val="tx1"/>
                        </a:solidFill>
                        <a:effectLst/>
                        <a:latin typeface="Arial" panose="020B0604020202020204" pitchFamily="34" charset="0"/>
                        <a:ea typeface="Cambria" panose="02040503050406030204" pitchFamily="18" charset="0"/>
                      </a:endParaRPr>
                    </a:p>
                  </a:txBody>
                  <a:tcPr marL="51928" marR="5192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8B8B"/>
                    </a:solidFill>
                  </a:tcPr>
                </a:tc>
                <a:tc rowSpan="2">
                  <a:txBody>
                    <a:bodyPr/>
                    <a:lstStyle/>
                    <a:p>
                      <a:r>
                        <a:rPr lang="en-GB" sz="1800" b="1" i="0" dirty="0">
                          <a:solidFill>
                            <a:schemeClr val="tx1"/>
                          </a:solidFill>
                          <a:effectLst/>
                          <a:latin typeface="Arial" panose="020B0604020202020204" pitchFamily="34" charset="0"/>
                          <a:ea typeface="Cambria" panose="02040503050406030204" pitchFamily="18" charset="0"/>
                        </a:rPr>
                        <a:t>COVERAGE</a:t>
                      </a:r>
                    </a:p>
                    <a:p>
                      <a:r>
                        <a:rPr lang="en-GB" sz="1400" b="0" i="0" dirty="0">
                          <a:solidFill>
                            <a:schemeClr val="tx1"/>
                          </a:solidFill>
                          <a:effectLst/>
                          <a:latin typeface="Arial" panose="020B0604020202020204" pitchFamily="34" charset="0"/>
                          <a:ea typeface="Cambria" panose="02040503050406030204" pitchFamily="18" charset="0"/>
                        </a:rPr>
                        <a:t>Complications</a:t>
                      </a:r>
                      <a:r>
                        <a:rPr lang="en-GB" sz="1400" b="0" i="0" baseline="0" dirty="0">
                          <a:solidFill>
                            <a:schemeClr val="tx1"/>
                          </a:solidFill>
                          <a:effectLst/>
                          <a:latin typeface="Arial" panose="020B0604020202020204" pitchFamily="34" charset="0"/>
                          <a:ea typeface="Cambria" panose="02040503050406030204" pitchFamily="18" charset="0"/>
                        </a:rPr>
                        <a:t> and extra care</a:t>
                      </a:r>
                      <a:endParaRPr lang="en-GB" sz="1400" b="0" i="0" dirty="0">
                        <a:solidFill>
                          <a:schemeClr val="tx1"/>
                        </a:solidFill>
                        <a:effectLst/>
                        <a:latin typeface="Arial" panose="020B0604020202020204" pitchFamily="34" charset="0"/>
                        <a:ea typeface="Cambria" panose="02040503050406030204" pitchFamily="18" charset="0"/>
                      </a:endParaRPr>
                    </a:p>
                  </a:txBody>
                  <a:tcPr marL="51928" marR="5192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lvl="0" indent="0">
                        <a:spcAft>
                          <a:spcPts val="0"/>
                        </a:spcAft>
                        <a:buFont typeface="+mj-lt"/>
                        <a:buNone/>
                      </a:pPr>
                      <a:r>
                        <a:rPr lang="en-GB" sz="1700" b="0" i="0" dirty="0">
                          <a:solidFill>
                            <a:schemeClr val="tx1"/>
                          </a:solidFill>
                          <a:effectLst/>
                          <a:latin typeface="Arial" panose="020B0604020202020204" pitchFamily="34" charset="0"/>
                          <a:ea typeface="Cambria" panose="02040503050406030204" pitchFamily="18" charset="0"/>
                        </a:rPr>
                        <a:t>7.   Neonatal resuscitation </a:t>
                      </a:r>
                    </a:p>
                    <a:p>
                      <a:pPr marL="0" lvl="0" indent="0">
                        <a:spcAft>
                          <a:spcPts val="0"/>
                        </a:spcAft>
                        <a:buFont typeface="+mj-lt"/>
                        <a:buNone/>
                      </a:pPr>
                      <a:r>
                        <a:rPr lang="en-GB" sz="1700" b="0" i="0" dirty="0">
                          <a:solidFill>
                            <a:schemeClr val="tx1"/>
                          </a:solidFill>
                          <a:effectLst/>
                          <a:latin typeface="Arial" panose="020B0604020202020204" pitchFamily="34" charset="0"/>
                          <a:ea typeface="Cambria" panose="02040503050406030204" pitchFamily="18" charset="0"/>
                        </a:rPr>
                        <a:t>8.   Kangaroo mother care</a:t>
                      </a:r>
                    </a:p>
                  </a:txBody>
                  <a:tcPr marL="51928" marR="51928" marT="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GB" sz="1600" b="0" i="0" dirty="0">
                          <a:solidFill>
                            <a:schemeClr val="tx1"/>
                          </a:solidFill>
                          <a:effectLst/>
                          <a:latin typeface="Arial" panose="020B0604020202020204" pitchFamily="34" charset="0"/>
                          <a:ea typeface="Cambria" panose="02040503050406030204" pitchFamily="18" charset="0"/>
                        </a:rPr>
                        <a:t>Caesarean section rate </a:t>
                      </a:r>
                    </a:p>
                    <a:p>
                      <a:r>
                        <a:rPr lang="en-GB" sz="1600" b="0" i="0" dirty="0">
                          <a:solidFill>
                            <a:schemeClr val="tx1"/>
                          </a:solidFill>
                          <a:effectLst/>
                          <a:latin typeface="Arial" panose="020B0604020202020204" pitchFamily="34" charset="0"/>
                          <a:ea typeface="Cambria" panose="02040503050406030204" pitchFamily="18" charset="0"/>
                        </a:rPr>
                        <a:t> </a:t>
                      </a:r>
                    </a:p>
                  </a:txBody>
                  <a:tcPr marL="51928" marR="51928" marT="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0">
                <a:tc vMerge="1">
                  <a:txBody>
                    <a:bodyPr/>
                    <a:lstStyle/>
                    <a:p>
                      <a:endParaRPr lang="en-GB"/>
                    </a:p>
                  </a:txBody>
                  <a:tcPr/>
                </a:tc>
                <a:tc vMerge="1">
                  <a:txBody>
                    <a:bodyPr/>
                    <a:lstStyle/>
                    <a:p>
                      <a:endParaRPr lang="en-GB"/>
                    </a:p>
                  </a:txBody>
                  <a:tcPr/>
                </a:tc>
                <a:tc>
                  <a:txBody>
                    <a:bodyPr/>
                    <a:lstStyle/>
                    <a:p>
                      <a:pPr marL="0" lvl="0" indent="0">
                        <a:spcAft>
                          <a:spcPts val="0"/>
                        </a:spcAft>
                        <a:buFont typeface="+mj-lt"/>
                        <a:buNone/>
                      </a:pPr>
                      <a:r>
                        <a:rPr lang="en-GB" sz="1700" b="0" i="0" dirty="0">
                          <a:solidFill>
                            <a:schemeClr val="tx1"/>
                          </a:solidFill>
                          <a:effectLst/>
                          <a:latin typeface="Arial" panose="020B0604020202020204" pitchFamily="34" charset="0"/>
                          <a:ea typeface="Cambria" panose="02040503050406030204" pitchFamily="18" charset="0"/>
                        </a:rPr>
                        <a:t>9.   Treatment of serious neonatal infections</a:t>
                      </a:r>
                    </a:p>
                    <a:p>
                      <a:pPr marL="0" marR="0" lvl="0" indent="0" algn="l" defTabSz="351861" rtl="0" eaLnBrk="1" fontAlgn="auto" latinLnBrk="0" hangingPunct="1">
                        <a:lnSpc>
                          <a:spcPct val="100000"/>
                        </a:lnSpc>
                        <a:spcBef>
                          <a:spcPts val="0"/>
                        </a:spcBef>
                        <a:spcAft>
                          <a:spcPts val="0"/>
                        </a:spcAft>
                        <a:buClrTx/>
                        <a:buSzTx/>
                        <a:buFont typeface="+mj-lt"/>
                        <a:buNone/>
                        <a:tabLst/>
                        <a:defRPr/>
                      </a:pPr>
                      <a:r>
                        <a:rPr lang="en-GB" sz="1700" b="0" i="0" dirty="0">
                          <a:solidFill>
                            <a:schemeClr val="tx1"/>
                          </a:solidFill>
                          <a:effectLst/>
                          <a:latin typeface="Arial" panose="020B0604020202020204" pitchFamily="34" charset="0"/>
                          <a:ea typeface="Cambria" panose="02040503050406030204" pitchFamily="18" charset="0"/>
                        </a:rPr>
                        <a:t>10.  Antenatal corticosteroid use</a:t>
                      </a:r>
                    </a:p>
                  </a:txBody>
                  <a:tcPr marL="51928" marR="51928" marT="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GB" sz="1600" b="0" i="0" dirty="0">
                          <a:solidFill>
                            <a:schemeClr val="tx1"/>
                          </a:solidFill>
                          <a:effectLst/>
                          <a:latin typeface="Arial" panose="020B0604020202020204" pitchFamily="34" charset="0"/>
                          <a:ea typeface="Cambria" panose="02040503050406030204" pitchFamily="18" charset="0"/>
                        </a:rPr>
                        <a:t>Chlorhexidine cord cleansing</a:t>
                      </a:r>
                    </a:p>
                  </a:txBody>
                  <a:tcPr marL="51928" marR="51928" marT="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56744">
                <a:tc vMerge="1">
                  <a:txBody>
                    <a:bodyPr/>
                    <a:lstStyle/>
                    <a:p>
                      <a:endParaRPr lang="en-GB"/>
                    </a:p>
                  </a:txBody>
                  <a:tcPr/>
                </a:tc>
                <a:tc rowSpan="2">
                  <a:txBody>
                    <a:bodyPr/>
                    <a:lstStyle/>
                    <a:p>
                      <a:r>
                        <a:rPr lang="en-GB" sz="1800" b="1" i="0" dirty="0">
                          <a:solidFill>
                            <a:schemeClr val="tx1"/>
                          </a:solidFill>
                          <a:effectLst/>
                          <a:latin typeface="Arial" panose="020B0604020202020204" pitchFamily="34" charset="0"/>
                          <a:ea typeface="Cambria" panose="02040503050406030204" pitchFamily="18" charset="0"/>
                        </a:rPr>
                        <a:t>INPUT </a:t>
                      </a:r>
                    </a:p>
                    <a:p>
                      <a:r>
                        <a:rPr lang="en-GB" sz="1400" b="0" i="0" dirty="0">
                          <a:solidFill>
                            <a:schemeClr val="tx1"/>
                          </a:solidFill>
                          <a:effectLst/>
                          <a:latin typeface="Arial" panose="020B0604020202020204" pitchFamily="34" charset="0"/>
                          <a:ea typeface="Cambria" panose="02040503050406030204" pitchFamily="18" charset="0"/>
                        </a:rPr>
                        <a:t>Service readiness for Quality of Care</a:t>
                      </a:r>
                    </a:p>
                  </a:txBody>
                  <a:tcPr marL="51928" marR="5192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gridSpan="2">
                  <a:txBody>
                    <a:bodyPr/>
                    <a:lstStyle/>
                    <a:p>
                      <a:r>
                        <a:rPr lang="en-GB" sz="1700" b="0" i="0" dirty="0">
                          <a:solidFill>
                            <a:schemeClr val="tx1"/>
                          </a:solidFill>
                          <a:effectLst/>
                          <a:latin typeface="Arial" panose="020B0604020202020204" pitchFamily="34" charset="0"/>
                          <a:ea typeface="Cambria" panose="02040503050406030204" pitchFamily="18" charset="0"/>
                        </a:rPr>
                        <a:t>Emergency Obstetric Care</a:t>
                      </a:r>
                    </a:p>
                  </a:txBody>
                  <a:tcPr marL="51928" marR="5192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en-GB" sz="1800">
                        <a:effectLst/>
                        <a:latin typeface="Calibri" pitchFamily="34" charset="0"/>
                        <a:ea typeface="Cambria" panose="02040503050406030204" pitchFamily="18" charset="0"/>
                      </a:endParaRPr>
                    </a:p>
                  </a:txBody>
                  <a:tcPr marL="51928" marR="51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8"/>
                  </a:ext>
                </a:extLst>
              </a:tr>
              <a:tr h="380802">
                <a:tc vMerge="1">
                  <a:txBody>
                    <a:bodyPr/>
                    <a:lstStyle/>
                    <a:p>
                      <a:endParaRPr lang="en-GB"/>
                    </a:p>
                  </a:txBody>
                  <a:tcPr/>
                </a:tc>
                <a:tc vMerge="1">
                  <a:txBody>
                    <a:bodyPr/>
                    <a:lstStyle/>
                    <a:p>
                      <a:endParaRPr lang="en-GB"/>
                    </a:p>
                  </a:txBody>
                  <a:tcPr/>
                </a:tc>
                <a:tc gridSpan="2">
                  <a:txBody>
                    <a:bodyPr/>
                    <a:lstStyle/>
                    <a:p>
                      <a:r>
                        <a:rPr lang="en-GB" sz="1700" b="0" i="0" dirty="0">
                          <a:solidFill>
                            <a:schemeClr val="tx1"/>
                          </a:solidFill>
                          <a:effectLst/>
                          <a:latin typeface="Arial" panose="020B0604020202020204" pitchFamily="34" charset="0"/>
                          <a:ea typeface="Cambria" panose="02040503050406030204" pitchFamily="18" charset="0"/>
                        </a:rPr>
                        <a:t>Care of Small and Sick </a:t>
                      </a:r>
                      <a:r>
                        <a:rPr lang="en-GB" sz="1700" b="0" i="0" dirty="0" err="1">
                          <a:solidFill>
                            <a:schemeClr val="tx1"/>
                          </a:solidFill>
                          <a:effectLst/>
                          <a:latin typeface="Arial" panose="020B0604020202020204" pitchFamily="34" charset="0"/>
                          <a:ea typeface="Cambria" panose="02040503050406030204" pitchFamily="18" charset="0"/>
                        </a:rPr>
                        <a:t>Newborns</a:t>
                      </a:r>
                      <a:endParaRPr lang="en-GB" sz="1700" b="0" i="0" dirty="0">
                        <a:solidFill>
                          <a:schemeClr val="tx1"/>
                        </a:solidFill>
                        <a:effectLst/>
                        <a:latin typeface="Arial" panose="020B0604020202020204" pitchFamily="34" charset="0"/>
                        <a:ea typeface="Cambria" panose="02040503050406030204" pitchFamily="18" charset="0"/>
                      </a:endParaRPr>
                    </a:p>
                    <a:p>
                      <a:r>
                        <a:rPr lang="en-GB" sz="1700" b="0" i="0" dirty="0">
                          <a:solidFill>
                            <a:schemeClr val="tx1"/>
                          </a:solidFill>
                          <a:effectLst/>
                          <a:latin typeface="Arial" panose="020B0604020202020204" pitchFamily="34" charset="0"/>
                          <a:ea typeface="Cambria" panose="02040503050406030204" pitchFamily="18" charset="0"/>
                        </a:rPr>
                        <a:t>Quality of care with measurable norms and standards</a:t>
                      </a:r>
                    </a:p>
                  </a:txBody>
                  <a:tcPr marL="51928" marR="5192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en-GB" sz="1800">
                        <a:effectLst/>
                        <a:latin typeface="Calibri" pitchFamily="34" charset="0"/>
                        <a:ea typeface="Cambria" panose="02040503050406030204" pitchFamily="18" charset="0"/>
                      </a:endParaRPr>
                    </a:p>
                  </a:txBody>
                  <a:tcPr marL="51928" marR="51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9"/>
                  </a:ext>
                </a:extLst>
              </a:tr>
              <a:tr h="380802">
                <a:tc>
                  <a:txBody>
                    <a:bodyPr/>
                    <a:lstStyle/>
                    <a:p>
                      <a:r>
                        <a:rPr lang="en-GB" sz="1400" b="0" i="0" dirty="0">
                          <a:solidFill>
                            <a:srgbClr val="392066"/>
                          </a:solidFill>
                          <a:effectLst/>
                          <a:latin typeface="Arial" panose="020B0604020202020204" pitchFamily="34" charset="0"/>
                          <a:ea typeface="Cambria" panose="02040503050406030204" pitchFamily="18" charset="0"/>
                        </a:rPr>
                        <a:t> </a:t>
                      </a:r>
                      <a:endParaRPr lang="en-GB" sz="1400" b="0" i="0" dirty="0">
                        <a:effectLst/>
                        <a:latin typeface="Arial" panose="020B0604020202020204" pitchFamily="34" charset="0"/>
                        <a:ea typeface="Cambria" panose="02040503050406030204" pitchFamily="18" charset="0"/>
                      </a:endParaRPr>
                    </a:p>
                  </a:txBody>
                  <a:tcPr marL="51928" marR="51928" marT="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r>
                        <a:rPr lang="en-GB" sz="1800" b="0" i="0" dirty="0">
                          <a:solidFill>
                            <a:srgbClr val="392066"/>
                          </a:solidFill>
                          <a:effectLst/>
                          <a:latin typeface="Arial" panose="020B0604020202020204" pitchFamily="34" charset="0"/>
                          <a:ea typeface="Cambria" panose="02040503050406030204" pitchFamily="18" charset="0"/>
                        </a:rPr>
                        <a:t>Counting</a:t>
                      </a:r>
                      <a:endParaRPr lang="en-GB" sz="1800" b="0" i="0" dirty="0">
                        <a:effectLst/>
                        <a:latin typeface="Arial" panose="020B0604020202020204" pitchFamily="34" charset="0"/>
                        <a:ea typeface="Cambria" panose="02040503050406030204" pitchFamily="18" charset="0"/>
                      </a:endParaRPr>
                    </a:p>
                  </a:txBody>
                  <a:tcPr marL="51928" marR="51928"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r>
                        <a:rPr lang="en-GB" sz="1700" b="0" i="0" dirty="0">
                          <a:solidFill>
                            <a:schemeClr val="tx1"/>
                          </a:solidFill>
                          <a:effectLst/>
                          <a:latin typeface="Arial" panose="020B0604020202020204" pitchFamily="34" charset="0"/>
                          <a:ea typeface="Cambria" panose="02040503050406030204" pitchFamily="18" charset="0"/>
                        </a:rPr>
                        <a:t>Birth Registration</a:t>
                      </a:r>
                    </a:p>
                  </a:txBody>
                  <a:tcPr marL="51928" marR="51928" marT="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r>
                        <a:rPr lang="en-GB" sz="1600" b="0" i="0" dirty="0">
                          <a:solidFill>
                            <a:schemeClr val="tx1"/>
                          </a:solidFill>
                          <a:effectLst/>
                          <a:latin typeface="Arial" panose="020B0604020202020204" pitchFamily="34" charset="0"/>
                          <a:ea typeface="Cambria" panose="02040503050406030204" pitchFamily="18" charset="0"/>
                        </a:rPr>
                        <a:t>Death registration, cause of death</a:t>
                      </a:r>
                    </a:p>
                  </a:txBody>
                  <a:tcPr marL="51928" marR="51928" marT="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1" name="Title 1"/>
          <p:cNvSpPr txBox="1">
            <a:spLocks/>
          </p:cNvSpPr>
          <p:nvPr/>
        </p:nvSpPr>
        <p:spPr>
          <a:xfrm>
            <a:off x="112920" y="-50344"/>
            <a:ext cx="8361383" cy="693535"/>
          </a:xfrm>
          <a:prstGeom prst="rect">
            <a:avLst/>
          </a:prstGeom>
        </p:spPr>
        <p:txBody>
          <a:bodyPr vert="horz" lIns="91440" tIns="45720" rIns="91440" bIns="45720" rtlCol="0" anchor="ctr">
            <a:noAutofit/>
          </a:bodyPr>
          <a:lstStyle>
            <a:lvl1pPr algn="l" defTabSz="351861" rtl="0" eaLnBrk="1" latinLnBrk="0" hangingPunct="1">
              <a:spcBef>
                <a:spcPct val="0"/>
              </a:spcBef>
              <a:buNone/>
              <a:defRPr sz="2771" b="1" i="1" kern="1200">
                <a:solidFill>
                  <a:schemeClr val="accent3">
                    <a:lumMod val="75000"/>
                  </a:schemeClr>
                </a:solidFill>
                <a:latin typeface="Georgia"/>
                <a:ea typeface="+mj-ea"/>
                <a:cs typeface="Georgia"/>
              </a:defRPr>
            </a:lvl1pPr>
          </a:lstStyle>
          <a:p>
            <a:pPr marL="0" marR="0" lvl="0" indent="0" defTabSz="351861" rtl="0" eaLnBrk="1" fontAlgn="auto" latinLnBrk="0" hangingPunct="1">
              <a:lnSpc>
                <a:spcPct val="100000"/>
              </a:lnSpc>
              <a:spcBef>
                <a:spcPct val="0"/>
              </a:spcBef>
              <a:spcAft>
                <a:spcPts val="0"/>
              </a:spcAft>
              <a:buClrTx/>
              <a:buSzTx/>
              <a:buFontTx/>
              <a:buNone/>
              <a:tabLst/>
              <a:defRPr/>
            </a:pPr>
            <a:r>
              <a:rPr kumimoji="0" lang="en-GB" sz="3200" i="0" u="none" strike="noStrike" kern="1200" cap="none" spc="0" normalizeH="0" baseline="0" noProof="0" dirty="0">
                <a:ln>
                  <a:noFill/>
                </a:ln>
                <a:solidFill>
                  <a:schemeClr val="tx2"/>
                </a:solidFill>
                <a:effectLst/>
                <a:uLnTx/>
                <a:uFillTx/>
                <a:latin typeface="Arial" panose="020B0604020202020204" pitchFamily="34" charset="0"/>
                <a:ea typeface="SimSun" pitchFamily="2" charset="-122"/>
              </a:rPr>
              <a:t>Every </a:t>
            </a:r>
            <a:r>
              <a:rPr kumimoji="0" lang="en-GB" sz="3200" i="0" u="none" strike="noStrike" kern="1200" cap="none" spc="0" normalizeH="0" baseline="0" noProof="0" dirty="0" err="1">
                <a:ln>
                  <a:noFill/>
                </a:ln>
                <a:solidFill>
                  <a:schemeClr val="tx2"/>
                </a:solidFill>
                <a:effectLst/>
                <a:uLnTx/>
                <a:uFillTx/>
                <a:latin typeface="Arial" panose="020B0604020202020204" pitchFamily="34" charset="0"/>
                <a:ea typeface="SimSun" pitchFamily="2" charset="-122"/>
              </a:rPr>
              <a:t>Newborn</a:t>
            </a:r>
            <a:r>
              <a:rPr kumimoji="0" lang="en-GB" sz="3200" i="0" u="none" strike="noStrike" kern="1200" cap="none" spc="0" normalizeH="0" baseline="0" noProof="0" dirty="0">
                <a:ln>
                  <a:noFill/>
                </a:ln>
                <a:solidFill>
                  <a:schemeClr val="tx2"/>
                </a:solidFill>
                <a:effectLst/>
                <a:uLnTx/>
                <a:uFillTx/>
                <a:latin typeface="Arial" panose="020B0604020202020204" pitchFamily="34" charset="0"/>
                <a:ea typeface="SimSun" pitchFamily="2" charset="-122"/>
              </a:rPr>
              <a:t> Action Plan Indicators </a:t>
            </a:r>
            <a:endParaRPr kumimoji="0" lang="en-GB" sz="3200" i="0" u="none" strike="noStrike" kern="1200" cap="none" spc="0" normalizeH="0" baseline="0" noProof="0" dirty="0">
              <a:ln>
                <a:noFill/>
              </a:ln>
              <a:solidFill>
                <a:schemeClr val="tx2"/>
              </a:solidFill>
              <a:effectLst/>
              <a:uLnTx/>
              <a:uFillTx/>
              <a:latin typeface="Arial" panose="020B0604020202020204" pitchFamily="34" charset="0"/>
              <a:ea typeface="+mj-ea"/>
            </a:endParaRPr>
          </a:p>
        </p:txBody>
      </p:sp>
      <p:sp>
        <p:nvSpPr>
          <p:cNvPr id="2" name="Rectangle 1"/>
          <p:cNvSpPr/>
          <p:nvPr/>
        </p:nvSpPr>
        <p:spPr>
          <a:xfrm>
            <a:off x="170072" y="6487514"/>
            <a:ext cx="11686567"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u="none" strike="noStrike" kern="1200" cap="none" spc="0" normalizeH="0" baseline="0" noProof="0" dirty="0">
                <a:ln>
                  <a:noFill/>
                </a:ln>
                <a:solidFill>
                  <a:srgbClr val="404040"/>
                </a:solidFill>
                <a:effectLst/>
                <a:uLnTx/>
                <a:uFillTx/>
                <a:latin typeface="Arial" panose="020B0604020202020204" pitchFamily="34" charset="0"/>
                <a:ea typeface="宋体"/>
                <a:cs typeface="Arial" panose="020B0604020202020204" pitchFamily="34" charset="0"/>
              </a:rPr>
              <a:t>Adapted from Every </a:t>
            </a:r>
            <a:r>
              <a:rPr kumimoji="0" lang="en-GB" sz="1100" u="none" strike="noStrike" kern="1200" cap="none" spc="0" normalizeH="0" baseline="0" noProof="0" dirty="0" err="1">
                <a:ln>
                  <a:noFill/>
                </a:ln>
                <a:solidFill>
                  <a:srgbClr val="404040"/>
                </a:solidFill>
                <a:effectLst/>
                <a:uLnTx/>
                <a:uFillTx/>
                <a:latin typeface="Arial" panose="020B0604020202020204" pitchFamily="34" charset="0"/>
                <a:ea typeface="宋体"/>
                <a:cs typeface="Arial" panose="020B0604020202020204" pitchFamily="34" charset="0"/>
              </a:rPr>
              <a:t>Newborn</a:t>
            </a:r>
            <a:r>
              <a:rPr kumimoji="0" lang="en-GB" sz="1100" u="none" strike="noStrike" kern="1200" cap="none" spc="0" normalizeH="0" baseline="0" noProof="0" dirty="0">
                <a:ln>
                  <a:noFill/>
                </a:ln>
                <a:solidFill>
                  <a:srgbClr val="404040"/>
                </a:solidFill>
                <a:effectLst/>
                <a:uLnTx/>
                <a:uFillTx/>
                <a:latin typeface="Arial" panose="020B0604020202020204" pitchFamily="34" charset="0"/>
                <a:ea typeface="宋体"/>
                <a:cs typeface="Arial" panose="020B0604020202020204" pitchFamily="34" charset="0"/>
              </a:rPr>
              <a:t> Action Plan. WHO, 2014. </a:t>
            </a:r>
            <a:r>
              <a:rPr kumimoji="0" lang="en-GB" sz="1100" u="sng" strike="noStrike" kern="1200" cap="none" spc="0" normalizeH="0" baseline="0" noProof="0" dirty="0">
                <a:ln>
                  <a:noFill/>
                </a:ln>
                <a:solidFill>
                  <a:srgbClr val="0000FF"/>
                </a:solidFill>
                <a:effectLst/>
                <a:uLnTx/>
                <a:uFillTx/>
                <a:latin typeface="Arial" panose="020B0604020202020204" pitchFamily="34" charset="0"/>
                <a:ea typeface="宋体"/>
                <a:cs typeface="Arial" panose="020B0604020202020204" pitchFamily="34" charset="0"/>
                <a:hlinkClick r:id="rId3"/>
              </a:rPr>
              <a:t>www.everynewborn.org</a:t>
            </a:r>
            <a:r>
              <a:rPr kumimoji="0" lang="en-GB" sz="1100" u="none" strike="noStrike" kern="1200" cap="none" spc="0" normalizeH="0" baseline="0" noProof="0" dirty="0">
                <a:ln>
                  <a:noFill/>
                </a:ln>
                <a:solidFill>
                  <a:srgbClr val="404040"/>
                </a:solidFill>
                <a:effectLst/>
                <a:uLnTx/>
                <a:uFillTx/>
                <a:latin typeface="Arial" panose="020B0604020202020204" pitchFamily="34" charset="0"/>
                <a:ea typeface="宋体"/>
                <a:cs typeface="+mn-cs"/>
              </a:rPr>
              <a:t> and Mason et al Lancet 2014</a:t>
            </a:r>
          </a:p>
        </p:txBody>
      </p:sp>
      <p:pic>
        <p:nvPicPr>
          <p:cNvPr id="5" name="Picture 4" descr="Screen Shot 2015-09-10 at 9.17.21 PM.png">
            <a:extLst>
              <a:ext uri="{FF2B5EF4-FFF2-40B4-BE49-F238E27FC236}">
                <a16:creationId xmlns:a16="http://schemas.microsoft.com/office/drawing/2014/main" id="{3593F856-6FD6-4FE5-9474-394EA2E880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59015" y="28721"/>
            <a:ext cx="632985" cy="807991"/>
          </a:xfrm>
          <a:prstGeom prst="rect">
            <a:avLst/>
          </a:prstGeom>
        </p:spPr>
      </p:pic>
    </p:spTree>
    <p:extLst>
      <p:ext uri="{BB962C8B-B14F-4D97-AF65-F5344CB8AC3E}">
        <p14:creationId xmlns:p14="http://schemas.microsoft.com/office/powerpoint/2010/main" val="30056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5CDD267-B300-4CAF-BD3F-0FC17F8A86FB}"/>
              </a:ext>
            </a:extLst>
          </p:cNvPr>
          <p:cNvSpPr>
            <a:spLocks noGrp="1"/>
          </p:cNvSpPr>
          <p:nvPr>
            <p:ph type="body" sz="quarter" idx="14"/>
          </p:nvPr>
        </p:nvSpPr>
        <p:spPr>
          <a:xfrm>
            <a:off x="632594" y="862413"/>
            <a:ext cx="9107055" cy="837214"/>
          </a:xfrm>
        </p:spPr>
        <p:txBody>
          <a:bodyPr/>
          <a:lstStyle/>
          <a:p>
            <a:r>
              <a:rPr lang="en-GB">
                <a:solidFill>
                  <a:schemeClr val="tx2"/>
                </a:solidFill>
              </a:rPr>
              <a:t>Examples from EN-MINI-PRISM Tool 3 </a:t>
            </a:r>
          </a:p>
        </p:txBody>
      </p:sp>
      <p:sp>
        <p:nvSpPr>
          <p:cNvPr id="10" name="Rectangle 2">
            <a:extLst>
              <a:ext uri="{FF2B5EF4-FFF2-40B4-BE49-F238E27FC236}">
                <a16:creationId xmlns:a16="http://schemas.microsoft.com/office/drawing/2014/main" id="{D34023DF-EDEB-473A-8B6D-3E31FAF9B771}"/>
              </a:ext>
            </a:extLst>
          </p:cNvPr>
          <p:cNvSpPr>
            <a:spLocks noChangeArrowheads="1"/>
          </p:cNvSpPr>
          <p:nvPr/>
        </p:nvSpPr>
        <p:spPr bwMode="auto">
          <a:xfrm flipV="1">
            <a:off x="2877240" y="-6184535"/>
            <a:ext cx="16928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11" name="Rectangle 4">
            <a:extLst>
              <a:ext uri="{FF2B5EF4-FFF2-40B4-BE49-F238E27FC236}">
                <a16:creationId xmlns:a16="http://schemas.microsoft.com/office/drawing/2014/main" id="{FF41438E-E65C-422A-982F-956DC1682AE2}"/>
              </a:ext>
            </a:extLst>
          </p:cNvPr>
          <p:cNvSpPr>
            <a:spLocks noChangeArrowheads="1"/>
          </p:cNvSpPr>
          <p:nvPr/>
        </p:nvSpPr>
        <p:spPr bwMode="auto">
          <a:xfrm flipV="1">
            <a:off x="3226758" y="-9326788"/>
            <a:ext cx="6949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14" name="Picture 13">
            <a:extLst>
              <a:ext uri="{FF2B5EF4-FFF2-40B4-BE49-F238E27FC236}">
                <a16:creationId xmlns:a16="http://schemas.microsoft.com/office/drawing/2014/main" id="{EA5E401B-DC86-4F52-8668-23386AB48BDE}"/>
              </a:ext>
            </a:extLst>
          </p:cNvPr>
          <p:cNvPicPr>
            <a:picLocks noChangeAspect="1"/>
          </p:cNvPicPr>
          <p:nvPr/>
        </p:nvPicPr>
        <p:blipFill>
          <a:blip r:embed="rId3"/>
          <a:stretch>
            <a:fillRect/>
          </a:stretch>
        </p:blipFill>
        <p:spPr>
          <a:xfrm>
            <a:off x="9275082" y="1486704"/>
            <a:ext cx="2482669" cy="5223104"/>
          </a:xfrm>
          <a:prstGeom prst="rect">
            <a:avLst/>
          </a:prstGeom>
        </p:spPr>
      </p:pic>
      <p:pic>
        <p:nvPicPr>
          <p:cNvPr id="4" name="Picture 3">
            <a:extLst>
              <a:ext uri="{FF2B5EF4-FFF2-40B4-BE49-F238E27FC236}">
                <a16:creationId xmlns:a16="http://schemas.microsoft.com/office/drawing/2014/main" id="{848DCCF5-472E-436B-96EF-645C6CA2CA57}"/>
              </a:ext>
            </a:extLst>
          </p:cNvPr>
          <p:cNvPicPr>
            <a:picLocks noChangeAspect="1"/>
          </p:cNvPicPr>
          <p:nvPr/>
        </p:nvPicPr>
        <p:blipFill rotWithShape="1">
          <a:blip r:embed="rId4"/>
          <a:srcRect b="28942"/>
          <a:stretch/>
        </p:blipFill>
        <p:spPr>
          <a:xfrm>
            <a:off x="811802" y="1619250"/>
            <a:ext cx="8284072" cy="4958013"/>
          </a:xfrm>
          <a:prstGeom prst="rect">
            <a:avLst/>
          </a:prstGeom>
          <a:ln>
            <a:solidFill>
              <a:schemeClr val="tx1"/>
            </a:solidFill>
          </a:ln>
        </p:spPr>
      </p:pic>
      <p:grpSp>
        <p:nvGrpSpPr>
          <p:cNvPr id="9" name="Group 8">
            <a:extLst>
              <a:ext uri="{FF2B5EF4-FFF2-40B4-BE49-F238E27FC236}">
                <a16:creationId xmlns:a16="http://schemas.microsoft.com/office/drawing/2014/main" id="{FBD9E123-FDF5-4115-A43B-CA668E1078C1}"/>
              </a:ext>
            </a:extLst>
          </p:cNvPr>
          <p:cNvGrpSpPr/>
          <p:nvPr/>
        </p:nvGrpSpPr>
        <p:grpSpPr>
          <a:xfrm>
            <a:off x="9588501" y="0"/>
            <a:ext cx="2608752" cy="1119044"/>
            <a:chOff x="10216053" y="0"/>
            <a:chExt cx="1981200" cy="849851"/>
          </a:xfrm>
        </p:grpSpPr>
        <p:sp>
          <p:nvSpPr>
            <p:cNvPr id="12" name="Rectangle 11">
              <a:extLst>
                <a:ext uri="{FF2B5EF4-FFF2-40B4-BE49-F238E27FC236}">
                  <a16:creationId xmlns:a16="http://schemas.microsoft.com/office/drawing/2014/main" id="{0E41BD3C-CD87-4961-A3BF-883FB2453F31}"/>
                </a:ext>
              </a:extLst>
            </p:cNvPr>
            <p:cNvSpPr/>
            <p:nvPr/>
          </p:nvSpPr>
          <p:spPr>
            <a:xfrm>
              <a:off x="10216053" y="0"/>
              <a:ext cx="1981200" cy="849851"/>
            </a:xfrm>
            <a:prstGeom prst="rect">
              <a:avLst/>
            </a:prstGeom>
            <a:solidFill>
              <a:schemeClr val="bg1"/>
            </a:solidFill>
            <a:ln>
              <a:solidFill>
                <a:srgbClr val="69BC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Graphical user interface, application&#10;&#10;Description automatically generated">
              <a:extLst>
                <a:ext uri="{FF2B5EF4-FFF2-40B4-BE49-F238E27FC236}">
                  <a16:creationId xmlns:a16="http://schemas.microsoft.com/office/drawing/2014/main" id="{36716426-B985-409B-A5F5-AB1607CB4D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61600" y="145751"/>
              <a:ext cx="1890106" cy="631114"/>
            </a:xfrm>
            <a:prstGeom prst="rect">
              <a:avLst/>
            </a:prstGeom>
          </p:spPr>
        </p:pic>
      </p:grpSp>
    </p:spTree>
    <p:extLst>
      <p:ext uri="{BB962C8B-B14F-4D97-AF65-F5344CB8AC3E}">
        <p14:creationId xmlns:p14="http://schemas.microsoft.com/office/powerpoint/2010/main" val="363679935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733652-41BB-4337-A53F-6BB59D5695C0}"/>
              </a:ext>
            </a:extLst>
          </p:cNvPr>
          <p:cNvSpPr>
            <a:spLocks noGrp="1"/>
          </p:cNvSpPr>
          <p:nvPr>
            <p:ph type="body" sz="quarter" idx="11"/>
          </p:nvPr>
        </p:nvSpPr>
        <p:spPr>
          <a:xfrm>
            <a:off x="4219357" y="2151311"/>
            <a:ext cx="7834945" cy="1895276"/>
          </a:xfrm>
        </p:spPr>
        <p:txBody>
          <a:bodyPr/>
          <a:lstStyle/>
          <a:p>
            <a:r>
              <a:rPr lang="en-US" sz="2800" dirty="0">
                <a:solidFill>
                  <a:schemeClr val="tx2"/>
                </a:solidFill>
              </a:rPr>
              <a:t>Session 10, Activity 2</a:t>
            </a:r>
          </a:p>
          <a:p>
            <a:r>
              <a:rPr lang="en-US" sz="4800" dirty="0">
                <a:solidFill>
                  <a:schemeClr val="tx2"/>
                </a:solidFill>
              </a:rPr>
              <a:t>Practice using</a:t>
            </a:r>
            <a:endParaRPr lang="en-GB" sz="4800" dirty="0">
              <a:solidFill>
                <a:schemeClr val="tx2"/>
              </a:solidFill>
            </a:endParaRPr>
          </a:p>
        </p:txBody>
      </p:sp>
      <p:pic>
        <p:nvPicPr>
          <p:cNvPr id="3" name="Picture 2" descr="Logo, company name&#10;&#10;Description automatically generated">
            <a:extLst>
              <a:ext uri="{FF2B5EF4-FFF2-40B4-BE49-F238E27FC236}">
                <a16:creationId xmlns:a16="http://schemas.microsoft.com/office/drawing/2014/main" id="{3D4ABD68-98C8-487E-BEAF-7A126032F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3272" y="0"/>
            <a:ext cx="1118728" cy="1048395"/>
          </a:xfrm>
          <a:prstGeom prst="rect">
            <a:avLst/>
          </a:prstGeom>
        </p:spPr>
      </p:pic>
      <p:pic>
        <p:nvPicPr>
          <p:cNvPr id="9" name="Picture 8" descr="Graphical user interface, application&#10;&#10;Description automatically generated">
            <a:extLst>
              <a:ext uri="{FF2B5EF4-FFF2-40B4-BE49-F238E27FC236}">
                <a16:creationId xmlns:a16="http://schemas.microsoft.com/office/drawing/2014/main" id="{D77224BE-4828-4754-AC9E-41AD201793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4059" y="3810591"/>
            <a:ext cx="5181600" cy="1730156"/>
          </a:xfrm>
          <a:prstGeom prst="rect">
            <a:avLst/>
          </a:prstGeom>
        </p:spPr>
      </p:pic>
      <p:pic>
        <p:nvPicPr>
          <p:cNvPr id="6" name="Picture 5" descr="Logo, company name&#10;&#10;Description automatically generated">
            <a:extLst>
              <a:ext uri="{FF2B5EF4-FFF2-40B4-BE49-F238E27FC236}">
                <a16:creationId xmlns:a16="http://schemas.microsoft.com/office/drawing/2014/main" id="{C676A1BC-4806-93B1-A4E1-D01D494C56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6214" y="2506532"/>
            <a:ext cx="3093305" cy="989857"/>
          </a:xfrm>
          <a:prstGeom prst="rect">
            <a:avLst/>
          </a:prstGeom>
        </p:spPr>
      </p:pic>
    </p:spTree>
    <p:extLst>
      <p:ext uri="{BB962C8B-B14F-4D97-AF65-F5344CB8AC3E}">
        <p14:creationId xmlns:p14="http://schemas.microsoft.com/office/powerpoint/2010/main" val="378725932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733652-41BB-4337-A53F-6BB59D5695C0}"/>
              </a:ext>
            </a:extLst>
          </p:cNvPr>
          <p:cNvSpPr>
            <a:spLocks noGrp="1"/>
          </p:cNvSpPr>
          <p:nvPr>
            <p:ph type="body" sz="quarter" idx="11"/>
          </p:nvPr>
        </p:nvSpPr>
        <p:spPr>
          <a:xfrm>
            <a:off x="4435021" y="2481362"/>
            <a:ext cx="6638251" cy="1895276"/>
          </a:xfrm>
        </p:spPr>
        <p:txBody>
          <a:bodyPr/>
          <a:lstStyle/>
          <a:p>
            <a:r>
              <a:rPr lang="en-US" sz="2800" dirty="0">
                <a:solidFill>
                  <a:schemeClr val="tx2"/>
                </a:solidFill>
              </a:rPr>
              <a:t>Session 10, Activity 3</a:t>
            </a:r>
          </a:p>
          <a:p>
            <a:r>
              <a:rPr lang="en-US" sz="4400" dirty="0"/>
              <a:t>Reflections/questions</a:t>
            </a:r>
            <a:endParaRPr lang="en-GB" sz="4400" dirty="0"/>
          </a:p>
          <a:p>
            <a:endParaRPr lang="en-GB" sz="2800" dirty="0">
              <a:solidFill>
                <a:schemeClr val="tx1"/>
              </a:solidFill>
              <a:latin typeface="+mn-lt"/>
              <a:ea typeface="+mn-ea"/>
              <a:cs typeface="+mn-cs"/>
            </a:endParaRPr>
          </a:p>
        </p:txBody>
      </p:sp>
      <p:pic>
        <p:nvPicPr>
          <p:cNvPr id="3" name="Picture 2" descr="Logo, company name&#10;&#10;Description automatically generated">
            <a:extLst>
              <a:ext uri="{FF2B5EF4-FFF2-40B4-BE49-F238E27FC236}">
                <a16:creationId xmlns:a16="http://schemas.microsoft.com/office/drawing/2014/main" id="{3D4ABD68-98C8-487E-BEAF-7A126032F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3272" y="0"/>
            <a:ext cx="1118728" cy="1048395"/>
          </a:xfrm>
          <a:prstGeom prst="rect">
            <a:avLst/>
          </a:prstGeom>
        </p:spPr>
      </p:pic>
    </p:spTree>
    <p:extLst>
      <p:ext uri="{BB962C8B-B14F-4D97-AF65-F5344CB8AC3E}">
        <p14:creationId xmlns:p14="http://schemas.microsoft.com/office/powerpoint/2010/main" val="359384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3F6CE4C-1766-4011-85DE-A09E8E018614}"/>
              </a:ext>
            </a:extLst>
          </p:cNvPr>
          <p:cNvSpPr txBox="1">
            <a:spLocks/>
          </p:cNvSpPr>
          <p:nvPr/>
        </p:nvSpPr>
        <p:spPr>
          <a:xfrm>
            <a:off x="860232" y="934310"/>
            <a:ext cx="5553470" cy="83721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69BC9E"/>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b="1" dirty="0">
                <a:solidFill>
                  <a:schemeClr val="tx2"/>
                </a:solidFill>
                <a:latin typeface="Arial" panose="020B0604020202020204" pitchFamily="34" charset="0"/>
                <a:cs typeface="Arial" panose="020B0604020202020204" pitchFamily="34" charset="0"/>
              </a:rPr>
              <a:t>Session 2 plan</a:t>
            </a:r>
          </a:p>
        </p:txBody>
      </p:sp>
      <p:pic>
        <p:nvPicPr>
          <p:cNvPr id="8" name="Picture 7" descr="Logo, company name&#10;&#10;Description automatically generated">
            <a:extLst>
              <a:ext uri="{FF2B5EF4-FFF2-40B4-BE49-F238E27FC236}">
                <a16:creationId xmlns:a16="http://schemas.microsoft.com/office/drawing/2014/main" id="{040FFC7A-9B57-43E8-90F8-9CDD3CB6A8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1107" y="128924"/>
            <a:ext cx="1118728" cy="1048395"/>
          </a:xfrm>
          <a:prstGeom prst="rect">
            <a:avLst/>
          </a:prstGeom>
        </p:spPr>
      </p:pic>
      <p:graphicFrame>
        <p:nvGraphicFramePr>
          <p:cNvPr id="9" name="Table 8">
            <a:extLst>
              <a:ext uri="{FF2B5EF4-FFF2-40B4-BE49-F238E27FC236}">
                <a16:creationId xmlns:a16="http://schemas.microsoft.com/office/drawing/2014/main" id="{D6B561B8-18AD-36A2-4A4F-DB3681FE96DE}"/>
              </a:ext>
            </a:extLst>
          </p:cNvPr>
          <p:cNvGraphicFramePr>
            <a:graphicFrameLocks noGrp="1"/>
          </p:cNvGraphicFramePr>
          <p:nvPr>
            <p:extLst>
              <p:ext uri="{D42A27DB-BD31-4B8C-83A1-F6EECF244321}">
                <p14:modId xmlns:p14="http://schemas.microsoft.com/office/powerpoint/2010/main" val="1982276080"/>
              </p:ext>
            </p:extLst>
          </p:nvPr>
        </p:nvGraphicFramePr>
        <p:xfrm>
          <a:off x="860232" y="1528514"/>
          <a:ext cx="10590239" cy="5142653"/>
        </p:xfrm>
        <a:graphic>
          <a:graphicData uri="http://schemas.openxmlformats.org/drawingml/2006/table">
            <a:tbl>
              <a:tblPr/>
              <a:tblGrid>
                <a:gridCol w="1381272">
                  <a:extLst>
                    <a:ext uri="{9D8B030D-6E8A-4147-A177-3AD203B41FA5}">
                      <a16:colId xmlns:a16="http://schemas.microsoft.com/office/drawing/2014/main" val="1454342325"/>
                    </a:ext>
                  </a:extLst>
                </a:gridCol>
                <a:gridCol w="5743439">
                  <a:extLst>
                    <a:ext uri="{9D8B030D-6E8A-4147-A177-3AD203B41FA5}">
                      <a16:colId xmlns:a16="http://schemas.microsoft.com/office/drawing/2014/main" val="1731958081"/>
                    </a:ext>
                  </a:extLst>
                </a:gridCol>
                <a:gridCol w="3465528">
                  <a:extLst>
                    <a:ext uri="{9D8B030D-6E8A-4147-A177-3AD203B41FA5}">
                      <a16:colId xmlns:a16="http://schemas.microsoft.com/office/drawing/2014/main" val="1801560519"/>
                    </a:ext>
                  </a:extLst>
                </a:gridCol>
              </a:tblGrid>
              <a:tr h="287152">
                <a:tc>
                  <a:txBody>
                    <a:bodyPr/>
                    <a:lstStyle/>
                    <a:p>
                      <a:pPr marL="0" marR="0">
                        <a:lnSpc>
                          <a:spcPct val="107000"/>
                        </a:lnSpc>
                        <a:spcBef>
                          <a:spcPts val="300"/>
                        </a:spcBef>
                        <a:spcAft>
                          <a:spcPts val="300"/>
                        </a:spcAft>
                      </a:pPr>
                      <a:r>
                        <a:rPr lang="en-US" sz="14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Time</a:t>
                      </a:r>
                    </a:p>
                  </a:txBody>
                  <a:tcPr marL="69938" marR="69938" marT="69938" marB="6993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E4749"/>
                    </a:solidFill>
                  </a:tcPr>
                </a:tc>
                <a:tc>
                  <a:txBody>
                    <a:bodyPr/>
                    <a:lstStyle/>
                    <a:p>
                      <a:pPr marL="0" marR="0">
                        <a:lnSpc>
                          <a:spcPct val="107000"/>
                        </a:lnSpc>
                        <a:spcBef>
                          <a:spcPts val="300"/>
                        </a:spcBef>
                        <a:spcAft>
                          <a:spcPts val="300"/>
                        </a:spcAft>
                      </a:pPr>
                      <a:r>
                        <a:rPr lang="en-US" sz="14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Title and Description</a:t>
                      </a:r>
                    </a:p>
                  </a:txBody>
                  <a:tcPr marL="69938" marR="69938" marT="69938" marB="69938">
                    <a:lnL w="12700" cap="flat" cmpd="sng" algn="ctr">
                      <a:solidFill>
                        <a:srgbClr val="000000"/>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E4749"/>
                    </a:solidFill>
                  </a:tcPr>
                </a:tc>
                <a:tc>
                  <a:txBody>
                    <a:bodyPr/>
                    <a:lstStyle/>
                    <a:p>
                      <a:pPr marL="0" marR="0">
                        <a:lnSpc>
                          <a:spcPct val="107000"/>
                        </a:lnSpc>
                        <a:spcBef>
                          <a:spcPts val="300"/>
                        </a:spcBef>
                        <a:spcAft>
                          <a:spcPts val="300"/>
                        </a:spcAft>
                      </a:pPr>
                      <a:r>
                        <a:rPr lang="en-US" sz="14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Methods</a:t>
                      </a:r>
                    </a:p>
                  </a:txBody>
                  <a:tcPr marL="69938" marR="69938" marT="69938" marB="69938">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E4749"/>
                    </a:solidFill>
                  </a:tcPr>
                </a:tc>
                <a:extLst>
                  <a:ext uri="{0D108BD9-81ED-4DB2-BD59-A6C34878D82A}">
                    <a16:rowId xmlns:a16="http://schemas.microsoft.com/office/drawing/2014/main" val="1863928989"/>
                  </a:ext>
                </a:extLst>
              </a:tr>
              <a:tr h="2232509">
                <a:tc>
                  <a:txBody>
                    <a:bodyPr/>
                    <a:lstStyle/>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20 minutes</a:t>
                      </a:r>
                    </a:p>
                  </a:txBody>
                  <a:tcPr marL="69938" marR="69938" marT="69938" marB="6993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400" b="1" spc="-5" dirty="0">
                          <a:solidFill>
                            <a:srgbClr val="000000"/>
                          </a:solidFill>
                          <a:effectLst/>
                          <a:latin typeface="Arial" panose="020B0604020202020204" pitchFamily="34" charset="0"/>
                          <a:ea typeface="Futura LT Pro"/>
                          <a:cs typeface="Futura LT Pro"/>
                        </a:rPr>
                        <a:t>Activity 1: Presentation </a:t>
                      </a:r>
                      <a:endParaRPr lang="en-US" sz="1400" spc="-5" dirty="0">
                        <a:solidFill>
                          <a:srgbClr val="000000"/>
                        </a:solidFill>
                        <a:effectLst/>
                        <a:latin typeface="Arial" panose="020B0604020202020204" pitchFamily="34" charset="0"/>
                        <a:ea typeface="Futura LT Pro"/>
                        <a:cs typeface="Futura LT Pro"/>
                      </a:endParaRP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400" spc="-5" dirty="0">
                          <a:solidFill>
                            <a:srgbClr val="000000"/>
                          </a:solidFill>
                          <a:effectLst/>
                          <a:latin typeface="Arial" panose="020B0604020202020204" pitchFamily="34" charset="0"/>
                          <a:ea typeface="Futura LT Pro"/>
                          <a:cs typeface="Futura LT Pro"/>
                        </a:rPr>
                        <a:t>Health system and its six components/building blocks; outcomes of the health system</a:t>
                      </a: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400" spc="-5" dirty="0">
                          <a:solidFill>
                            <a:srgbClr val="000000"/>
                          </a:solidFill>
                          <a:effectLst/>
                          <a:latin typeface="Arial" panose="020B0604020202020204" pitchFamily="34" charset="0"/>
                          <a:ea typeface="Futura LT Pro"/>
                          <a:cs typeface="Futura LT Pro"/>
                        </a:rPr>
                        <a:t>Contribution of HIS to addressing health challenges at the different levels of the health system</a:t>
                      </a: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400" spc="-5" dirty="0">
                          <a:solidFill>
                            <a:srgbClr val="000000"/>
                          </a:solidFill>
                          <a:effectLst/>
                          <a:latin typeface="Arial" panose="020B0604020202020204" pitchFamily="34" charset="0"/>
                          <a:ea typeface="Calibri" panose="020F0502020204030204" pitchFamily="34" charset="0"/>
                          <a:cs typeface="Futura LT Pro"/>
                        </a:rPr>
                        <a:t>Present the basic concepts of data collection</a:t>
                      </a:r>
                      <a:endParaRPr lang="en-US" sz="1400" spc="-5" dirty="0">
                        <a:solidFill>
                          <a:srgbClr val="000000"/>
                        </a:solidFill>
                        <a:effectLst/>
                        <a:latin typeface="Arial" panose="020B0604020202020204" pitchFamily="34" charset="0"/>
                        <a:ea typeface="Futura LT Pro"/>
                        <a:cs typeface="Futura LT Pro"/>
                      </a:endParaRP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400" spc="-5" dirty="0">
                          <a:solidFill>
                            <a:srgbClr val="000000"/>
                          </a:solidFill>
                          <a:effectLst/>
                          <a:latin typeface="Arial" panose="020B0604020202020204" pitchFamily="34" charset="0"/>
                          <a:ea typeface="Calibri" panose="020F0502020204030204" pitchFamily="34" charset="0"/>
                          <a:cs typeface="Futura LT Pro"/>
                        </a:rPr>
                        <a:t>Explain the roles of the RHIS in management of the health system </a:t>
                      </a:r>
                      <a:endParaRPr lang="en-US" sz="1400" spc="-5" dirty="0">
                        <a:solidFill>
                          <a:srgbClr val="000000"/>
                        </a:solidFill>
                        <a:effectLst/>
                        <a:latin typeface="Arial" panose="020B0604020202020204" pitchFamily="34" charset="0"/>
                        <a:ea typeface="Futura LT Pro"/>
                        <a:cs typeface="Futura LT Pro"/>
                      </a:endParaRP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400" spc="-5" dirty="0">
                          <a:solidFill>
                            <a:srgbClr val="000000"/>
                          </a:solidFill>
                          <a:effectLst/>
                          <a:latin typeface="Arial" panose="020B0604020202020204" pitchFamily="34" charset="0"/>
                          <a:ea typeface="Calibri" panose="020F0502020204030204" pitchFamily="34" charset="0"/>
                          <a:cs typeface="Futura LT Pro"/>
                        </a:rPr>
                        <a:t>Data management processes</a:t>
                      </a:r>
                      <a:r>
                        <a:rPr lang="en-US" sz="1400" spc="-5" dirty="0">
                          <a:solidFill>
                            <a:srgbClr val="000000"/>
                          </a:solidFill>
                          <a:effectLst/>
                          <a:latin typeface="Arial" panose="020B0604020202020204" pitchFamily="34" charset="0"/>
                          <a:ea typeface="Futura LT Pro"/>
                          <a:cs typeface="Futura LT Pro"/>
                        </a:rPr>
                        <a:t> and the core components of a well-functioning RHIS </a:t>
                      </a:r>
                    </a:p>
                  </a:txBody>
                  <a:tcPr marL="69938" marR="69938" marT="69938" marB="6993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0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Lecture; present</a:t>
                      </a:r>
                      <a:br>
                        <a:rPr lang="en-US" sz="1400" spc="-5" dirty="0">
                          <a:solidFill>
                            <a:srgbClr val="000000"/>
                          </a:solidFill>
                          <a:effectLst/>
                          <a:latin typeface="Arial" panose="020B0604020202020204" pitchFamily="34" charset="0"/>
                          <a:ea typeface="Futura LT Pro"/>
                          <a:cs typeface="Futura LT Pro"/>
                        </a:rPr>
                      </a:br>
                      <a:r>
                        <a:rPr lang="en-US" sz="1400" spc="-5" dirty="0">
                          <a:solidFill>
                            <a:srgbClr val="000000"/>
                          </a:solidFill>
                          <a:effectLst/>
                          <a:latin typeface="Arial" panose="020B0604020202020204" pitchFamily="34" charset="0"/>
                          <a:ea typeface="Futura LT Pro"/>
                          <a:cs typeface="Futura LT Pro"/>
                        </a:rPr>
                        <a:t>EN-MINI-PRISM Training Slide set session 2</a:t>
                      </a:r>
                    </a:p>
                    <a:p>
                      <a:pPr marL="0" marR="0">
                        <a:lnSpc>
                          <a:spcPct val="100000"/>
                        </a:lnSpc>
                        <a:spcBef>
                          <a:spcPts val="300"/>
                        </a:spcBef>
                        <a:spcAft>
                          <a:spcPts val="300"/>
                        </a:spcAft>
                      </a:pPr>
                      <a:endParaRPr lang="en-US" sz="1400" spc="-5" dirty="0">
                        <a:solidFill>
                          <a:srgbClr val="000000"/>
                        </a:solidFill>
                        <a:effectLst/>
                        <a:latin typeface="Arial" panose="020B0604020202020204" pitchFamily="34" charset="0"/>
                        <a:ea typeface="Futura LT Pro"/>
                        <a:cs typeface="Futura LT Pro"/>
                      </a:endParaRPr>
                    </a:p>
                    <a:p>
                      <a:pPr marL="0" marR="0">
                        <a:lnSpc>
                          <a:spcPct val="100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Discussion, Q&amp;A</a:t>
                      </a:r>
                    </a:p>
                    <a:p>
                      <a:pPr marL="0" marR="0">
                        <a:lnSpc>
                          <a:spcPct val="100000"/>
                        </a:lnSpc>
                        <a:spcBef>
                          <a:spcPts val="300"/>
                        </a:spcBef>
                        <a:spcAft>
                          <a:spcPts val="300"/>
                        </a:spcAft>
                      </a:pPr>
                      <a:endParaRPr lang="en-US" sz="1400" spc="-5" dirty="0">
                        <a:solidFill>
                          <a:srgbClr val="000000"/>
                        </a:solidFill>
                        <a:effectLst/>
                        <a:latin typeface="Arial" panose="020B0604020202020204" pitchFamily="34" charset="0"/>
                        <a:ea typeface="Futura LT Pro"/>
                        <a:cs typeface="Futura LT Pro"/>
                      </a:endParaRPr>
                    </a:p>
                    <a:p>
                      <a:pPr marL="0" marR="0">
                        <a:lnSpc>
                          <a:spcPct val="100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Handouts: </a:t>
                      </a:r>
                    </a:p>
                    <a:p>
                      <a:pPr marL="0" marR="0">
                        <a:lnSpc>
                          <a:spcPct val="100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EN-MINI-PRISM Training Manual</a:t>
                      </a:r>
                    </a:p>
                    <a:p>
                      <a:pPr marL="0" marR="0">
                        <a:lnSpc>
                          <a:spcPct val="100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EN-MINI-PRISM Training Slide set </a:t>
                      </a:r>
                    </a:p>
                  </a:txBody>
                  <a:tcPr marL="69938" marR="69938" marT="69938" marB="6993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34588864"/>
                  </a:ext>
                </a:extLst>
              </a:tr>
              <a:tr h="1576155">
                <a:tc>
                  <a:txBody>
                    <a:bodyPr/>
                    <a:lstStyle/>
                    <a:p>
                      <a:pPr marL="0" marR="0">
                        <a:lnSpc>
                          <a:spcPct val="107000"/>
                        </a:lnSpc>
                        <a:spcBef>
                          <a:spcPts val="300"/>
                        </a:spcBef>
                        <a:spcAft>
                          <a:spcPts val="300"/>
                        </a:spcAft>
                      </a:pPr>
                      <a:r>
                        <a:rPr lang="en-US" sz="1400" spc="-5">
                          <a:solidFill>
                            <a:srgbClr val="000000"/>
                          </a:solidFill>
                          <a:effectLst/>
                          <a:latin typeface="Arial" panose="020B0604020202020204" pitchFamily="34" charset="0"/>
                          <a:ea typeface="Futura LT Pro"/>
                          <a:cs typeface="Futura LT Pro"/>
                        </a:rPr>
                        <a:t>20 minutes</a:t>
                      </a:r>
                    </a:p>
                  </a:txBody>
                  <a:tcPr marL="69938" marR="69938" marT="69938" marB="6993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400" b="1" spc="-5" dirty="0">
                          <a:solidFill>
                            <a:srgbClr val="000000"/>
                          </a:solidFill>
                          <a:effectLst/>
                          <a:latin typeface="Arial" panose="020B0604020202020204" pitchFamily="34" charset="0"/>
                          <a:ea typeface="Futura LT Pro"/>
                          <a:cs typeface="Futura LT Pro"/>
                        </a:rPr>
                        <a:t>Activity 2: Group work</a:t>
                      </a:r>
                      <a:endParaRPr lang="en-US" sz="1400" spc="-5" dirty="0">
                        <a:solidFill>
                          <a:srgbClr val="000000"/>
                        </a:solidFill>
                        <a:effectLst/>
                        <a:latin typeface="Arial" panose="020B0604020202020204" pitchFamily="34" charset="0"/>
                        <a:ea typeface="Futura LT Pro"/>
                        <a:cs typeface="Futura LT Pro"/>
                      </a:endParaRP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400" spc="-5" dirty="0">
                          <a:solidFill>
                            <a:srgbClr val="000000"/>
                          </a:solidFill>
                          <a:effectLst/>
                          <a:latin typeface="Arial" panose="020B0604020202020204" pitchFamily="34" charset="0"/>
                          <a:ea typeface="Futura LT Pro"/>
                          <a:cs typeface="Futura LT Pro"/>
                        </a:rPr>
                        <a:t>Brainstorm potential enablers of and barriers to:</a:t>
                      </a: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400" spc="-5" dirty="0">
                          <a:solidFill>
                            <a:srgbClr val="000000"/>
                          </a:solidFill>
                          <a:effectLst/>
                          <a:latin typeface="Arial" panose="020B0604020202020204" pitchFamily="34" charset="0"/>
                          <a:ea typeface="Futura LT Pro"/>
                          <a:cs typeface="Futura LT Pro"/>
                        </a:rPr>
                        <a:t>Assuring HIS data quality</a:t>
                      </a: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400" spc="-5" dirty="0">
                          <a:solidFill>
                            <a:srgbClr val="000000"/>
                          </a:solidFill>
                          <a:effectLst/>
                          <a:latin typeface="Arial" panose="020B0604020202020204" pitchFamily="34" charset="0"/>
                          <a:ea typeface="Futura LT Pro"/>
                          <a:cs typeface="Futura LT Pro"/>
                        </a:rPr>
                        <a:t>HIS information uses</a:t>
                      </a: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400" spc="-5" dirty="0">
                          <a:solidFill>
                            <a:srgbClr val="000000"/>
                          </a:solidFill>
                          <a:effectLst/>
                          <a:latin typeface="Arial" panose="020B0604020202020204" pitchFamily="34" charset="0"/>
                          <a:ea typeface="Futura LT Pro"/>
                          <a:cs typeface="Futura LT Pro"/>
                        </a:rPr>
                        <a:t>Feedback to the wider group with discussion </a:t>
                      </a:r>
                    </a:p>
                  </a:txBody>
                  <a:tcPr marL="69938" marR="69938" marT="69938" marB="6993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Present </a:t>
                      </a:r>
                      <a:br>
                        <a:rPr lang="en-US" sz="1400" spc="-5" dirty="0">
                          <a:solidFill>
                            <a:srgbClr val="000000"/>
                          </a:solidFill>
                          <a:effectLst/>
                          <a:latin typeface="Arial" panose="020B0604020202020204" pitchFamily="34" charset="0"/>
                          <a:ea typeface="Futura LT Pro"/>
                          <a:cs typeface="Futura LT Pro"/>
                        </a:rPr>
                      </a:br>
                      <a:r>
                        <a:rPr lang="en-US" sz="1400" spc="-5" dirty="0">
                          <a:solidFill>
                            <a:srgbClr val="000000"/>
                          </a:solidFill>
                          <a:effectLst/>
                          <a:latin typeface="Arial" panose="020B0604020202020204" pitchFamily="34" charset="0"/>
                          <a:ea typeface="Futura LT Pro"/>
                          <a:cs typeface="Futura LT Pro"/>
                        </a:rPr>
                        <a:t>EN-MINI-PRISM Training Slide set session 2 </a:t>
                      </a: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Group Work</a:t>
                      </a: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Plenary Feedback</a:t>
                      </a:r>
                    </a:p>
                  </a:txBody>
                  <a:tcPr marL="69938" marR="69938" marT="69938" marB="6993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93757234"/>
                  </a:ext>
                </a:extLst>
              </a:tr>
              <a:tr h="556338">
                <a:tc>
                  <a:txBody>
                    <a:bodyPr/>
                    <a:lstStyle/>
                    <a:p>
                      <a:pPr marL="0" marR="0">
                        <a:lnSpc>
                          <a:spcPct val="107000"/>
                        </a:lnSpc>
                        <a:spcBef>
                          <a:spcPts val="300"/>
                        </a:spcBef>
                        <a:spcAft>
                          <a:spcPts val="300"/>
                        </a:spcAft>
                      </a:pPr>
                      <a:r>
                        <a:rPr lang="en-US" sz="1400" spc="-5">
                          <a:solidFill>
                            <a:srgbClr val="000000"/>
                          </a:solidFill>
                          <a:effectLst/>
                          <a:latin typeface="Arial" panose="020B0604020202020204" pitchFamily="34" charset="0"/>
                          <a:ea typeface="Futura LT Pro"/>
                          <a:cs typeface="Futura LT Pro"/>
                        </a:rPr>
                        <a:t>5 minutes</a:t>
                      </a:r>
                    </a:p>
                  </a:txBody>
                  <a:tcPr marL="69938" marR="69938" marT="69938" marB="6993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400" b="1" spc="-5" dirty="0">
                          <a:solidFill>
                            <a:srgbClr val="000000"/>
                          </a:solidFill>
                          <a:effectLst/>
                          <a:latin typeface="Arial" panose="020B0604020202020204" pitchFamily="34" charset="0"/>
                          <a:ea typeface="Futura LT Pro"/>
                          <a:cs typeface="Futura LT Pro"/>
                        </a:rPr>
                        <a:t>Activity 3: Discussion</a:t>
                      </a:r>
                      <a:endParaRPr lang="en-US" sz="1400" spc="-5" dirty="0">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Facilitated discussion with Q&amp;A </a:t>
                      </a:r>
                    </a:p>
                  </a:txBody>
                  <a:tcPr marL="69938" marR="69938" marT="69938" marB="6993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Discussions</a:t>
                      </a:r>
                    </a:p>
                  </a:txBody>
                  <a:tcPr marL="69938" marR="69938" marT="69938" marB="6993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30408854"/>
                  </a:ext>
                </a:extLst>
              </a:tr>
            </a:tbl>
          </a:graphicData>
        </a:graphic>
      </p:graphicFrame>
    </p:spTree>
    <p:extLst>
      <p:ext uri="{BB962C8B-B14F-4D97-AF65-F5344CB8AC3E}">
        <p14:creationId xmlns:p14="http://schemas.microsoft.com/office/powerpoint/2010/main" val="4041326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38ED479-0D1D-4B3C-825D-C15A737E15D8}"/>
              </a:ext>
            </a:extLst>
          </p:cNvPr>
          <p:cNvGrpSpPr/>
          <p:nvPr/>
        </p:nvGrpSpPr>
        <p:grpSpPr>
          <a:xfrm>
            <a:off x="8417719" y="5817722"/>
            <a:ext cx="3591929" cy="976989"/>
            <a:chOff x="746470" y="5349743"/>
            <a:chExt cx="3591929" cy="976989"/>
          </a:xfrm>
        </p:grpSpPr>
        <p:pic>
          <p:nvPicPr>
            <p:cNvPr id="9" name="image2.jpeg">
              <a:extLst>
                <a:ext uri="{FF2B5EF4-FFF2-40B4-BE49-F238E27FC236}">
                  <a16:creationId xmlns:a16="http://schemas.microsoft.com/office/drawing/2014/main" id="{5FBFF0B5-5BA7-4388-AB16-49E1E8F9C9E6}"/>
                </a:ext>
              </a:extLst>
            </p:cNvPr>
            <p:cNvPicPr>
              <a:picLocks noChangeAspect="1"/>
            </p:cNvPicPr>
            <p:nvPr/>
          </p:nvPicPr>
          <p:blipFill>
            <a:blip r:embed="rId3" cstate="print"/>
            <a:stretch>
              <a:fillRect/>
            </a:stretch>
          </p:blipFill>
          <p:spPr>
            <a:xfrm>
              <a:off x="3084317" y="5994227"/>
              <a:ext cx="764642" cy="286785"/>
            </a:xfrm>
            <a:prstGeom prst="rect">
              <a:avLst/>
            </a:prstGeom>
          </p:spPr>
        </p:pic>
        <p:pic>
          <p:nvPicPr>
            <p:cNvPr id="10" name="Picture 9">
              <a:extLst>
                <a:ext uri="{FF2B5EF4-FFF2-40B4-BE49-F238E27FC236}">
                  <a16:creationId xmlns:a16="http://schemas.microsoft.com/office/drawing/2014/main" id="{24286A23-59F9-498E-8A45-F64670D6DAB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6795" y="5367643"/>
              <a:ext cx="528447" cy="505624"/>
            </a:xfrm>
            <a:prstGeom prst="rect">
              <a:avLst/>
            </a:prstGeom>
            <a:noFill/>
            <a:ln>
              <a:noFill/>
            </a:ln>
          </p:spPr>
        </p:pic>
        <p:pic>
          <p:nvPicPr>
            <p:cNvPr id="11" name="Picture 10" descr="A picture containing drawing&#10;&#10;Description automatically generated">
              <a:extLst>
                <a:ext uri="{FF2B5EF4-FFF2-40B4-BE49-F238E27FC236}">
                  <a16:creationId xmlns:a16="http://schemas.microsoft.com/office/drawing/2014/main" id="{7A7C2F8F-5669-4EB0-B0E9-8357D02C9EF6}"/>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r="63552"/>
            <a:stretch/>
          </p:blipFill>
          <p:spPr>
            <a:xfrm>
              <a:off x="746470" y="5349743"/>
              <a:ext cx="616448" cy="471014"/>
            </a:xfrm>
            <a:prstGeom prst="rect">
              <a:avLst/>
            </a:prstGeom>
          </p:spPr>
        </p:pic>
        <p:grpSp>
          <p:nvGrpSpPr>
            <p:cNvPr id="12" name="Group 11">
              <a:extLst>
                <a:ext uri="{FF2B5EF4-FFF2-40B4-BE49-F238E27FC236}">
                  <a16:creationId xmlns:a16="http://schemas.microsoft.com/office/drawing/2014/main" id="{94C76CB3-6089-41CB-BD8C-B1E94D98D2B5}"/>
                </a:ext>
              </a:extLst>
            </p:cNvPr>
            <p:cNvGrpSpPr/>
            <p:nvPr/>
          </p:nvGrpSpPr>
          <p:grpSpPr>
            <a:xfrm>
              <a:off x="1379129" y="5810401"/>
              <a:ext cx="1593590" cy="516331"/>
              <a:chOff x="6589664" y="1784941"/>
              <a:chExt cx="1727394" cy="559684"/>
            </a:xfrm>
          </p:grpSpPr>
          <p:pic>
            <p:nvPicPr>
              <p:cNvPr id="15" name="Picture 14">
                <a:extLst>
                  <a:ext uri="{FF2B5EF4-FFF2-40B4-BE49-F238E27FC236}">
                    <a16:creationId xmlns:a16="http://schemas.microsoft.com/office/drawing/2014/main" id="{E72D9322-4BB7-4537-93B6-BE8A4A6CD23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6589664" y="1860373"/>
                <a:ext cx="824437" cy="394948"/>
              </a:xfrm>
              <a:prstGeom prst="rect">
                <a:avLst/>
              </a:prstGeom>
            </p:spPr>
          </p:pic>
          <p:pic>
            <p:nvPicPr>
              <p:cNvPr id="16" name="Picture 15">
                <a:extLst>
                  <a:ext uri="{FF2B5EF4-FFF2-40B4-BE49-F238E27FC236}">
                    <a16:creationId xmlns:a16="http://schemas.microsoft.com/office/drawing/2014/main" id="{ECEB7A83-F3B3-46E8-A351-8E135B47CFBD}"/>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7437554" y="1784941"/>
                <a:ext cx="879504" cy="559684"/>
              </a:xfrm>
              <a:prstGeom prst="rect">
                <a:avLst/>
              </a:prstGeom>
            </p:spPr>
          </p:pic>
          <p:cxnSp>
            <p:nvCxnSpPr>
              <p:cNvPr id="17" name="Straight Connector 16">
                <a:extLst>
                  <a:ext uri="{FF2B5EF4-FFF2-40B4-BE49-F238E27FC236}">
                    <a16:creationId xmlns:a16="http://schemas.microsoft.com/office/drawing/2014/main" id="{CDC6D619-9C17-4BFF-90F3-6BEBACB5624F}"/>
                  </a:ext>
                </a:extLst>
              </p:cNvPr>
              <p:cNvCxnSpPr>
                <a:cxnSpLocks/>
              </p:cNvCxnSpPr>
              <p:nvPr userDrawn="1"/>
            </p:nvCxnSpPr>
            <p:spPr>
              <a:xfrm>
                <a:off x="7465266" y="1836561"/>
                <a:ext cx="0" cy="430980"/>
              </a:xfrm>
              <a:prstGeom prst="line">
                <a:avLst/>
              </a:prstGeom>
              <a:ln w="6350"/>
            </p:spPr>
            <p:style>
              <a:lnRef idx="3">
                <a:schemeClr val="dk1"/>
              </a:lnRef>
              <a:fillRef idx="0">
                <a:schemeClr val="dk1"/>
              </a:fillRef>
              <a:effectRef idx="2">
                <a:schemeClr val="dk1"/>
              </a:effectRef>
              <a:fontRef idx="minor">
                <a:schemeClr val="tx1"/>
              </a:fontRef>
            </p:style>
          </p:cxnSp>
        </p:grpSp>
        <p:pic>
          <p:nvPicPr>
            <p:cNvPr id="13" name="Picture 12" descr="A picture containing drawing&#10;&#10;Description automatically generated">
              <a:extLst>
                <a:ext uri="{FF2B5EF4-FFF2-40B4-BE49-F238E27FC236}">
                  <a16:creationId xmlns:a16="http://schemas.microsoft.com/office/drawing/2014/main" id="{6221EC60-01F4-4BF6-AAF6-4039686BCE7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472322" y="5467584"/>
              <a:ext cx="866077" cy="235332"/>
            </a:xfrm>
            <a:prstGeom prst="rect">
              <a:avLst/>
            </a:prstGeom>
          </p:spPr>
        </p:pic>
        <p:pic>
          <p:nvPicPr>
            <p:cNvPr id="14" name="Picture 13" descr="Text&#10;&#10;Description automatically generated">
              <a:extLst>
                <a:ext uri="{FF2B5EF4-FFF2-40B4-BE49-F238E27FC236}">
                  <a16:creationId xmlns:a16="http://schemas.microsoft.com/office/drawing/2014/main" id="{FB259461-FE5C-43D9-807E-57D8225B260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500447" y="5480337"/>
              <a:ext cx="1338945" cy="358837"/>
            </a:xfrm>
            <a:prstGeom prst="rect">
              <a:avLst/>
            </a:prstGeom>
          </p:spPr>
        </p:pic>
      </p:grpSp>
      <p:sp>
        <p:nvSpPr>
          <p:cNvPr id="22" name="Text Placeholder 2">
            <a:extLst>
              <a:ext uri="{FF2B5EF4-FFF2-40B4-BE49-F238E27FC236}">
                <a16:creationId xmlns:a16="http://schemas.microsoft.com/office/drawing/2014/main" id="{6CB2340C-5DFB-4E9E-887B-78AC6046C0A5}"/>
              </a:ext>
            </a:extLst>
          </p:cNvPr>
          <p:cNvSpPr>
            <a:spLocks noGrp="1"/>
          </p:cNvSpPr>
          <p:nvPr>
            <p:ph type="body" sz="quarter" idx="11"/>
          </p:nvPr>
        </p:nvSpPr>
        <p:spPr>
          <a:xfrm>
            <a:off x="4975027" y="2591470"/>
            <a:ext cx="6672055" cy="1163017"/>
          </a:xfrm>
        </p:spPr>
        <p:txBody>
          <a:bodyPr/>
          <a:lstStyle/>
          <a:p>
            <a:r>
              <a:rPr lang="en-US" sz="2800" dirty="0">
                <a:solidFill>
                  <a:schemeClr val="tx2"/>
                </a:solidFill>
              </a:rPr>
              <a:t>Training Session 11</a:t>
            </a:r>
          </a:p>
          <a:p>
            <a:endParaRPr lang="en-US" sz="1600" dirty="0"/>
          </a:p>
        </p:txBody>
      </p:sp>
      <p:sp>
        <p:nvSpPr>
          <p:cNvPr id="24" name="Rectangle 23">
            <a:extLst>
              <a:ext uri="{FF2B5EF4-FFF2-40B4-BE49-F238E27FC236}">
                <a16:creationId xmlns:a16="http://schemas.microsoft.com/office/drawing/2014/main" id="{E63CA8AC-3BA7-468C-8E41-830FE153E057}"/>
              </a:ext>
            </a:extLst>
          </p:cNvPr>
          <p:cNvSpPr/>
          <p:nvPr/>
        </p:nvSpPr>
        <p:spPr>
          <a:xfrm>
            <a:off x="5029622" y="3253465"/>
            <a:ext cx="3941481" cy="1002045"/>
          </a:xfrm>
          <a:prstGeom prst="rect">
            <a:avLst/>
          </a:prstGeom>
          <a:solidFill>
            <a:srgbClr val="F0A15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400" dirty="0">
                <a:solidFill>
                  <a:prstClr val="black"/>
                </a:solidFill>
                <a:latin typeface="Arial" panose="020B0604020202020204" pitchFamily="34" charset="0"/>
                <a:cs typeface="Arial" panose="020B0604020202020204" pitchFamily="34" charset="0"/>
              </a:rPr>
              <a:t>Management </a:t>
            </a:r>
            <a:r>
              <a:rPr lang="en-US" sz="2400" dirty="0">
                <a:solidFill>
                  <a:prstClr val="black"/>
                </a:solidFill>
                <a:latin typeface="Arial" panose="020B0604020202020204" pitchFamily="34" charset="0"/>
                <a:cs typeface="Arial" panose="020B0604020202020204" pitchFamily="34" charset="0"/>
              </a:rPr>
              <a:t>Assessment EN-MINI-PRISM</a:t>
            </a:r>
            <a:r>
              <a:rPr lang="fr-FR" sz="2400" dirty="0">
                <a:solidFill>
                  <a:prstClr val="black"/>
                </a:solidFill>
                <a:latin typeface="Arial" panose="020B0604020202020204" pitchFamily="34" charset="0"/>
                <a:cs typeface="Arial" panose="020B0604020202020204" pitchFamily="34" charset="0"/>
              </a:rPr>
              <a:t> </a:t>
            </a:r>
            <a:r>
              <a:rPr lang="en-US" sz="2400" dirty="0">
                <a:solidFill>
                  <a:prstClr val="black"/>
                </a:solidFill>
                <a:latin typeface="Arial" panose="020B0604020202020204" pitchFamily="34" charset="0"/>
                <a:cs typeface="Arial" panose="020B0604020202020204" pitchFamily="34" charset="0"/>
              </a:rPr>
              <a:t>Tool 4</a:t>
            </a:r>
            <a:endParaRPr lang="en-GB" sz="2400" dirty="0">
              <a:solidFill>
                <a:prstClr val="black"/>
              </a:solidFill>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B137AD86-84BA-48E5-9C98-FA0848C3EA64}"/>
              </a:ext>
            </a:extLst>
          </p:cNvPr>
          <p:cNvGrpSpPr/>
          <p:nvPr/>
        </p:nvGrpSpPr>
        <p:grpSpPr>
          <a:xfrm>
            <a:off x="5029622" y="4380832"/>
            <a:ext cx="2608752" cy="1119044"/>
            <a:chOff x="9588501" y="0"/>
            <a:chExt cx="2608752" cy="1119044"/>
          </a:xfrm>
        </p:grpSpPr>
        <p:sp>
          <p:nvSpPr>
            <p:cNvPr id="26" name="Rectangle 25">
              <a:extLst>
                <a:ext uri="{FF2B5EF4-FFF2-40B4-BE49-F238E27FC236}">
                  <a16:creationId xmlns:a16="http://schemas.microsoft.com/office/drawing/2014/main" id="{85074E9F-2D5F-4359-B014-406065E7F639}"/>
                </a:ext>
              </a:extLst>
            </p:cNvPr>
            <p:cNvSpPr/>
            <p:nvPr/>
          </p:nvSpPr>
          <p:spPr>
            <a:xfrm>
              <a:off x="9588501" y="0"/>
              <a:ext cx="2608752" cy="1119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0DF1F5E3-0E1F-47F9-A099-EF0F952FCF19}"/>
                </a:ext>
              </a:extLst>
            </p:cNvPr>
            <p:cNvPicPr>
              <a:picLocks noChangeAspect="1"/>
            </p:cNvPicPr>
            <p:nvPr/>
          </p:nvPicPr>
          <p:blipFill>
            <a:blip r:embed="rId10"/>
            <a:stretch>
              <a:fillRect/>
            </a:stretch>
          </p:blipFill>
          <p:spPr>
            <a:xfrm>
              <a:off x="9726227" y="57667"/>
              <a:ext cx="2333300" cy="998313"/>
            </a:xfrm>
            <a:prstGeom prst="rect">
              <a:avLst/>
            </a:prstGeom>
            <a:ln>
              <a:noFill/>
            </a:ln>
          </p:spPr>
        </p:pic>
      </p:grpSp>
      <p:pic>
        <p:nvPicPr>
          <p:cNvPr id="28" name="Picture 27">
            <a:extLst>
              <a:ext uri="{FF2B5EF4-FFF2-40B4-BE49-F238E27FC236}">
                <a16:creationId xmlns:a16="http://schemas.microsoft.com/office/drawing/2014/main" id="{8FA38C1C-4BA7-41B9-8EAE-ACF83CCFFD7E}"/>
              </a:ext>
            </a:extLst>
          </p:cNvPr>
          <p:cNvPicPr>
            <a:picLocks noChangeAspect="1"/>
          </p:cNvPicPr>
          <p:nvPr/>
        </p:nvPicPr>
        <p:blipFill rotWithShape="1">
          <a:blip r:embed="rId11">
            <a:alphaModFix amt="42000"/>
          </a:blip>
          <a:srcRect l="1599"/>
          <a:stretch/>
        </p:blipFill>
        <p:spPr>
          <a:xfrm>
            <a:off x="4430110" y="0"/>
            <a:ext cx="7761890" cy="1756199"/>
          </a:xfrm>
          <a:prstGeom prst="rect">
            <a:avLst/>
          </a:prstGeom>
        </p:spPr>
      </p:pic>
      <p:sp>
        <p:nvSpPr>
          <p:cNvPr id="21" name="TextBox 20">
            <a:extLst>
              <a:ext uri="{FF2B5EF4-FFF2-40B4-BE49-F238E27FC236}">
                <a16:creationId xmlns:a16="http://schemas.microsoft.com/office/drawing/2014/main" id="{E370C0C7-8E2C-4956-BBEF-5FD70343DBD2}"/>
              </a:ext>
            </a:extLst>
          </p:cNvPr>
          <p:cNvSpPr txBox="1"/>
          <p:nvPr/>
        </p:nvSpPr>
        <p:spPr>
          <a:xfrm>
            <a:off x="693095" y="3043473"/>
            <a:ext cx="3211906" cy="21236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D23900"/>
                </a:solidFill>
                <a:effectLst/>
                <a:uLnTx/>
                <a:uFillTx/>
                <a:latin typeface="Arial" panose="020B0604020202020204" pitchFamily="34" charset="0"/>
                <a:ea typeface="+mn-ea"/>
                <a:cs typeface="Arial" panose="020B0604020202020204" pitchFamily="34" charset="0"/>
              </a:rPr>
              <a:t>EN-MINI Tools</a:t>
            </a:r>
          </a:p>
          <a:p>
            <a:pPr lvl="0" defTabSz="914400">
              <a:defRPr/>
            </a:pPr>
            <a:r>
              <a:rPr lang="en-GB" sz="2000" b="1" dirty="0">
                <a:solidFill>
                  <a:srgbClr val="D23900"/>
                </a:solidFill>
                <a:latin typeface="Arial" panose="020B0604020202020204" pitchFamily="34" charset="0"/>
                <a:ea typeface="Calibri" panose="020F0502020204030204" pitchFamily="34" charset="0"/>
                <a:cs typeface="Arial" panose="020B0604020202020204" pitchFamily="34" charset="0"/>
              </a:rPr>
              <a:t>E</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very </a:t>
            </a:r>
            <a:r>
              <a:rPr lang="en-GB" sz="2000" b="1" dirty="0" err="1">
                <a:solidFill>
                  <a:srgbClr val="D23900"/>
                </a:solidFill>
                <a:latin typeface="Arial" panose="020B0604020202020204" pitchFamily="34" charset="0"/>
                <a:cs typeface="Arial" panose="020B0604020202020204" pitchFamily="34" charset="0"/>
              </a:rPr>
              <a:t>N</a:t>
            </a:r>
            <a:r>
              <a:rPr lang="en-GB" sz="2000" dirty="0" err="1">
                <a:solidFill>
                  <a:prstClr val="black"/>
                </a:solidFill>
                <a:latin typeface="Arial" panose="020B0604020202020204" pitchFamily="34" charset="0"/>
                <a:ea typeface="Calibri" panose="020F0502020204030204" pitchFamily="34" charset="0"/>
                <a:cs typeface="Arial" panose="020B0604020202020204" pitchFamily="34" charset="0"/>
              </a:rPr>
              <a:t>ewborn</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 – </a:t>
            </a:r>
            <a:r>
              <a:rPr lang="en-GB" sz="2000" b="1" dirty="0">
                <a:solidFill>
                  <a:srgbClr val="D23900"/>
                </a:solidFill>
                <a:latin typeface="Arial" panose="020B0604020202020204" pitchFamily="34" charset="0"/>
                <a:cs typeface="Arial" panose="020B0604020202020204" pitchFamily="34" charset="0"/>
              </a:rPr>
              <a:t>M</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easurement </a:t>
            </a:r>
            <a:b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GB" sz="2000" b="1" dirty="0">
                <a:solidFill>
                  <a:srgbClr val="D23900"/>
                </a:solidFill>
                <a:latin typeface="Arial" panose="020B0604020202020204" pitchFamily="34" charset="0"/>
                <a:cs typeface="Arial" panose="020B0604020202020204" pitchFamily="34" charset="0"/>
              </a:rPr>
              <a:t>I</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mprovement for </a:t>
            </a:r>
            <a:b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GB" sz="2000" b="1" dirty="0" err="1">
                <a:solidFill>
                  <a:srgbClr val="D23900"/>
                </a:solidFill>
                <a:latin typeface="Arial" panose="020B0604020202020204" pitchFamily="34" charset="0"/>
                <a:cs typeface="Arial" panose="020B0604020202020204" pitchFamily="34" charset="0"/>
              </a:rPr>
              <a:t>N</a:t>
            </a:r>
            <a:r>
              <a:rPr lang="en-GB" sz="2000" dirty="0" err="1">
                <a:solidFill>
                  <a:prstClr val="black"/>
                </a:solidFill>
                <a:latin typeface="Arial" panose="020B0604020202020204" pitchFamily="34" charset="0"/>
                <a:ea typeface="Calibri" panose="020F0502020204030204" pitchFamily="34" charset="0"/>
                <a:cs typeface="Arial" panose="020B0604020202020204" pitchFamily="34" charset="0"/>
              </a:rPr>
              <a:t>ewborn</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 and stillbirth </a:t>
            </a:r>
            <a:r>
              <a:rPr lang="en-GB" sz="2000" b="1" dirty="0">
                <a:solidFill>
                  <a:srgbClr val="D23900"/>
                </a:solidFill>
                <a:latin typeface="Arial" panose="020B0604020202020204" pitchFamily="34" charset="0"/>
                <a:cs typeface="Arial" panose="020B0604020202020204" pitchFamily="34" charset="0"/>
              </a:rPr>
              <a:t>I</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ndicators  </a:t>
            </a:r>
            <a:endParaRPr kumimoji="0" lang="en-GB" sz="200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29" name="Picture 28" descr="Logo, company name&#10;&#10;Description automatically generated">
            <a:extLst>
              <a:ext uri="{FF2B5EF4-FFF2-40B4-BE49-F238E27FC236}">
                <a16:creationId xmlns:a16="http://schemas.microsoft.com/office/drawing/2014/main" id="{EB623DF3-BDD0-4891-83FC-F8331557B284}"/>
              </a:ext>
            </a:extLst>
          </p:cNvPr>
          <p:cNvPicPr>
            <a:picLocks noChangeAspect="1"/>
          </p:cNvPicPr>
          <p:nvPr/>
        </p:nvPicPr>
        <p:blipFill>
          <a:blip r:embed="rId12"/>
          <a:stretch>
            <a:fillRect/>
          </a:stretch>
        </p:blipFill>
        <p:spPr>
          <a:xfrm>
            <a:off x="1576638" y="1196949"/>
            <a:ext cx="1444819" cy="1394521"/>
          </a:xfrm>
          <a:prstGeom prst="rect">
            <a:avLst/>
          </a:prstGeom>
        </p:spPr>
      </p:pic>
    </p:spTree>
    <p:extLst>
      <p:ext uri="{BB962C8B-B14F-4D97-AF65-F5344CB8AC3E}">
        <p14:creationId xmlns:p14="http://schemas.microsoft.com/office/powerpoint/2010/main" val="323327747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3F6CE4C-1766-4011-85DE-A09E8E018614}"/>
              </a:ext>
            </a:extLst>
          </p:cNvPr>
          <p:cNvSpPr txBox="1">
            <a:spLocks/>
          </p:cNvSpPr>
          <p:nvPr/>
        </p:nvSpPr>
        <p:spPr>
          <a:xfrm>
            <a:off x="815970" y="1214289"/>
            <a:ext cx="9107055" cy="83721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69BC9E"/>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b="1" dirty="0">
                <a:solidFill>
                  <a:schemeClr val="tx2"/>
                </a:solidFill>
                <a:latin typeface="Arial" panose="020B0604020202020204" pitchFamily="34" charset="0"/>
                <a:cs typeface="Arial" panose="020B0604020202020204" pitchFamily="34" charset="0"/>
              </a:rPr>
              <a:t>Session 11 plan</a:t>
            </a:r>
          </a:p>
        </p:txBody>
      </p:sp>
      <p:grpSp>
        <p:nvGrpSpPr>
          <p:cNvPr id="8" name="Group 7">
            <a:extLst>
              <a:ext uri="{FF2B5EF4-FFF2-40B4-BE49-F238E27FC236}">
                <a16:creationId xmlns:a16="http://schemas.microsoft.com/office/drawing/2014/main" id="{A7D8EF8E-8C62-4313-8F98-F77E180ABFE4}"/>
              </a:ext>
            </a:extLst>
          </p:cNvPr>
          <p:cNvGrpSpPr/>
          <p:nvPr/>
        </p:nvGrpSpPr>
        <p:grpSpPr>
          <a:xfrm>
            <a:off x="9588501" y="0"/>
            <a:ext cx="2608752" cy="1119044"/>
            <a:chOff x="9588501" y="0"/>
            <a:chExt cx="2608752" cy="1119044"/>
          </a:xfrm>
        </p:grpSpPr>
        <p:sp>
          <p:nvSpPr>
            <p:cNvPr id="10" name="Rectangle 9">
              <a:extLst>
                <a:ext uri="{FF2B5EF4-FFF2-40B4-BE49-F238E27FC236}">
                  <a16:creationId xmlns:a16="http://schemas.microsoft.com/office/drawing/2014/main" id="{7A7186A1-C732-45B7-924D-B968A6EAEEBC}"/>
                </a:ext>
              </a:extLst>
            </p:cNvPr>
            <p:cNvSpPr/>
            <p:nvPr/>
          </p:nvSpPr>
          <p:spPr>
            <a:xfrm>
              <a:off x="9588501" y="0"/>
              <a:ext cx="2608752" cy="1119044"/>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7FA0ECC-CC7D-4823-B8B4-03A4AE2532F8}"/>
                </a:ext>
              </a:extLst>
            </p:cNvPr>
            <p:cNvPicPr>
              <a:picLocks noChangeAspect="1"/>
            </p:cNvPicPr>
            <p:nvPr/>
          </p:nvPicPr>
          <p:blipFill>
            <a:blip r:embed="rId3"/>
            <a:stretch>
              <a:fillRect/>
            </a:stretch>
          </p:blipFill>
          <p:spPr>
            <a:xfrm>
              <a:off x="9726227" y="57667"/>
              <a:ext cx="2333300" cy="998313"/>
            </a:xfrm>
            <a:prstGeom prst="rect">
              <a:avLst/>
            </a:prstGeom>
          </p:spPr>
        </p:pic>
      </p:grpSp>
      <p:graphicFrame>
        <p:nvGraphicFramePr>
          <p:cNvPr id="6" name="Table 5">
            <a:extLst>
              <a:ext uri="{FF2B5EF4-FFF2-40B4-BE49-F238E27FC236}">
                <a16:creationId xmlns:a16="http://schemas.microsoft.com/office/drawing/2014/main" id="{422F7D86-B6D6-204C-D76E-B65F08B84B5E}"/>
              </a:ext>
            </a:extLst>
          </p:cNvPr>
          <p:cNvGraphicFramePr>
            <a:graphicFrameLocks noGrp="1"/>
          </p:cNvGraphicFramePr>
          <p:nvPr>
            <p:extLst>
              <p:ext uri="{D42A27DB-BD31-4B8C-83A1-F6EECF244321}">
                <p14:modId xmlns:p14="http://schemas.microsoft.com/office/powerpoint/2010/main" val="2644109361"/>
              </p:ext>
            </p:extLst>
          </p:nvPr>
        </p:nvGraphicFramePr>
        <p:xfrm>
          <a:off x="853548" y="1793899"/>
          <a:ext cx="10720502" cy="4557977"/>
        </p:xfrm>
        <a:graphic>
          <a:graphicData uri="http://schemas.openxmlformats.org/drawingml/2006/table">
            <a:tbl>
              <a:tblPr/>
              <a:tblGrid>
                <a:gridCol w="1556018">
                  <a:extLst>
                    <a:ext uri="{9D8B030D-6E8A-4147-A177-3AD203B41FA5}">
                      <a16:colId xmlns:a16="http://schemas.microsoft.com/office/drawing/2014/main" val="1497564289"/>
                    </a:ext>
                  </a:extLst>
                </a:gridCol>
                <a:gridCol w="4594556">
                  <a:extLst>
                    <a:ext uri="{9D8B030D-6E8A-4147-A177-3AD203B41FA5}">
                      <a16:colId xmlns:a16="http://schemas.microsoft.com/office/drawing/2014/main" val="2243893061"/>
                    </a:ext>
                  </a:extLst>
                </a:gridCol>
                <a:gridCol w="4569928">
                  <a:extLst>
                    <a:ext uri="{9D8B030D-6E8A-4147-A177-3AD203B41FA5}">
                      <a16:colId xmlns:a16="http://schemas.microsoft.com/office/drawing/2014/main" val="3786594186"/>
                    </a:ext>
                  </a:extLst>
                </a:gridCol>
              </a:tblGrid>
              <a:tr h="439738">
                <a:tc>
                  <a:txBody>
                    <a:bodyPr/>
                    <a:lstStyle/>
                    <a:p>
                      <a:pPr marL="0" marR="0">
                        <a:lnSpc>
                          <a:spcPct val="107000"/>
                        </a:lnSpc>
                        <a:spcBef>
                          <a:spcPts val="300"/>
                        </a:spcBef>
                        <a:spcAft>
                          <a:spcPts val="300"/>
                        </a:spcAft>
                      </a:pPr>
                      <a:r>
                        <a:rPr lang="en-US" sz="14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Time</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E4749"/>
                    </a:solidFill>
                  </a:tcPr>
                </a:tc>
                <a:tc>
                  <a:txBody>
                    <a:bodyPr/>
                    <a:lstStyle/>
                    <a:p>
                      <a:pPr marL="0" marR="0">
                        <a:lnSpc>
                          <a:spcPct val="107000"/>
                        </a:lnSpc>
                        <a:spcBef>
                          <a:spcPts val="300"/>
                        </a:spcBef>
                        <a:spcAft>
                          <a:spcPts val="300"/>
                        </a:spcAft>
                      </a:pPr>
                      <a:r>
                        <a:rPr lang="en-US" sz="14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Title and Description</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E4749"/>
                    </a:solidFill>
                  </a:tcPr>
                </a:tc>
                <a:tc>
                  <a:txBody>
                    <a:bodyPr/>
                    <a:lstStyle/>
                    <a:p>
                      <a:pPr marL="0" marR="0">
                        <a:lnSpc>
                          <a:spcPct val="107000"/>
                        </a:lnSpc>
                        <a:spcBef>
                          <a:spcPts val="300"/>
                        </a:spcBef>
                        <a:spcAft>
                          <a:spcPts val="300"/>
                        </a:spcAft>
                      </a:pPr>
                      <a:r>
                        <a:rPr lang="en-US" sz="14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Methods</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E4749"/>
                    </a:solidFill>
                  </a:tcPr>
                </a:tc>
                <a:extLst>
                  <a:ext uri="{0D108BD9-81ED-4DB2-BD59-A6C34878D82A}">
                    <a16:rowId xmlns:a16="http://schemas.microsoft.com/office/drawing/2014/main" val="2603374968"/>
                  </a:ext>
                </a:extLst>
              </a:tr>
              <a:tr h="1453915">
                <a:tc>
                  <a:txBody>
                    <a:bodyPr/>
                    <a:lstStyle/>
                    <a:p>
                      <a:pPr marL="0" marR="0">
                        <a:lnSpc>
                          <a:spcPct val="107000"/>
                        </a:lnSpc>
                        <a:spcBef>
                          <a:spcPts val="300"/>
                        </a:spcBef>
                        <a:spcAft>
                          <a:spcPts val="300"/>
                        </a:spcAft>
                      </a:pPr>
                      <a:r>
                        <a:rPr lang="en-US" sz="1400" spc="-5">
                          <a:solidFill>
                            <a:srgbClr val="000000"/>
                          </a:solidFill>
                          <a:effectLst/>
                          <a:latin typeface="Arial" panose="020B0604020202020204" pitchFamily="34" charset="0"/>
                          <a:ea typeface="Futura LT Pro"/>
                          <a:cs typeface="Futura LT Pro"/>
                        </a:rPr>
                        <a:t>10 minutes </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400" b="1" spc="-5">
                          <a:solidFill>
                            <a:srgbClr val="000000"/>
                          </a:solidFill>
                          <a:effectLst/>
                          <a:latin typeface="Arial" panose="020B0604020202020204" pitchFamily="34" charset="0"/>
                          <a:ea typeface="Futura LT Pro"/>
                          <a:cs typeface="Futura LT Pro"/>
                        </a:rPr>
                        <a:t>Management Assessment EN-MINI-PRISM Tool 4 (MAT)</a:t>
                      </a:r>
                      <a:endParaRPr lang="en-US" sz="1400" spc="-5">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400" b="1" spc="-5">
                          <a:solidFill>
                            <a:srgbClr val="000000"/>
                          </a:solidFill>
                          <a:effectLst/>
                          <a:latin typeface="Arial" panose="020B0604020202020204" pitchFamily="34" charset="0"/>
                          <a:ea typeface="Futura LT Pro"/>
                          <a:cs typeface="Futura LT Pro"/>
                        </a:rPr>
                        <a:t>Activity 1: Presentation </a:t>
                      </a:r>
                      <a:endParaRPr lang="en-US" sz="1400" spc="-5">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400" spc="-5">
                          <a:solidFill>
                            <a:srgbClr val="000000"/>
                          </a:solidFill>
                          <a:effectLst/>
                          <a:latin typeface="Arial" panose="020B0604020202020204" pitchFamily="34" charset="0"/>
                          <a:ea typeface="Futura LT Pro"/>
                          <a:cs typeface="Futura LT Pro"/>
                        </a:rPr>
                        <a:t>Present the structure and purpose of the Management Assessment EN-MINI-PRISM Tool 4 (MAT)</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rowSpan="3">
                  <a:txBody>
                    <a:bodyPr/>
                    <a:lstStyle/>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Lecture, present </a:t>
                      </a: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EN-MINI-PRISM Training Slide set session 11</a:t>
                      </a:r>
                    </a:p>
                    <a:p>
                      <a:pPr marL="0" marR="0">
                        <a:lnSpc>
                          <a:spcPct val="107000"/>
                        </a:lnSpc>
                        <a:spcBef>
                          <a:spcPts val="300"/>
                        </a:spcBef>
                        <a:spcAft>
                          <a:spcPts val="300"/>
                        </a:spcAft>
                      </a:pPr>
                      <a:endParaRPr lang="en-US" sz="1400" spc="-5" dirty="0">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Discussion, Q&amp;A </a:t>
                      </a:r>
                    </a:p>
                    <a:p>
                      <a:pPr marL="0" marR="0">
                        <a:lnSpc>
                          <a:spcPct val="107000"/>
                        </a:lnSpc>
                        <a:spcBef>
                          <a:spcPts val="300"/>
                        </a:spcBef>
                        <a:spcAft>
                          <a:spcPts val="300"/>
                        </a:spcAft>
                      </a:pPr>
                      <a:endParaRPr lang="en-US" sz="1400" spc="-5" dirty="0">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EN-MINI-PRISM Digital Version </a:t>
                      </a:r>
                      <a:r>
                        <a:rPr lang="en-US" sz="1400" spc="-5" dirty="0" err="1">
                          <a:solidFill>
                            <a:srgbClr val="000000"/>
                          </a:solidFill>
                          <a:effectLst/>
                          <a:latin typeface="Arial" panose="020B0604020202020204" pitchFamily="34" charset="0"/>
                          <a:ea typeface="Futura LT Pro"/>
                          <a:cs typeface="Futura LT Pro"/>
                        </a:rPr>
                        <a:t>SurveyCTO</a:t>
                      </a:r>
                      <a:r>
                        <a:rPr lang="en-US" sz="1400" spc="-5" dirty="0">
                          <a:solidFill>
                            <a:srgbClr val="000000"/>
                          </a:solidFill>
                          <a:effectLst/>
                          <a:latin typeface="Arial" panose="020B0604020202020204" pitchFamily="34" charset="0"/>
                          <a:ea typeface="Futura LT Pro"/>
                          <a:cs typeface="Futura LT Pro"/>
                        </a:rPr>
                        <a:t> forms</a:t>
                      </a:r>
                    </a:p>
                    <a:p>
                      <a:pPr marL="0" marR="0">
                        <a:lnSpc>
                          <a:spcPct val="107000"/>
                        </a:lnSpc>
                        <a:spcBef>
                          <a:spcPts val="300"/>
                        </a:spcBef>
                        <a:spcAft>
                          <a:spcPts val="300"/>
                        </a:spcAft>
                      </a:pPr>
                      <a:endParaRPr lang="en-US" sz="1400" spc="-5" dirty="0">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Handouts:</a:t>
                      </a: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EN-MINI-PRISM Training Manual</a:t>
                      </a: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EN-MINI-PRISM Training Slide set</a:t>
                      </a: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EN-MINI-PRISM Paper version Tools 1–6</a:t>
                      </a: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and/or </a:t>
                      </a: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EN-MINI-PRISM Paper version individual Tool 4</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17062458"/>
                  </a:ext>
                </a:extLst>
              </a:tr>
              <a:tr h="1711677">
                <a:tc>
                  <a:txBody>
                    <a:bodyPr/>
                    <a:lstStyle/>
                    <a:p>
                      <a:pPr marL="0" marR="0">
                        <a:lnSpc>
                          <a:spcPct val="107000"/>
                        </a:lnSpc>
                        <a:spcBef>
                          <a:spcPts val="300"/>
                        </a:spcBef>
                        <a:spcAft>
                          <a:spcPts val="300"/>
                        </a:spcAft>
                      </a:pPr>
                      <a:r>
                        <a:rPr lang="en-US" sz="1400" spc="-5">
                          <a:solidFill>
                            <a:srgbClr val="000000"/>
                          </a:solidFill>
                          <a:effectLst/>
                          <a:latin typeface="Arial" panose="020B0604020202020204" pitchFamily="34" charset="0"/>
                          <a:ea typeface="Futura LT Pro"/>
                          <a:cs typeface="Futura LT Pro"/>
                        </a:rPr>
                        <a:t>40 minutes</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400" b="1" spc="-5">
                          <a:solidFill>
                            <a:srgbClr val="000000"/>
                          </a:solidFill>
                          <a:effectLst/>
                          <a:latin typeface="Arial" panose="020B0604020202020204" pitchFamily="34" charset="0"/>
                          <a:ea typeface="Futura LT Pro"/>
                          <a:cs typeface="Futura LT Pro"/>
                        </a:rPr>
                        <a:t>Activity 2: Practice tool filling </a:t>
                      </a:r>
                      <a:endParaRPr lang="en-US" sz="1400" spc="-5">
                        <a:solidFill>
                          <a:srgbClr val="000000"/>
                        </a:solidFill>
                        <a:effectLst/>
                        <a:latin typeface="Arial" panose="020B0604020202020204" pitchFamily="34" charset="0"/>
                        <a:ea typeface="Futura LT Pro"/>
                        <a:cs typeface="Futura LT Pro"/>
                      </a:endParaRP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400" spc="-5">
                          <a:solidFill>
                            <a:srgbClr val="000000"/>
                          </a:solidFill>
                          <a:effectLst/>
                          <a:latin typeface="Arial" panose="020B0604020202020204" pitchFamily="34" charset="0"/>
                          <a:ea typeface="Futura LT Pro"/>
                          <a:cs typeface="Futura LT Pro"/>
                        </a:rPr>
                        <a:t>Using mobile device of choice for data collection, work through each question in detail and practice entering the data </a:t>
                      </a: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400" spc="-5">
                          <a:solidFill>
                            <a:srgbClr val="000000"/>
                          </a:solidFill>
                          <a:effectLst/>
                          <a:latin typeface="Arial" panose="020B0604020202020204" pitchFamily="34" charset="0"/>
                          <a:ea typeface="Futura LT Pro"/>
                          <a:cs typeface="Futura LT Pro"/>
                        </a:rPr>
                        <a:t>Make notes on your paper copy </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4121906607"/>
                  </a:ext>
                </a:extLst>
              </a:tr>
              <a:tr h="952647">
                <a:tc>
                  <a:txBody>
                    <a:bodyPr/>
                    <a:lstStyle/>
                    <a:p>
                      <a:pPr marL="0" marR="0">
                        <a:lnSpc>
                          <a:spcPct val="107000"/>
                        </a:lnSpc>
                        <a:spcBef>
                          <a:spcPts val="300"/>
                        </a:spcBef>
                        <a:spcAft>
                          <a:spcPts val="300"/>
                        </a:spcAft>
                      </a:pPr>
                      <a:r>
                        <a:rPr lang="en-US" sz="1400" spc="-5">
                          <a:solidFill>
                            <a:srgbClr val="000000"/>
                          </a:solidFill>
                          <a:effectLst/>
                          <a:latin typeface="Arial" panose="020B0604020202020204" pitchFamily="34" charset="0"/>
                          <a:ea typeface="Futura LT Pro"/>
                          <a:cs typeface="Futura LT Pro"/>
                        </a:rPr>
                        <a:t>10 minutes</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400" b="1" spc="-5" dirty="0">
                          <a:solidFill>
                            <a:srgbClr val="000000"/>
                          </a:solidFill>
                          <a:effectLst/>
                          <a:latin typeface="Arial" panose="020B0604020202020204" pitchFamily="34" charset="0"/>
                          <a:ea typeface="Futura LT Pro"/>
                          <a:cs typeface="Futura LT Pro"/>
                        </a:rPr>
                        <a:t>Activity 3: Discussion </a:t>
                      </a:r>
                      <a:endParaRPr lang="en-US" sz="1400" spc="-5" dirty="0">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Facilitated discussion with Q&amp;A</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1989968572"/>
                  </a:ext>
                </a:extLst>
              </a:tr>
            </a:tbl>
          </a:graphicData>
        </a:graphic>
      </p:graphicFrame>
    </p:spTree>
    <p:extLst>
      <p:ext uri="{BB962C8B-B14F-4D97-AF65-F5344CB8AC3E}">
        <p14:creationId xmlns:p14="http://schemas.microsoft.com/office/powerpoint/2010/main" val="101272673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733652-41BB-4337-A53F-6BB59D5695C0}"/>
              </a:ext>
            </a:extLst>
          </p:cNvPr>
          <p:cNvSpPr>
            <a:spLocks noGrp="1"/>
          </p:cNvSpPr>
          <p:nvPr>
            <p:ph type="body" sz="quarter" idx="11"/>
          </p:nvPr>
        </p:nvSpPr>
        <p:spPr>
          <a:xfrm>
            <a:off x="4348960" y="2481362"/>
            <a:ext cx="7184165" cy="1895276"/>
          </a:xfrm>
        </p:spPr>
        <p:txBody>
          <a:bodyPr/>
          <a:lstStyle/>
          <a:p>
            <a:r>
              <a:rPr lang="en-US" sz="2800" dirty="0">
                <a:solidFill>
                  <a:schemeClr val="tx2"/>
                </a:solidFill>
              </a:rPr>
              <a:t>Session 11, Activity 1</a:t>
            </a:r>
          </a:p>
          <a:p>
            <a:r>
              <a:rPr lang="en-US" sz="4400" dirty="0">
                <a:solidFill>
                  <a:schemeClr val="tx2"/>
                </a:solidFill>
              </a:rPr>
              <a:t>Presentation</a:t>
            </a:r>
          </a:p>
          <a:p>
            <a:endParaRPr lang="en-GB" sz="4000" dirty="0">
              <a:solidFill>
                <a:schemeClr val="tx2"/>
              </a:solidFill>
              <a:cs typeface="Arial" panose="020B0604020202020204" pitchFamily="34" charset="0"/>
            </a:endParaRPr>
          </a:p>
        </p:txBody>
      </p:sp>
      <p:pic>
        <p:nvPicPr>
          <p:cNvPr id="3" name="Picture 2" descr="Logo, company name&#10;&#10;Description automatically generated">
            <a:extLst>
              <a:ext uri="{FF2B5EF4-FFF2-40B4-BE49-F238E27FC236}">
                <a16:creationId xmlns:a16="http://schemas.microsoft.com/office/drawing/2014/main" id="{3D4ABD68-98C8-487E-BEAF-7A126032F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3272" y="0"/>
            <a:ext cx="1118728" cy="1048395"/>
          </a:xfrm>
          <a:prstGeom prst="rect">
            <a:avLst/>
          </a:prstGeom>
        </p:spPr>
      </p:pic>
    </p:spTree>
    <p:extLst>
      <p:ext uri="{BB962C8B-B14F-4D97-AF65-F5344CB8AC3E}">
        <p14:creationId xmlns:p14="http://schemas.microsoft.com/office/powerpoint/2010/main" val="177479652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0350C90-2E36-4015-A746-68594C8CC0FB}"/>
              </a:ext>
            </a:extLst>
          </p:cNvPr>
          <p:cNvSpPr>
            <a:spLocks noGrp="1"/>
          </p:cNvSpPr>
          <p:nvPr>
            <p:ph type="body" sz="quarter" idx="14"/>
          </p:nvPr>
        </p:nvSpPr>
        <p:spPr>
          <a:xfrm>
            <a:off x="632594" y="1074856"/>
            <a:ext cx="5639608" cy="1497285"/>
          </a:xfrm>
        </p:spPr>
        <p:txBody>
          <a:bodyPr/>
          <a:lstStyle/>
          <a:p>
            <a:r>
              <a:rPr lang="fr-FR" dirty="0">
                <a:solidFill>
                  <a:schemeClr val="tx2"/>
                </a:solidFill>
              </a:rPr>
              <a:t>Management </a:t>
            </a:r>
            <a:r>
              <a:rPr lang="fr-FR" dirty="0" err="1">
                <a:solidFill>
                  <a:schemeClr val="tx2"/>
                </a:solidFill>
              </a:rPr>
              <a:t>Assessment</a:t>
            </a:r>
            <a:r>
              <a:rPr lang="fr-FR" dirty="0">
                <a:solidFill>
                  <a:schemeClr val="tx2"/>
                </a:solidFill>
              </a:rPr>
              <a:t> EN-MINI-PRISM </a:t>
            </a:r>
            <a:r>
              <a:rPr lang="fr-FR" dirty="0" err="1">
                <a:solidFill>
                  <a:schemeClr val="tx2"/>
                </a:solidFill>
              </a:rPr>
              <a:t>Tool</a:t>
            </a:r>
            <a:r>
              <a:rPr lang="fr-FR" dirty="0">
                <a:solidFill>
                  <a:schemeClr val="tx2"/>
                </a:solidFill>
              </a:rPr>
              <a:t> 4</a:t>
            </a:r>
          </a:p>
          <a:p>
            <a:endParaRPr lang="en-GB" dirty="0"/>
          </a:p>
        </p:txBody>
      </p:sp>
      <p:graphicFrame>
        <p:nvGraphicFramePr>
          <p:cNvPr id="6" name="Table 15">
            <a:extLst>
              <a:ext uri="{FF2B5EF4-FFF2-40B4-BE49-F238E27FC236}">
                <a16:creationId xmlns:a16="http://schemas.microsoft.com/office/drawing/2014/main" id="{F4A4B368-14E0-466F-BEA3-E17ADDC3F378}"/>
              </a:ext>
            </a:extLst>
          </p:cNvPr>
          <p:cNvGraphicFramePr>
            <a:graphicFrameLocks noGrp="1"/>
          </p:cNvGraphicFramePr>
          <p:nvPr>
            <p:extLst>
              <p:ext uri="{D42A27DB-BD31-4B8C-83A1-F6EECF244321}">
                <p14:modId xmlns:p14="http://schemas.microsoft.com/office/powerpoint/2010/main" val="1367974947"/>
              </p:ext>
            </p:extLst>
          </p:nvPr>
        </p:nvGraphicFramePr>
        <p:xfrm>
          <a:off x="632594" y="3946791"/>
          <a:ext cx="11124990" cy="2377440"/>
        </p:xfrm>
        <a:graphic>
          <a:graphicData uri="http://schemas.openxmlformats.org/drawingml/2006/table">
            <a:tbl>
              <a:tblPr firstRow="1" bandRow="1">
                <a:tableStyleId>{5C22544A-7EE6-4342-B048-85BDC9FD1C3A}</a:tableStyleId>
              </a:tblPr>
              <a:tblGrid>
                <a:gridCol w="3703723">
                  <a:extLst>
                    <a:ext uri="{9D8B030D-6E8A-4147-A177-3AD203B41FA5}">
                      <a16:colId xmlns:a16="http://schemas.microsoft.com/office/drawing/2014/main" val="3886583889"/>
                    </a:ext>
                  </a:extLst>
                </a:gridCol>
                <a:gridCol w="7421267">
                  <a:extLst>
                    <a:ext uri="{9D8B030D-6E8A-4147-A177-3AD203B41FA5}">
                      <a16:colId xmlns:a16="http://schemas.microsoft.com/office/drawing/2014/main" val="197053248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0" kern="1200" dirty="0">
                          <a:solidFill>
                            <a:schemeClr val="tx1"/>
                          </a:solidFill>
                          <a:latin typeface="Arial" panose="020B0604020202020204" pitchFamily="34" charset="0"/>
                          <a:ea typeface="+mn-ea"/>
                          <a:cs typeface="Arial" panose="020B0604020202020204" pitchFamily="34" charset="0"/>
                        </a:rPr>
                        <a:t>Uses</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None/>
                      </a:pPr>
                      <a:r>
                        <a:rPr lang="en-US" sz="2400" b="0" dirty="0">
                          <a:solidFill>
                            <a:srgbClr val="323130"/>
                          </a:solidFill>
                          <a:latin typeface="Arial" panose="020B0604020202020204" pitchFamily="34" charset="0"/>
                          <a:cs typeface="Arial" panose="020B0604020202020204" pitchFamily="34" charset="0"/>
                        </a:rPr>
                        <a:t>It t</a:t>
                      </a:r>
                      <a:r>
                        <a:rPr lang="en-US" sz="2400" b="0" i="0" dirty="0">
                          <a:solidFill>
                            <a:srgbClr val="323130"/>
                          </a:solidFill>
                          <a:effectLst/>
                          <a:latin typeface="Arial" panose="020B0604020202020204" pitchFamily="34" charset="0"/>
                          <a:cs typeface="Arial" panose="020B0604020202020204" pitchFamily="34" charset="0"/>
                        </a:rPr>
                        <a:t>akes rapid stock of RHIS management practices and supports the development of action plans for better management.</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17875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0" kern="1200">
                          <a:solidFill>
                            <a:schemeClr val="tx1"/>
                          </a:solidFill>
                          <a:latin typeface="Arial" panose="020B0604020202020204" pitchFamily="34" charset="0"/>
                          <a:ea typeface="+mn-ea"/>
                          <a:cs typeface="Arial" panose="020B0604020202020204" pitchFamily="34" charset="0"/>
                        </a:rPr>
                        <a:t>How to use the tool: Digital</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dirty="0">
                          <a:solidFill>
                            <a:srgbClr val="323130"/>
                          </a:solidFill>
                          <a:effectLst/>
                          <a:latin typeface="Arial" panose="020B0604020202020204" pitchFamily="34" charset="0"/>
                          <a:cs typeface="Arial" panose="020B0604020202020204" pitchFamily="34" charset="0"/>
                        </a:rPr>
                        <a:t>From RHIS plans, reports, Standard Operating Procedures; training plans and manuals; supervision tools, feedback reports/notes; financial plans/reports</a:t>
                      </a:r>
                      <a:endParaRPr lang="en-GB" sz="2400" dirty="0">
                        <a:latin typeface="Arial" panose="020B0604020202020204" pitchFamily="34" charset="0"/>
                        <a:cs typeface="Arial" panose="020B0604020202020204" pitchFamily="34" charset="0"/>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8651448"/>
                  </a:ext>
                </a:extLst>
              </a:tr>
            </a:tbl>
          </a:graphicData>
        </a:graphic>
      </p:graphicFrame>
      <p:pic>
        <p:nvPicPr>
          <p:cNvPr id="11" name="Picture 10">
            <a:extLst>
              <a:ext uri="{FF2B5EF4-FFF2-40B4-BE49-F238E27FC236}">
                <a16:creationId xmlns:a16="http://schemas.microsoft.com/office/drawing/2014/main" id="{AB4FE82B-AA52-431D-BA11-0F696BB09915}"/>
              </a:ext>
            </a:extLst>
          </p:cNvPr>
          <p:cNvPicPr>
            <a:picLocks noChangeAspect="1"/>
          </p:cNvPicPr>
          <p:nvPr/>
        </p:nvPicPr>
        <p:blipFill>
          <a:blip r:embed="rId3"/>
          <a:stretch>
            <a:fillRect/>
          </a:stretch>
        </p:blipFill>
        <p:spPr>
          <a:xfrm>
            <a:off x="6492351" y="1422809"/>
            <a:ext cx="4688957" cy="2006191"/>
          </a:xfrm>
          <a:prstGeom prst="rect">
            <a:avLst/>
          </a:prstGeom>
        </p:spPr>
      </p:pic>
    </p:spTree>
    <p:extLst>
      <p:ext uri="{BB962C8B-B14F-4D97-AF65-F5344CB8AC3E}">
        <p14:creationId xmlns:p14="http://schemas.microsoft.com/office/powerpoint/2010/main" val="381580862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B9A3499-B5FB-4D7B-85BD-DF3F0697569F}"/>
              </a:ext>
            </a:extLst>
          </p:cNvPr>
          <p:cNvPicPr>
            <a:picLocks noChangeAspect="1"/>
          </p:cNvPicPr>
          <p:nvPr/>
        </p:nvPicPr>
        <p:blipFill rotWithShape="1">
          <a:blip r:embed="rId3">
            <a:alphaModFix amt="60000"/>
            <a:extLst>
              <a:ext uri="{28A0092B-C50C-407E-A947-70E740481C1C}">
                <a14:useLocalDpi xmlns:a14="http://schemas.microsoft.com/office/drawing/2010/main" val="0"/>
              </a:ext>
            </a:extLst>
          </a:blip>
          <a:srcRect l="45057" r="1" b="6283"/>
          <a:stretch/>
        </p:blipFill>
        <p:spPr>
          <a:xfrm>
            <a:off x="0" y="801872"/>
            <a:ext cx="4511765" cy="6266155"/>
          </a:xfrm>
          <a:prstGeom prst="rect">
            <a:avLst/>
          </a:prstGeom>
        </p:spPr>
      </p:pic>
      <p:sp>
        <p:nvSpPr>
          <p:cNvPr id="13" name="Text Box 15">
            <a:extLst>
              <a:ext uri="{FF2B5EF4-FFF2-40B4-BE49-F238E27FC236}">
                <a16:creationId xmlns:a16="http://schemas.microsoft.com/office/drawing/2014/main" id="{8EBEDC33-B5AD-4DEF-AAE9-91EDFD59D6AA}"/>
              </a:ext>
            </a:extLst>
          </p:cNvPr>
          <p:cNvSpPr txBox="1">
            <a:spLocks noChangeArrowheads="1"/>
          </p:cNvSpPr>
          <p:nvPr/>
        </p:nvSpPr>
        <p:spPr bwMode="auto">
          <a:xfrm>
            <a:off x="1001289" y="3328545"/>
            <a:ext cx="1400568" cy="595315"/>
          </a:xfrm>
          <a:prstGeom prst="rect">
            <a:avLst/>
          </a:prstGeom>
          <a:solidFill>
            <a:schemeClr val="accent3">
              <a:lumMod val="40000"/>
              <a:lumOff val="60000"/>
            </a:schemeClr>
          </a:solidFill>
          <a:ln>
            <a:solidFill>
              <a:schemeClr val="accent3"/>
            </a:solidFill>
            <a:headEnd/>
            <a:tailEnd/>
          </a:ln>
          <a:effectLst/>
        </p:spPr>
        <p:style>
          <a:lnRef idx="1">
            <a:schemeClr val="accent2"/>
          </a:lnRef>
          <a:fillRef idx="2">
            <a:schemeClr val="accent2"/>
          </a:fillRef>
          <a:effectRef idx="1">
            <a:schemeClr val="accent2"/>
          </a:effectRef>
          <a:fontRef idx="minor">
            <a:schemeClr val="dk1"/>
          </a:fontRef>
        </p:style>
        <p:txBody>
          <a:bodyPr wrap="square" lIns="101878" tIns="50939" rIns="101878" bIns="5093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Sub-national / </a:t>
            </a:r>
            <a:r>
              <a:rPr kumimoji="0" lang="en-US" altLang="en-US" sz="1600" b="1" u="none" strike="noStrike" kern="1200" cap="none" spc="0" normalizeH="0" baseline="0" noProof="0" dirty="0">
                <a:ln>
                  <a:noFill/>
                </a:ln>
                <a:solidFill>
                  <a:prstClr val="black"/>
                </a:solidFill>
                <a:effectLst/>
                <a:uLnTx/>
                <a:uFillTx/>
                <a:ea typeface="+mn-ea"/>
                <a:cs typeface="Arial" pitchFamily="34" charset="0"/>
              </a:rPr>
              <a:t>District</a:t>
            </a:r>
          </a:p>
        </p:txBody>
      </p:sp>
      <p:sp>
        <p:nvSpPr>
          <p:cNvPr id="16" name="Text Box 21">
            <a:extLst>
              <a:ext uri="{FF2B5EF4-FFF2-40B4-BE49-F238E27FC236}">
                <a16:creationId xmlns:a16="http://schemas.microsoft.com/office/drawing/2014/main" id="{37325076-3888-434D-B241-835679D05C52}"/>
              </a:ext>
            </a:extLst>
          </p:cNvPr>
          <p:cNvSpPr txBox="1">
            <a:spLocks noChangeArrowheads="1"/>
          </p:cNvSpPr>
          <p:nvPr/>
        </p:nvSpPr>
        <p:spPr bwMode="auto">
          <a:xfrm>
            <a:off x="939315" y="2413539"/>
            <a:ext cx="1400520" cy="349094"/>
          </a:xfrm>
          <a:prstGeom prst="rect">
            <a:avLst/>
          </a:prstGeom>
          <a:solidFill>
            <a:schemeClr val="accent3">
              <a:lumMod val="40000"/>
              <a:lumOff val="60000"/>
            </a:schemeClr>
          </a:solidFill>
          <a:ln>
            <a:solidFill>
              <a:schemeClr val="accent3"/>
            </a:solidFill>
            <a:headEnd/>
            <a:tailEnd/>
          </a:ln>
          <a:effectLst/>
        </p:spPr>
        <p:style>
          <a:lnRef idx="1">
            <a:schemeClr val="accent2"/>
          </a:lnRef>
          <a:fillRef idx="2">
            <a:schemeClr val="accent2"/>
          </a:fillRef>
          <a:effectRef idx="1">
            <a:schemeClr val="accent2"/>
          </a:effectRef>
          <a:fontRef idx="minor">
            <a:schemeClr val="dk1"/>
          </a:fontRef>
        </p:style>
        <p:txBody>
          <a:bodyPr wrap="square" lIns="101878" tIns="50939" rIns="101878" bIns="5093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en-US" altLang="en-US" sz="1600" b="1" u="none" strike="noStrike" kern="1200" cap="none" spc="0" normalizeH="0" baseline="0" noProof="0" dirty="0">
                <a:ln>
                  <a:noFill/>
                </a:ln>
                <a:solidFill>
                  <a:prstClr val="black"/>
                </a:solidFill>
                <a:effectLst/>
                <a:uLnTx/>
                <a:uFillTx/>
                <a:ea typeface="+mn-ea"/>
                <a:cs typeface="Arial" pitchFamily="34" charset="0"/>
              </a:rPr>
              <a:t>National</a:t>
            </a:r>
          </a:p>
        </p:txBody>
      </p:sp>
      <p:sp>
        <p:nvSpPr>
          <p:cNvPr id="27" name="Text Box 5">
            <a:extLst>
              <a:ext uri="{FF2B5EF4-FFF2-40B4-BE49-F238E27FC236}">
                <a16:creationId xmlns:a16="http://schemas.microsoft.com/office/drawing/2014/main" id="{AE6D1610-5106-44C4-91E8-4CE7B2371C38}"/>
              </a:ext>
            </a:extLst>
          </p:cNvPr>
          <p:cNvSpPr txBox="1">
            <a:spLocks noChangeArrowheads="1"/>
          </p:cNvSpPr>
          <p:nvPr/>
        </p:nvSpPr>
        <p:spPr bwMode="auto">
          <a:xfrm>
            <a:off x="971219" y="4391689"/>
            <a:ext cx="1400520" cy="349094"/>
          </a:xfrm>
          <a:prstGeom prst="rect">
            <a:avLst/>
          </a:prstGeom>
          <a:solidFill>
            <a:schemeClr val="accent3">
              <a:lumMod val="40000"/>
              <a:lumOff val="60000"/>
            </a:schemeClr>
          </a:solidFill>
          <a:ln>
            <a:solidFill>
              <a:schemeClr val="accent3"/>
            </a:solidFill>
            <a:headEnd/>
            <a:tailEnd/>
          </a:ln>
          <a:effectLst/>
        </p:spPr>
        <p:style>
          <a:lnRef idx="1">
            <a:schemeClr val="accent5"/>
          </a:lnRef>
          <a:fillRef idx="2">
            <a:schemeClr val="accent5"/>
          </a:fillRef>
          <a:effectRef idx="1">
            <a:schemeClr val="accent5"/>
          </a:effectRef>
          <a:fontRef idx="minor">
            <a:schemeClr val="dk1"/>
          </a:fontRef>
        </p:style>
        <p:txBody>
          <a:bodyPr wrap="square" lIns="101878" tIns="50939" rIns="101878" bIns="5093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1" u="none" strike="noStrike" kern="1200" cap="none" spc="0" normalizeH="0" baseline="0" noProof="0" dirty="0">
                <a:ln>
                  <a:noFill/>
                </a:ln>
                <a:solidFill>
                  <a:prstClr val="black"/>
                </a:solidFill>
                <a:effectLst/>
                <a:uLnTx/>
                <a:uFillTx/>
                <a:ea typeface="+mn-ea"/>
                <a:cs typeface="Arial" pitchFamily="34" charset="0"/>
              </a:rPr>
              <a:t>Facility</a:t>
            </a:r>
          </a:p>
        </p:txBody>
      </p:sp>
      <p:pic>
        <p:nvPicPr>
          <p:cNvPr id="31" name="Picture 30" descr="Logo, company name&#10;&#10;Description automatically generated">
            <a:extLst>
              <a:ext uri="{FF2B5EF4-FFF2-40B4-BE49-F238E27FC236}">
                <a16:creationId xmlns:a16="http://schemas.microsoft.com/office/drawing/2014/main" id="{29B040CD-F800-4648-B312-A3F608B8A2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6952" y="5518158"/>
            <a:ext cx="1118728" cy="1048395"/>
          </a:xfrm>
          <a:prstGeom prst="rect">
            <a:avLst/>
          </a:prstGeom>
        </p:spPr>
      </p:pic>
      <p:sp>
        <p:nvSpPr>
          <p:cNvPr id="55" name="TextBox 54">
            <a:extLst>
              <a:ext uri="{FF2B5EF4-FFF2-40B4-BE49-F238E27FC236}">
                <a16:creationId xmlns:a16="http://schemas.microsoft.com/office/drawing/2014/main" id="{7949087C-3C5C-428A-8AB4-4CD2C94410B5}"/>
              </a:ext>
            </a:extLst>
          </p:cNvPr>
          <p:cNvSpPr txBox="1"/>
          <p:nvPr/>
        </p:nvSpPr>
        <p:spPr>
          <a:xfrm>
            <a:off x="2576203" y="235960"/>
            <a:ext cx="6115349" cy="785523"/>
          </a:xfrm>
          <a:prstGeom prst="rect">
            <a:avLst/>
          </a:prstGeom>
          <a:solidFill>
            <a:srgbClr val="CA5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Use Newborn Data for Decisions</a:t>
            </a:r>
            <a:endParaRPr kumimoji="0" lang="en-GB"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7" name="Table 2">
            <a:extLst>
              <a:ext uri="{FF2B5EF4-FFF2-40B4-BE49-F238E27FC236}">
                <a16:creationId xmlns:a16="http://schemas.microsoft.com/office/drawing/2014/main" id="{FA374AA3-ECF5-46EA-A19A-E39FBB770A19}"/>
              </a:ext>
            </a:extLst>
          </p:cNvPr>
          <p:cNvGraphicFramePr>
            <a:graphicFrameLocks noGrp="1"/>
          </p:cNvGraphicFramePr>
          <p:nvPr>
            <p:extLst>
              <p:ext uri="{D42A27DB-BD31-4B8C-83A1-F6EECF244321}">
                <p14:modId xmlns:p14="http://schemas.microsoft.com/office/powerpoint/2010/main" val="3773273551"/>
              </p:ext>
            </p:extLst>
          </p:nvPr>
        </p:nvGraphicFramePr>
        <p:xfrm>
          <a:off x="2471860" y="1217973"/>
          <a:ext cx="9504606" cy="3849512"/>
        </p:xfrm>
        <a:graphic>
          <a:graphicData uri="http://schemas.openxmlformats.org/drawingml/2006/table">
            <a:tbl>
              <a:tblPr firstRow="1" bandRow="1">
                <a:tableStyleId>{5940675A-B579-460E-94D1-54222C63F5DA}</a:tableStyleId>
              </a:tblPr>
              <a:tblGrid>
                <a:gridCol w="1584101">
                  <a:extLst>
                    <a:ext uri="{9D8B030D-6E8A-4147-A177-3AD203B41FA5}">
                      <a16:colId xmlns:a16="http://schemas.microsoft.com/office/drawing/2014/main" val="769069712"/>
                    </a:ext>
                  </a:extLst>
                </a:gridCol>
                <a:gridCol w="1584101">
                  <a:extLst>
                    <a:ext uri="{9D8B030D-6E8A-4147-A177-3AD203B41FA5}">
                      <a16:colId xmlns:a16="http://schemas.microsoft.com/office/drawing/2014/main" val="462552312"/>
                    </a:ext>
                  </a:extLst>
                </a:gridCol>
                <a:gridCol w="1584101">
                  <a:extLst>
                    <a:ext uri="{9D8B030D-6E8A-4147-A177-3AD203B41FA5}">
                      <a16:colId xmlns:a16="http://schemas.microsoft.com/office/drawing/2014/main" val="152069046"/>
                    </a:ext>
                  </a:extLst>
                </a:gridCol>
                <a:gridCol w="1584101">
                  <a:extLst>
                    <a:ext uri="{9D8B030D-6E8A-4147-A177-3AD203B41FA5}">
                      <a16:colId xmlns:a16="http://schemas.microsoft.com/office/drawing/2014/main" val="2122184375"/>
                    </a:ext>
                  </a:extLst>
                </a:gridCol>
                <a:gridCol w="1584101">
                  <a:extLst>
                    <a:ext uri="{9D8B030D-6E8A-4147-A177-3AD203B41FA5}">
                      <a16:colId xmlns:a16="http://schemas.microsoft.com/office/drawing/2014/main" val="2990313814"/>
                    </a:ext>
                  </a:extLst>
                </a:gridCol>
                <a:gridCol w="1584101">
                  <a:extLst>
                    <a:ext uri="{9D8B030D-6E8A-4147-A177-3AD203B41FA5}">
                      <a16:colId xmlns:a16="http://schemas.microsoft.com/office/drawing/2014/main" val="4052062990"/>
                    </a:ext>
                  </a:extLst>
                </a:gridCol>
              </a:tblGrid>
              <a:tr h="1138190">
                <a:tc>
                  <a:txBody>
                    <a:bodyPr/>
                    <a:lstStyle/>
                    <a:p>
                      <a:endParaRPr lang="en-GB" dirty="0"/>
                    </a:p>
                  </a:txBody>
                  <a:tcPr>
                    <a:solidFill>
                      <a:srgbClr val="F0A152"/>
                    </a:solidFill>
                  </a:tcPr>
                </a:tc>
                <a:tc>
                  <a:txBody>
                    <a:bodyPr/>
                    <a:lstStyle/>
                    <a:p>
                      <a:endParaRPr lang="en-GB" dirty="0"/>
                    </a:p>
                  </a:txBody>
                  <a:tcPr>
                    <a:solidFill>
                      <a:srgbClr val="F0A152"/>
                    </a:solidFill>
                  </a:tcPr>
                </a:tc>
                <a:tc>
                  <a:txBody>
                    <a:bodyPr/>
                    <a:lstStyle/>
                    <a:p>
                      <a:endParaRPr lang="en-GB" dirty="0"/>
                    </a:p>
                  </a:txBody>
                  <a:tcPr>
                    <a:solidFill>
                      <a:srgbClr val="F0A152"/>
                    </a:solidFill>
                  </a:tcPr>
                </a:tc>
                <a:tc>
                  <a:txBody>
                    <a:bodyPr/>
                    <a:lstStyle/>
                    <a:p>
                      <a:endParaRPr lang="en-GB" dirty="0"/>
                    </a:p>
                  </a:txBody>
                  <a:tcPr>
                    <a:solidFill>
                      <a:srgbClr val="F0A152"/>
                    </a:solidFill>
                  </a:tcPr>
                </a:tc>
                <a:tc>
                  <a:txBody>
                    <a:bodyPr/>
                    <a:lstStyle/>
                    <a:p>
                      <a:endParaRPr lang="en-GB"/>
                    </a:p>
                  </a:txBody>
                  <a:tcPr>
                    <a:solidFill>
                      <a:srgbClr val="F0A152"/>
                    </a:solidFill>
                  </a:tcPr>
                </a:tc>
                <a:tc>
                  <a:txBody>
                    <a:bodyPr/>
                    <a:lstStyle/>
                    <a:p>
                      <a:endParaRPr lang="en-GB" dirty="0"/>
                    </a:p>
                  </a:txBody>
                  <a:tcPr>
                    <a:solidFill>
                      <a:srgbClr val="F0A152"/>
                    </a:solidFill>
                  </a:tcPr>
                </a:tc>
                <a:extLst>
                  <a:ext uri="{0D108BD9-81ED-4DB2-BD59-A6C34878D82A}">
                    <a16:rowId xmlns:a16="http://schemas.microsoft.com/office/drawing/2014/main" val="1844372090"/>
                  </a:ext>
                </a:extLst>
              </a:tr>
              <a:tr h="616498">
                <a:tc>
                  <a:txBody>
                    <a:bodyPr/>
                    <a:lstStyle/>
                    <a:p>
                      <a:r>
                        <a:rPr lang="en-US" dirty="0"/>
                        <a:t>Overview</a:t>
                      </a:r>
                      <a:endParaRPr lang="en-GB" dirty="0"/>
                    </a:p>
                  </a:txBody>
                  <a:tcPr/>
                </a:tc>
                <a:tc>
                  <a:txBody>
                    <a:bodyPr/>
                    <a:lstStyle/>
                    <a:p>
                      <a:pPr eaLnBrk="1" hangingPunct="1"/>
                      <a:r>
                        <a:rPr lang="en-US" sz="1800" kern="1200" dirty="0">
                          <a:solidFill>
                            <a:schemeClr val="tx1"/>
                          </a:solidFill>
                          <a:latin typeface="+mn-lt"/>
                          <a:ea typeface="+mn-ea"/>
                          <a:cs typeface="+mn-cs"/>
                        </a:rPr>
                        <a:t>Functionality</a:t>
                      </a:r>
                    </a:p>
                    <a:p>
                      <a:pPr eaLnBrk="1" hangingPunct="1"/>
                      <a:endParaRPr lang="en-US" sz="1800" kern="1200" dirty="0">
                        <a:solidFill>
                          <a:schemeClr val="tx1"/>
                        </a:solidFill>
                        <a:latin typeface="+mn-lt"/>
                        <a:ea typeface="+mn-ea"/>
                        <a:cs typeface="+mn-cs"/>
                      </a:endParaRPr>
                    </a:p>
                    <a:p>
                      <a:pPr eaLnBrk="1" hangingPunct="1"/>
                      <a:endParaRPr lang="en-US" sz="1800" kern="1200" dirty="0">
                        <a:solidFill>
                          <a:schemeClr val="tx1"/>
                        </a:solidFill>
                        <a:latin typeface="+mn-lt"/>
                        <a:ea typeface="+mn-ea"/>
                        <a:cs typeface="+mn-cs"/>
                      </a:endParaRPr>
                    </a:p>
                  </a:txBody>
                  <a:tcPr/>
                </a:tc>
                <a:tc>
                  <a:txBody>
                    <a:bodyPr/>
                    <a:lstStyle/>
                    <a:p>
                      <a:endParaRPr lang="en-GB" dirty="0"/>
                    </a:p>
                  </a:txBody>
                  <a:tcPr/>
                </a:tc>
                <a:tc>
                  <a:txBody>
                    <a:bodyPr/>
                    <a:lstStyle/>
                    <a:p>
                      <a:r>
                        <a:rPr lang="en-US" dirty="0"/>
                        <a:t>OBAT </a:t>
                      </a:r>
                      <a:br>
                        <a:rPr lang="en-US" dirty="0"/>
                      </a:br>
                      <a:r>
                        <a:rPr lang="en-US" dirty="0"/>
                        <a:t>Part 1, 2</a:t>
                      </a:r>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712883430"/>
                  </a:ext>
                </a:extLst>
              </a:tr>
              <a:tr h="774700">
                <a:tc>
                  <a:txBody>
                    <a:bodyPr/>
                    <a:lstStyle/>
                    <a:p>
                      <a:r>
                        <a:rPr lang="en-US" dirty="0"/>
                        <a:t>Overview</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kern="1200" noProof="0" dirty="0">
                          <a:solidFill>
                            <a:schemeClr val="tx1"/>
                          </a:solidFill>
                          <a:latin typeface="+mn-lt"/>
                          <a:ea typeface="+mn-ea"/>
                          <a:cs typeface="+mn-cs"/>
                        </a:rPr>
                        <a:t>Usability</a:t>
                      </a:r>
                    </a:p>
                    <a:p>
                      <a:endParaRPr lang="en-GB" sz="1800" kern="1200" dirty="0">
                        <a:solidFill>
                          <a:schemeClr val="tx1"/>
                        </a:solidFill>
                        <a:latin typeface="+mn-lt"/>
                        <a:ea typeface="+mn-ea"/>
                        <a:cs typeface="+mn-cs"/>
                      </a:endParaRPr>
                    </a:p>
                  </a:txBody>
                  <a:tcPr/>
                </a:tc>
                <a:tc>
                  <a:txBody>
                    <a:bodyPr/>
                    <a:lstStyle/>
                    <a:p>
                      <a:r>
                        <a:rPr lang="en-US" dirty="0"/>
                        <a:t>MAT</a:t>
                      </a:r>
                      <a:endParaRPr lang="en-GB" dirty="0"/>
                    </a:p>
                  </a:txBody>
                  <a:tcPr/>
                </a:tc>
                <a:tc>
                  <a:txBody>
                    <a:bodyPr/>
                    <a:lstStyle/>
                    <a:p>
                      <a:r>
                        <a:rPr lang="en-US" dirty="0"/>
                        <a:t>OBAT</a:t>
                      </a:r>
                      <a:br>
                        <a:rPr lang="en-US" dirty="0"/>
                      </a:br>
                      <a:r>
                        <a:rPr lang="en-US" dirty="0"/>
                        <a:t>Part 1, 2</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Tool 2A</a:t>
                      </a:r>
                      <a:endParaRPr lang="en-GB" dirty="0"/>
                    </a:p>
                    <a:p>
                      <a:endParaRPr lang="en-GB" dirty="0"/>
                    </a:p>
                  </a:txBody>
                  <a:tcPr/>
                </a:tc>
                <a:tc>
                  <a:txBody>
                    <a:bodyPr/>
                    <a:lstStyle/>
                    <a:p>
                      <a:r>
                        <a:rPr lang="en-US" dirty="0"/>
                        <a:t>FOC</a:t>
                      </a:r>
                      <a:endParaRPr lang="en-GB" dirty="0"/>
                    </a:p>
                  </a:txBody>
                  <a:tcPr/>
                </a:tc>
                <a:extLst>
                  <a:ext uri="{0D108BD9-81ED-4DB2-BD59-A6C34878D82A}">
                    <a16:rowId xmlns:a16="http://schemas.microsoft.com/office/drawing/2014/main" val="1801769964"/>
                  </a:ext>
                </a:extLst>
              </a:tr>
              <a:tr h="1022222">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kern="1200" noProof="0" dirty="0">
                          <a:solidFill>
                            <a:schemeClr val="tx1"/>
                          </a:solidFill>
                          <a:latin typeface="+mn-lt"/>
                          <a:ea typeface="+mn-ea"/>
                          <a:cs typeface="+mn-cs"/>
                        </a:rPr>
                        <a:t>Usability</a:t>
                      </a:r>
                    </a:p>
                    <a:p>
                      <a:endParaRPr lang="en-GB" sz="1800" kern="1200" dirty="0">
                        <a:solidFill>
                          <a:schemeClr val="tx1"/>
                        </a:solidFill>
                        <a:latin typeface="+mn-lt"/>
                        <a:ea typeface="+mn-ea"/>
                        <a:cs typeface="+mn-cs"/>
                      </a:endParaRPr>
                    </a:p>
                  </a:txBody>
                  <a:tcPr/>
                </a:tc>
                <a:tc>
                  <a:txBody>
                    <a:bodyPr/>
                    <a:lstStyle/>
                    <a:p>
                      <a:endParaRPr lang="en-GB" dirty="0"/>
                    </a:p>
                  </a:txBody>
                  <a:tcPr/>
                </a:tc>
                <a:tc>
                  <a:txBody>
                    <a:bodyPr/>
                    <a:lstStyle/>
                    <a:p>
                      <a:r>
                        <a:rPr lang="en-US" dirty="0"/>
                        <a:t>OBAT </a:t>
                      </a:r>
                      <a:br>
                        <a:rPr lang="en-US" dirty="0"/>
                      </a:br>
                      <a:r>
                        <a:rPr lang="en-US" dirty="0"/>
                        <a:t>Part 1, 3, 4</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Tool 2B</a:t>
                      </a:r>
                      <a:endParaRPr lang="en-GB" dirty="0"/>
                    </a:p>
                    <a:p>
                      <a:endParaRPr lang="en-GB" dirty="0"/>
                    </a:p>
                  </a:txBody>
                  <a:tcPr/>
                </a:tc>
                <a:tc>
                  <a:txBody>
                    <a:bodyPr/>
                    <a:lstStyle/>
                    <a:p>
                      <a:r>
                        <a:rPr lang="en-US" dirty="0"/>
                        <a:t>FOC</a:t>
                      </a:r>
                      <a:endParaRPr lang="en-GB" dirty="0"/>
                    </a:p>
                  </a:txBody>
                  <a:tcPr/>
                </a:tc>
                <a:extLst>
                  <a:ext uri="{0D108BD9-81ED-4DB2-BD59-A6C34878D82A}">
                    <a16:rowId xmlns:a16="http://schemas.microsoft.com/office/drawing/2014/main" val="4022832323"/>
                  </a:ext>
                </a:extLst>
              </a:tr>
            </a:tbl>
          </a:graphicData>
        </a:graphic>
      </p:graphicFrame>
      <p:grpSp>
        <p:nvGrpSpPr>
          <p:cNvPr id="5" name="Group 4">
            <a:extLst>
              <a:ext uri="{FF2B5EF4-FFF2-40B4-BE49-F238E27FC236}">
                <a16:creationId xmlns:a16="http://schemas.microsoft.com/office/drawing/2014/main" id="{55274031-2779-48FD-ACD8-B769C7D0F2E0}"/>
              </a:ext>
            </a:extLst>
          </p:cNvPr>
          <p:cNvGrpSpPr/>
          <p:nvPr/>
        </p:nvGrpSpPr>
        <p:grpSpPr>
          <a:xfrm>
            <a:off x="2512646" y="1217973"/>
            <a:ext cx="9423034" cy="1099360"/>
            <a:chOff x="2593330" y="1786044"/>
            <a:chExt cx="9423034" cy="1099360"/>
          </a:xfrm>
        </p:grpSpPr>
        <p:sp>
          <p:nvSpPr>
            <p:cNvPr id="58" name="Rectangle 57">
              <a:extLst>
                <a:ext uri="{FF2B5EF4-FFF2-40B4-BE49-F238E27FC236}">
                  <a16:creationId xmlns:a16="http://schemas.microsoft.com/office/drawing/2014/main" id="{F857D862-E18D-44A9-8ECD-DD85FC0786DC}"/>
                </a:ext>
              </a:extLst>
            </p:cNvPr>
            <p:cNvSpPr/>
            <p:nvPr/>
          </p:nvSpPr>
          <p:spPr>
            <a:xfrm>
              <a:off x="2593330" y="1800474"/>
              <a:ext cx="1542941" cy="108493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RHIS Overview</a:t>
              </a:r>
              <a:b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 Tool 1</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 name="Rectangle 58">
              <a:extLst>
                <a:ext uri="{FF2B5EF4-FFF2-40B4-BE49-F238E27FC236}">
                  <a16:creationId xmlns:a16="http://schemas.microsoft.com/office/drawing/2014/main" id="{597F9836-B53B-4726-BD91-6630C5A58A80}"/>
                </a:ext>
              </a:extLst>
            </p:cNvPr>
            <p:cNvSpPr/>
            <p:nvPr/>
          </p:nvSpPr>
          <p:spPr>
            <a:xfrm>
              <a:off x="4171620" y="1786044"/>
              <a:ext cx="1542942" cy="108493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Electronic RHIS Assessment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 Tool 3</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 name="Rectangle 59">
              <a:extLst>
                <a:ext uri="{FF2B5EF4-FFF2-40B4-BE49-F238E27FC236}">
                  <a16:creationId xmlns:a16="http://schemas.microsoft.com/office/drawing/2014/main" id="{0627E65E-630B-4877-ABD3-DDD57A3E4065}"/>
                </a:ext>
              </a:extLst>
            </p:cNvPr>
            <p:cNvSpPr/>
            <p:nvPr/>
          </p:nvSpPr>
          <p:spPr>
            <a:xfrm>
              <a:off x="5749911" y="1786044"/>
              <a:ext cx="1542942" cy="108493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Management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Assessment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a:t>
              </a: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Tool 4</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 name="Rectangle 60">
              <a:extLst>
                <a:ext uri="{FF2B5EF4-FFF2-40B4-BE49-F238E27FC236}">
                  <a16:creationId xmlns:a16="http://schemas.microsoft.com/office/drawing/2014/main" id="{ABA48AEA-04D1-4FB5-834A-FA6DDD94DEBE}"/>
                </a:ext>
              </a:extLst>
            </p:cNvPr>
            <p:cNvSpPr/>
            <p:nvPr/>
          </p:nvSpPr>
          <p:spPr>
            <a:xfrm>
              <a:off x="7317729" y="1800474"/>
              <a:ext cx="1548491" cy="108493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Organizational/ Behavioral Assessment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 Tool 6</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 name="Rectangle 61">
              <a:extLst>
                <a:ext uri="{FF2B5EF4-FFF2-40B4-BE49-F238E27FC236}">
                  <a16:creationId xmlns:a16="http://schemas.microsoft.com/office/drawing/2014/main" id="{056EF35E-DCBF-4F9D-8213-4018E21D55C0}"/>
                </a:ext>
              </a:extLst>
            </p:cNvPr>
            <p:cNvSpPr/>
            <p:nvPr/>
          </p:nvSpPr>
          <p:spPr>
            <a:xfrm>
              <a:off x="8891096" y="1786044"/>
              <a:ext cx="1578291" cy="109936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RHIS Performance Diagnostic </a:t>
              </a:r>
              <a:b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 Tool 2 </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 name="Rectangle 62">
              <a:extLst>
                <a:ext uri="{FF2B5EF4-FFF2-40B4-BE49-F238E27FC236}">
                  <a16:creationId xmlns:a16="http://schemas.microsoft.com/office/drawing/2014/main" id="{FDFE5BF9-508A-4E57-B5F6-40D8A64D461E}"/>
                </a:ext>
              </a:extLst>
            </p:cNvPr>
            <p:cNvSpPr/>
            <p:nvPr/>
          </p:nvSpPr>
          <p:spPr>
            <a:xfrm>
              <a:off x="10462949" y="1800474"/>
              <a:ext cx="1553415" cy="107050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Facility/Office Assessment </a:t>
              </a:r>
              <a:b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 Tool 5</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66" name="TextBox 65">
            <a:extLst>
              <a:ext uri="{FF2B5EF4-FFF2-40B4-BE49-F238E27FC236}">
                <a16:creationId xmlns:a16="http://schemas.microsoft.com/office/drawing/2014/main" id="{A45F181C-BE36-4860-A9F2-EC74FB525C8D}"/>
              </a:ext>
            </a:extLst>
          </p:cNvPr>
          <p:cNvSpPr txBox="1"/>
          <p:nvPr/>
        </p:nvSpPr>
        <p:spPr>
          <a:xfrm>
            <a:off x="8785536" y="243176"/>
            <a:ext cx="3190930" cy="785523"/>
          </a:xfrm>
          <a:prstGeom prst="rect">
            <a:avLst/>
          </a:prstGeom>
          <a:solidFill>
            <a:srgbClr val="CA5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Improve Newborn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Data Quality</a:t>
            </a:r>
            <a:endParaRPr kumimoji="0" lang="en-GB"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 name="Rectangle 16">
            <a:extLst>
              <a:ext uri="{FF2B5EF4-FFF2-40B4-BE49-F238E27FC236}">
                <a16:creationId xmlns:a16="http://schemas.microsoft.com/office/drawing/2014/main" id="{1B9B5C31-7048-4E45-80FC-16AE381E23C8}"/>
              </a:ext>
            </a:extLst>
          </p:cNvPr>
          <p:cNvSpPr/>
          <p:nvPr/>
        </p:nvSpPr>
        <p:spPr>
          <a:xfrm rot="16200000">
            <a:off x="4409402" y="2272633"/>
            <a:ext cx="4028363" cy="1750865"/>
          </a:xfrm>
          <a:prstGeom prst="rect">
            <a:avLst/>
          </a:prstGeom>
          <a:noFill/>
          <a:ln w="76200">
            <a:solidFill>
              <a:srgbClr val="69BC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332180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2E12A8B-933C-4C41-89CA-4C405E407DA0}"/>
              </a:ext>
            </a:extLst>
          </p:cNvPr>
          <p:cNvGrpSpPr/>
          <p:nvPr/>
        </p:nvGrpSpPr>
        <p:grpSpPr>
          <a:xfrm>
            <a:off x="9588501" y="0"/>
            <a:ext cx="2608752" cy="1119044"/>
            <a:chOff x="9588501" y="0"/>
            <a:chExt cx="2608752" cy="1119044"/>
          </a:xfrm>
        </p:grpSpPr>
        <p:sp>
          <p:nvSpPr>
            <p:cNvPr id="7" name="Rectangle 6">
              <a:extLst>
                <a:ext uri="{FF2B5EF4-FFF2-40B4-BE49-F238E27FC236}">
                  <a16:creationId xmlns:a16="http://schemas.microsoft.com/office/drawing/2014/main" id="{5CAD2772-DBDD-4A93-99C8-709A43DB83B3}"/>
                </a:ext>
              </a:extLst>
            </p:cNvPr>
            <p:cNvSpPr/>
            <p:nvPr/>
          </p:nvSpPr>
          <p:spPr>
            <a:xfrm>
              <a:off x="9588501" y="0"/>
              <a:ext cx="2608752" cy="1119044"/>
            </a:xfrm>
            <a:prstGeom prst="rect">
              <a:avLst/>
            </a:prstGeom>
            <a:solidFill>
              <a:schemeClr val="bg1"/>
            </a:solidFill>
            <a:ln>
              <a:solidFill>
                <a:srgbClr val="69BC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9230D16-1BA7-47E0-A682-1AF4C75C9F33}"/>
                </a:ext>
              </a:extLst>
            </p:cNvPr>
            <p:cNvPicPr>
              <a:picLocks noChangeAspect="1"/>
            </p:cNvPicPr>
            <p:nvPr/>
          </p:nvPicPr>
          <p:blipFill>
            <a:blip r:embed="rId3"/>
            <a:stretch>
              <a:fillRect/>
            </a:stretch>
          </p:blipFill>
          <p:spPr>
            <a:xfrm>
              <a:off x="9726227" y="57667"/>
              <a:ext cx="2333300" cy="998313"/>
            </a:xfrm>
            <a:prstGeom prst="rect">
              <a:avLst/>
            </a:prstGeom>
          </p:spPr>
        </p:pic>
      </p:grpSp>
      <p:pic>
        <p:nvPicPr>
          <p:cNvPr id="10" name="Picture 9">
            <a:extLst>
              <a:ext uri="{FF2B5EF4-FFF2-40B4-BE49-F238E27FC236}">
                <a16:creationId xmlns:a16="http://schemas.microsoft.com/office/drawing/2014/main" id="{74372AD9-58FF-4C26-8BF3-AF4E153A39D3}"/>
              </a:ext>
            </a:extLst>
          </p:cNvPr>
          <p:cNvPicPr>
            <a:picLocks noChangeAspect="1"/>
          </p:cNvPicPr>
          <p:nvPr/>
        </p:nvPicPr>
        <p:blipFill>
          <a:blip r:embed="rId4"/>
          <a:stretch>
            <a:fillRect/>
          </a:stretch>
        </p:blipFill>
        <p:spPr>
          <a:xfrm>
            <a:off x="663879" y="1237230"/>
            <a:ext cx="11139814" cy="5195920"/>
          </a:xfrm>
          <a:prstGeom prst="rect">
            <a:avLst/>
          </a:prstGeom>
        </p:spPr>
      </p:pic>
      <p:sp>
        <p:nvSpPr>
          <p:cNvPr id="6" name="TextBox 5">
            <a:extLst>
              <a:ext uri="{FF2B5EF4-FFF2-40B4-BE49-F238E27FC236}">
                <a16:creationId xmlns:a16="http://schemas.microsoft.com/office/drawing/2014/main" id="{0CBA8440-2DD5-4D21-80F2-B97B8196CCF2}"/>
              </a:ext>
            </a:extLst>
          </p:cNvPr>
          <p:cNvSpPr txBox="1"/>
          <p:nvPr/>
        </p:nvSpPr>
        <p:spPr>
          <a:xfrm>
            <a:off x="663879" y="6419197"/>
            <a:ext cx="10273724" cy="338554"/>
          </a:xfrm>
          <a:prstGeom prst="rect">
            <a:avLst/>
          </a:prstGeom>
          <a:noFill/>
        </p:spPr>
        <p:txBody>
          <a:bodyPr wrap="square">
            <a:spAutoFit/>
          </a:bodyPr>
          <a:lstStyle/>
          <a:p>
            <a:r>
              <a:rPr lang="en-US" sz="1600" dirty="0">
                <a:latin typeface="Arial" panose="020B0604020202020204" pitchFamily="34" charset="0"/>
              </a:rPr>
              <a:t>Ref: </a:t>
            </a:r>
            <a:r>
              <a:rPr lang="en-US" sz="1600" u="sng" dirty="0">
                <a:latin typeface="Arial" panose="020B0604020202020204" pitchFamily="34" charset="0"/>
                <a:hlinkClick r:id="rId5"/>
              </a:rPr>
              <a:t>https://www.data4impactproject.org/en-mini-tools/</a:t>
            </a:r>
            <a:r>
              <a:rPr lang="en-US" sz="1600" u="sng" dirty="0">
                <a:latin typeface="Arial" panose="020B0604020202020204" pitchFamily="34" charset="0"/>
              </a:rPr>
              <a:t>  </a:t>
            </a:r>
            <a:endParaRPr lang="en-US" sz="1600" dirty="0">
              <a:latin typeface="Arial" panose="020B0604020202020204" pitchFamily="34" charset="0"/>
            </a:endParaRPr>
          </a:p>
        </p:txBody>
      </p:sp>
    </p:spTree>
    <p:extLst>
      <p:ext uri="{BB962C8B-B14F-4D97-AF65-F5344CB8AC3E}">
        <p14:creationId xmlns:p14="http://schemas.microsoft.com/office/powerpoint/2010/main" val="379244994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733652-41BB-4337-A53F-6BB59D5695C0}"/>
              </a:ext>
            </a:extLst>
          </p:cNvPr>
          <p:cNvSpPr>
            <a:spLocks noGrp="1"/>
          </p:cNvSpPr>
          <p:nvPr>
            <p:ph type="body" sz="quarter" idx="11"/>
          </p:nvPr>
        </p:nvSpPr>
        <p:spPr>
          <a:xfrm>
            <a:off x="4219357" y="2481362"/>
            <a:ext cx="7655143" cy="1895276"/>
          </a:xfrm>
        </p:spPr>
        <p:txBody>
          <a:bodyPr/>
          <a:lstStyle/>
          <a:p>
            <a:r>
              <a:rPr lang="en-US" sz="2800" dirty="0">
                <a:solidFill>
                  <a:schemeClr val="tx2"/>
                </a:solidFill>
              </a:rPr>
              <a:t>Session 11, Activity 2</a:t>
            </a:r>
          </a:p>
          <a:p>
            <a:r>
              <a:rPr lang="en-US" sz="4400" dirty="0">
                <a:solidFill>
                  <a:schemeClr val="tx2"/>
                </a:solidFill>
              </a:rPr>
              <a:t>Practice using </a:t>
            </a:r>
            <a:endParaRPr lang="en-GB" sz="4400" dirty="0">
              <a:solidFill>
                <a:schemeClr val="tx2"/>
              </a:solidFill>
            </a:endParaRPr>
          </a:p>
        </p:txBody>
      </p:sp>
      <p:pic>
        <p:nvPicPr>
          <p:cNvPr id="3" name="Picture 2" descr="Logo, company name&#10;&#10;Description automatically generated">
            <a:extLst>
              <a:ext uri="{FF2B5EF4-FFF2-40B4-BE49-F238E27FC236}">
                <a16:creationId xmlns:a16="http://schemas.microsoft.com/office/drawing/2014/main" id="{3D4ABD68-98C8-487E-BEAF-7A126032F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3272" y="0"/>
            <a:ext cx="1118728" cy="1048395"/>
          </a:xfrm>
          <a:prstGeom prst="rect">
            <a:avLst/>
          </a:prstGeom>
        </p:spPr>
      </p:pic>
      <p:pic>
        <p:nvPicPr>
          <p:cNvPr id="6" name="Picture 5">
            <a:extLst>
              <a:ext uri="{FF2B5EF4-FFF2-40B4-BE49-F238E27FC236}">
                <a16:creationId xmlns:a16="http://schemas.microsoft.com/office/drawing/2014/main" id="{E1D6C25F-6622-4C70-8340-49CDF8D36226}"/>
              </a:ext>
            </a:extLst>
          </p:cNvPr>
          <p:cNvPicPr>
            <a:picLocks noChangeAspect="1"/>
          </p:cNvPicPr>
          <p:nvPr/>
        </p:nvPicPr>
        <p:blipFill>
          <a:blip r:embed="rId4"/>
          <a:stretch>
            <a:fillRect/>
          </a:stretch>
        </p:blipFill>
        <p:spPr>
          <a:xfrm>
            <a:off x="5241960" y="4087700"/>
            <a:ext cx="5011307" cy="2144110"/>
          </a:xfrm>
          <a:prstGeom prst="rect">
            <a:avLst/>
          </a:prstGeom>
        </p:spPr>
      </p:pic>
      <p:pic>
        <p:nvPicPr>
          <p:cNvPr id="7" name="Picture 6" descr="Logo, company name&#10;&#10;Description automatically generated">
            <a:extLst>
              <a:ext uri="{FF2B5EF4-FFF2-40B4-BE49-F238E27FC236}">
                <a16:creationId xmlns:a16="http://schemas.microsoft.com/office/drawing/2014/main" id="{F4A4BBFD-2535-3124-49EB-C79C20BAE3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4383" y="2878583"/>
            <a:ext cx="2738889" cy="876444"/>
          </a:xfrm>
          <a:prstGeom prst="rect">
            <a:avLst/>
          </a:prstGeom>
        </p:spPr>
      </p:pic>
    </p:spTree>
    <p:extLst>
      <p:ext uri="{BB962C8B-B14F-4D97-AF65-F5344CB8AC3E}">
        <p14:creationId xmlns:p14="http://schemas.microsoft.com/office/powerpoint/2010/main" val="95646519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733652-41BB-4337-A53F-6BB59D5695C0}"/>
              </a:ext>
            </a:extLst>
          </p:cNvPr>
          <p:cNvSpPr>
            <a:spLocks noGrp="1"/>
          </p:cNvSpPr>
          <p:nvPr>
            <p:ph type="body" sz="quarter" idx="11"/>
          </p:nvPr>
        </p:nvSpPr>
        <p:spPr>
          <a:xfrm>
            <a:off x="4338202" y="2481362"/>
            <a:ext cx="6549209" cy="1895276"/>
          </a:xfrm>
        </p:spPr>
        <p:txBody>
          <a:bodyPr/>
          <a:lstStyle/>
          <a:p>
            <a:r>
              <a:rPr lang="en-US" sz="2800" dirty="0">
                <a:solidFill>
                  <a:schemeClr val="tx2"/>
                </a:solidFill>
              </a:rPr>
              <a:t>Session 11, Activity 3</a:t>
            </a:r>
          </a:p>
          <a:p>
            <a:r>
              <a:rPr lang="en-US" sz="4400" dirty="0"/>
              <a:t>Reflections/questions</a:t>
            </a:r>
            <a:endParaRPr lang="en-GB" sz="4400" dirty="0"/>
          </a:p>
        </p:txBody>
      </p:sp>
      <p:pic>
        <p:nvPicPr>
          <p:cNvPr id="3" name="Picture 2" descr="Logo, company name&#10;&#10;Description automatically generated">
            <a:extLst>
              <a:ext uri="{FF2B5EF4-FFF2-40B4-BE49-F238E27FC236}">
                <a16:creationId xmlns:a16="http://schemas.microsoft.com/office/drawing/2014/main" id="{3D4ABD68-98C8-487E-BEAF-7A126032F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3272" y="0"/>
            <a:ext cx="1118728" cy="1048395"/>
          </a:xfrm>
          <a:prstGeom prst="rect">
            <a:avLst/>
          </a:prstGeom>
        </p:spPr>
      </p:pic>
    </p:spTree>
    <p:extLst>
      <p:ext uri="{BB962C8B-B14F-4D97-AF65-F5344CB8AC3E}">
        <p14:creationId xmlns:p14="http://schemas.microsoft.com/office/powerpoint/2010/main" val="389025976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38ED479-0D1D-4B3C-825D-C15A737E15D8}"/>
              </a:ext>
            </a:extLst>
          </p:cNvPr>
          <p:cNvGrpSpPr/>
          <p:nvPr/>
        </p:nvGrpSpPr>
        <p:grpSpPr>
          <a:xfrm>
            <a:off x="8417719" y="5817722"/>
            <a:ext cx="3591929" cy="976989"/>
            <a:chOff x="746470" y="5349743"/>
            <a:chExt cx="3591929" cy="976989"/>
          </a:xfrm>
        </p:grpSpPr>
        <p:pic>
          <p:nvPicPr>
            <p:cNvPr id="9" name="image2.jpeg">
              <a:extLst>
                <a:ext uri="{FF2B5EF4-FFF2-40B4-BE49-F238E27FC236}">
                  <a16:creationId xmlns:a16="http://schemas.microsoft.com/office/drawing/2014/main" id="{5FBFF0B5-5BA7-4388-AB16-49E1E8F9C9E6}"/>
                </a:ext>
              </a:extLst>
            </p:cNvPr>
            <p:cNvPicPr>
              <a:picLocks noChangeAspect="1"/>
            </p:cNvPicPr>
            <p:nvPr/>
          </p:nvPicPr>
          <p:blipFill>
            <a:blip r:embed="rId3" cstate="print"/>
            <a:stretch>
              <a:fillRect/>
            </a:stretch>
          </p:blipFill>
          <p:spPr>
            <a:xfrm>
              <a:off x="3084317" y="5994227"/>
              <a:ext cx="764642" cy="286785"/>
            </a:xfrm>
            <a:prstGeom prst="rect">
              <a:avLst/>
            </a:prstGeom>
          </p:spPr>
        </p:pic>
        <p:pic>
          <p:nvPicPr>
            <p:cNvPr id="10" name="Picture 9">
              <a:extLst>
                <a:ext uri="{FF2B5EF4-FFF2-40B4-BE49-F238E27FC236}">
                  <a16:creationId xmlns:a16="http://schemas.microsoft.com/office/drawing/2014/main" id="{24286A23-59F9-498E-8A45-F64670D6DAB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6795" y="5367643"/>
              <a:ext cx="528447" cy="505624"/>
            </a:xfrm>
            <a:prstGeom prst="rect">
              <a:avLst/>
            </a:prstGeom>
            <a:noFill/>
            <a:ln>
              <a:noFill/>
            </a:ln>
          </p:spPr>
        </p:pic>
        <p:pic>
          <p:nvPicPr>
            <p:cNvPr id="11" name="Picture 10" descr="A picture containing drawing&#10;&#10;Description automatically generated">
              <a:extLst>
                <a:ext uri="{FF2B5EF4-FFF2-40B4-BE49-F238E27FC236}">
                  <a16:creationId xmlns:a16="http://schemas.microsoft.com/office/drawing/2014/main" id="{7A7C2F8F-5669-4EB0-B0E9-8357D02C9EF6}"/>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r="63552"/>
            <a:stretch/>
          </p:blipFill>
          <p:spPr>
            <a:xfrm>
              <a:off x="746470" y="5349743"/>
              <a:ext cx="616448" cy="471014"/>
            </a:xfrm>
            <a:prstGeom prst="rect">
              <a:avLst/>
            </a:prstGeom>
          </p:spPr>
        </p:pic>
        <p:grpSp>
          <p:nvGrpSpPr>
            <p:cNvPr id="12" name="Group 11">
              <a:extLst>
                <a:ext uri="{FF2B5EF4-FFF2-40B4-BE49-F238E27FC236}">
                  <a16:creationId xmlns:a16="http://schemas.microsoft.com/office/drawing/2014/main" id="{94C76CB3-6089-41CB-BD8C-B1E94D98D2B5}"/>
                </a:ext>
              </a:extLst>
            </p:cNvPr>
            <p:cNvGrpSpPr/>
            <p:nvPr/>
          </p:nvGrpSpPr>
          <p:grpSpPr>
            <a:xfrm>
              <a:off x="1379129" y="5810401"/>
              <a:ext cx="1593590" cy="516331"/>
              <a:chOff x="6589664" y="1784941"/>
              <a:chExt cx="1727394" cy="559684"/>
            </a:xfrm>
          </p:grpSpPr>
          <p:pic>
            <p:nvPicPr>
              <p:cNvPr id="15" name="Picture 14">
                <a:extLst>
                  <a:ext uri="{FF2B5EF4-FFF2-40B4-BE49-F238E27FC236}">
                    <a16:creationId xmlns:a16="http://schemas.microsoft.com/office/drawing/2014/main" id="{E72D9322-4BB7-4537-93B6-BE8A4A6CD23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6589664" y="1860373"/>
                <a:ext cx="824437" cy="394948"/>
              </a:xfrm>
              <a:prstGeom prst="rect">
                <a:avLst/>
              </a:prstGeom>
            </p:spPr>
          </p:pic>
          <p:pic>
            <p:nvPicPr>
              <p:cNvPr id="16" name="Picture 15">
                <a:extLst>
                  <a:ext uri="{FF2B5EF4-FFF2-40B4-BE49-F238E27FC236}">
                    <a16:creationId xmlns:a16="http://schemas.microsoft.com/office/drawing/2014/main" id="{ECEB7A83-F3B3-46E8-A351-8E135B47CFBD}"/>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7437554" y="1784941"/>
                <a:ext cx="879504" cy="559684"/>
              </a:xfrm>
              <a:prstGeom prst="rect">
                <a:avLst/>
              </a:prstGeom>
            </p:spPr>
          </p:pic>
          <p:cxnSp>
            <p:nvCxnSpPr>
              <p:cNvPr id="17" name="Straight Connector 16">
                <a:extLst>
                  <a:ext uri="{FF2B5EF4-FFF2-40B4-BE49-F238E27FC236}">
                    <a16:creationId xmlns:a16="http://schemas.microsoft.com/office/drawing/2014/main" id="{CDC6D619-9C17-4BFF-90F3-6BEBACB5624F}"/>
                  </a:ext>
                </a:extLst>
              </p:cNvPr>
              <p:cNvCxnSpPr>
                <a:cxnSpLocks/>
              </p:cNvCxnSpPr>
              <p:nvPr userDrawn="1"/>
            </p:nvCxnSpPr>
            <p:spPr>
              <a:xfrm>
                <a:off x="7465266" y="1836561"/>
                <a:ext cx="0" cy="430980"/>
              </a:xfrm>
              <a:prstGeom prst="line">
                <a:avLst/>
              </a:prstGeom>
              <a:ln w="6350"/>
            </p:spPr>
            <p:style>
              <a:lnRef idx="3">
                <a:schemeClr val="dk1"/>
              </a:lnRef>
              <a:fillRef idx="0">
                <a:schemeClr val="dk1"/>
              </a:fillRef>
              <a:effectRef idx="2">
                <a:schemeClr val="dk1"/>
              </a:effectRef>
              <a:fontRef idx="minor">
                <a:schemeClr val="tx1"/>
              </a:fontRef>
            </p:style>
          </p:cxnSp>
        </p:grpSp>
        <p:pic>
          <p:nvPicPr>
            <p:cNvPr id="13" name="Picture 12" descr="A picture containing drawing&#10;&#10;Description automatically generated">
              <a:extLst>
                <a:ext uri="{FF2B5EF4-FFF2-40B4-BE49-F238E27FC236}">
                  <a16:creationId xmlns:a16="http://schemas.microsoft.com/office/drawing/2014/main" id="{6221EC60-01F4-4BF6-AAF6-4039686BCE7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472322" y="5467584"/>
              <a:ext cx="866077" cy="235332"/>
            </a:xfrm>
            <a:prstGeom prst="rect">
              <a:avLst/>
            </a:prstGeom>
          </p:spPr>
        </p:pic>
        <p:pic>
          <p:nvPicPr>
            <p:cNvPr id="14" name="Picture 13" descr="Text&#10;&#10;Description automatically generated">
              <a:extLst>
                <a:ext uri="{FF2B5EF4-FFF2-40B4-BE49-F238E27FC236}">
                  <a16:creationId xmlns:a16="http://schemas.microsoft.com/office/drawing/2014/main" id="{FB259461-FE5C-43D9-807E-57D8225B260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500447" y="5480337"/>
              <a:ext cx="1338945" cy="358837"/>
            </a:xfrm>
            <a:prstGeom prst="rect">
              <a:avLst/>
            </a:prstGeom>
          </p:spPr>
        </p:pic>
      </p:grpSp>
      <p:sp>
        <p:nvSpPr>
          <p:cNvPr id="22" name="Text Placeholder 2">
            <a:extLst>
              <a:ext uri="{FF2B5EF4-FFF2-40B4-BE49-F238E27FC236}">
                <a16:creationId xmlns:a16="http://schemas.microsoft.com/office/drawing/2014/main" id="{6CB2340C-5DFB-4E9E-887B-78AC6046C0A5}"/>
              </a:ext>
            </a:extLst>
          </p:cNvPr>
          <p:cNvSpPr>
            <a:spLocks noGrp="1"/>
          </p:cNvSpPr>
          <p:nvPr>
            <p:ph type="body" sz="quarter" idx="11"/>
          </p:nvPr>
        </p:nvSpPr>
        <p:spPr>
          <a:xfrm>
            <a:off x="4950613" y="2470782"/>
            <a:ext cx="6672055" cy="1163017"/>
          </a:xfrm>
        </p:spPr>
        <p:txBody>
          <a:bodyPr/>
          <a:lstStyle/>
          <a:p>
            <a:r>
              <a:rPr lang="en-US" sz="2800" dirty="0">
                <a:solidFill>
                  <a:schemeClr val="tx2"/>
                </a:solidFill>
              </a:rPr>
              <a:t>Training Session 12</a:t>
            </a:r>
          </a:p>
          <a:p>
            <a:endParaRPr lang="en-US" sz="1600" dirty="0"/>
          </a:p>
        </p:txBody>
      </p:sp>
      <p:sp>
        <p:nvSpPr>
          <p:cNvPr id="18" name="Rectangle 17">
            <a:extLst>
              <a:ext uri="{FF2B5EF4-FFF2-40B4-BE49-F238E27FC236}">
                <a16:creationId xmlns:a16="http://schemas.microsoft.com/office/drawing/2014/main" id="{C90FDA16-AED7-4580-96D8-3C623ED13286}"/>
              </a:ext>
            </a:extLst>
          </p:cNvPr>
          <p:cNvSpPr/>
          <p:nvPr/>
        </p:nvSpPr>
        <p:spPr>
          <a:xfrm>
            <a:off x="9588501" y="0"/>
            <a:ext cx="2608752" cy="1119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Graphical user interface, application&#10;&#10;Description automatically generated">
            <a:extLst>
              <a:ext uri="{FF2B5EF4-FFF2-40B4-BE49-F238E27FC236}">
                <a16:creationId xmlns:a16="http://schemas.microsoft.com/office/drawing/2014/main" id="{5A55AE33-1A24-44F0-BEE9-4A5ABCA1A65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50613" y="4406375"/>
            <a:ext cx="2488803" cy="961712"/>
          </a:xfrm>
          <a:prstGeom prst="rect">
            <a:avLst/>
          </a:prstGeom>
          <a:ln>
            <a:noFill/>
          </a:ln>
        </p:spPr>
      </p:pic>
      <p:sp>
        <p:nvSpPr>
          <p:cNvPr id="21" name="Rectangle 20">
            <a:extLst>
              <a:ext uri="{FF2B5EF4-FFF2-40B4-BE49-F238E27FC236}">
                <a16:creationId xmlns:a16="http://schemas.microsoft.com/office/drawing/2014/main" id="{9158E676-721D-48E6-B0F3-5A3358B7832C}"/>
              </a:ext>
            </a:extLst>
          </p:cNvPr>
          <p:cNvSpPr/>
          <p:nvPr/>
        </p:nvSpPr>
        <p:spPr>
          <a:xfrm>
            <a:off x="4950613" y="3031882"/>
            <a:ext cx="4839809" cy="1163017"/>
          </a:xfrm>
          <a:prstGeom prst="rect">
            <a:avLst/>
          </a:prstGeom>
          <a:solidFill>
            <a:srgbClr val="F0A15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a:solidFill>
                  <a:prstClr val="black"/>
                </a:solidFill>
                <a:latin typeface="Arial" panose="020B0604020202020204" pitchFamily="34" charset="0"/>
                <a:cs typeface="Arial" panose="020B0604020202020204" pitchFamily="34" charset="0"/>
              </a:rPr>
              <a:t>Organizational/Behavioral Assessment </a:t>
            </a:r>
          </a:p>
          <a:p>
            <a:pPr algn="ctr"/>
            <a:r>
              <a:rPr lang="en-US" sz="2000">
                <a:solidFill>
                  <a:prstClr val="black"/>
                </a:solidFill>
                <a:latin typeface="Arial" panose="020B0604020202020204" pitchFamily="34" charset="0"/>
                <a:cs typeface="Arial" panose="020B0604020202020204" pitchFamily="34" charset="0"/>
              </a:rPr>
              <a:t>EN-MINI-PRISM Tool 6</a:t>
            </a:r>
            <a:endParaRPr lang="en-GB" sz="2000">
              <a:solidFill>
                <a:prstClr val="black"/>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6ECE2132-795B-44BF-8C4B-75EFAB094732}"/>
              </a:ext>
            </a:extLst>
          </p:cNvPr>
          <p:cNvPicPr>
            <a:picLocks noChangeAspect="1"/>
          </p:cNvPicPr>
          <p:nvPr/>
        </p:nvPicPr>
        <p:blipFill rotWithShape="1">
          <a:blip r:embed="rId11">
            <a:alphaModFix amt="42000"/>
          </a:blip>
          <a:srcRect l="1599"/>
          <a:stretch/>
        </p:blipFill>
        <p:spPr>
          <a:xfrm>
            <a:off x="4430110" y="0"/>
            <a:ext cx="7761890" cy="1756199"/>
          </a:xfrm>
          <a:prstGeom prst="rect">
            <a:avLst/>
          </a:prstGeom>
        </p:spPr>
      </p:pic>
      <p:sp>
        <p:nvSpPr>
          <p:cNvPr id="24" name="TextBox 23">
            <a:extLst>
              <a:ext uri="{FF2B5EF4-FFF2-40B4-BE49-F238E27FC236}">
                <a16:creationId xmlns:a16="http://schemas.microsoft.com/office/drawing/2014/main" id="{2DBA93F8-039E-4EC5-8790-874B94051264}"/>
              </a:ext>
            </a:extLst>
          </p:cNvPr>
          <p:cNvSpPr txBox="1"/>
          <p:nvPr/>
        </p:nvSpPr>
        <p:spPr>
          <a:xfrm>
            <a:off x="795625" y="3052290"/>
            <a:ext cx="3211906" cy="21236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D23900"/>
                </a:solidFill>
                <a:effectLst/>
                <a:uLnTx/>
                <a:uFillTx/>
                <a:latin typeface="Arial" panose="020B0604020202020204" pitchFamily="34" charset="0"/>
                <a:ea typeface="+mn-ea"/>
                <a:cs typeface="Arial" panose="020B0604020202020204" pitchFamily="34" charset="0"/>
              </a:rPr>
              <a:t>EN-MINI Tools</a:t>
            </a:r>
          </a:p>
          <a:p>
            <a:pPr lvl="0" defTabSz="914400">
              <a:defRPr/>
            </a:pPr>
            <a:r>
              <a:rPr lang="en-GB" sz="2000" b="1" dirty="0">
                <a:solidFill>
                  <a:srgbClr val="D23900"/>
                </a:solidFill>
                <a:latin typeface="Arial" panose="020B0604020202020204" pitchFamily="34" charset="0"/>
                <a:ea typeface="Calibri" panose="020F0502020204030204" pitchFamily="34" charset="0"/>
                <a:cs typeface="Arial" panose="020B0604020202020204" pitchFamily="34" charset="0"/>
              </a:rPr>
              <a:t>E</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very </a:t>
            </a:r>
            <a:r>
              <a:rPr lang="en-GB" sz="2000" b="1" dirty="0" err="1">
                <a:solidFill>
                  <a:srgbClr val="D23900"/>
                </a:solidFill>
                <a:latin typeface="Arial" panose="020B0604020202020204" pitchFamily="34" charset="0"/>
                <a:cs typeface="Arial" panose="020B0604020202020204" pitchFamily="34" charset="0"/>
              </a:rPr>
              <a:t>N</a:t>
            </a:r>
            <a:r>
              <a:rPr lang="en-GB" sz="2000" dirty="0" err="1">
                <a:solidFill>
                  <a:prstClr val="black"/>
                </a:solidFill>
                <a:latin typeface="Arial" panose="020B0604020202020204" pitchFamily="34" charset="0"/>
                <a:ea typeface="Calibri" panose="020F0502020204030204" pitchFamily="34" charset="0"/>
                <a:cs typeface="Arial" panose="020B0604020202020204" pitchFamily="34" charset="0"/>
              </a:rPr>
              <a:t>ewborn</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 – </a:t>
            </a:r>
            <a:r>
              <a:rPr lang="en-GB" sz="2000" b="1" dirty="0">
                <a:solidFill>
                  <a:srgbClr val="D23900"/>
                </a:solidFill>
                <a:latin typeface="Arial" panose="020B0604020202020204" pitchFamily="34" charset="0"/>
                <a:cs typeface="Arial" panose="020B0604020202020204" pitchFamily="34" charset="0"/>
              </a:rPr>
              <a:t>M</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easurement </a:t>
            </a:r>
            <a:b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GB" sz="2000" b="1" dirty="0">
                <a:solidFill>
                  <a:srgbClr val="D23900"/>
                </a:solidFill>
                <a:latin typeface="Arial" panose="020B0604020202020204" pitchFamily="34" charset="0"/>
                <a:cs typeface="Arial" panose="020B0604020202020204" pitchFamily="34" charset="0"/>
              </a:rPr>
              <a:t>I</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mprovement for </a:t>
            </a:r>
            <a:b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GB" sz="2000" b="1" dirty="0" err="1">
                <a:solidFill>
                  <a:srgbClr val="D23900"/>
                </a:solidFill>
                <a:latin typeface="Arial" panose="020B0604020202020204" pitchFamily="34" charset="0"/>
                <a:cs typeface="Arial" panose="020B0604020202020204" pitchFamily="34" charset="0"/>
              </a:rPr>
              <a:t>N</a:t>
            </a:r>
            <a:r>
              <a:rPr lang="en-GB" sz="2000" dirty="0" err="1">
                <a:solidFill>
                  <a:prstClr val="black"/>
                </a:solidFill>
                <a:latin typeface="Arial" panose="020B0604020202020204" pitchFamily="34" charset="0"/>
                <a:ea typeface="Calibri" panose="020F0502020204030204" pitchFamily="34" charset="0"/>
                <a:cs typeface="Arial" panose="020B0604020202020204" pitchFamily="34" charset="0"/>
              </a:rPr>
              <a:t>ewborn</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 and stillbirth </a:t>
            </a:r>
            <a:r>
              <a:rPr lang="en-GB" sz="2000" b="1" dirty="0">
                <a:solidFill>
                  <a:srgbClr val="D23900"/>
                </a:solidFill>
                <a:latin typeface="Arial" panose="020B0604020202020204" pitchFamily="34" charset="0"/>
                <a:cs typeface="Arial" panose="020B0604020202020204" pitchFamily="34" charset="0"/>
              </a:rPr>
              <a:t>I</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ndicators  </a:t>
            </a:r>
            <a:endParaRPr kumimoji="0" lang="en-GB" sz="200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26" name="Picture 25" descr="Logo, company name&#10;&#10;Description automatically generated">
            <a:extLst>
              <a:ext uri="{FF2B5EF4-FFF2-40B4-BE49-F238E27FC236}">
                <a16:creationId xmlns:a16="http://schemas.microsoft.com/office/drawing/2014/main" id="{9789AEB1-AB75-4912-B34E-EB8255A2E647}"/>
              </a:ext>
            </a:extLst>
          </p:cNvPr>
          <p:cNvPicPr>
            <a:picLocks noChangeAspect="1"/>
          </p:cNvPicPr>
          <p:nvPr/>
        </p:nvPicPr>
        <p:blipFill>
          <a:blip r:embed="rId12"/>
          <a:stretch>
            <a:fillRect/>
          </a:stretch>
        </p:blipFill>
        <p:spPr>
          <a:xfrm>
            <a:off x="1679168" y="1326634"/>
            <a:ext cx="1444819" cy="1394521"/>
          </a:xfrm>
          <a:prstGeom prst="rect">
            <a:avLst/>
          </a:prstGeom>
        </p:spPr>
      </p:pic>
    </p:spTree>
    <p:extLst>
      <p:ext uri="{BB962C8B-B14F-4D97-AF65-F5344CB8AC3E}">
        <p14:creationId xmlns:p14="http://schemas.microsoft.com/office/powerpoint/2010/main" val="357964278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3F6CE4C-1766-4011-85DE-A09E8E018614}"/>
              </a:ext>
            </a:extLst>
          </p:cNvPr>
          <p:cNvSpPr txBox="1">
            <a:spLocks/>
          </p:cNvSpPr>
          <p:nvPr/>
        </p:nvSpPr>
        <p:spPr>
          <a:xfrm>
            <a:off x="654020" y="1003805"/>
            <a:ext cx="5729757" cy="83721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69BC9E"/>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b="1" dirty="0">
                <a:solidFill>
                  <a:schemeClr val="tx2"/>
                </a:solidFill>
                <a:latin typeface="Arial" panose="020B0604020202020204" pitchFamily="34" charset="0"/>
                <a:cs typeface="Arial" panose="020B0604020202020204" pitchFamily="34" charset="0"/>
              </a:rPr>
              <a:t>Session 12 plan </a:t>
            </a:r>
          </a:p>
        </p:txBody>
      </p:sp>
      <p:sp>
        <p:nvSpPr>
          <p:cNvPr id="8" name="Rectangle 7">
            <a:extLst>
              <a:ext uri="{FF2B5EF4-FFF2-40B4-BE49-F238E27FC236}">
                <a16:creationId xmlns:a16="http://schemas.microsoft.com/office/drawing/2014/main" id="{80AF3846-0C6C-4A87-A155-514D7ADB38AA}"/>
              </a:ext>
            </a:extLst>
          </p:cNvPr>
          <p:cNvSpPr/>
          <p:nvPr/>
        </p:nvSpPr>
        <p:spPr>
          <a:xfrm>
            <a:off x="9588501" y="0"/>
            <a:ext cx="2608752" cy="1119044"/>
          </a:xfrm>
          <a:prstGeom prst="rect">
            <a:avLst/>
          </a:prstGeom>
          <a:solidFill>
            <a:schemeClr val="bg1"/>
          </a:solidFill>
          <a:ln>
            <a:solidFill>
              <a:srgbClr val="69BC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Graphical user interface, application&#10;&#10;Description automatically generated">
            <a:extLst>
              <a:ext uri="{FF2B5EF4-FFF2-40B4-BE49-F238E27FC236}">
                <a16:creationId xmlns:a16="http://schemas.microsoft.com/office/drawing/2014/main" id="{1508D2CE-5BF3-4A28-879B-6494306A75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6616" y="78666"/>
            <a:ext cx="2488803" cy="961712"/>
          </a:xfrm>
          <a:prstGeom prst="rect">
            <a:avLst/>
          </a:prstGeom>
        </p:spPr>
      </p:pic>
      <p:graphicFrame>
        <p:nvGraphicFramePr>
          <p:cNvPr id="6" name="Table 5">
            <a:extLst>
              <a:ext uri="{FF2B5EF4-FFF2-40B4-BE49-F238E27FC236}">
                <a16:creationId xmlns:a16="http://schemas.microsoft.com/office/drawing/2014/main" id="{F331CB9B-CA6B-9A94-789C-A0A3A2321510}"/>
              </a:ext>
            </a:extLst>
          </p:cNvPr>
          <p:cNvGraphicFramePr>
            <a:graphicFrameLocks noGrp="1"/>
          </p:cNvGraphicFramePr>
          <p:nvPr>
            <p:extLst>
              <p:ext uri="{D42A27DB-BD31-4B8C-83A1-F6EECF244321}">
                <p14:modId xmlns:p14="http://schemas.microsoft.com/office/powerpoint/2010/main" val="1384224396"/>
              </p:ext>
            </p:extLst>
          </p:nvPr>
        </p:nvGraphicFramePr>
        <p:xfrm>
          <a:off x="691598" y="1590805"/>
          <a:ext cx="11076332" cy="4901143"/>
        </p:xfrm>
        <a:graphic>
          <a:graphicData uri="http://schemas.openxmlformats.org/drawingml/2006/table">
            <a:tbl>
              <a:tblPr/>
              <a:tblGrid>
                <a:gridCol w="1607663">
                  <a:extLst>
                    <a:ext uri="{9D8B030D-6E8A-4147-A177-3AD203B41FA5}">
                      <a16:colId xmlns:a16="http://schemas.microsoft.com/office/drawing/2014/main" val="1074473568"/>
                    </a:ext>
                  </a:extLst>
                </a:gridCol>
                <a:gridCol w="5705052">
                  <a:extLst>
                    <a:ext uri="{9D8B030D-6E8A-4147-A177-3AD203B41FA5}">
                      <a16:colId xmlns:a16="http://schemas.microsoft.com/office/drawing/2014/main" val="3849275201"/>
                    </a:ext>
                  </a:extLst>
                </a:gridCol>
                <a:gridCol w="3763617">
                  <a:extLst>
                    <a:ext uri="{9D8B030D-6E8A-4147-A177-3AD203B41FA5}">
                      <a16:colId xmlns:a16="http://schemas.microsoft.com/office/drawing/2014/main" val="4263418319"/>
                    </a:ext>
                  </a:extLst>
                </a:gridCol>
              </a:tblGrid>
              <a:tr h="311692">
                <a:tc>
                  <a:txBody>
                    <a:bodyPr/>
                    <a:lstStyle/>
                    <a:p>
                      <a:pPr marL="0" marR="0">
                        <a:lnSpc>
                          <a:spcPct val="107000"/>
                        </a:lnSpc>
                        <a:spcBef>
                          <a:spcPts val="300"/>
                        </a:spcBef>
                        <a:spcAft>
                          <a:spcPts val="300"/>
                        </a:spcAft>
                      </a:pPr>
                      <a:r>
                        <a:rPr lang="en-US" sz="12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Time</a:t>
                      </a:r>
                    </a:p>
                  </a:txBody>
                  <a:tcPr marL="59576" marR="59576" marT="59576" marB="59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E4749"/>
                    </a:solidFill>
                  </a:tcPr>
                </a:tc>
                <a:tc>
                  <a:txBody>
                    <a:bodyPr/>
                    <a:lstStyle/>
                    <a:p>
                      <a:pPr marL="0" marR="0">
                        <a:lnSpc>
                          <a:spcPct val="107000"/>
                        </a:lnSpc>
                        <a:spcBef>
                          <a:spcPts val="300"/>
                        </a:spcBef>
                        <a:spcAft>
                          <a:spcPts val="300"/>
                        </a:spcAft>
                      </a:pPr>
                      <a:r>
                        <a:rPr lang="en-US" sz="12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Title and Description</a:t>
                      </a:r>
                    </a:p>
                  </a:txBody>
                  <a:tcPr marL="59576" marR="59576" marT="59576" marB="59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E4749"/>
                    </a:solidFill>
                  </a:tcPr>
                </a:tc>
                <a:tc>
                  <a:txBody>
                    <a:bodyPr/>
                    <a:lstStyle/>
                    <a:p>
                      <a:pPr marL="0" marR="0">
                        <a:lnSpc>
                          <a:spcPct val="107000"/>
                        </a:lnSpc>
                        <a:spcBef>
                          <a:spcPts val="300"/>
                        </a:spcBef>
                        <a:spcAft>
                          <a:spcPts val="300"/>
                        </a:spcAft>
                      </a:pPr>
                      <a:r>
                        <a:rPr lang="en-US" sz="12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Methods</a:t>
                      </a:r>
                    </a:p>
                  </a:txBody>
                  <a:tcPr marL="59576" marR="59576" marT="59576" marB="59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E4749"/>
                    </a:solidFill>
                  </a:tcPr>
                </a:tc>
                <a:extLst>
                  <a:ext uri="{0D108BD9-81ED-4DB2-BD59-A6C34878D82A}">
                    <a16:rowId xmlns:a16="http://schemas.microsoft.com/office/drawing/2014/main" val="513090324"/>
                  </a:ext>
                </a:extLst>
              </a:tr>
              <a:tr h="1360094">
                <a:tc>
                  <a:txBody>
                    <a:bodyPr/>
                    <a:lstStyle/>
                    <a:p>
                      <a:pPr marL="0" marR="0">
                        <a:lnSpc>
                          <a:spcPct val="107000"/>
                        </a:lnSpc>
                        <a:spcBef>
                          <a:spcPts val="300"/>
                        </a:spcBef>
                        <a:spcAft>
                          <a:spcPts val="300"/>
                        </a:spcAft>
                      </a:pPr>
                      <a:r>
                        <a:rPr lang="en-US" sz="1200" spc="-5">
                          <a:solidFill>
                            <a:srgbClr val="000000"/>
                          </a:solidFill>
                          <a:effectLst/>
                          <a:latin typeface="Arial" panose="020B0604020202020204" pitchFamily="34" charset="0"/>
                          <a:ea typeface="Futura LT Pro"/>
                          <a:cs typeface="Futura LT Pro"/>
                        </a:rPr>
                        <a:t>10 minutes </a:t>
                      </a:r>
                    </a:p>
                  </a:txBody>
                  <a:tcPr marL="59576" marR="59576" marT="59576" marB="59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200" b="1" spc="-5">
                          <a:solidFill>
                            <a:srgbClr val="000000"/>
                          </a:solidFill>
                          <a:effectLst/>
                          <a:latin typeface="Arial" panose="020B0604020202020204" pitchFamily="34" charset="0"/>
                          <a:ea typeface="Futura LT Pro"/>
                          <a:cs typeface="Futura LT Pro"/>
                        </a:rPr>
                        <a:t>Activity 1: Presentation </a:t>
                      </a:r>
                      <a:endParaRPr lang="en-US" sz="1200" spc="-5">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200" b="1" spc="-5">
                          <a:solidFill>
                            <a:srgbClr val="000000"/>
                          </a:solidFill>
                          <a:effectLst/>
                          <a:latin typeface="Arial" panose="020B0604020202020204" pitchFamily="34" charset="0"/>
                          <a:ea typeface="Futura LT Pro"/>
                          <a:cs typeface="Futura LT Pro"/>
                        </a:rPr>
                        <a:t>Organizational and Behavioral Assessment EN-MINI-PRISM Tool 6 (OBAT)</a:t>
                      </a:r>
                      <a:endParaRPr lang="en-US" sz="1200" spc="-5">
                        <a:solidFill>
                          <a:srgbClr val="000000"/>
                        </a:solidFill>
                        <a:effectLst/>
                        <a:latin typeface="Arial" panose="020B0604020202020204" pitchFamily="34" charset="0"/>
                        <a:ea typeface="Futura LT Pro"/>
                        <a:cs typeface="Futura LT Pro"/>
                      </a:endParaRP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200" spc="-5">
                          <a:solidFill>
                            <a:srgbClr val="000000"/>
                          </a:solidFill>
                          <a:effectLst/>
                          <a:latin typeface="Arial" panose="020B0604020202020204" pitchFamily="34" charset="0"/>
                          <a:ea typeface="Futura LT Pro"/>
                          <a:cs typeface="Futura LT Pro"/>
                        </a:rPr>
                        <a:t>Present the structure and purpose of the Organizational and Behavioral Assessment EN-MINI-PRISM Tool 6 (OBAT)</a:t>
                      </a: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200" spc="-5">
                          <a:solidFill>
                            <a:srgbClr val="000000"/>
                          </a:solidFill>
                          <a:effectLst/>
                          <a:latin typeface="Arial" panose="020B0604020202020204" pitchFamily="34" charset="0"/>
                          <a:ea typeface="Futura LT Pro"/>
                          <a:cs typeface="Futura LT Pro"/>
                        </a:rPr>
                        <a:t>Present the scoring guide</a:t>
                      </a:r>
                    </a:p>
                  </a:txBody>
                  <a:tcPr marL="59576" marR="59576" marT="59576" marB="59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rowSpan="5">
                  <a:txBody>
                    <a:bodyPr/>
                    <a:lstStyle/>
                    <a:p>
                      <a:pPr marL="0" marR="0">
                        <a:lnSpc>
                          <a:spcPct val="107000"/>
                        </a:lnSpc>
                        <a:spcBef>
                          <a:spcPts val="300"/>
                        </a:spcBef>
                        <a:spcAft>
                          <a:spcPts val="300"/>
                        </a:spcAft>
                      </a:pPr>
                      <a:r>
                        <a:rPr lang="en-US" sz="1200" spc="-5" dirty="0">
                          <a:solidFill>
                            <a:srgbClr val="000000"/>
                          </a:solidFill>
                          <a:effectLst/>
                          <a:latin typeface="Arial" panose="020B0604020202020204" pitchFamily="34" charset="0"/>
                          <a:ea typeface="Futura LT Pro"/>
                          <a:cs typeface="Futura LT Pro"/>
                        </a:rPr>
                        <a:t>Lecture, present </a:t>
                      </a:r>
                    </a:p>
                    <a:p>
                      <a:pPr marL="0" marR="0">
                        <a:lnSpc>
                          <a:spcPct val="107000"/>
                        </a:lnSpc>
                        <a:spcBef>
                          <a:spcPts val="300"/>
                        </a:spcBef>
                        <a:spcAft>
                          <a:spcPts val="300"/>
                        </a:spcAft>
                      </a:pPr>
                      <a:r>
                        <a:rPr lang="en-US" sz="1200" spc="-5" dirty="0">
                          <a:solidFill>
                            <a:srgbClr val="000000"/>
                          </a:solidFill>
                          <a:effectLst/>
                          <a:latin typeface="Arial" panose="020B0604020202020204" pitchFamily="34" charset="0"/>
                          <a:ea typeface="Futura LT Pro"/>
                          <a:cs typeface="Futura LT Pro"/>
                        </a:rPr>
                        <a:t>EN-MINI-PRISM </a:t>
                      </a:r>
                    </a:p>
                    <a:p>
                      <a:pPr marL="0" marR="0">
                        <a:lnSpc>
                          <a:spcPct val="107000"/>
                        </a:lnSpc>
                        <a:spcBef>
                          <a:spcPts val="300"/>
                        </a:spcBef>
                        <a:spcAft>
                          <a:spcPts val="300"/>
                        </a:spcAft>
                      </a:pPr>
                      <a:r>
                        <a:rPr lang="en-US" sz="1200" spc="-5" dirty="0">
                          <a:solidFill>
                            <a:srgbClr val="000000"/>
                          </a:solidFill>
                          <a:effectLst/>
                          <a:latin typeface="Arial" panose="020B0604020202020204" pitchFamily="34" charset="0"/>
                          <a:ea typeface="Futura LT Pro"/>
                          <a:cs typeface="Futura LT Pro"/>
                        </a:rPr>
                        <a:t>Training Slide set session 12</a:t>
                      </a:r>
                    </a:p>
                    <a:p>
                      <a:pPr marL="0" marR="0">
                        <a:lnSpc>
                          <a:spcPct val="107000"/>
                        </a:lnSpc>
                        <a:spcBef>
                          <a:spcPts val="300"/>
                        </a:spcBef>
                        <a:spcAft>
                          <a:spcPts val="300"/>
                        </a:spcAft>
                      </a:pPr>
                      <a:endParaRPr lang="en-US" sz="1200" spc="-5" dirty="0">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200" spc="-5" dirty="0">
                          <a:solidFill>
                            <a:srgbClr val="000000"/>
                          </a:solidFill>
                          <a:effectLst/>
                          <a:latin typeface="Arial" panose="020B0604020202020204" pitchFamily="34" charset="0"/>
                          <a:ea typeface="Futura LT Pro"/>
                          <a:cs typeface="Futura LT Pro"/>
                        </a:rPr>
                        <a:t>Discussion, Q&amp;A </a:t>
                      </a:r>
                    </a:p>
                    <a:p>
                      <a:pPr marL="0" marR="0">
                        <a:lnSpc>
                          <a:spcPct val="107000"/>
                        </a:lnSpc>
                        <a:spcBef>
                          <a:spcPts val="300"/>
                        </a:spcBef>
                        <a:spcAft>
                          <a:spcPts val="300"/>
                        </a:spcAft>
                      </a:pPr>
                      <a:endParaRPr lang="en-US" sz="1200" spc="-5" dirty="0">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200" spc="-5" dirty="0">
                          <a:solidFill>
                            <a:srgbClr val="000000"/>
                          </a:solidFill>
                          <a:effectLst/>
                          <a:latin typeface="Arial" panose="020B0604020202020204" pitchFamily="34" charset="0"/>
                          <a:ea typeface="Futura LT Pro"/>
                          <a:cs typeface="Futura LT Pro"/>
                        </a:rPr>
                        <a:t>EN-MINI-PRISM Digital Version </a:t>
                      </a:r>
                      <a:r>
                        <a:rPr lang="en-US" sz="1200" spc="-5" dirty="0" err="1">
                          <a:solidFill>
                            <a:srgbClr val="000000"/>
                          </a:solidFill>
                          <a:effectLst/>
                          <a:latin typeface="Arial" panose="020B0604020202020204" pitchFamily="34" charset="0"/>
                          <a:ea typeface="Futura LT Pro"/>
                          <a:cs typeface="Futura LT Pro"/>
                        </a:rPr>
                        <a:t>SurveyCTO</a:t>
                      </a:r>
                      <a:r>
                        <a:rPr lang="en-US" sz="1200" spc="-5" dirty="0">
                          <a:solidFill>
                            <a:srgbClr val="000000"/>
                          </a:solidFill>
                          <a:effectLst/>
                          <a:latin typeface="Arial" panose="020B0604020202020204" pitchFamily="34" charset="0"/>
                          <a:ea typeface="Futura LT Pro"/>
                          <a:cs typeface="Futura LT Pro"/>
                        </a:rPr>
                        <a:t> forms</a:t>
                      </a:r>
                    </a:p>
                    <a:p>
                      <a:pPr marL="0" marR="0">
                        <a:lnSpc>
                          <a:spcPct val="107000"/>
                        </a:lnSpc>
                        <a:spcBef>
                          <a:spcPts val="300"/>
                        </a:spcBef>
                        <a:spcAft>
                          <a:spcPts val="300"/>
                        </a:spcAft>
                      </a:pPr>
                      <a:endParaRPr lang="en-US" sz="1200" spc="-5" dirty="0">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200" spc="-5" dirty="0">
                          <a:solidFill>
                            <a:srgbClr val="000000"/>
                          </a:solidFill>
                          <a:effectLst/>
                          <a:latin typeface="Arial" panose="020B0604020202020204" pitchFamily="34" charset="0"/>
                          <a:ea typeface="Futura LT Pro"/>
                          <a:cs typeface="Futura LT Pro"/>
                        </a:rPr>
                        <a:t>Handouts:</a:t>
                      </a:r>
                    </a:p>
                    <a:p>
                      <a:pPr marL="0" marR="0">
                        <a:lnSpc>
                          <a:spcPct val="107000"/>
                        </a:lnSpc>
                        <a:spcBef>
                          <a:spcPts val="300"/>
                        </a:spcBef>
                        <a:spcAft>
                          <a:spcPts val="300"/>
                        </a:spcAft>
                      </a:pPr>
                      <a:r>
                        <a:rPr lang="en-US" sz="1200" spc="-5" dirty="0">
                          <a:solidFill>
                            <a:srgbClr val="000000"/>
                          </a:solidFill>
                          <a:effectLst/>
                          <a:latin typeface="Arial" panose="020B0604020202020204" pitchFamily="34" charset="0"/>
                          <a:ea typeface="Futura LT Pro"/>
                          <a:cs typeface="Futura LT Pro"/>
                        </a:rPr>
                        <a:t>EN-MINI-PRISM Training Manual</a:t>
                      </a:r>
                    </a:p>
                    <a:p>
                      <a:pPr marL="0" marR="0">
                        <a:lnSpc>
                          <a:spcPct val="107000"/>
                        </a:lnSpc>
                        <a:spcBef>
                          <a:spcPts val="300"/>
                        </a:spcBef>
                        <a:spcAft>
                          <a:spcPts val="300"/>
                        </a:spcAft>
                      </a:pPr>
                      <a:r>
                        <a:rPr lang="en-US" sz="1200" spc="-5" dirty="0">
                          <a:solidFill>
                            <a:srgbClr val="000000"/>
                          </a:solidFill>
                          <a:effectLst/>
                          <a:latin typeface="Arial" panose="020B0604020202020204" pitchFamily="34" charset="0"/>
                          <a:ea typeface="Futura LT Pro"/>
                          <a:cs typeface="Futura LT Pro"/>
                        </a:rPr>
                        <a:t>EN-MINI-PRISM Training Slide set</a:t>
                      </a:r>
                    </a:p>
                    <a:p>
                      <a:pPr marL="0" marR="0">
                        <a:lnSpc>
                          <a:spcPct val="107000"/>
                        </a:lnSpc>
                        <a:spcBef>
                          <a:spcPts val="300"/>
                        </a:spcBef>
                        <a:spcAft>
                          <a:spcPts val="300"/>
                        </a:spcAft>
                      </a:pPr>
                      <a:r>
                        <a:rPr lang="en-US" sz="1200" spc="-5" dirty="0">
                          <a:solidFill>
                            <a:srgbClr val="000000"/>
                          </a:solidFill>
                          <a:effectLst/>
                          <a:latin typeface="Arial" panose="020B0604020202020204" pitchFamily="34" charset="0"/>
                          <a:ea typeface="Futura LT Pro"/>
                          <a:cs typeface="Futura LT Pro"/>
                        </a:rPr>
                        <a:t>EN-MINI-PRISM Paper version Tools 1–6</a:t>
                      </a:r>
                    </a:p>
                    <a:p>
                      <a:pPr marL="0" marR="0">
                        <a:lnSpc>
                          <a:spcPct val="107000"/>
                        </a:lnSpc>
                        <a:spcBef>
                          <a:spcPts val="300"/>
                        </a:spcBef>
                        <a:spcAft>
                          <a:spcPts val="300"/>
                        </a:spcAft>
                      </a:pPr>
                      <a:r>
                        <a:rPr lang="en-US" sz="1200" spc="-5" dirty="0">
                          <a:solidFill>
                            <a:srgbClr val="000000"/>
                          </a:solidFill>
                          <a:effectLst/>
                          <a:latin typeface="Arial" panose="020B0604020202020204" pitchFamily="34" charset="0"/>
                          <a:ea typeface="Futura LT Pro"/>
                          <a:cs typeface="Futura LT Pro"/>
                        </a:rPr>
                        <a:t>and/or </a:t>
                      </a:r>
                    </a:p>
                    <a:p>
                      <a:pPr marL="0" marR="0">
                        <a:lnSpc>
                          <a:spcPct val="107000"/>
                        </a:lnSpc>
                        <a:spcBef>
                          <a:spcPts val="300"/>
                        </a:spcBef>
                        <a:spcAft>
                          <a:spcPts val="300"/>
                        </a:spcAft>
                      </a:pPr>
                      <a:r>
                        <a:rPr lang="en-US" sz="1200" spc="-5" dirty="0">
                          <a:solidFill>
                            <a:srgbClr val="000000"/>
                          </a:solidFill>
                          <a:effectLst/>
                          <a:latin typeface="Arial" panose="020B0604020202020204" pitchFamily="34" charset="0"/>
                          <a:ea typeface="Futura LT Pro"/>
                          <a:cs typeface="Futura LT Pro"/>
                        </a:rPr>
                        <a:t>EN-MINI-PRISM Paper version individual Tool 6</a:t>
                      </a:r>
                    </a:p>
                    <a:p>
                      <a:pPr marL="0" marR="0">
                        <a:lnSpc>
                          <a:spcPct val="107000"/>
                        </a:lnSpc>
                        <a:spcBef>
                          <a:spcPts val="300"/>
                        </a:spcBef>
                        <a:spcAft>
                          <a:spcPts val="300"/>
                        </a:spcAft>
                      </a:pPr>
                      <a:r>
                        <a:rPr lang="en-US" sz="1200" spc="-5" dirty="0">
                          <a:solidFill>
                            <a:srgbClr val="000000"/>
                          </a:solidFill>
                          <a:effectLst/>
                          <a:latin typeface="Arial" panose="020B0604020202020204" pitchFamily="34" charset="0"/>
                          <a:ea typeface="Futura LT Pro"/>
                          <a:cs typeface="Futura LT Pro"/>
                        </a:rPr>
                        <a:t>EN-MINI-PRISM Tool 6 Scoring guide </a:t>
                      </a:r>
                    </a:p>
                  </a:txBody>
                  <a:tcPr marL="59576" marR="59576" marT="59576" marB="59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164288308"/>
                  </a:ext>
                </a:extLst>
              </a:tr>
              <a:tr h="1360094">
                <a:tc>
                  <a:txBody>
                    <a:bodyPr/>
                    <a:lstStyle/>
                    <a:p>
                      <a:pPr marL="0" marR="0">
                        <a:lnSpc>
                          <a:spcPct val="107000"/>
                        </a:lnSpc>
                        <a:spcBef>
                          <a:spcPts val="300"/>
                        </a:spcBef>
                        <a:spcAft>
                          <a:spcPts val="300"/>
                        </a:spcAft>
                      </a:pPr>
                      <a:r>
                        <a:rPr lang="en-US" sz="1200" spc="-5">
                          <a:solidFill>
                            <a:srgbClr val="000000"/>
                          </a:solidFill>
                          <a:effectLst/>
                          <a:latin typeface="Arial" panose="020B0604020202020204" pitchFamily="34" charset="0"/>
                          <a:ea typeface="Futura LT Pro"/>
                          <a:cs typeface="Futura LT Pro"/>
                        </a:rPr>
                        <a:t>60 minutes</a:t>
                      </a:r>
                    </a:p>
                  </a:txBody>
                  <a:tcPr marL="59576" marR="59576" marT="59576" marB="59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200" b="1" spc="-5">
                          <a:solidFill>
                            <a:srgbClr val="000000"/>
                          </a:solidFill>
                          <a:effectLst/>
                          <a:latin typeface="Arial" panose="020B0604020202020204" pitchFamily="34" charset="0"/>
                          <a:ea typeface="Futura LT Pro"/>
                          <a:cs typeface="Futura LT Pro"/>
                        </a:rPr>
                        <a:t>Activity 2: Practice tool filling </a:t>
                      </a:r>
                      <a:endParaRPr lang="en-US" sz="1200" spc="-5">
                        <a:solidFill>
                          <a:srgbClr val="000000"/>
                        </a:solidFill>
                        <a:effectLst/>
                        <a:latin typeface="Arial" panose="020B0604020202020204" pitchFamily="34" charset="0"/>
                        <a:ea typeface="Futura LT Pro"/>
                        <a:cs typeface="Futura LT Pro"/>
                      </a:endParaRP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200" spc="-5">
                          <a:solidFill>
                            <a:srgbClr val="000000"/>
                          </a:solidFill>
                          <a:effectLst/>
                          <a:latin typeface="Arial" panose="020B0604020202020204" pitchFamily="34" charset="0"/>
                          <a:ea typeface="Futura LT Pro"/>
                          <a:cs typeface="Futura LT Pro"/>
                        </a:rPr>
                        <a:t>Using mobile device of choice for data collection, work through each question in detail and practice entering the data </a:t>
                      </a: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200" spc="-5">
                          <a:solidFill>
                            <a:srgbClr val="000000"/>
                          </a:solidFill>
                          <a:effectLst/>
                          <a:latin typeface="Arial" panose="020B0604020202020204" pitchFamily="34" charset="0"/>
                          <a:ea typeface="Futura LT Pro"/>
                          <a:cs typeface="Futura LT Pro"/>
                        </a:rPr>
                        <a:t>Make notes on your paper copy</a:t>
                      </a: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200" spc="-5">
                          <a:solidFill>
                            <a:srgbClr val="000000"/>
                          </a:solidFill>
                          <a:effectLst/>
                          <a:latin typeface="Arial" panose="020B0604020202020204" pitchFamily="34" charset="0"/>
                          <a:ea typeface="Futura LT Pro"/>
                          <a:cs typeface="Futura LT Pro"/>
                        </a:rPr>
                        <a:t>Practice application of the scoring guide </a:t>
                      </a:r>
                    </a:p>
                  </a:txBody>
                  <a:tcPr marL="59576" marR="59576" marT="59576" marB="59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3887694550"/>
                  </a:ext>
                </a:extLst>
              </a:tr>
              <a:tr h="593538">
                <a:tc>
                  <a:txBody>
                    <a:bodyPr/>
                    <a:lstStyle/>
                    <a:p>
                      <a:pPr marL="0" marR="0">
                        <a:lnSpc>
                          <a:spcPct val="107000"/>
                        </a:lnSpc>
                        <a:spcBef>
                          <a:spcPts val="300"/>
                        </a:spcBef>
                        <a:spcAft>
                          <a:spcPts val="300"/>
                        </a:spcAft>
                      </a:pPr>
                      <a:r>
                        <a:rPr lang="en-US" sz="1200" spc="-5">
                          <a:solidFill>
                            <a:srgbClr val="000000"/>
                          </a:solidFill>
                          <a:effectLst/>
                          <a:latin typeface="Arial" panose="020B0604020202020204" pitchFamily="34" charset="0"/>
                          <a:ea typeface="Futura LT Pro"/>
                          <a:cs typeface="Futura LT Pro"/>
                        </a:rPr>
                        <a:t>10 minutes </a:t>
                      </a:r>
                    </a:p>
                  </a:txBody>
                  <a:tcPr marL="59576" marR="59576" marT="59576" marB="59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200" b="1" spc="-5" dirty="0">
                          <a:solidFill>
                            <a:srgbClr val="000000"/>
                          </a:solidFill>
                          <a:effectLst/>
                          <a:latin typeface="Arial" panose="020B0604020202020204" pitchFamily="34" charset="0"/>
                          <a:ea typeface="Futura LT Pro"/>
                          <a:cs typeface="Futura LT Pro"/>
                        </a:rPr>
                        <a:t>Activity 3: Presentation </a:t>
                      </a:r>
                      <a:endParaRPr lang="en-US" sz="1200" spc="-5" dirty="0">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200" spc="-5" dirty="0">
                          <a:solidFill>
                            <a:srgbClr val="000000"/>
                          </a:solidFill>
                          <a:effectLst/>
                          <a:latin typeface="Arial" panose="020B0604020202020204" pitchFamily="34" charset="0"/>
                          <a:ea typeface="Futura LT Pro"/>
                          <a:cs typeface="Futura LT Pro"/>
                        </a:rPr>
                        <a:t>Present the scoring guide</a:t>
                      </a:r>
                    </a:p>
                  </a:txBody>
                  <a:tcPr marL="59576" marR="59576" marT="59576" marB="59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3234521977"/>
                  </a:ext>
                </a:extLst>
              </a:tr>
              <a:tr h="593538">
                <a:tc>
                  <a:txBody>
                    <a:bodyPr/>
                    <a:lstStyle/>
                    <a:p>
                      <a:pPr marL="0" marR="0">
                        <a:lnSpc>
                          <a:spcPct val="107000"/>
                        </a:lnSpc>
                        <a:spcBef>
                          <a:spcPts val="300"/>
                        </a:spcBef>
                        <a:spcAft>
                          <a:spcPts val="300"/>
                        </a:spcAft>
                      </a:pPr>
                      <a:r>
                        <a:rPr lang="en-US" sz="1200" spc="-5">
                          <a:solidFill>
                            <a:srgbClr val="000000"/>
                          </a:solidFill>
                          <a:effectLst/>
                          <a:latin typeface="Arial" panose="020B0604020202020204" pitchFamily="34" charset="0"/>
                          <a:ea typeface="Futura LT Pro"/>
                          <a:cs typeface="Futura LT Pro"/>
                        </a:rPr>
                        <a:t>60 minutes</a:t>
                      </a:r>
                    </a:p>
                  </a:txBody>
                  <a:tcPr marL="59576" marR="59576" marT="59576" marB="59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200" b="1" spc="-5">
                          <a:solidFill>
                            <a:srgbClr val="000000"/>
                          </a:solidFill>
                          <a:effectLst/>
                          <a:latin typeface="Arial" panose="020B0604020202020204" pitchFamily="34" charset="0"/>
                          <a:ea typeface="Futura LT Pro"/>
                          <a:cs typeface="Futura LT Pro"/>
                        </a:rPr>
                        <a:t>Activity 4: Practice tool filling </a:t>
                      </a:r>
                      <a:endParaRPr lang="en-US" sz="1200" spc="-5">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200" spc="-5">
                          <a:solidFill>
                            <a:srgbClr val="000000"/>
                          </a:solidFill>
                          <a:effectLst/>
                          <a:latin typeface="Arial" panose="020B0604020202020204" pitchFamily="34" charset="0"/>
                          <a:ea typeface="Futura LT Pro"/>
                          <a:cs typeface="Futura LT Pro"/>
                        </a:rPr>
                        <a:t>Practice application of the scoring guide </a:t>
                      </a:r>
                    </a:p>
                  </a:txBody>
                  <a:tcPr marL="59576" marR="59576" marT="59576" marB="59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3256480850"/>
                  </a:ext>
                </a:extLst>
              </a:tr>
              <a:tr h="682187">
                <a:tc>
                  <a:txBody>
                    <a:bodyPr/>
                    <a:lstStyle/>
                    <a:p>
                      <a:pPr marL="0" marR="0">
                        <a:lnSpc>
                          <a:spcPct val="107000"/>
                        </a:lnSpc>
                        <a:spcBef>
                          <a:spcPts val="300"/>
                        </a:spcBef>
                        <a:spcAft>
                          <a:spcPts val="300"/>
                        </a:spcAft>
                      </a:pPr>
                      <a:r>
                        <a:rPr lang="en-US" sz="1200" spc="-5">
                          <a:solidFill>
                            <a:srgbClr val="000000"/>
                          </a:solidFill>
                          <a:effectLst/>
                          <a:latin typeface="Arial" panose="020B0604020202020204" pitchFamily="34" charset="0"/>
                          <a:ea typeface="Futura LT Pro"/>
                          <a:cs typeface="Futura LT Pro"/>
                        </a:rPr>
                        <a:t>10 minutes</a:t>
                      </a:r>
                    </a:p>
                  </a:txBody>
                  <a:tcPr marL="59576" marR="59576" marT="59576" marB="59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200" b="1" spc="-5" dirty="0">
                          <a:solidFill>
                            <a:srgbClr val="000000"/>
                          </a:solidFill>
                          <a:effectLst/>
                          <a:latin typeface="Arial" panose="020B0604020202020204" pitchFamily="34" charset="0"/>
                          <a:ea typeface="Futura LT Pro"/>
                          <a:cs typeface="Futura LT Pro"/>
                        </a:rPr>
                        <a:t>Activity 5: Discussion </a:t>
                      </a:r>
                      <a:endParaRPr lang="en-US" sz="1200" spc="-5" dirty="0">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200" spc="-5" dirty="0">
                          <a:solidFill>
                            <a:srgbClr val="000000"/>
                          </a:solidFill>
                          <a:effectLst/>
                          <a:latin typeface="Arial" panose="020B0604020202020204" pitchFamily="34" charset="0"/>
                          <a:ea typeface="Futura LT Pro"/>
                          <a:cs typeface="Futura LT Pro"/>
                        </a:rPr>
                        <a:t>Facilitated discussion with Q&amp;A</a:t>
                      </a:r>
                    </a:p>
                  </a:txBody>
                  <a:tcPr marL="59576" marR="59576" marT="59576" marB="59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3628517530"/>
                  </a:ext>
                </a:extLst>
              </a:tr>
            </a:tbl>
          </a:graphicData>
        </a:graphic>
      </p:graphicFrame>
    </p:spTree>
    <p:extLst>
      <p:ext uri="{BB962C8B-B14F-4D97-AF65-F5344CB8AC3E}">
        <p14:creationId xmlns:p14="http://schemas.microsoft.com/office/powerpoint/2010/main" val="3801742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733652-41BB-4337-A53F-6BB59D5695C0}"/>
              </a:ext>
            </a:extLst>
          </p:cNvPr>
          <p:cNvSpPr>
            <a:spLocks noGrp="1"/>
          </p:cNvSpPr>
          <p:nvPr>
            <p:ph type="body" sz="quarter" idx="11"/>
          </p:nvPr>
        </p:nvSpPr>
        <p:spPr>
          <a:xfrm>
            <a:off x="4153970" y="2481362"/>
            <a:ext cx="7427127" cy="1895276"/>
          </a:xfrm>
        </p:spPr>
        <p:txBody>
          <a:bodyPr/>
          <a:lstStyle/>
          <a:p>
            <a:r>
              <a:rPr lang="en-GB" sz="2800" dirty="0">
                <a:solidFill>
                  <a:schemeClr val="tx2"/>
                </a:solidFill>
              </a:rPr>
              <a:t>Session 2, Activity 1</a:t>
            </a:r>
          </a:p>
          <a:p>
            <a:r>
              <a:rPr lang="en-GB" sz="4400" dirty="0">
                <a:solidFill>
                  <a:schemeClr val="tx2"/>
                </a:solidFill>
              </a:rPr>
              <a:t>Presentation</a:t>
            </a:r>
            <a:endParaRPr lang="en-GB" sz="2800" dirty="0">
              <a:solidFill>
                <a:schemeClr val="tx1"/>
              </a:solidFill>
              <a:latin typeface="+mn-lt"/>
              <a:ea typeface="+mn-ea"/>
              <a:cs typeface="+mn-cs"/>
            </a:endParaRPr>
          </a:p>
          <a:p>
            <a:r>
              <a:rPr lang="en-GB" sz="2800" b="0" dirty="0">
                <a:solidFill>
                  <a:schemeClr val="tx2"/>
                </a:solidFill>
                <a:latin typeface="+mn-lt"/>
                <a:ea typeface="+mn-ea"/>
                <a:cs typeface="+mn-cs"/>
              </a:rPr>
              <a:t>Overview of the RHIS</a:t>
            </a:r>
          </a:p>
        </p:txBody>
      </p:sp>
      <p:pic>
        <p:nvPicPr>
          <p:cNvPr id="3" name="Picture 2" descr="Logo, company name&#10;&#10;Description automatically generated">
            <a:extLst>
              <a:ext uri="{FF2B5EF4-FFF2-40B4-BE49-F238E27FC236}">
                <a16:creationId xmlns:a16="http://schemas.microsoft.com/office/drawing/2014/main" id="{3D4ABD68-98C8-487E-BEAF-7A126032F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Tree>
    <p:extLst>
      <p:ext uri="{BB962C8B-B14F-4D97-AF65-F5344CB8AC3E}">
        <p14:creationId xmlns:p14="http://schemas.microsoft.com/office/powerpoint/2010/main" val="53101697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733652-41BB-4337-A53F-6BB59D5695C0}"/>
              </a:ext>
            </a:extLst>
          </p:cNvPr>
          <p:cNvSpPr>
            <a:spLocks noGrp="1"/>
          </p:cNvSpPr>
          <p:nvPr>
            <p:ph type="body" sz="quarter" idx="11"/>
          </p:nvPr>
        </p:nvSpPr>
        <p:spPr>
          <a:xfrm>
            <a:off x="4348960" y="2481362"/>
            <a:ext cx="7184165" cy="1895276"/>
          </a:xfrm>
        </p:spPr>
        <p:txBody>
          <a:bodyPr/>
          <a:lstStyle/>
          <a:p>
            <a:r>
              <a:rPr lang="en-US" sz="2800" dirty="0">
                <a:solidFill>
                  <a:schemeClr val="tx2"/>
                </a:solidFill>
              </a:rPr>
              <a:t>Session 12, Activity 1</a:t>
            </a:r>
          </a:p>
          <a:p>
            <a:r>
              <a:rPr lang="en-US" sz="4400" dirty="0">
                <a:solidFill>
                  <a:schemeClr val="tx2"/>
                </a:solidFill>
              </a:rPr>
              <a:t>Presentation</a:t>
            </a:r>
          </a:p>
          <a:p>
            <a:endParaRPr lang="en-GB" sz="4000" dirty="0">
              <a:solidFill>
                <a:schemeClr val="tx2"/>
              </a:solidFill>
              <a:cs typeface="Arial" panose="020B0604020202020204" pitchFamily="34" charset="0"/>
            </a:endParaRPr>
          </a:p>
        </p:txBody>
      </p:sp>
      <p:pic>
        <p:nvPicPr>
          <p:cNvPr id="3" name="Picture 2" descr="Logo, company name&#10;&#10;Description automatically generated">
            <a:extLst>
              <a:ext uri="{FF2B5EF4-FFF2-40B4-BE49-F238E27FC236}">
                <a16:creationId xmlns:a16="http://schemas.microsoft.com/office/drawing/2014/main" id="{3D4ABD68-98C8-487E-BEAF-7A126032F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3272" y="0"/>
            <a:ext cx="1118728" cy="1048395"/>
          </a:xfrm>
          <a:prstGeom prst="rect">
            <a:avLst/>
          </a:prstGeom>
        </p:spPr>
      </p:pic>
    </p:spTree>
    <p:extLst>
      <p:ext uri="{BB962C8B-B14F-4D97-AF65-F5344CB8AC3E}">
        <p14:creationId xmlns:p14="http://schemas.microsoft.com/office/powerpoint/2010/main" val="214280311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230413-AD4C-4715-84C3-702156A7E203}"/>
              </a:ext>
            </a:extLst>
          </p:cNvPr>
          <p:cNvSpPr>
            <a:spLocks noGrp="1"/>
          </p:cNvSpPr>
          <p:nvPr>
            <p:ph type="body" sz="quarter" idx="14"/>
          </p:nvPr>
        </p:nvSpPr>
        <p:spPr>
          <a:xfrm>
            <a:off x="565631" y="1341278"/>
            <a:ext cx="6350427" cy="1545014"/>
          </a:xfrm>
        </p:spPr>
        <p:txBody>
          <a:bodyPr/>
          <a:lstStyle/>
          <a:p>
            <a:pPr marL="0" indent="0">
              <a:lnSpc>
                <a:spcPct val="100000"/>
              </a:lnSpc>
              <a:buNone/>
            </a:pPr>
            <a:r>
              <a:rPr lang="en-US" sz="3200" b="1" dirty="0">
                <a:solidFill>
                  <a:schemeClr val="tx2"/>
                </a:solidFill>
              </a:rPr>
              <a:t>Organizational/ Behavioral Assessment EN-MINI-PRISM Tool 6</a:t>
            </a:r>
            <a:endParaRPr lang="fr-FR" sz="3200" b="1" dirty="0">
              <a:solidFill>
                <a:schemeClr val="tx2"/>
              </a:solidFill>
            </a:endParaRPr>
          </a:p>
        </p:txBody>
      </p:sp>
      <p:graphicFrame>
        <p:nvGraphicFramePr>
          <p:cNvPr id="6" name="Table 15">
            <a:extLst>
              <a:ext uri="{FF2B5EF4-FFF2-40B4-BE49-F238E27FC236}">
                <a16:creationId xmlns:a16="http://schemas.microsoft.com/office/drawing/2014/main" id="{EA69D02E-82F3-49AD-AFB2-850DBAE883C2}"/>
              </a:ext>
            </a:extLst>
          </p:cNvPr>
          <p:cNvGraphicFramePr>
            <a:graphicFrameLocks noGrp="1"/>
          </p:cNvGraphicFramePr>
          <p:nvPr>
            <p:extLst>
              <p:ext uri="{D42A27DB-BD31-4B8C-83A1-F6EECF244321}">
                <p14:modId xmlns:p14="http://schemas.microsoft.com/office/powerpoint/2010/main" val="1571405983"/>
              </p:ext>
            </p:extLst>
          </p:nvPr>
        </p:nvGraphicFramePr>
        <p:xfrm>
          <a:off x="565631" y="3429000"/>
          <a:ext cx="11060738" cy="3108960"/>
        </p:xfrm>
        <a:graphic>
          <a:graphicData uri="http://schemas.openxmlformats.org/drawingml/2006/table">
            <a:tbl>
              <a:tblPr firstRow="1" bandRow="1">
                <a:tableStyleId>{5C22544A-7EE6-4342-B048-85BDC9FD1C3A}</a:tableStyleId>
              </a:tblPr>
              <a:tblGrid>
                <a:gridCol w="2479096">
                  <a:extLst>
                    <a:ext uri="{9D8B030D-6E8A-4147-A177-3AD203B41FA5}">
                      <a16:colId xmlns:a16="http://schemas.microsoft.com/office/drawing/2014/main" val="3886583889"/>
                    </a:ext>
                  </a:extLst>
                </a:gridCol>
                <a:gridCol w="8581642">
                  <a:extLst>
                    <a:ext uri="{9D8B030D-6E8A-4147-A177-3AD203B41FA5}">
                      <a16:colId xmlns:a16="http://schemas.microsoft.com/office/drawing/2014/main" val="197053248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0" kern="1200" dirty="0">
                          <a:solidFill>
                            <a:schemeClr val="tx1"/>
                          </a:solidFill>
                          <a:latin typeface="Arial" panose="020B0604020202020204" pitchFamily="34" charset="0"/>
                          <a:ea typeface="+mn-ea"/>
                          <a:cs typeface="Arial" panose="020B0604020202020204" pitchFamily="34" charset="0"/>
                        </a:rPr>
                        <a:t>Uses</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None/>
                      </a:pPr>
                      <a:r>
                        <a:rPr lang="en-US" sz="2400" b="0" i="0">
                          <a:solidFill>
                            <a:srgbClr val="323130"/>
                          </a:solidFill>
                          <a:effectLst/>
                          <a:latin typeface="Arial" panose="020B0604020202020204" pitchFamily="34" charset="0"/>
                          <a:cs typeface="Arial" panose="020B0604020202020204" pitchFamily="34" charset="0"/>
                        </a:rPr>
                        <a:t>Identifies motivation, RHIS self-efficacy, task competence, problem-solving skills, and if organizational environment promotes a culture of information.</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17875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0" kern="1200">
                          <a:solidFill>
                            <a:schemeClr val="tx1"/>
                          </a:solidFill>
                          <a:latin typeface="Arial" panose="020B0604020202020204" pitchFamily="34" charset="0"/>
                          <a:ea typeface="+mn-ea"/>
                          <a:cs typeface="Arial" panose="020B0604020202020204" pitchFamily="34" charset="0"/>
                        </a:rPr>
                        <a:t>How to use the tool: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0" kern="1200">
                          <a:solidFill>
                            <a:schemeClr val="tx1"/>
                          </a:solidFill>
                          <a:latin typeface="Arial" panose="020B0604020202020204" pitchFamily="34" charset="0"/>
                          <a:ea typeface="+mn-ea"/>
                          <a:cs typeface="Arial" panose="020B0604020202020204" pitchFamily="34" charset="0"/>
                        </a:rPr>
                        <a:t>Digital</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US" sz="2400" b="0" i="0" dirty="0">
                          <a:solidFill>
                            <a:srgbClr val="323130"/>
                          </a:solidFill>
                          <a:effectLst/>
                          <a:latin typeface="Arial" panose="020B0604020202020204" pitchFamily="34" charset="0"/>
                          <a:cs typeface="Arial" panose="020B0604020202020204" pitchFamily="34" charset="0"/>
                        </a:rPr>
                        <a:t>Survey and self-assessments by </a:t>
                      </a:r>
                    </a:p>
                    <a:p>
                      <a:pPr marL="342900" indent="-342900" algn="l">
                        <a:buFont typeface="Arial" panose="020B0604020202020204" pitchFamily="34" charset="0"/>
                        <a:buChar char="•"/>
                      </a:pPr>
                      <a:r>
                        <a:rPr lang="en-US" sz="2400" b="0" i="0" dirty="0">
                          <a:solidFill>
                            <a:srgbClr val="323130"/>
                          </a:solidFill>
                          <a:effectLst/>
                          <a:latin typeface="Arial" panose="020B0604020202020204" pitchFamily="34" charset="0"/>
                          <a:cs typeface="Arial" panose="020B0604020202020204" pitchFamily="34" charset="0"/>
                        </a:rPr>
                        <a:t>sub-national/ national </a:t>
                      </a:r>
                      <a:r>
                        <a:rPr lang="en-US" sz="2400" b="0" i="0" dirty="0" err="1">
                          <a:solidFill>
                            <a:srgbClr val="323130"/>
                          </a:solidFill>
                          <a:effectLst/>
                          <a:latin typeface="Arial" panose="020B0604020202020204" pitchFamily="34" charset="0"/>
                          <a:cs typeface="Arial" panose="020B0604020202020204" pitchFamily="34" charset="0"/>
                        </a:rPr>
                        <a:t>programme</a:t>
                      </a:r>
                      <a:r>
                        <a:rPr lang="en-US" sz="2400" b="0" i="0" dirty="0">
                          <a:solidFill>
                            <a:srgbClr val="323130"/>
                          </a:solidFill>
                          <a:effectLst/>
                          <a:latin typeface="Arial" panose="020B0604020202020204" pitchFamily="34" charset="0"/>
                          <a:cs typeface="Arial" panose="020B0604020202020204" pitchFamily="34" charset="0"/>
                        </a:rPr>
                        <a:t> and data managers</a:t>
                      </a:r>
                    </a:p>
                    <a:p>
                      <a:pPr marL="342900" indent="-342900" algn="l">
                        <a:buFont typeface="Arial" panose="020B0604020202020204" pitchFamily="34" charset="0"/>
                        <a:buChar char="•"/>
                      </a:pPr>
                      <a:r>
                        <a:rPr lang="en-US" sz="2400" b="0" i="0" dirty="0">
                          <a:solidFill>
                            <a:srgbClr val="323130"/>
                          </a:solidFill>
                          <a:effectLst/>
                          <a:latin typeface="Arial" panose="020B0604020202020204" pitchFamily="34" charset="0"/>
                          <a:cs typeface="Arial" panose="020B0604020202020204" pitchFamily="34" charset="0"/>
                        </a:rPr>
                        <a:t>facility health workers and managers individually plus novel small group discussion how they would approach one of the case studies on poor data quality as a team together</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8651448"/>
                  </a:ext>
                </a:extLst>
              </a:tr>
            </a:tbl>
          </a:graphicData>
        </a:graphic>
      </p:graphicFrame>
      <p:pic>
        <p:nvPicPr>
          <p:cNvPr id="4" name="Picture 3" descr="Graphical user interface, application&#10;&#10;Description automatically generated">
            <a:extLst>
              <a:ext uri="{FF2B5EF4-FFF2-40B4-BE49-F238E27FC236}">
                <a16:creationId xmlns:a16="http://schemas.microsoft.com/office/drawing/2014/main" id="{16D4FBD4-A0E7-4A19-AF16-9AEAAB2448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8302" y="1186178"/>
            <a:ext cx="3998323" cy="1545014"/>
          </a:xfrm>
          <a:prstGeom prst="rect">
            <a:avLst/>
          </a:prstGeom>
        </p:spPr>
      </p:pic>
    </p:spTree>
    <p:extLst>
      <p:ext uri="{BB962C8B-B14F-4D97-AF65-F5344CB8AC3E}">
        <p14:creationId xmlns:p14="http://schemas.microsoft.com/office/powerpoint/2010/main" val="140648065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B9A3499-B5FB-4D7B-85BD-DF3F0697569F}"/>
              </a:ext>
            </a:extLst>
          </p:cNvPr>
          <p:cNvPicPr>
            <a:picLocks noChangeAspect="1"/>
          </p:cNvPicPr>
          <p:nvPr/>
        </p:nvPicPr>
        <p:blipFill rotWithShape="1">
          <a:blip r:embed="rId3">
            <a:alphaModFix amt="60000"/>
            <a:extLst>
              <a:ext uri="{28A0092B-C50C-407E-A947-70E740481C1C}">
                <a14:useLocalDpi xmlns:a14="http://schemas.microsoft.com/office/drawing/2010/main" val="0"/>
              </a:ext>
            </a:extLst>
          </a:blip>
          <a:srcRect l="45057" r="1" b="6283"/>
          <a:stretch/>
        </p:blipFill>
        <p:spPr>
          <a:xfrm>
            <a:off x="0" y="801872"/>
            <a:ext cx="4511765" cy="6266155"/>
          </a:xfrm>
          <a:prstGeom prst="rect">
            <a:avLst/>
          </a:prstGeom>
        </p:spPr>
      </p:pic>
      <p:sp>
        <p:nvSpPr>
          <p:cNvPr id="13" name="Text Box 15">
            <a:extLst>
              <a:ext uri="{FF2B5EF4-FFF2-40B4-BE49-F238E27FC236}">
                <a16:creationId xmlns:a16="http://schemas.microsoft.com/office/drawing/2014/main" id="{8EBEDC33-B5AD-4DEF-AAE9-91EDFD59D6AA}"/>
              </a:ext>
            </a:extLst>
          </p:cNvPr>
          <p:cNvSpPr txBox="1">
            <a:spLocks noChangeArrowheads="1"/>
          </p:cNvSpPr>
          <p:nvPr/>
        </p:nvSpPr>
        <p:spPr bwMode="auto">
          <a:xfrm>
            <a:off x="1001289" y="3328545"/>
            <a:ext cx="1400568" cy="595315"/>
          </a:xfrm>
          <a:prstGeom prst="rect">
            <a:avLst/>
          </a:prstGeom>
          <a:solidFill>
            <a:schemeClr val="accent3">
              <a:lumMod val="40000"/>
              <a:lumOff val="60000"/>
            </a:schemeClr>
          </a:solidFill>
          <a:ln>
            <a:solidFill>
              <a:schemeClr val="accent3"/>
            </a:solidFill>
            <a:headEnd/>
            <a:tailEnd/>
          </a:ln>
          <a:effectLst/>
        </p:spPr>
        <p:style>
          <a:lnRef idx="1">
            <a:schemeClr val="accent2"/>
          </a:lnRef>
          <a:fillRef idx="2">
            <a:schemeClr val="accent2"/>
          </a:fillRef>
          <a:effectRef idx="1">
            <a:schemeClr val="accent2"/>
          </a:effectRef>
          <a:fontRef idx="minor">
            <a:schemeClr val="dk1"/>
          </a:fontRef>
        </p:style>
        <p:txBody>
          <a:bodyPr wrap="square" lIns="101878" tIns="50939" rIns="101878" bIns="5093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Sub-national / </a:t>
            </a:r>
            <a:r>
              <a:rPr kumimoji="0" lang="en-US" altLang="en-US" sz="1600" b="1" u="none" strike="noStrike" kern="1200" cap="none" spc="0" normalizeH="0" baseline="0" noProof="0" dirty="0">
                <a:ln>
                  <a:noFill/>
                </a:ln>
                <a:solidFill>
                  <a:prstClr val="black"/>
                </a:solidFill>
                <a:effectLst/>
                <a:uLnTx/>
                <a:uFillTx/>
                <a:ea typeface="+mn-ea"/>
                <a:cs typeface="Arial" pitchFamily="34" charset="0"/>
              </a:rPr>
              <a:t>District</a:t>
            </a:r>
          </a:p>
        </p:txBody>
      </p:sp>
      <p:sp>
        <p:nvSpPr>
          <p:cNvPr id="16" name="Text Box 21">
            <a:extLst>
              <a:ext uri="{FF2B5EF4-FFF2-40B4-BE49-F238E27FC236}">
                <a16:creationId xmlns:a16="http://schemas.microsoft.com/office/drawing/2014/main" id="{37325076-3888-434D-B241-835679D05C52}"/>
              </a:ext>
            </a:extLst>
          </p:cNvPr>
          <p:cNvSpPr txBox="1">
            <a:spLocks noChangeArrowheads="1"/>
          </p:cNvSpPr>
          <p:nvPr/>
        </p:nvSpPr>
        <p:spPr bwMode="auto">
          <a:xfrm>
            <a:off x="939315" y="2413539"/>
            <a:ext cx="1400520" cy="349094"/>
          </a:xfrm>
          <a:prstGeom prst="rect">
            <a:avLst/>
          </a:prstGeom>
          <a:solidFill>
            <a:schemeClr val="accent3">
              <a:lumMod val="40000"/>
              <a:lumOff val="60000"/>
            </a:schemeClr>
          </a:solidFill>
          <a:ln>
            <a:solidFill>
              <a:schemeClr val="accent3"/>
            </a:solidFill>
            <a:headEnd/>
            <a:tailEnd/>
          </a:ln>
          <a:effectLst/>
        </p:spPr>
        <p:style>
          <a:lnRef idx="1">
            <a:schemeClr val="accent2"/>
          </a:lnRef>
          <a:fillRef idx="2">
            <a:schemeClr val="accent2"/>
          </a:fillRef>
          <a:effectRef idx="1">
            <a:schemeClr val="accent2"/>
          </a:effectRef>
          <a:fontRef idx="minor">
            <a:schemeClr val="dk1"/>
          </a:fontRef>
        </p:style>
        <p:txBody>
          <a:bodyPr wrap="square" lIns="101878" tIns="50939" rIns="101878" bIns="5093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en-US" altLang="en-US" sz="1600" b="1" u="none" strike="noStrike" kern="1200" cap="none" spc="0" normalizeH="0" baseline="0" noProof="0" dirty="0">
                <a:ln>
                  <a:noFill/>
                </a:ln>
                <a:solidFill>
                  <a:prstClr val="black"/>
                </a:solidFill>
                <a:effectLst/>
                <a:uLnTx/>
                <a:uFillTx/>
                <a:ea typeface="+mn-ea"/>
                <a:cs typeface="Arial" pitchFamily="34" charset="0"/>
              </a:rPr>
              <a:t>National</a:t>
            </a:r>
          </a:p>
        </p:txBody>
      </p:sp>
      <p:sp>
        <p:nvSpPr>
          <p:cNvPr id="27" name="Text Box 5">
            <a:extLst>
              <a:ext uri="{FF2B5EF4-FFF2-40B4-BE49-F238E27FC236}">
                <a16:creationId xmlns:a16="http://schemas.microsoft.com/office/drawing/2014/main" id="{AE6D1610-5106-44C4-91E8-4CE7B2371C38}"/>
              </a:ext>
            </a:extLst>
          </p:cNvPr>
          <p:cNvSpPr txBox="1">
            <a:spLocks noChangeArrowheads="1"/>
          </p:cNvSpPr>
          <p:nvPr/>
        </p:nvSpPr>
        <p:spPr bwMode="auto">
          <a:xfrm>
            <a:off x="971219" y="4391689"/>
            <a:ext cx="1400520" cy="349094"/>
          </a:xfrm>
          <a:prstGeom prst="rect">
            <a:avLst/>
          </a:prstGeom>
          <a:solidFill>
            <a:schemeClr val="accent3">
              <a:lumMod val="40000"/>
              <a:lumOff val="60000"/>
            </a:schemeClr>
          </a:solidFill>
          <a:ln>
            <a:solidFill>
              <a:schemeClr val="accent3"/>
            </a:solidFill>
            <a:headEnd/>
            <a:tailEnd/>
          </a:ln>
          <a:effectLst/>
        </p:spPr>
        <p:style>
          <a:lnRef idx="1">
            <a:schemeClr val="accent5"/>
          </a:lnRef>
          <a:fillRef idx="2">
            <a:schemeClr val="accent5"/>
          </a:fillRef>
          <a:effectRef idx="1">
            <a:schemeClr val="accent5"/>
          </a:effectRef>
          <a:fontRef idx="minor">
            <a:schemeClr val="dk1"/>
          </a:fontRef>
        </p:style>
        <p:txBody>
          <a:bodyPr wrap="square" lIns="101878" tIns="50939" rIns="101878" bIns="5093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1" u="none" strike="noStrike" kern="1200" cap="none" spc="0" normalizeH="0" baseline="0" noProof="0" dirty="0">
                <a:ln>
                  <a:noFill/>
                </a:ln>
                <a:solidFill>
                  <a:prstClr val="black"/>
                </a:solidFill>
                <a:effectLst/>
                <a:uLnTx/>
                <a:uFillTx/>
                <a:ea typeface="+mn-ea"/>
                <a:cs typeface="Arial" pitchFamily="34" charset="0"/>
              </a:rPr>
              <a:t>Facility</a:t>
            </a:r>
          </a:p>
        </p:txBody>
      </p:sp>
      <p:pic>
        <p:nvPicPr>
          <p:cNvPr id="31" name="Picture 30" descr="Logo, company name&#10;&#10;Description automatically generated">
            <a:extLst>
              <a:ext uri="{FF2B5EF4-FFF2-40B4-BE49-F238E27FC236}">
                <a16:creationId xmlns:a16="http://schemas.microsoft.com/office/drawing/2014/main" id="{29B040CD-F800-4648-B312-A3F608B8A2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6952" y="5518158"/>
            <a:ext cx="1118728" cy="1048395"/>
          </a:xfrm>
          <a:prstGeom prst="rect">
            <a:avLst/>
          </a:prstGeom>
        </p:spPr>
      </p:pic>
      <p:sp>
        <p:nvSpPr>
          <p:cNvPr id="55" name="TextBox 54">
            <a:extLst>
              <a:ext uri="{FF2B5EF4-FFF2-40B4-BE49-F238E27FC236}">
                <a16:creationId xmlns:a16="http://schemas.microsoft.com/office/drawing/2014/main" id="{7949087C-3C5C-428A-8AB4-4CD2C94410B5}"/>
              </a:ext>
            </a:extLst>
          </p:cNvPr>
          <p:cNvSpPr txBox="1"/>
          <p:nvPr/>
        </p:nvSpPr>
        <p:spPr>
          <a:xfrm>
            <a:off x="2576203" y="235960"/>
            <a:ext cx="6115349" cy="785523"/>
          </a:xfrm>
          <a:prstGeom prst="rect">
            <a:avLst/>
          </a:prstGeom>
          <a:solidFill>
            <a:srgbClr val="CA5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Use Newborn Data for Decisions</a:t>
            </a:r>
            <a:endParaRPr kumimoji="0" lang="en-GB"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7" name="Table 2">
            <a:extLst>
              <a:ext uri="{FF2B5EF4-FFF2-40B4-BE49-F238E27FC236}">
                <a16:creationId xmlns:a16="http://schemas.microsoft.com/office/drawing/2014/main" id="{FA374AA3-ECF5-46EA-A19A-E39FBB770A19}"/>
              </a:ext>
            </a:extLst>
          </p:cNvPr>
          <p:cNvGraphicFramePr>
            <a:graphicFrameLocks noGrp="1"/>
          </p:cNvGraphicFramePr>
          <p:nvPr>
            <p:extLst>
              <p:ext uri="{D42A27DB-BD31-4B8C-83A1-F6EECF244321}">
                <p14:modId xmlns:p14="http://schemas.microsoft.com/office/powerpoint/2010/main" val="3828026346"/>
              </p:ext>
            </p:extLst>
          </p:nvPr>
        </p:nvGraphicFramePr>
        <p:xfrm>
          <a:off x="2471860" y="1217973"/>
          <a:ext cx="9504606" cy="3849512"/>
        </p:xfrm>
        <a:graphic>
          <a:graphicData uri="http://schemas.openxmlformats.org/drawingml/2006/table">
            <a:tbl>
              <a:tblPr firstRow="1" bandRow="1">
                <a:tableStyleId>{5940675A-B579-460E-94D1-54222C63F5DA}</a:tableStyleId>
              </a:tblPr>
              <a:tblGrid>
                <a:gridCol w="1584101">
                  <a:extLst>
                    <a:ext uri="{9D8B030D-6E8A-4147-A177-3AD203B41FA5}">
                      <a16:colId xmlns:a16="http://schemas.microsoft.com/office/drawing/2014/main" val="769069712"/>
                    </a:ext>
                  </a:extLst>
                </a:gridCol>
                <a:gridCol w="1584101">
                  <a:extLst>
                    <a:ext uri="{9D8B030D-6E8A-4147-A177-3AD203B41FA5}">
                      <a16:colId xmlns:a16="http://schemas.microsoft.com/office/drawing/2014/main" val="462552312"/>
                    </a:ext>
                  </a:extLst>
                </a:gridCol>
                <a:gridCol w="1584101">
                  <a:extLst>
                    <a:ext uri="{9D8B030D-6E8A-4147-A177-3AD203B41FA5}">
                      <a16:colId xmlns:a16="http://schemas.microsoft.com/office/drawing/2014/main" val="152069046"/>
                    </a:ext>
                  </a:extLst>
                </a:gridCol>
                <a:gridCol w="1584101">
                  <a:extLst>
                    <a:ext uri="{9D8B030D-6E8A-4147-A177-3AD203B41FA5}">
                      <a16:colId xmlns:a16="http://schemas.microsoft.com/office/drawing/2014/main" val="2122184375"/>
                    </a:ext>
                  </a:extLst>
                </a:gridCol>
                <a:gridCol w="1584101">
                  <a:extLst>
                    <a:ext uri="{9D8B030D-6E8A-4147-A177-3AD203B41FA5}">
                      <a16:colId xmlns:a16="http://schemas.microsoft.com/office/drawing/2014/main" val="2990313814"/>
                    </a:ext>
                  </a:extLst>
                </a:gridCol>
                <a:gridCol w="1584101">
                  <a:extLst>
                    <a:ext uri="{9D8B030D-6E8A-4147-A177-3AD203B41FA5}">
                      <a16:colId xmlns:a16="http://schemas.microsoft.com/office/drawing/2014/main" val="4052062990"/>
                    </a:ext>
                  </a:extLst>
                </a:gridCol>
              </a:tblGrid>
              <a:tr h="1138190">
                <a:tc>
                  <a:txBody>
                    <a:bodyPr/>
                    <a:lstStyle/>
                    <a:p>
                      <a:endParaRPr lang="en-GB" dirty="0"/>
                    </a:p>
                  </a:txBody>
                  <a:tcPr>
                    <a:solidFill>
                      <a:srgbClr val="F0A152"/>
                    </a:solidFill>
                  </a:tcPr>
                </a:tc>
                <a:tc>
                  <a:txBody>
                    <a:bodyPr/>
                    <a:lstStyle/>
                    <a:p>
                      <a:endParaRPr lang="en-GB" dirty="0"/>
                    </a:p>
                  </a:txBody>
                  <a:tcPr>
                    <a:solidFill>
                      <a:srgbClr val="F0A152"/>
                    </a:solidFill>
                  </a:tcPr>
                </a:tc>
                <a:tc>
                  <a:txBody>
                    <a:bodyPr/>
                    <a:lstStyle/>
                    <a:p>
                      <a:endParaRPr lang="en-GB" dirty="0"/>
                    </a:p>
                  </a:txBody>
                  <a:tcPr>
                    <a:solidFill>
                      <a:srgbClr val="F0A152"/>
                    </a:solidFill>
                  </a:tcPr>
                </a:tc>
                <a:tc>
                  <a:txBody>
                    <a:bodyPr/>
                    <a:lstStyle/>
                    <a:p>
                      <a:endParaRPr lang="en-GB" dirty="0"/>
                    </a:p>
                  </a:txBody>
                  <a:tcPr>
                    <a:solidFill>
                      <a:srgbClr val="F0A152"/>
                    </a:solidFill>
                  </a:tcPr>
                </a:tc>
                <a:tc>
                  <a:txBody>
                    <a:bodyPr/>
                    <a:lstStyle/>
                    <a:p>
                      <a:endParaRPr lang="en-GB"/>
                    </a:p>
                  </a:txBody>
                  <a:tcPr>
                    <a:solidFill>
                      <a:srgbClr val="F0A152"/>
                    </a:solidFill>
                  </a:tcPr>
                </a:tc>
                <a:tc>
                  <a:txBody>
                    <a:bodyPr/>
                    <a:lstStyle/>
                    <a:p>
                      <a:endParaRPr lang="en-GB" dirty="0"/>
                    </a:p>
                  </a:txBody>
                  <a:tcPr>
                    <a:solidFill>
                      <a:srgbClr val="F0A152"/>
                    </a:solidFill>
                  </a:tcPr>
                </a:tc>
                <a:extLst>
                  <a:ext uri="{0D108BD9-81ED-4DB2-BD59-A6C34878D82A}">
                    <a16:rowId xmlns:a16="http://schemas.microsoft.com/office/drawing/2014/main" val="1844372090"/>
                  </a:ext>
                </a:extLst>
              </a:tr>
              <a:tr h="616498">
                <a:tc>
                  <a:txBody>
                    <a:bodyPr/>
                    <a:lstStyle/>
                    <a:p>
                      <a:r>
                        <a:rPr lang="en-US" dirty="0"/>
                        <a:t>Overview</a:t>
                      </a:r>
                      <a:endParaRPr lang="en-GB" dirty="0"/>
                    </a:p>
                  </a:txBody>
                  <a:tcPr/>
                </a:tc>
                <a:tc>
                  <a:txBody>
                    <a:bodyPr/>
                    <a:lstStyle/>
                    <a:p>
                      <a:pPr eaLnBrk="1" hangingPunct="1"/>
                      <a:r>
                        <a:rPr lang="en-US" sz="1800" kern="1200" dirty="0">
                          <a:solidFill>
                            <a:schemeClr val="tx1"/>
                          </a:solidFill>
                          <a:latin typeface="+mn-lt"/>
                          <a:ea typeface="+mn-ea"/>
                          <a:cs typeface="+mn-cs"/>
                        </a:rPr>
                        <a:t>Functionality</a:t>
                      </a:r>
                    </a:p>
                    <a:p>
                      <a:pPr eaLnBrk="1" hangingPunct="1"/>
                      <a:endParaRPr lang="en-US" sz="1800" kern="1200" dirty="0">
                        <a:solidFill>
                          <a:schemeClr val="tx1"/>
                        </a:solidFill>
                        <a:latin typeface="+mn-lt"/>
                        <a:ea typeface="+mn-ea"/>
                        <a:cs typeface="+mn-cs"/>
                      </a:endParaRPr>
                    </a:p>
                    <a:p>
                      <a:pPr eaLnBrk="1" hangingPunct="1"/>
                      <a:endParaRPr lang="en-US" sz="1800" kern="1200" dirty="0">
                        <a:solidFill>
                          <a:schemeClr val="tx1"/>
                        </a:solidFill>
                        <a:latin typeface="+mn-lt"/>
                        <a:ea typeface="+mn-ea"/>
                        <a:cs typeface="+mn-cs"/>
                      </a:endParaRPr>
                    </a:p>
                  </a:txBody>
                  <a:tcPr/>
                </a:tc>
                <a:tc>
                  <a:txBody>
                    <a:bodyPr/>
                    <a:lstStyle/>
                    <a:p>
                      <a:endParaRPr lang="en-GB" dirty="0"/>
                    </a:p>
                  </a:txBody>
                  <a:tcPr/>
                </a:tc>
                <a:tc>
                  <a:txBody>
                    <a:bodyPr/>
                    <a:lstStyle/>
                    <a:p>
                      <a:r>
                        <a:rPr lang="en-US" dirty="0"/>
                        <a:t>OBAT </a:t>
                      </a:r>
                      <a:br>
                        <a:rPr lang="en-US" dirty="0"/>
                      </a:br>
                      <a:r>
                        <a:rPr lang="en-US" dirty="0"/>
                        <a:t>Part 1, 2</a:t>
                      </a:r>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712883430"/>
                  </a:ext>
                </a:extLst>
              </a:tr>
              <a:tr h="774700">
                <a:tc>
                  <a:txBody>
                    <a:bodyPr/>
                    <a:lstStyle/>
                    <a:p>
                      <a:r>
                        <a:rPr lang="en-US" dirty="0"/>
                        <a:t>Overview</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kern="1200" noProof="0" dirty="0">
                          <a:solidFill>
                            <a:schemeClr val="tx1"/>
                          </a:solidFill>
                          <a:latin typeface="+mn-lt"/>
                          <a:ea typeface="+mn-ea"/>
                          <a:cs typeface="+mn-cs"/>
                        </a:rPr>
                        <a:t>Usability</a:t>
                      </a:r>
                    </a:p>
                    <a:p>
                      <a:endParaRPr lang="en-GB" sz="1800" kern="1200" dirty="0">
                        <a:solidFill>
                          <a:schemeClr val="tx1"/>
                        </a:solidFill>
                        <a:latin typeface="+mn-lt"/>
                        <a:ea typeface="+mn-ea"/>
                        <a:cs typeface="+mn-cs"/>
                      </a:endParaRPr>
                    </a:p>
                  </a:txBody>
                  <a:tcPr/>
                </a:tc>
                <a:tc>
                  <a:txBody>
                    <a:bodyPr/>
                    <a:lstStyle/>
                    <a:p>
                      <a:r>
                        <a:rPr lang="en-US" dirty="0"/>
                        <a:t>MAT</a:t>
                      </a:r>
                      <a:endParaRPr lang="en-GB" dirty="0"/>
                    </a:p>
                  </a:txBody>
                  <a:tcPr/>
                </a:tc>
                <a:tc>
                  <a:txBody>
                    <a:bodyPr/>
                    <a:lstStyle/>
                    <a:p>
                      <a:r>
                        <a:rPr lang="en-US" dirty="0"/>
                        <a:t>OBAT</a:t>
                      </a:r>
                      <a:br>
                        <a:rPr lang="en-US" dirty="0"/>
                      </a:br>
                      <a:r>
                        <a:rPr lang="en-US" dirty="0"/>
                        <a:t>Part 1, 2</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Tool 2A</a:t>
                      </a:r>
                      <a:endParaRPr lang="en-GB" dirty="0"/>
                    </a:p>
                    <a:p>
                      <a:endParaRPr lang="en-GB" dirty="0"/>
                    </a:p>
                  </a:txBody>
                  <a:tcPr/>
                </a:tc>
                <a:tc>
                  <a:txBody>
                    <a:bodyPr/>
                    <a:lstStyle/>
                    <a:p>
                      <a:r>
                        <a:rPr lang="en-US" dirty="0"/>
                        <a:t>FOC</a:t>
                      </a:r>
                      <a:endParaRPr lang="en-GB" dirty="0"/>
                    </a:p>
                  </a:txBody>
                  <a:tcPr/>
                </a:tc>
                <a:extLst>
                  <a:ext uri="{0D108BD9-81ED-4DB2-BD59-A6C34878D82A}">
                    <a16:rowId xmlns:a16="http://schemas.microsoft.com/office/drawing/2014/main" val="1801769964"/>
                  </a:ext>
                </a:extLst>
              </a:tr>
              <a:tr h="1022222">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kern="1200" noProof="0" dirty="0">
                          <a:solidFill>
                            <a:schemeClr val="tx1"/>
                          </a:solidFill>
                          <a:latin typeface="+mn-lt"/>
                          <a:ea typeface="+mn-ea"/>
                          <a:cs typeface="+mn-cs"/>
                        </a:rPr>
                        <a:t>Usability</a:t>
                      </a:r>
                    </a:p>
                    <a:p>
                      <a:endParaRPr lang="en-GB" sz="1800" kern="1200" dirty="0">
                        <a:solidFill>
                          <a:schemeClr val="tx1"/>
                        </a:solidFill>
                        <a:latin typeface="+mn-lt"/>
                        <a:ea typeface="+mn-ea"/>
                        <a:cs typeface="+mn-cs"/>
                      </a:endParaRPr>
                    </a:p>
                  </a:txBody>
                  <a:tcPr/>
                </a:tc>
                <a:tc>
                  <a:txBody>
                    <a:bodyPr/>
                    <a:lstStyle/>
                    <a:p>
                      <a:endParaRPr lang="en-GB" dirty="0"/>
                    </a:p>
                  </a:txBody>
                  <a:tcPr/>
                </a:tc>
                <a:tc>
                  <a:txBody>
                    <a:bodyPr/>
                    <a:lstStyle/>
                    <a:p>
                      <a:r>
                        <a:rPr lang="en-US" dirty="0"/>
                        <a:t>OBAT </a:t>
                      </a:r>
                      <a:br>
                        <a:rPr lang="en-US" dirty="0"/>
                      </a:br>
                      <a:r>
                        <a:rPr lang="en-US" dirty="0"/>
                        <a:t>Part 1, 3, 4</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Tool 2B</a:t>
                      </a:r>
                      <a:endParaRPr lang="en-GB" dirty="0"/>
                    </a:p>
                    <a:p>
                      <a:endParaRPr lang="en-GB" dirty="0"/>
                    </a:p>
                  </a:txBody>
                  <a:tcPr/>
                </a:tc>
                <a:tc>
                  <a:txBody>
                    <a:bodyPr/>
                    <a:lstStyle/>
                    <a:p>
                      <a:r>
                        <a:rPr lang="en-US" dirty="0"/>
                        <a:t>FOC</a:t>
                      </a:r>
                      <a:endParaRPr lang="en-GB" dirty="0"/>
                    </a:p>
                  </a:txBody>
                  <a:tcPr/>
                </a:tc>
                <a:extLst>
                  <a:ext uri="{0D108BD9-81ED-4DB2-BD59-A6C34878D82A}">
                    <a16:rowId xmlns:a16="http://schemas.microsoft.com/office/drawing/2014/main" val="4022832323"/>
                  </a:ext>
                </a:extLst>
              </a:tr>
            </a:tbl>
          </a:graphicData>
        </a:graphic>
      </p:graphicFrame>
      <p:grpSp>
        <p:nvGrpSpPr>
          <p:cNvPr id="5" name="Group 4">
            <a:extLst>
              <a:ext uri="{FF2B5EF4-FFF2-40B4-BE49-F238E27FC236}">
                <a16:creationId xmlns:a16="http://schemas.microsoft.com/office/drawing/2014/main" id="{55274031-2779-48FD-ACD8-B769C7D0F2E0}"/>
              </a:ext>
            </a:extLst>
          </p:cNvPr>
          <p:cNvGrpSpPr/>
          <p:nvPr/>
        </p:nvGrpSpPr>
        <p:grpSpPr>
          <a:xfrm>
            <a:off x="2512646" y="1217973"/>
            <a:ext cx="9423034" cy="1099360"/>
            <a:chOff x="2593330" y="1786044"/>
            <a:chExt cx="9423034" cy="1099360"/>
          </a:xfrm>
        </p:grpSpPr>
        <p:sp>
          <p:nvSpPr>
            <p:cNvPr id="58" name="Rectangle 57">
              <a:extLst>
                <a:ext uri="{FF2B5EF4-FFF2-40B4-BE49-F238E27FC236}">
                  <a16:creationId xmlns:a16="http://schemas.microsoft.com/office/drawing/2014/main" id="{F857D862-E18D-44A9-8ECD-DD85FC0786DC}"/>
                </a:ext>
              </a:extLst>
            </p:cNvPr>
            <p:cNvSpPr/>
            <p:nvPr/>
          </p:nvSpPr>
          <p:spPr>
            <a:xfrm>
              <a:off x="2593330" y="1800474"/>
              <a:ext cx="1542941" cy="108493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RHIS Overview</a:t>
              </a:r>
              <a:b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 Tool 1</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 name="Rectangle 58">
              <a:extLst>
                <a:ext uri="{FF2B5EF4-FFF2-40B4-BE49-F238E27FC236}">
                  <a16:creationId xmlns:a16="http://schemas.microsoft.com/office/drawing/2014/main" id="{597F9836-B53B-4726-BD91-6630C5A58A80}"/>
                </a:ext>
              </a:extLst>
            </p:cNvPr>
            <p:cNvSpPr/>
            <p:nvPr/>
          </p:nvSpPr>
          <p:spPr>
            <a:xfrm>
              <a:off x="4171620" y="1786044"/>
              <a:ext cx="1542942" cy="108493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Electronic RHIS Assessment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 Tool 3</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 name="Rectangle 59">
              <a:extLst>
                <a:ext uri="{FF2B5EF4-FFF2-40B4-BE49-F238E27FC236}">
                  <a16:creationId xmlns:a16="http://schemas.microsoft.com/office/drawing/2014/main" id="{0627E65E-630B-4877-ABD3-DDD57A3E4065}"/>
                </a:ext>
              </a:extLst>
            </p:cNvPr>
            <p:cNvSpPr/>
            <p:nvPr/>
          </p:nvSpPr>
          <p:spPr>
            <a:xfrm>
              <a:off x="5749911" y="1786044"/>
              <a:ext cx="1542942" cy="108493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Management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Assessment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a:t>
              </a: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Tool 4</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 name="Rectangle 60">
              <a:extLst>
                <a:ext uri="{FF2B5EF4-FFF2-40B4-BE49-F238E27FC236}">
                  <a16:creationId xmlns:a16="http://schemas.microsoft.com/office/drawing/2014/main" id="{ABA48AEA-04D1-4FB5-834A-FA6DDD94DEBE}"/>
                </a:ext>
              </a:extLst>
            </p:cNvPr>
            <p:cNvSpPr/>
            <p:nvPr/>
          </p:nvSpPr>
          <p:spPr>
            <a:xfrm>
              <a:off x="7317729" y="1800474"/>
              <a:ext cx="1548491" cy="108493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Organizational/ Behavioral Assessment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 Tool 6</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 name="Rectangle 61">
              <a:extLst>
                <a:ext uri="{FF2B5EF4-FFF2-40B4-BE49-F238E27FC236}">
                  <a16:creationId xmlns:a16="http://schemas.microsoft.com/office/drawing/2014/main" id="{056EF35E-DCBF-4F9D-8213-4018E21D55C0}"/>
                </a:ext>
              </a:extLst>
            </p:cNvPr>
            <p:cNvSpPr/>
            <p:nvPr/>
          </p:nvSpPr>
          <p:spPr>
            <a:xfrm>
              <a:off x="8891096" y="1786044"/>
              <a:ext cx="1578291" cy="109936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RHIS Performance Diagnostic </a:t>
              </a:r>
              <a:b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 Tool 2 </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 name="Rectangle 62">
              <a:extLst>
                <a:ext uri="{FF2B5EF4-FFF2-40B4-BE49-F238E27FC236}">
                  <a16:creationId xmlns:a16="http://schemas.microsoft.com/office/drawing/2014/main" id="{FDFE5BF9-508A-4E57-B5F6-40D8A64D461E}"/>
                </a:ext>
              </a:extLst>
            </p:cNvPr>
            <p:cNvSpPr/>
            <p:nvPr/>
          </p:nvSpPr>
          <p:spPr>
            <a:xfrm>
              <a:off x="10462949" y="1800474"/>
              <a:ext cx="1553415" cy="107050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Facility/Office Assessment </a:t>
              </a:r>
              <a:b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 Tool 5</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66" name="TextBox 65">
            <a:extLst>
              <a:ext uri="{FF2B5EF4-FFF2-40B4-BE49-F238E27FC236}">
                <a16:creationId xmlns:a16="http://schemas.microsoft.com/office/drawing/2014/main" id="{A45F181C-BE36-4860-A9F2-EC74FB525C8D}"/>
              </a:ext>
            </a:extLst>
          </p:cNvPr>
          <p:cNvSpPr txBox="1"/>
          <p:nvPr/>
        </p:nvSpPr>
        <p:spPr>
          <a:xfrm>
            <a:off x="8785536" y="243176"/>
            <a:ext cx="3190930" cy="785523"/>
          </a:xfrm>
          <a:prstGeom prst="rect">
            <a:avLst/>
          </a:prstGeom>
          <a:solidFill>
            <a:srgbClr val="CA5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Improve Newborn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Data Quality</a:t>
            </a:r>
            <a:endParaRPr kumimoji="0" lang="en-GB"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 name="Rectangle 16">
            <a:extLst>
              <a:ext uri="{FF2B5EF4-FFF2-40B4-BE49-F238E27FC236}">
                <a16:creationId xmlns:a16="http://schemas.microsoft.com/office/drawing/2014/main" id="{1B9B5C31-7048-4E45-80FC-16AE381E23C8}"/>
              </a:ext>
            </a:extLst>
          </p:cNvPr>
          <p:cNvSpPr/>
          <p:nvPr/>
        </p:nvSpPr>
        <p:spPr>
          <a:xfrm rot="16200000">
            <a:off x="5978677" y="2276315"/>
            <a:ext cx="4028363" cy="1732828"/>
          </a:xfrm>
          <a:prstGeom prst="rect">
            <a:avLst/>
          </a:prstGeom>
          <a:noFill/>
          <a:ln w="76200">
            <a:solidFill>
              <a:srgbClr val="69BC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964326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499F1C-AA14-46B7-A1DA-6AE0F11005C1}"/>
              </a:ext>
            </a:extLst>
          </p:cNvPr>
          <p:cNvPicPr>
            <a:picLocks noChangeAspect="1"/>
          </p:cNvPicPr>
          <p:nvPr/>
        </p:nvPicPr>
        <p:blipFill>
          <a:blip r:embed="rId3"/>
          <a:stretch>
            <a:fillRect/>
          </a:stretch>
        </p:blipFill>
        <p:spPr>
          <a:xfrm>
            <a:off x="517573" y="1197710"/>
            <a:ext cx="11156853" cy="5189704"/>
          </a:xfrm>
          <a:prstGeom prst="rect">
            <a:avLst/>
          </a:prstGeom>
        </p:spPr>
      </p:pic>
      <p:sp>
        <p:nvSpPr>
          <p:cNvPr id="6" name="TextBox 5">
            <a:extLst>
              <a:ext uri="{FF2B5EF4-FFF2-40B4-BE49-F238E27FC236}">
                <a16:creationId xmlns:a16="http://schemas.microsoft.com/office/drawing/2014/main" id="{6B528869-729D-44B7-B9E4-1901D2EB5B21}"/>
              </a:ext>
            </a:extLst>
          </p:cNvPr>
          <p:cNvSpPr txBox="1"/>
          <p:nvPr/>
        </p:nvSpPr>
        <p:spPr>
          <a:xfrm>
            <a:off x="517573" y="6403388"/>
            <a:ext cx="10802172" cy="338554"/>
          </a:xfrm>
          <a:prstGeom prst="rect">
            <a:avLst/>
          </a:prstGeom>
          <a:noFill/>
        </p:spPr>
        <p:txBody>
          <a:bodyPr wrap="square">
            <a:spAutoFit/>
          </a:bodyPr>
          <a:lstStyle/>
          <a:p>
            <a:r>
              <a:rPr lang="en-US" sz="1600" dirty="0">
                <a:latin typeface="Arial" panose="020B0604020202020204" pitchFamily="34" charset="0"/>
              </a:rPr>
              <a:t>Ref: </a:t>
            </a:r>
            <a:r>
              <a:rPr lang="en-US" sz="1600" u="sng" dirty="0">
                <a:latin typeface="Arial" panose="020B0604020202020204" pitchFamily="34" charset="0"/>
                <a:hlinkClick r:id="rId4"/>
              </a:rPr>
              <a:t>https://www.data4impactproject.org/en-mini-tools/</a:t>
            </a:r>
            <a:r>
              <a:rPr lang="en-US" sz="1600" u="sng" dirty="0">
                <a:latin typeface="Arial" panose="020B0604020202020204" pitchFamily="34" charset="0"/>
              </a:rPr>
              <a:t>  </a:t>
            </a:r>
            <a:endParaRPr lang="en-US" sz="1600" dirty="0">
              <a:latin typeface="Arial" panose="020B0604020202020204" pitchFamily="34" charset="0"/>
            </a:endParaRPr>
          </a:p>
        </p:txBody>
      </p:sp>
      <p:sp>
        <p:nvSpPr>
          <p:cNvPr id="8" name="Rectangle 7">
            <a:extLst>
              <a:ext uri="{FF2B5EF4-FFF2-40B4-BE49-F238E27FC236}">
                <a16:creationId xmlns:a16="http://schemas.microsoft.com/office/drawing/2014/main" id="{80AF3846-0C6C-4A87-A155-514D7ADB38AA}"/>
              </a:ext>
            </a:extLst>
          </p:cNvPr>
          <p:cNvSpPr/>
          <p:nvPr/>
        </p:nvSpPr>
        <p:spPr>
          <a:xfrm>
            <a:off x="9588501" y="0"/>
            <a:ext cx="2608752" cy="1119044"/>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Graphical user interface, application&#10;&#10;Description automatically generated">
            <a:extLst>
              <a:ext uri="{FF2B5EF4-FFF2-40B4-BE49-F238E27FC236}">
                <a16:creationId xmlns:a16="http://schemas.microsoft.com/office/drawing/2014/main" id="{1508D2CE-5BF3-4A28-879B-6494306A75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66616" y="78666"/>
            <a:ext cx="2488803" cy="961712"/>
          </a:xfrm>
          <a:prstGeom prst="rect">
            <a:avLst/>
          </a:prstGeom>
        </p:spPr>
      </p:pic>
    </p:spTree>
    <p:extLst>
      <p:ext uri="{BB962C8B-B14F-4D97-AF65-F5344CB8AC3E}">
        <p14:creationId xmlns:p14="http://schemas.microsoft.com/office/powerpoint/2010/main" val="184510748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5CDD267-B300-4CAF-BD3F-0FC17F8A86FB}"/>
              </a:ext>
            </a:extLst>
          </p:cNvPr>
          <p:cNvSpPr>
            <a:spLocks noGrp="1"/>
          </p:cNvSpPr>
          <p:nvPr>
            <p:ph type="body" sz="quarter" idx="14"/>
          </p:nvPr>
        </p:nvSpPr>
        <p:spPr>
          <a:xfrm>
            <a:off x="542531" y="1071950"/>
            <a:ext cx="9107055" cy="837214"/>
          </a:xfrm>
        </p:spPr>
        <p:txBody>
          <a:bodyPr/>
          <a:lstStyle/>
          <a:p>
            <a:r>
              <a:rPr lang="en-US" dirty="0">
                <a:solidFill>
                  <a:schemeClr val="tx2"/>
                </a:solidFill>
              </a:rPr>
              <a:t>Who should fill out the tool?</a:t>
            </a:r>
          </a:p>
        </p:txBody>
      </p:sp>
      <p:sp>
        <p:nvSpPr>
          <p:cNvPr id="10" name="Rectangle 2">
            <a:extLst>
              <a:ext uri="{FF2B5EF4-FFF2-40B4-BE49-F238E27FC236}">
                <a16:creationId xmlns:a16="http://schemas.microsoft.com/office/drawing/2014/main" id="{D34023DF-EDEB-473A-8B6D-3E31FAF9B771}"/>
              </a:ext>
            </a:extLst>
          </p:cNvPr>
          <p:cNvSpPr>
            <a:spLocks noChangeArrowheads="1"/>
          </p:cNvSpPr>
          <p:nvPr/>
        </p:nvSpPr>
        <p:spPr bwMode="auto">
          <a:xfrm flipV="1">
            <a:off x="2877240" y="-6184535"/>
            <a:ext cx="16928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11" name="Rectangle 4">
            <a:extLst>
              <a:ext uri="{FF2B5EF4-FFF2-40B4-BE49-F238E27FC236}">
                <a16:creationId xmlns:a16="http://schemas.microsoft.com/office/drawing/2014/main" id="{FF41438E-E65C-422A-982F-956DC1682AE2}"/>
              </a:ext>
            </a:extLst>
          </p:cNvPr>
          <p:cNvSpPr>
            <a:spLocks noChangeArrowheads="1"/>
          </p:cNvSpPr>
          <p:nvPr/>
        </p:nvSpPr>
        <p:spPr bwMode="auto">
          <a:xfrm flipV="1">
            <a:off x="3226758" y="-9326788"/>
            <a:ext cx="6949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9" name="Rectangle 8">
            <a:extLst>
              <a:ext uri="{FF2B5EF4-FFF2-40B4-BE49-F238E27FC236}">
                <a16:creationId xmlns:a16="http://schemas.microsoft.com/office/drawing/2014/main" id="{6A70DBD0-1EA6-4C56-B828-D8D239C8F28F}"/>
              </a:ext>
            </a:extLst>
          </p:cNvPr>
          <p:cNvSpPr/>
          <p:nvPr/>
        </p:nvSpPr>
        <p:spPr>
          <a:xfrm>
            <a:off x="9588501" y="0"/>
            <a:ext cx="2608752" cy="1119044"/>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Graphical user interface, application&#10;&#10;Description automatically generated">
            <a:extLst>
              <a:ext uri="{FF2B5EF4-FFF2-40B4-BE49-F238E27FC236}">
                <a16:creationId xmlns:a16="http://schemas.microsoft.com/office/drawing/2014/main" id="{22B589AF-8CDA-463F-8BB8-D443BA920B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6616" y="78666"/>
            <a:ext cx="2488803" cy="961712"/>
          </a:xfrm>
          <a:prstGeom prst="rect">
            <a:avLst/>
          </a:prstGeom>
        </p:spPr>
      </p:pic>
      <p:graphicFrame>
        <p:nvGraphicFramePr>
          <p:cNvPr id="8" name="Table 7">
            <a:extLst>
              <a:ext uri="{FF2B5EF4-FFF2-40B4-BE49-F238E27FC236}">
                <a16:creationId xmlns:a16="http://schemas.microsoft.com/office/drawing/2014/main" id="{37D65221-7561-4FBB-B0C0-A234D6C7ED72}"/>
              </a:ext>
            </a:extLst>
          </p:cNvPr>
          <p:cNvGraphicFramePr>
            <a:graphicFrameLocks noGrp="1"/>
          </p:cNvGraphicFramePr>
          <p:nvPr>
            <p:extLst>
              <p:ext uri="{D42A27DB-BD31-4B8C-83A1-F6EECF244321}">
                <p14:modId xmlns:p14="http://schemas.microsoft.com/office/powerpoint/2010/main" val="2536509305"/>
              </p:ext>
            </p:extLst>
          </p:nvPr>
        </p:nvGraphicFramePr>
        <p:xfrm>
          <a:off x="542531" y="1889531"/>
          <a:ext cx="11106938" cy="4356228"/>
        </p:xfrm>
        <a:graphic>
          <a:graphicData uri="http://schemas.openxmlformats.org/drawingml/2006/table">
            <a:tbl>
              <a:tblPr firstRow="1" bandRow="1">
                <a:tableStyleId>{21E4AEA4-8DFA-4A89-87EB-49C32662AFE0}</a:tableStyleId>
              </a:tblPr>
              <a:tblGrid>
                <a:gridCol w="1254011">
                  <a:extLst>
                    <a:ext uri="{9D8B030D-6E8A-4147-A177-3AD203B41FA5}">
                      <a16:colId xmlns:a16="http://schemas.microsoft.com/office/drawing/2014/main" val="20000"/>
                    </a:ext>
                  </a:extLst>
                </a:gridCol>
                <a:gridCol w="3762027">
                  <a:extLst>
                    <a:ext uri="{9D8B030D-6E8A-4147-A177-3AD203B41FA5}">
                      <a16:colId xmlns:a16="http://schemas.microsoft.com/office/drawing/2014/main" val="20001"/>
                    </a:ext>
                  </a:extLst>
                </a:gridCol>
                <a:gridCol w="6090900">
                  <a:extLst>
                    <a:ext uri="{9D8B030D-6E8A-4147-A177-3AD203B41FA5}">
                      <a16:colId xmlns:a16="http://schemas.microsoft.com/office/drawing/2014/main" val="20002"/>
                    </a:ext>
                  </a:extLst>
                </a:gridCol>
              </a:tblGrid>
              <a:tr h="533400">
                <a:tc>
                  <a:txBody>
                    <a:bodyPr/>
                    <a:lstStyle/>
                    <a:p>
                      <a:pPr algn="ctr"/>
                      <a:r>
                        <a:rPr lang="en-US" sz="1900">
                          <a:latin typeface="Arial" panose="020B0604020202020204" pitchFamily="34" charset="0"/>
                        </a:rPr>
                        <a:t>OBAT</a:t>
                      </a:r>
                      <a:endParaRPr lang="en-US" sz="1900" b="1">
                        <a:solidFill>
                          <a:schemeClr val="tx1"/>
                        </a:solidFill>
                        <a:latin typeface="Arial" panose="020B0604020202020204" pitchFamily="34" charset="0"/>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008C84"/>
                    </a:solidFill>
                  </a:tcPr>
                </a:tc>
                <a:tc>
                  <a:txBody>
                    <a:bodyPr/>
                    <a:lstStyle/>
                    <a:p>
                      <a:pPr algn="ctr"/>
                      <a:r>
                        <a:rPr lang="en-US" sz="1900">
                          <a:latin typeface="Arial" panose="020B0604020202020204" pitchFamily="34" charset="0"/>
                        </a:rPr>
                        <a:t>Who?</a:t>
                      </a:r>
                      <a:endParaRPr lang="en-US" sz="1900" b="1">
                        <a:solidFill>
                          <a:schemeClr val="tx1"/>
                        </a:solidFill>
                        <a:latin typeface="Arial" panose="020B0604020202020204" pitchFamily="34" charset="0"/>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008C84"/>
                    </a:solidFill>
                  </a:tcPr>
                </a:tc>
                <a:tc>
                  <a:txBody>
                    <a:bodyPr/>
                    <a:lstStyle/>
                    <a:p>
                      <a:pPr algn="ctr"/>
                      <a:r>
                        <a:rPr lang="en-US" sz="1900">
                          <a:latin typeface="Arial" panose="020B0604020202020204" pitchFamily="34" charset="0"/>
                        </a:rPr>
                        <a:t>What? (sections)</a:t>
                      </a:r>
                      <a:endParaRPr lang="en-US" sz="1900" b="1">
                        <a:solidFill>
                          <a:schemeClr val="tx1"/>
                        </a:solidFill>
                        <a:latin typeface="Arial" panose="020B0604020202020204" pitchFamily="34" charset="0"/>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008C84"/>
                    </a:solidFill>
                  </a:tcPr>
                </a:tc>
                <a:extLst>
                  <a:ext uri="{0D108BD9-81ED-4DB2-BD59-A6C34878D82A}">
                    <a16:rowId xmlns:a16="http://schemas.microsoft.com/office/drawing/2014/main" val="10000"/>
                  </a:ext>
                </a:extLst>
              </a:tr>
              <a:tr h="1346715">
                <a:tc>
                  <a:txBody>
                    <a:bodyPr/>
                    <a:lstStyle/>
                    <a:p>
                      <a:pPr algn="ctr"/>
                      <a:r>
                        <a:rPr lang="en-US" sz="1900">
                          <a:latin typeface="Arial" panose="020B0604020202020204" pitchFamily="34" charset="0"/>
                        </a:rPr>
                        <a:t>Part 1</a:t>
                      </a:r>
                      <a:endParaRPr lang="en-US" sz="1900" b="1">
                        <a:solidFill>
                          <a:schemeClr val="tx1"/>
                        </a:solidFill>
                        <a:latin typeface="Arial" panose="020B0604020202020204" pitchFamily="34" charset="0"/>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69BC9E">
                        <a:alpha val="40000"/>
                      </a:srgbClr>
                    </a:solidFill>
                  </a:tcPr>
                </a:tc>
                <a:tc>
                  <a:txBody>
                    <a:bodyPr/>
                    <a:lstStyle/>
                    <a:p>
                      <a:r>
                        <a:rPr lang="en-US" sz="1900">
                          <a:latin typeface="Arial" panose="020B0604020202020204" pitchFamily="34" charset="0"/>
                        </a:rPr>
                        <a:t>Staff and management</a:t>
                      </a:r>
                      <a:r>
                        <a:rPr lang="en-US" sz="1900" baseline="0">
                          <a:latin typeface="Arial" panose="020B0604020202020204" pitchFamily="34" charset="0"/>
                        </a:rPr>
                        <a:t> at all levels</a:t>
                      </a:r>
                      <a:endParaRPr lang="en-US" sz="1900" b="0">
                        <a:solidFill>
                          <a:schemeClr val="tx1"/>
                        </a:solidFill>
                        <a:latin typeface="Arial" panose="020B0604020202020204" pitchFamily="34" charset="0"/>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69BC9E">
                        <a:alpha val="40000"/>
                      </a:srgbClr>
                    </a:solidFill>
                  </a:tcPr>
                </a:tc>
                <a:tc>
                  <a:txBody>
                    <a:bodyPr/>
                    <a:lstStyle/>
                    <a:p>
                      <a:pPr marL="342900" indent="-342900">
                        <a:buFont typeface="Arial" panose="020B0604020202020204" pitchFamily="34" charset="0"/>
                        <a:buChar char="•"/>
                      </a:pPr>
                      <a:r>
                        <a:rPr lang="en-US" sz="1900">
                          <a:latin typeface="Arial" panose="020B0604020202020204" pitchFamily="34" charset="0"/>
                        </a:rPr>
                        <a:t>Respondent background</a:t>
                      </a:r>
                    </a:p>
                    <a:p>
                      <a:pPr marL="342900" indent="-342900">
                        <a:buFont typeface="Arial" panose="020B0604020202020204" pitchFamily="34" charset="0"/>
                        <a:buChar char="•"/>
                      </a:pPr>
                      <a:r>
                        <a:rPr lang="en-US" sz="1900">
                          <a:latin typeface="Arial" panose="020B0604020202020204" pitchFamily="34" charset="0"/>
                        </a:rPr>
                        <a:t>Promotion of a</a:t>
                      </a:r>
                      <a:r>
                        <a:rPr lang="en-US" sz="1900" baseline="0">
                          <a:latin typeface="Arial" panose="020B0604020202020204" pitchFamily="34" charset="0"/>
                        </a:rPr>
                        <a:t> culture of</a:t>
                      </a:r>
                      <a:r>
                        <a:rPr lang="en-US" sz="1900">
                          <a:latin typeface="Arial" panose="020B0604020202020204" pitchFamily="34" charset="0"/>
                        </a:rPr>
                        <a:t> information</a:t>
                      </a:r>
                    </a:p>
                    <a:p>
                      <a:pPr marL="342900" indent="-342900">
                        <a:buFont typeface="Arial" panose="020B0604020202020204" pitchFamily="34" charset="0"/>
                        <a:buChar char="•"/>
                      </a:pPr>
                      <a:r>
                        <a:rPr lang="en-US" sz="1900">
                          <a:latin typeface="Arial" panose="020B0604020202020204" pitchFamily="34" charset="0"/>
                        </a:rPr>
                        <a:t>RHIS knowledge</a:t>
                      </a:r>
                    </a:p>
                    <a:p>
                      <a:pPr marL="342900" indent="-342900">
                        <a:buFont typeface="Arial" panose="020B0604020202020204" pitchFamily="34" charset="0"/>
                        <a:buChar char="•"/>
                      </a:pPr>
                      <a:r>
                        <a:rPr lang="en-US" sz="1900">
                          <a:latin typeface="Arial" panose="020B0604020202020204" pitchFamily="34" charset="0"/>
                        </a:rPr>
                        <a:t>Perception of competence</a:t>
                      </a:r>
                      <a:r>
                        <a:rPr lang="en-US" sz="1900" baseline="0">
                          <a:latin typeface="Arial" panose="020B0604020202020204" pitchFamily="34" charset="0"/>
                        </a:rPr>
                        <a:t> to perform RHIS tasks</a:t>
                      </a:r>
                      <a:endParaRPr lang="en-US" sz="1900" b="0">
                        <a:solidFill>
                          <a:schemeClr val="tx1"/>
                        </a:solidFill>
                        <a:latin typeface="Arial" panose="020B0604020202020204" pitchFamily="34" charset="0"/>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69BC9E">
                        <a:alpha val="40000"/>
                      </a:srgbClr>
                    </a:solidFill>
                  </a:tcPr>
                </a:tc>
                <a:extLst>
                  <a:ext uri="{0D108BD9-81ED-4DB2-BD59-A6C34878D82A}">
                    <a16:rowId xmlns:a16="http://schemas.microsoft.com/office/drawing/2014/main" val="10001"/>
                  </a:ext>
                </a:extLst>
              </a:tr>
              <a:tr h="825371">
                <a:tc>
                  <a:txBody>
                    <a:bodyPr/>
                    <a:lstStyle/>
                    <a:p>
                      <a:pPr algn="ctr"/>
                      <a:r>
                        <a:rPr lang="en-US" sz="1900">
                          <a:latin typeface="Arial" panose="020B0604020202020204" pitchFamily="34" charset="0"/>
                        </a:rPr>
                        <a:t>Part 2</a:t>
                      </a:r>
                      <a:endParaRPr lang="en-US" sz="1900" b="1">
                        <a:solidFill>
                          <a:schemeClr val="tx1"/>
                        </a:solidFill>
                        <a:latin typeface="Arial" panose="020B0604020202020204" pitchFamily="34" charset="0"/>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69BC9E">
                        <a:alpha val="20000"/>
                      </a:srgbClr>
                    </a:solidFill>
                  </a:tcPr>
                </a:tc>
                <a:tc>
                  <a:txBody>
                    <a:bodyPr/>
                    <a:lstStyle/>
                    <a:p>
                      <a:r>
                        <a:rPr lang="en-US" sz="1900">
                          <a:latin typeface="Arial" panose="020B0604020202020204" pitchFamily="34" charset="0"/>
                        </a:rPr>
                        <a:t>Staff and</a:t>
                      </a:r>
                      <a:r>
                        <a:rPr lang="en-US" sz="1900" baseline="0">
                          <a:latin typeface="Arial" panose="020B0604020202020204" pitchFamily="34" charset="0"/>
                        </a:rPr>
                        <a:t> management at district and higher levels</a:t>
                      </a:r>
                      <a:endParaRPr lang="en-US" sz="1900" b="0">
                        <a:solidFill>
                          <a:schemeClr val="tx1"/>
                        </a:solidFill>
                        <a:latin typeface="Arial" panose="020B0604020202020204" pitchFamily="34" charset="0"/>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69BC9E">
                        <a:alpha val="20000"/>
                      </a:srgbClr>
                    </a:solidFill>
                  </a:tcPr>
                </a:tc>
                <a:tc>
                  <a:txBody>
                    <a:bodyPr/>
                    <a:lstStyle/>
                    <a:p>
                      <a:pPr marL="0" marR="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en-US" sz="1900">
                          <a:latin typeface="Arial" panose="020B0604020202020204" pitchFamily="34" charset="0"/>
                        </a:rPr>
                        <a:t>Competence</a:t>
                      </a:r>
                      <a:r>
                        <a:rPr lang="en-US" sz="1900" baseline="0">
                          <a:latin typeface="Arial" panose="020B0604020202020204" pitchFamily="34" charset="0"/>
                        </a:rPr>
                        <a:t> to perform RHIS tasks</a:t>
                      </a:r>
                      <a:endParaRPr lang="en-US" sz="1900">
                        <a:latin typeface="Arial" panose="020B0604020202020204" pitchFamily="34" charset="0"/>
                      </a:endParaRPr>
                    </a:p>
                    <a:p>
                      <a:pPr marL="0" indent="0">
                        <a:buFont typeface="Arial" panose="020B0604020202020204" pitchFamily="34" charset="0"/>
                        <a:buNone/>
                      </a:pPr>
                      <a:endParaRPr lang="en-US" sz="1900" b="0">
                        <a:solidFill>
                          <a:schemeClr val="tx1"/>
                        </a:solidFill>
                        <a:latin typeface="Arial" panose="020B0604020202020204" pitchFamily="34" charset="0"/>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69BC9E">
                        <a:alpha val="20000"/>
                      </a:srgbClr>
                    </a:solidFill>
                  </a:tcPr>
                </a:tc>
                <a:extLst>
                  <a:ext uri="{0D108BD9-81ED-4DB2-BD59-A6C34878D82A}">
                    <a16:rowId xmlns:a16="http://schemas.microsoft.com/office/drawing/2014/main" val="10002"/>
                  </a:ext>
                </a:extLst>
              </a:tr>
              <a:tr h="825371">
                <a:tc>
                  <a:txBody>
                    <a:bodyPr/>
                    <a:lstStyle/>
                    <a:p>
                      <a:pPr algn="ctr"/>
                      <a:r>
                        <a:rPr lang="en-US" sz="1900">
                          <a:latin typeface="Arial" panose="020B0604020202020204" pitchFamily="34" charset="0"/>
                        </a:rPr>
                        <a:t>Part 3 </a:t>
                      </a:r>
                      <a:endParaRPr lang="en-US" sz="1900" b="1">
                        <a:solidFill>
                          <a:schemeClr val="tx1"/>
                        </a:solidFill>
                        <a:latin typeface="Arial" panose="020B0604020202020204" pitchFamily="34" charset="0"/>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69BC9E">
                        <a:alpha val="40000"/>
                      </a:srgbClr>
                    </a:solidFill>
                  </a:tcPr>
                </a:tc>
                <a:tc>
                  <a:txBody>
                    <a:bodyPr/>
                    <a:lstStyle/>
                    <a:p>
                      <a:r>
                        <a:rPr lang="en-US" sz="1900">
                          <a:latin typeface="Arial" panose="020B0604020202020204" pitchFamily="34" charset="0"/>
                        </a:rPr>
                        <a:t>Health facility in charge</a:t>
                      </a:r>
                      <a:endParaRPr lang="en-US" sz="1900" b="0">
                        <a:solidFill>
                          <a:schemeClr val="tx1"/>
                        </a:solidFill>
                        <a:latin typeface="Arial" panose="020B0604020202020204" pitchFamily="34" charset="0"/>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69BC9E">
                        <a:alpha val="40000"/>
                      </a:srgbClr>
                    </a:solidFill>
                  </a:tcPr>
                </a:tc>
                <a:tc>
                  <a:txBody>
                    <a:bodyPr/>
                    <a:lstStyle/>
                    <a:p>
                      <a:pPr marL="0" marR="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en-US" sz="1900">
                          <a:latin typeface="Arial" panose="020B0604020202020204" pitchFamily="34" charset="0"/>
                        </a:rPr>
                        <a:t>Competence</a:t>
                      </a:r>
                      <a:r>
                        <a:rPr lang="en-US" sz="1900" baseline="0">
                          <a:latin typeface="Arial" panose="020B0604020202020204" pitchFamily="34" charset="0"/>
                        </a:rPr>
                        <a:t> to perform RHIS tasks</a:t>
                      </a:r>
                      <a:endParaRPr lang="en-US" sz="1900">
                        <a:latin typeface="Arial" panose="020B0604020202020204" pitchFamily="34" charset="0"/>
                      </a:endParaRPr>
                    </a:p>
                    <a:p>
                      <a:pPr marL="0" indent="0">
                        <a:buFont typeface="Arial" panose="020B0604020202020204" pitchFamily="34" charset="0"/>
                        <a:buNone/>
                      </a:pPr>
                      <a:endParaRPr lang="en-US" sz="1900" b="0">
                        <a:solidFill>
                          <a:schemeClr val="tx1"/>
                        </a:solidFill>
                        <a:latin typeface="Arial" panose="020B0604020202020204" pitchFamily="34" charset="0"/>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69BC9E">
                        <a:alpha val="40000"/>
                      </a:srgbClr>
                    </a:solidFill>
                  </a:tcPr>
                </a:tc>
                <a:extLst>
                  <a:ext uri="{0D108BD9-81ED-4DB2-BD59-A6C34878D82A}">
                    <a16:rowId xmlns:a16="http://schemas.microsoft.com/office/drawing/2014/main" val="10003"/>
                  </a:ext>
                </a:extLst>
              </a:tr>
              <a:tr h="825371">
                <a:tc>
                  <a:txBody>
                    <a:bodyPr/>
                    <a:lstStyle/>
                    <a:p>
                      <a:pPr algn="ctr"/>
                      <a:r>
                        <a:rPr lang="en-US" sz="1900">
                          <a:latin typeface="Arial" panose="020B0604020202020204" pitchFamily="34" charset="0"/>
                        </a:rPr>
                        <a:t>Part 4</a:t>
                      </a:r>
                      <a:endParaRPr lang="en-US" sz="1900" b="1">
                        <a:solidFill>
                          <a:schemeClr val="tx1"/>
                        </a:solidFill>
                        <a:latin typeface="Arial" panose="020B0604020202020204" pitchFamily="34" charset="0"/>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69BC9E">
                        <a:alpha val="20000"/>
                      </a:srgbClr>
                    </a:solidFill>
                  </a:tcPr>
                </a:tc>
                <a:tc>
                  <a:txBody>
                    <a:bodyPr/>
                    <a:lstStyle/>
                    <a:p>
                      <a:r>
                        <a:rPr lang="en-US" sz="1900">
                          <a:latin typeface="Arial" panose="020B0604020202020204" pitchFamily="34" charset="0"/>
                        </a:rPr>
                        <a:t>Data management staff</a:t>
                      </a:r>
                      <a:r>
                        <a:rPr lang="en-US" sz="1900" baseline="0">
                          <a:latin typeface="Arial" panose="020B0604020202020204" pitchFamily="34" charset="0"/>
                        </a:rPr>
                        <a:t> in the health facility</a:t>
                      </a:r>
                      <a:endParaRPr lang="en-US" sz="1900" b="0">
                        <a:solidFill>
                          <a:schemeClr val="tx1"/>
                        </a:solidFill>
                        <a:latin typeface="Arial" panose="020B0604020202020204" pitchFamily="34" charset="0"/>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69BC9E">
                        <a:alpha val="20000"/>
                      </a:srgbClr>
                    </a:solidFill>
                  </a:tcPr>
                </a:tc>
                <a:tc>
                  <a:txBody>
                    <a:bodyPr/>
                    <a:lstStyle/>
                    <a:p>
                      <a:pPr marL="0" marR="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en-US" sz="1900" dirty="0">
                          <a:latin typeface="Arial" panose="020B0604020202020204" pitchFamily="34" charset="0"/>
                        </a:rPr>
                        <a:t>Competence</a:t>
                      </a:r>
                      <a:r>
                        <a:rPr lang="en-US" sz="1900" baseline="0" dirty="0">
                          <a:latin typeface="Arial" panose="020B0604020202020204" pitchFamily="34" charset="0"/>
                        </a:rPr>
                        <a:t> to perform RHIS tasks</a:t>
                      </a:r>
                      <a:endParaRPr lang="en-US" sz="1900" dirty="0">
                        <a:latin typeface="Arial" panose="020B0604020202020204" pitchFamily="34" charset="0"/>
                      </a:endParaRPr>
                    </a:p>
                    <a:p>
                      <a:pPr marL="0" indent="0">
                        <a:buFont typeface="Arial" panose="020B0604020202020204" pitchFamily="34" charset="0"/>
                        <a:buNone/>
                      </a:pPr>
                      <a:endParaRPr lang="en-US" sz="1900" b="0" dirty="0">
                        <a:solidFill>
                          <a:schemeClr val="tx1"/>
                        </a:solidFill>
                        <a:latin typeface="Arial" panose="020B0604020202020204" pitchFamily="34" charset="0"/>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69BC9E">
                        <a:alpha val="20000"/>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992046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5CDD267-B300-4CAF-BD3F-0FC17F8A86FB}"/>
              </a:ext>
            </a:extLst>
          </p:cNvPr>
          <p:cNvSpPr>
            <a:spLocks noGrp="1"/>
          </p:cNvSpPr>
          <p:nvPr>
            <p:ph type="body" sz="quarter" idx="14"/>
          </p:nvPr>
        </p:nvSpPr>
        <p:spPr>
          <a:xfrm>
            <a:off x="559561" y="1119044"/>
            <a:ext cx="9107055" cy="837214"/>
          </a:xfrm>
        </p:spPr>
        <p:txBody>
          <a:bodyPr/>
          <a:lstStyle/>
          <a:p>
            <a:r>
              <a:rPr lang="en-US">
                <a:solidFill>
                  <a:schemeClr val="tx2"/>
                </a:solidFill>
              </a:rPr>
              <a:t>Individual behavior</a:t>
            </a:r>
          </a:p>
        </p:txBody>
      </p:sp>
      <p:sp>
        <p:nvSpPr>
          <p:cNvPr id="10" name="Rectangle 2">
            <a:extLst>
              <a:ext uri="{FF2B5EF4-FFF2-40B4-BE49-F238E27FC236}">
                <a16:creationId xmlns:a16="http://schemas.microsoft.com/office/drawing/2014/main" id="{D34023DF-EDEB-473A-8B6D-3E31FAF9B771}"/>
              </a:ext>
            </a:extLst>
          </p:cNvPr>
          <p:cNvSpPr>
            <a:spLocks noChangeArrowheads="1"/>
          </p:cNvSpPr>
          <p:nvPr/>
        </p:nvSpPr>
        <p:spPr bwMode="auto">
          <a:xfrm flipV="1">
            <a:off x="2877240" y="-6184535"/>
            <a:ext cx="16928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11" name="Rectangle 4">
            <a:extLst>
              <a:ext uri="{FF2B5EF4-FFF2-40B4-BE49-F238E27FC236}">
                <a16:creationId xmlns:a16="http://schemas.microsoft.com/office/drawing/2014/main" id="{FF41438E-E65C-422A-982F-956DC1682AE2}"/>
              </a:ext>
            </a:extLst>
          </p:cNvPr>
          <p:cNvSpPr>
            <a:spLocks noChangeArrowheads="1"/>
          </p:cNvSpPr>
          <p:nvPr/>
        </p:nvSpPr>
        <p:spPr bwMode="auto">
          <a:xfrm flipV="1">
            <a:off x="3226758" y="-9326788"/>
            <a:ext cx="6949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9" name="Rectangle 8">
            <a:extLst>
              <a:ext uri="{FF2B5EF4-FFF2-40B4-BE49-F238E27FC236}">
                <a16:creationId xmlns:a16="http://schemas.microsoft.com/office/drawing/2014/main" id="{6A70DBD0-1EA6-4C56-B828-D8D239C8F28F}"/>
              </a:ext>
            </a:extLst>
          </p:cNvPr>
          <p:cNvSpPr/>
          <p:nvPr/>
        </p:nvSpPr>
        <p:spPr>
          <a:xfrm>
            <a:off x="9588501" y="0"/>
            <a:ext cx="2608752" cy="1119044"/>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Graphical user interface, application&#10;&#10;Description automatically generated">
            <a:extLst>
              <a:ext uri="{FF2B5EF4-FFF2-40B4-BE49-F238E27FC236}">
                <a16:creationId xmlns:a16="http://schemas.microsoft.com/office/drawing/2014/main" id="{22B589AF-8CDA-463F-8BB8-D443BA920B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6616" y="78666"/>
            <a:ext cx="2488803" cy="961712"/>
          </a:xfrm>
          <a:prstGeom prst="rect">
            <a:avLst/>
          </a:prstGeom>
        </p:spPr>
      </p:pic>
      <p:sp>
        <p:nvSpPr>
          <p:cNvPr id="12" name="Text Placeholder 3">
            <a:extLst>
              <a:ext uri="{FF2B5EF4-FFF2-40B4-BE49-F238E27FC236}">
                <a16:creationId xmlns:a16="http://schemas.microsoft.com/office/drawing/2014/main" id="{C8265974-5F80-4B0D-83B8-003E8EC8FE63}"/>
              </a:ext>
            </a:extLst>
          </p:cNvPr>
          <p:cNvSpPr txBox="1">
            <a:spLocks/>
          </p:cNvSpPr>
          <p:nvPr/>
        </p:nvSpPr>
        <p:spPr>
          <a:xfrm>
            <a:off x="559561" y="1933684"/>
            <a:ext cx="10870019" cy="38052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200" b="1" dirty="0">
                <a:solidFill>
                  <a:schemeClr val="accent2"/>
                </a:solidFill>
                <a:latin typeface="Arial" panose="020B0604020202020204" pitchFamily="34" charset="0"/>
                <a:cs typeface="Arial" panose="020B0604020202020204" pitchFamily="34" charset="0"/>
              </a:rPr>
              <a:t>Behavioral assessment:</a:t>
            </a:r>
          </a:p>
          <a:p>
            <a:pPr marR="58577" lvl="1" indent="-457200">
              <a:lnSpc>
                <a:spcPct val="95825"/>
              </a:lnSpc>
              <a:spcBef>
                <a:spcPts val="1200"/>
              </a:spcBef>
            </a:pPr>
            <a:r>
              <a:rPr lang="en-US" sz="2800" b="1" dirty="0">
                <a:latin typeface="Arial" panose="020B0604020202020204" pitchFamily="34" charset="0"/>
                <a:cs typeface="Arial" panose="020B0604020202020204" pitchFamily="34" charset="0"/>
              </a:rPr>
              <a:t>Confidence</a:t>
            </a:r>
            <a:r>
              <a:rPr lang="en-US" sz="2800" dirty="0">
                <a:latin typeface="Arial" panose="020B0604020202020204" pitchFamily="34" charset="0"/>
                <a:cs typeface="Arial" panose="020B0604020202020204" pitchFamily="34" charset="0"/>
              </a:rPr>
              <a:t> level for carrying out RHIS tasks</a:t>
            </a:r>
          </a:p>
          <a:p>
            <a:pPr marR="58577" lvl="1" indent="-457200">
              <a:lnSpc>
                <a:spcPct val="95825"/>
              </a:lnSpc>
              <a:spcBef>
                <a:spcPts val="1200"/>
              </a:spcBef>
            </a:pPr>
            <a:r>
              <a:rPr lang="en-US" sz="2800" b="1" dirty="0">
                <a:latin typeface="Arial" panose="020B0604020202020204" pitchFamily="34" charset="0"/>
                <a:cs typeface="Arial" panose="020B0604020202020204" pitchFamily="34" charset="0"/>
              </a:rPr>
              <a:t>Knowledge</a:t>
            </a:r>
            <a:r>
              <a:rPr lang="en-US" sz="2800" dirty="0">
                <a:latin typeface="Arial" panose="020B0604020202020204" pitchFamily="34" charset="0"/>
                <a:cs typeface="Arial" panose="020B0604020202020204" pitchFamily="34" charset="0"/>
              </a:rPr>
              <a:t> of the rationale for the RHIS and methods for data quality checks</a:t>
            </a:r>
          </a:p>
          <a:p>
            <a:pPr marR="58577" lvl="1" indent="-457200">
              <a:lnSpc>
                <a:spcPct val="95825"/>
              </a:lnSpc>
              <a:spcBef>
                <a:spcPts val="1200"/>
              </a:spcBef>
            </a:pPr>
            <a:r>
              <a:rPr lang="en-US" sz="2800" b="1" dirty="0">
                <a:latin typeface="Arial" panose="020B0604020202020204" pitchFamily="34" charset="0"/>
                <a:cs typeface="Arial" panose="020B0604020202020204" pitchFamily="34" charset="0"/>
              </a:rPr>
              <a:t>Skills</a:t>
            </a:r>
            <a:r>
              <a:rPr lang="en-US" sz="2800" dirty="0">
                <a:latin typeface="Arial" panose="020B0604020202020204" pitchFamily="34" charset="0"/>
                <a:cs typeface="Arial" panose="020B0604020202020204" pitchFamily="34" charset="0"/>
              </a:rPr>
              <a:t> in data quality assurance, data analysis, interpretation, problem-solving, and use</a:t>
            </a:r>
          </a:p>
          <a:p>
            <a:pPr marR="58577" lvl="1" indent="-457200">
              <a:lnSpc>
                <a:spcPct val="95825"/>
              </a:lnSpc>
              <a:spcBef>
                <a:spcPts val="1200"/>
              </a:spcBef>
            </a:pPr>
            <a:r>
              <a:rPr lang="en-US" sz="2800" b="1" dirty="0">
                <a:latin typeface="Arial" panose="020B0604020202020204" pitchFamily="34" charset="0"/>
                <a:cs typeface="Arial" panose="020B0604020202020204" pitchFamily="34" charset="0"/>
              </a:rPr>
              <a:t>Motivation</a:t>
            </a:r>
            <a:r>
              <a:rPr lang="en-US" sz="2800" dirty="0">
                <a:latin typeface="Arial" panose="020B0604020202020204" pitchFamily="34" charset="0"/>
                <a:cs typeface="Arial" panose="020B0604020202020204" pitchFamily="34" charset="0"/>
              </a:rPr>
              <a:t> to perform RHIS tasks</a:t>
            </a:r>
          </a:p>
          <a:p>
            <a:endParaRPr lang="en-US" dirty="0"/>
          </a:p>
        </p:txBody>
      </p:sp>
    </p:spTree>
    <p:extLst>
      <p:ext uri="{BB962C8B-B14F-4D97-AF65-F5344CB8AC3E}">
        <p14:creationId xmlns:p14="http://schemas.microsoft.com/office/powerpoint/2010/main" val="157351812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5CDD267-B300-4CAF-BD3F-0FC17F8A86FB}"/>
              </a:ext>
            </a:extLst>
          </p:cNvPr>
          <p:cNvSpPr>
            <a:spLocks noGrp="1"/>
          </p:cNvSpPr>
          <p:nvPr>
            <p:ph type="body" sz="quarter" idx="14"/>
          </p:nvPr>
        </p:nvSpPr>
        <p:spPr>
          <a:xfrm>
            <a:off x="542531" y="849153"/>
            <a:ext cx="9107055" cy="837214"/>
          </a:xfrm>
        </p:spPr>
        <p:txBody>
          <a:bodyPr/>
          <a:lstStyle/>
          <a:p>
            <a:r>
              <a:rPr lang="en-GB">
                <a:solidFill>
                  <a:schemeClr val="tx2"/>
                </a:solidFill>
              </a:rPr>
              <a:t>Example from EN-MINI-PRISM Tool 6 </a:t>
            </a:r>
          </a:p>
        </p:txBody>
      </p:sp>
      <p:sp>
        <p:nvSpPr>
          <p:cNvPr id="10" name="Rectangle 2">
            <a:extLst>
              <a:ext uri="{FF2B5EF4-FFF2-40B4-BE49-F238E27FC236}">
                <a16:creationId xmlns:a16="http://schemas.microsoft.com/office/drawing/2014/main" id="{D34023DF-EDEB-473A-8B6D-3E31FAF9B771}"/>
              </a:ext>
            </a:extLst>
          </p:cNvPr>
          <p:cNvSpPr>
            <a:spLocks noChangeArrowheads="1"/>
          </p:cNvSpPr>
          <p:nvPr/>
        </p:nvSpPr>
        <p:spPr bwMode="auto">
          <a:xfrm flipV="1">
            <a:off x="2877240" y="-6184535"/>
            <a:ext cx="16928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11" name="Rectangle 4">
            <a:extLst>
              <a:ext uri="{FF2B5EF4-FFF2-40B4-BE49-F238E27FC236}">
                <a16:creationId xmlns:a16="http://schemas.microsoft.com/office/drawing/2014/main" id="{FF41438E-E65C-422A-982F-956DC1682AE2}"/>
              </a:ext>
            </a:extLst>
          </p:cNvPr>
          <p:cNvSpPr>
            <a:spLocks noChangeArrowheads="1"/>
          </p:cNvSpPr>
          <p:nvPr/>
        </p:nvSpPr>
        <p:spPr bwMode="auto">
          <a:xfrm flipV="1">
            <a:off x="3226758" y="-9326788"/>
            <a:ext cx="6949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2" name="TextBox 1">
            <a:extLst>
              <a:ext uri="{FF2B5EF4-FFF2-40B4-BE49-F238E27FC236}">
                <a16:creationId xmlns:a16="http://schemas.microsoft.com/office/drawing/2014/main" id="{1CB2A0C4-9BCC-4C7D-A744-F8AF81AA23A9}"/>
              </a:ext>
            </a:extLst>
          </p:cNvPr>
          <p:cNvSpPr txBox="1"/>
          <p:nvPr/>
        </p:nvSpPr>
        <p:spPr>
          <a:xfrm>
            <a:off x="542531" y="1555294"/>
            <a:ext cx="10943617" cy="615553"/>
          </a:xfrm>
          <a:prstGeom prst="rect">
            <a:avLst/>
          </a:prstGeom>
          <a:noFill/>
        </p:spPr>
        <p:txBody>
          <a:bodyPr wrap="square" rtlCol="0">
            <a:spAutoFit/>
          </a:bodyPr>
          <a:lstStyle/>
          <a:p>
            <a:r>
              <a:rPr lang="en-US" b="1" spc="-5" dirty="0">
                <a:solidFill>
                  <a:srgbClr val="231F20"/>
                </a:solidFill>
                <a:effectLst/>
                <a:latin typeface="Arial" panose="020B0604020202020204" pitchFamily="34" charset="0"/>
                <a:ea typeface="Century Gothic" panose="020B0502020202020204" pitchFamily="34" charset="0"/>
              </a:rPr>
              <a:t>Neonatal mortality rates per 1000 livebirths, by birthweight categories</a:t>
            </a:r>
            <a:endParaRPr lang="en-US" b="1" spc="-5" dirty="0">
              <a:solidFill>
                <a:srgbClr val="231F20"/>
              </a:solidFill>
              <a:latin typeface="Arial" panose="020B0604020202020204" pitchFamily="34" charset="0"/>
              <a:ea typeface="Century Gothic" panose="020B0502020202020204" pitchFamily="34" charset="0"/>
            </a:endParaRPr>
          </a:p>
          <a:p>
            <a:r>
              <a:rPr lang="en-US" sz="1600" b="1" spc="-5" dirty="0" err="1">
                <a:solidFill>
                  <a:srgbClr val="231F20"/>
                </a:solidFill>
                <a:effectLst/>
                <a:latin typeface="Arial" panose="020B0604020202020204" pitchFamily="34" charset="0"/>
                <a:ea typeface="Century Gothic" panose="020B0502020202020204" pitchFamily="34" charset="0"/>
              </a:rPr>
              <a:t>Kateria</a:t>
            </a:r>
            <a:r>
              <a:rPr lang="en-US" sz="1600" b="1" spc="-5" dirty="0">
                <a:solidFill>
                  <a:srgbClr val="231F20"/>
                </a:solidFill>
                <a:effectLst/>
                <a:latin typeface="Arial" panose="020B0604020202020204" pitchFamily="34" charset="0"/>
                <a:ea typeface="Century Gothic" panose="020B0502020202020204" pitchFamily="34" charset="0"/>
              </a:rPr>
              <a:t> Hospital, Jan–Mar 2020</a:t>
            </a:r>
            <a:endParaRPr lang="en-GB" sz="1600" dirty="0"/>
          </a:p>
        </p:txBody>
      </p:sp>
      <p:pic>
        <p:nvPicPr>
          <p:cNvPr id="6" name="Picture 5">
            <a:extLst>
              <a:ext uri="{FF2B5EF4-FFF2-40B4-BE49-F238E27FC236}">
                <a16:creationId xmlns:a16="http://schemas.microsoft.com/office/drawing/2014/main" id="{CF53E5EF-9C15-43F8-AF3D-918FBABEBA89}"/>
              </a:ext>
            </a:extLst>
          </p:cNvPr>
          <p:cNvPicPr>
            <a:picLocks noChangeAspect="1"/>
          </p:cNvPicPr>
          <p:nvPr/>
        </p:nvPicPr>
        <p:blipFill>
          <a:blip r:embed="rId3"/>
          <a:stretch>
            <a:fillRect/>
          </a:stretch>
        </p:blipFill>
        <p:spPr>
          <a:xfrm>
            <a:off x="542531" y="2320735"/>
            <a:ext cx="7995541" cy="4347940"/>
          </a:xfrm>
          <a:prstGeom prst="rect">
            <a:avLst/>
          </a:prstGeom>
        </p:spPr>
      </p:pic>
      <p:pic>
        <p:nvPicPr>
          <p:cNvPr id="12" name="image200.png" descr="P9709C11T134#y1">
            <a:extLst>
              <a:ext uri="{FF2B5EF4-FFF2-40B4-BE49-F238E27FC236}">
                <a16:creationId xmlns:a16="http://schemas.microsoft.com/office/drawing/2014/main" id="{7A78D58B-2049-44E4-9C7A-2BE183CFBF70}"/>
              </a:ext>
            </a:extLst>
          </p:cNvPr>
          <p:cNvPicPr/>
          <p:nvPr/>
        </p:nvPicPr>
        <p:blipFill>
          <a:blip r:embed="rId4"/>
          <a:srcRect/>
          <a:stretch>
            <a:fillRect/>
          </a:stretch>
        </p:blipFill>
        <p:spPr>
          <a:xfrm>
            <a:off x="8778241" y="3872753"/>
            <a:ext cx="3105288" cy="2344101"/>
          </a:xfrm>
          <a:prstGeom prst="rect">
            <a:avLst/>
          </a:prstGeom>
          <a:ln/>
        </p:spPr>
      </p:pic>
      <p:sp>
        <p:nvSpPr>
          <p:cNvPr id="13" name="Rectangle 12">
            <a:extLst>
              <a:ext uri="{FF2B5EF4-FFF2-40B4-BE49-F238E27FC236}">
                <a16:creationId xmlns:a16="http://schemas.microsoft.com/office/drawing/2014/main" id="{8A75AA44-4DEC-449B-A5C6-55336548AD98}"/>
              </a:ext>
            </a:extLst>
          </p:cNvPr>
          <p:cNvSpPr/>
          <p:nvPr/>
        </p:nvSpPr>
        <p:spPr>
          <a:xfrm>
            <a:off x="9588501" y="0"/>
            <a:ext cx="2608752" cy="1119044"/>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Graphical user interface, application&#10;&#10;Description automatically generated">
            <a:extLst>
              <a:ext uri="{FF2B5EF4-FFF2-40B4-BE49-F238E27FC236}">
                <a16:creationId xmlns:a16="http://schemas.microsoft.com/office/drawing/2014/main" id="{50CEC0B2-CCFB-4416-BE95-461817DDC1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66616" y="78666"/>
            <a:ext cx="2488803" cy="961712"/>
          </a:xfrm>
          <a:prstGeom prst="rect">
            <a:avLst/>
          </a:prstGeom>
        </p:spPr>
      </p:pic>
    </p:spTree>
    <p:extLst>
      <p:ext uri="{BB962C8B-B14F-4D97-AF65-F5344CB8AC3E}">
        <p14:creationId xmlns:p14="http://schemas.microsoft.com/office/powerpoint/2010/main" val="335741911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5CDD267-B300-4CAF-BD3F-0FC17F8A86FB}"/>
              </a:ext>
            </a:extLst>
          </p:cNvPr>
          <p:cNvSpPr>
            <a:spLocks noGrp="1"/>
          </p:cNvSpPr>
          <p:nvPr>
            <p:ph type="body" sz="quarter" idx="14"/>
          </p:nvPr>
        </p:nvSpPr>
        <p:spPr>
          <a:xfrm>
            <a:off x="542531" y="849153"/>
            <a:ext cx="9107055" cy="837214"/>
          </a:xfrm>
        </p:spPr>
        <p:txBody>
          <a:bodyPr/>
          <a:lstStyle/>
          <a:p>
            <a:r>
              <a:rPr lang="en-GB">
                <a:solidFill>
                  <a:schemeClr val="tx2"/>
                </a:solidFill>
              </a:rPr>
              <a:t>Example from EN-MINI-PRISM Tool 6 </a:t>
            </a:r>
          </a:p>
        </p:txBody>
      </p:sp>
      <p:sp>
        <p:nvSpPr>
          <p:cNvPr id="10" name="Rectangle 2">
            <a:extLst>
              <a:ext uri="{FF2B5EF4-FFF2-40B4-BE49-F238E27FC236}">
                <a16:creationId xmlns:a16="http://schemas.microsoft.com/office/drawing/2014/main" id="{D34023DF-EDEB-473A-8B6D-3E31FAF9B771}"/>
              </a:ext>
            </a:extLst>
          </p:cNvPr>
          <p:cNvSpPr>
            <a:spLocks noChangeArrowheads="1"/>
          </p:cNvSpPr>
          <p:nvPr/>
        </p:nvSpPr>
        <p:spPr bwMode="auto">
          <a:xfrm flipV="1">
            <a:off x="2877240" y="-6184535"/>
            <a:ext cx="16928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11" name="Rectangle 4">
            <a:extLst>
              <a:ext uri="{FF2B5EF4-FFF2-40B4-BE49-F238E27FC236}">
                <a16:creationId xmlns:a16="http://schemas.microsoft.com/office/drawing/2014/main" id="{FF41438E-E65C-422A-982F-956DC1682AE2}"/>
              </a:ext>
            </a:extLst>
          </p:cNvPr>
          <p:cNvSpPr>
            <a:spLocks noChangeArrowheads="1"/>
          </p:cNvSpPr>
          <p:nvPr/>
        </p:nvSpPr>
        <p:spPr bwMode="auto">
          <a:xfrm flipV="1">
            <a:off x="3226758" y="-9326788"/>
            <a:ext cx="6949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7" name="Picture 6">
            <a:extLst>
              <a:ext uri="{FF2B5EF4-FFF2-40B4-BE49-F238E27FC236}">
                <a16:creationId xmlns:a16="http://schemas.microsoft.com/office/drawing/2014/main" id="{CE553EA2-95F1-4008-B5F8-05D549612079}"/>
              </a:ext>
            </a:extLst>
          </p:cNvPr>
          <p:cNvPicPr>
            <a:picLocks noChangeAspect="1"/>
          </p:cNvPicPr>
          <p:nvPr/>
        </p:nvPicPr>
        <p:blipFill>
          <a:blip r:embed="rId3"/>
          <a:stretch>
            <a:fillRect/>
          </a:stretch>
        </p:blipFill>
        <p:spPr>
          <a:xfrm>
            <a:off x="542531" y="1686367"/>
            <a:ext cx="9045970" cy="5263274"/>
          </a:xfrm>
          <a:prstGeom prst="rect">
            <a:avLst/>
          </a:prstGeom>
        </p:spPr>
      </p:pic>
      <p:sp>
        <p:nvSpPr>
          <p:cNvPr id="9" name="Rectangle 8">
            <a:extLst>
              <a:ext uri="{FF2B5EF4-FFF2-40B4-BE49-F238E27FC236}">
                <a16:creationId xmlns:a16="http://schemas.microsoft.com/office/drawing/2014/main" id="{6A70DBD0-1EA6-4C56-B828-D8D239C8F28F}"/>
              </a:ext>
            </a:extLst>
          </p:cNvPr>
          <p:cNvSpPr/>
          <p:nvPr/>
        </p:nvSpPr>
        <p:spPr>
          <a:xfrm>
            <a:off x="9588501" y="0"/>
            <a:ext cx="2608752" cy="1119044"/>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Graphical user interface, application&#10;&#10;Description automatically generated">
            <a:extLst>
              <a:ext uri="{FF2B5EF4-FFF2-40B4-BE49-F238E27FC236}">
                <a16:creationId xmlns:a16="http://schemas.microsoft.com/office/drawing/2014/main" id="{22B589AF-8CDA-463F-8BB8-D443BA920B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6616" y="78666"/>
            <a:ext cx="2488803" cy="961712"/>
          </a:xfrm>
          <a:prstGeom prst="rect">
            <a:avLst/>
          </a:prstGeom>
        </p:spPr>
      </p:pic>
    </p:spTree>
    <p:extLst>
      <p:ext uri="{BB962C8B-B14F-4D97-AF65-F5344CB8AC3E}">
        <p14:creationId xmlns:p14="http://schemas.microsoft.com/office/powerpoint/2010/main" val="377874063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733652-41BB-4337-A53F-6BB59D5695C0}"/>
              </a:ext>
            </a:extLst>
          </p:cNvPr>
          <p:cNvSpPr>
            <a:spLocks noGrp="1"/>
          </p:cNvSpPr>
          <p:nvPr>
            <p:ph type="body" sz="quarter" idx="11"/>
          </p:nvPr>
        </p:nvSpPr>
        <p:spPr>
          <a:xfrm>
            <a:off x="4199050" y="2477708"/>
            <a:ext cx="7336767" cy="1895276"/>
          </a:xfrm>
        </p:spPr>
        <p:txBody>
          <a:bodyPr/>
          <a:lstStyle/>
          <a:p>
            <a:r>
              <a:rPr lang="en-US" sz="2800" dirty="0">
                <a:solidFill>
                  <a:schemeClr val="tx2"/>
                </a:solidFill>
              </a:rPr>
              <a:t>Session 12, Activity 2</a:t>
            </a:r>
          </a:p>
          <a:p>
            <a:r>
              <a:rPr lang="en-US" sz="4400" dirty="0">
                <a:solidFill>
                  <a:schemeClr val="tx2"/>
                </a:solidFill>
              </a:rPr>
              <a:t>Practice using </a:t>
            </a:r>
            <a:endParaRPr lang="en-GB" sz="4400" dirty="0">
              <a:solidFill>
                <a:schemeClr val="tx2"/>
              </a:solidFill>
            </a:endParaRPr>
          </a:p>
        </p:txBody>
      </p:sp>
      <p:pic>
        <p:nvPicPr>
          <p:cNvPr id="3" name="Picture 2" descr="Logo, company name&#10;&#10;Description automatically generated">
            <a:extLst>
              <a:ext uri="{FF2B5EF4-FFF2-40B4-BE49-F238E27FC236}">
                <a16:creationId xmlns:a16="http://schemas.microsoft.com/office/drawing/2014/main" id="{3D4ABD68-98C8-487E-BEAF-7A126032F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3272" y="0"/>
            <a:ext cx="1118728" cy="1048395"/>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F3A79097-5EA6-4A97-89EF-6EFA5E5491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9122" y="3949768"/>
            <a:ext cx="5197791" cy="2008507"/>
          </a:xfrm>
          <a:prstGeom prst="rect">
            <a:avLst/>
          </a:prstGeom>
        </p:spPr>
      </p:pic>
      <p:pic>
        <p:nvPicPr>
          <p:cNvPr id="6" name="Picture 5" descr="Logo, company name&#10;&#10;Description automatically generated">
            <a:extLst>
              <a:ext uri="{FF2B5EF4-FFF2-40B4-BE49-F238E27FC236}">
                <a16:creationId xmlns:a16="http://schemas.microsoft.com/office/drawing/2014/main" id="{E4A11429-92EE-64C8-6FBE-81F570867F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3625" y="2865701"/>
            <a:ext cx="2821297" cy="902815"/>
          </a:xfrm>
          <a:prstGeom prst="rect">
            <a:avLst/>
          </a:prstGeom>
        </p:spPr>
      </p:pic>
    </p:spTree>
    <p:extLst>
      <p:ext uri="{BB962C8B-B14F-4D97-AF65-F5344CB8AC3E}">
        <p14:creationId xmlns:p14="http://schemas.microsoft.com/office/powerpoint/2010/main" val="308602685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733652-41BB-4337-A53F-6BB59D5695C0}"/>
              </a:ext>
            </a:extLst>
          </p:cNvPr>
          <p:cNvSpPr>
            <a:spLocks noGrp="1"/>
          </p:cNvSpPr>
          <p:nvPr>
            <p:ph type="body" sz="quarter" idx="11"/>
          </p:nvPr>
        </p:nvSpPr>
        <p:spPr>
          <a:xfrm>
            <a:off x="4435021" y="2675514"/>
            <a:ext cx="6638251" cy="1895276"/>
          </a:xfrm>
        </p:spPr>
        <p:txBody>
          <a:bodyPr/>
          <a:lstStyle/>
          <a:p>
            <a:r>
              <a:rPr lang="en-US" sz="2800">
                <a:solidFill>
                  <a:schemeClr val="tx2"/>
                </a:solidFill>
              </a:rPr>
              <a:t>Session 12, Activity 3 </a:t>
            </a:r>
            <a:r>
              <a:rPr lang="en-US" sz="4400">
                <a:solidFill>
                  <a:schemeClr val="tx2"/>
                </a:solidFill>
              </a:rPr>
              <a:t>Presentation</a:t>
            </a:r>
          </a:p>
          <a:p>
            <a:r>
              <a:rPr lang="en-US" sz="2800" b="0">
                <a:solidFill>
                  <a:schemeClr val="tx2"/>
                </a:solidFill>
              </a:rPr>
              <a:t>EN-MINI Tool 6 scoring guide  </a:t>
            </a:r>
            <a:endParaRPr lang="en-GB" sz="2800" b="0">
              <a:solidFill>
                <a:schemeClr val="tx2"/>
              </a:solidFill>
            </a:endParaRPr>
          </a:p>
        </p:txBody>
      </p:sp>
      <p:pic>
        <p:nvPicPr>
          <p:cNvPr id="3" name="Picture 2" descr="Logo, company name&#10;&#10;Description automatically generated">
            <a:extLst>
              <a:ext uri="{FF2B5EF4-FFF2-40B4-BE49-F238E27FC236}">
                <a16:creationId xmlns:a16="http://schemas.microsoft.com/office/drawing/2014/main" id="{3D4ABD68-98C8-487E-BEAF-7A126032F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3272" y="0"/>
            <a:ext cx="1118728" cy="1048395"/>
          </a:xfrm>
          <a:prstGeom prst="rect">
            <a:avLst/>
          </a:prstGeom>
        </p:spPr>
      </p:pic>
    </p:spTree>
    <p:extLst>
      <p:ext uri="{BB962C8B-B14F-4D97-AF65-F5344CB8AC3E}">
        <p14:creationId xmlns:p14="http://schemas.microsoft.com/office/powerpoint/2010/main" val="4100928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44"/>
          <p:cNvSpPr/>
          <p:nvPr/>
        </p:nvSpPr>
        <p:spPr>
          <a:xfrm>
            <a:off x="1602946" y="2425661"/>
            <a:ext cx="2649073" cy="596703"/>
          </a:xfrm>
          <a:custGeom>
            <a:avLst/>
            <a:gdLst/>
            <a:ahLst/>
            <a:cxnLst/>
            <a:rect l="l" t="t" r="r" b="b"/>
            <a:pathLst>
              <a:path w="2057400" h="609600">
                <a:moveTo>
                  <a:pt x="0" y="609600"/>
                </a:moveTo>
                <a:lnTo>
                  <a:pt x="2057400" y="609600"/>
                </a:lnTo>
                <a:lnTo>
                  <a:pt x="2057400" y="0"/>
                </a:lnTo>
                <a:lnTo>
                  <a:pt x="0" y="0"/>
                </a:lnTo>
                <a:lnTo>
                  <a:pt x="0" y="609600"/>
                </a:lnTo>
                <a:close/>
              </a:path>
            </a:pathLst>
          </a:custGeom>
          <a:solidFill>
            <a:srgbClr val="374557"/>
          </a:solidFill>
        </p:spPr>
        <p:txBody>
          <a:bodyPr wrap="square" lIns="0" tIns="0" rIns="0" bIns="0" rtlCol="0" anchor="ctr">
            <a:noAutofit/>
          </a:bodyPr>
          <a:lstStyle/>
          <a:p>
            <a:pPr marL="89976">
              <a:lnSpc>
                <a:spcPct val="95825"/>
              </a:lnSpc>
            </a:pPr>
            <a:r>
              <a:rPr lang="en-US" sz="1588" b="1">
                <a:solidFill>
                  <a:srgbClr val="FFFFFF"/>
                </a:solidFill>
                <a:latin typeface="Arial" panose="020B0604020202020204" pitchFamily="34" charset="0"/>
                <a:cs typeface="Arial"/>
              </a:rPr>
              <a:t>Service delivery</a:t>
            </a:r>
          </a:p>
        </p:txBody>
      </p:sp>
      <p:sp>
        <p:nvSpPr>
          <p:cNvPr id="7" name="object 42"/>
          <p:cNvSpPr/>
          <p:nvPr/>
        </p:nvSpPr>
        <p:spPr>
          <a:xfrm>
            <a:off x="1608633" y="3103167"/>
            <a:ext cx="2649073" cy="596703"/>
          </a:xfrm>
          <a:custGeom>
            <a:avLst/>
            <a:gdLst/>
            <a:ahLst/>
            <a:cxnLst/>
            <a:rect l="l" t="t" r="r" b="b"/>
            <a:pathLst>
              <a:path w="2057400" h="609600">
                <a:moveTo>
                  <a:pt x="0" y="609600"/>
                </a:moveTo>
                <a:lnTo>
                  <a:pt x="2057400" y="609600"/>
                </a:lnTo>
                <a:lnTo>
                  <a:pt x="2057400" y="0"/>
                </a:lnTo>
                <a:lnTo>
                  <a:pt x="0" y="0"/>
                </a:lnTo>
                <a:lnTo>
                  <a:pt x="0" y="609600"/>
                </a:lnTo>
                <a:close/>
              </a:path>
            </a:pathLst>
          </a:custGeom>
          <a:solidFill>
            <a:srgbClr val="374557"/>
          </a:solidFill>
        </p:spPr>
        <p:txBody>
          <a:bodyPr wrap="square" lIns="0" tIns="0" rIns="0" bIns="0" rtlCol="0" anchor="ctr">
            <a:noAutofit/>
          </a:bodyPr>
          <a:lstStyle/>
          <a:p>
            <a:pPr marL="89976">
              <a:lnSpc>
                <a:spcPct val="95825"/>
              </a:lnSpc>
            </a:pPr>
            <a:r>
              <a:rPr lang="en-US" sz="1588" b="1">
                <a:solidFill>
                  <a:srgbClr val="FFFFFF"/>
                </a:solidFill>
                <a:latin typeface="Arial" panose="020B0604020202020204" pitchFamily="34" charset="0"/>
                <a:cs typeface="Arial"/>
              </a:rPr>
              <a:t>Human resources</a:t>
            </a:r>
            <a:endParaRPr sz="1588" b="1">
              <a:solidFill>
                <a:srgbClr val="FFFFFF"/>
              </a:solidFill>
              <a:latin typeface="Arial" panose="020B0604020202020204" pitchFamily="34" charset="0"/>
              <a:cs typeface="Arial"/>
            </a:endParaRPr>
          </a:p>
        </p:txBody>
      </p:sp>
      <p:sp>
        <p:nvSpPr>
          <p:cNvPr id="8" name="object 40"/>
          <p:cNvSpPr/>
          <p:nvPr/>
        </p:nvSpPr>
        <p:spPr>
          <a:xfrm>
            <a:off x="1602946" y="4426953"/>
            <a:ext cx="2654761" cy="679391"/>
          </a:xfrm>
          <a:custGeom>
            <a:avLst/>
            <a:gdLst/>
            <a:ahLst/>
            <a:cxnLst/>
            <a:rect l="l" t="t" r="r" b="b"/>
            <a:pathLst>
              <a:path w="2057400" h="609600">
                <a:moveTo>
                  <a:pt x="0" y="609600"/>
                </a:moveTo>
                <a:lnTo>
                  <a:pt x="2057400" y="609600"/>
                </a:lnTo>
                <a:lnTo>
                  <a:pt x="2057400" y="0"/>
                </a:lnTo>
                <a:lnTo>
                  <a:pt x="0" y="0"/>
                </a:lnTo>
                <a:lnTo>
                  <a:pt x="0" y="609600"/>
                </a:lnTo>
                <a:close/>
              </a:path>
            </a:pathLst>
          </a:custGeom>
          <a:solidFill>
            <a:srgbClr val="374557"/>
          </a:solidFill>
        </p:spPr>
        <p:txBody>
          <a:bodyPr wrap="square" lIns="0" tIns="0" rIns="0" bIns="0" rtlCol="0" anchor="ctr">
            <a:noAutofit/>
          </a:bodyPr>
          <a:lstStyle/>
          <a:p>
            <a:pPr marL="89901"/>
            <a:r>
              <a:rPr lang="en-US" sz="1588" b="1">
                <a:solidFill>
                  <a:srgbClr val="FFFFFF"/>
                </a:solidFill>
                <a:latin typeface="Arial" panose="020B0604020202020204" pitchFamily="34" charset="0"/>
                <a:cs typeface="Arial"/>
              </a:rPr>
              <a:t>Commodities </a:t>
            </a:r>
          </a:p>
          <a:p>
            <a:pPr marL="89901"/>
            <a:r>
              <a:rPr lang="en-US" sz="1588" b="1">
                <a:solidFill>
                  <a:srgbClr val="FFFFFF"/>
                </a:solidFill>
                <a:latin typeface="Arial" panose="020B0604020202020204" pitchFamily="34" charset="0"/>
                <a:cs typeface="Arial"/>
              </a:rPr>
              <a:t>infrastructure</a:t>
            </a:r>
            <a:endParaRPr sz="1588" b="1">
              <a:solidFill>
                <a:srgbClr val="FFFFFF"/>
              </a:solidFill>
              <a:latin typeface="Arial" panose="020B0604020202020204" pitchFamily="34" charset="0"/>
              <a:cs typeface="Arial"/>
            </a:endParaRPr>
          </a:p>
        </p:txBody>
      </p:sp>
      <p:sp>
        <p:nvSpPr>
          <p:cNvPr id="9" name="object 38"/>
          <p:cNvSpPr/>
          <p:nvPr/>
        </p:nvSpPr>
        <p:spPr>
          <a:xfrm>
            <a:off x="1602946" y="5798660"/>
            <a:ext cx="2649073" cy="522115"/>
          </a:xfrm>
          <a:custGeom>
            <a:avLst/>
            <a:gdLst/>
            <a:ahLst/>
            <a:cxnLst/>
            <a:rect l="l" t="t" r="r" b="b"/>
            <a:pathLst>
              <a:path w="2057400" h="762000">
                <a:moveTo>
                  <a:pt x="0" y="762000"/>
                </a:moveTo>
                <a:lnTo>
                  <a:pt x="2057400" y="762000"/>
                </a:lnTo>
                <a:lnTo>
                  <a:pt x="2057400" y="0"/>
                </a:lnTo>
                <a:lnTo>
                  <a:pt x="0" y="0"/>
                </a:lnTo>
                <a:lnTo>
                  <a:pt x="0" y="762000"/>
                </a:lnTo>
                <a:close/>
              </a:path>
            </a:pathLst>
          </a:custGeom>
          <a:solidFill>
            <a:srgbClr val="374557"/>
          </a:solidFill>
        </p:spPr>
        <p:txBody>
          <a:bodyPr wrap="square" lIns="0" tIns="0" rIns="0" bIns="0" rtlCol="0" anchor="ctr">
            <a:noAutofit/>
          </a:bodyPr>
          <a:lstStyle/>
          <a:p>
            <a:pPr marL="89901"/>
            <a:r>
              <a:rPr lang="en-US" sz="1588" b="1">
                <a:solidFill>
                  <a:srgbClr val="FFFFFF"/>
                </a:solidFill>
                <a:latin typeface="Arial" panose="020B0604020202020204" pitchFamily="34" charset="0"/>
                <a:cs typeface="Arial"/>
              </a:rPr>
              <a:t>Leadership and governance</a:t>
            </a:r>
            <a:endParaRPr sz="1588" b="1">
              <a:solidFill>
                <a:srgbClr val="FFFFFF"/>
              </a:solidFill>
              <a:latin typeface="Arial" panose="020B0604020202020204" pitchFamily="34" charset="0"/>
              <a:cs typeface="Arial"/>
            </a:endParaRPr>
          </a:p>
        </p:txBody>
      </p:sp>
      <p:sp>
        <p:nvSpPr>
          <p:cNvPr id="10" name="object 36"/>
          <p:cNvSpPr/>
          <p:nvPr/>
        </p:nvSpPr>
        <p:spPr>
          <a:xfrm>
            <a:off x="542531" y="2419503"/>
            <a:ext cx="686797" cy="3901271"/>
          </a:xfrm>
          <a:custGeom>
            <a:avLst/>
            <a:gdLst/>
            <a:ahLst/>
            <a:cxnLst/>
            <a:rect l="l" t="t" r="r" b="b"/>
            <a:pathLst>
              <a:path w="533400" h="3505200">
                <a:moveTo>
                  <a:pt x="0" y="3505200"/>
                </a:moveTo>
                <a:lnTo>
                  <a:pt x="533400" y="3505200"/>
                </a:lnTo>
                <a:lnTo>
                  <a:pt x="533400" y="0"/>
                </a:lnTo>
                <a:lnTo>
                  <a:pt x="0" y="0"/>
                </a:lnTo>
                <a:lnTo>
                  <a:pt x="0" y="3505200"/>
                </a:lnTo>
                <a:close/>
              </a:path>
            </a:pathLst>
          </a:custGeom>
          <a:solidFill>
            <a:srgbClr val="8497B0"/>
          </a:solidFill>
          <a:ln>
            <a:noFill/>
          </a:ln>
        </p:spPr>
        <p:txBody>
          <a:bodyPr wrap="square" lIns="0" tIns="0" rIns="0" bIns="0" rtlCol="0" anchor="ctr">
            <a:noAutofit/>
          </a:bodyPr>
          <a:lstStyle/>
          <a:p>
            <a:pPr algn="ctr">
              <a:lnSpc>
                <a:spcPct val="85000"/>
              </a:lnSpc>
              <a:spcBef>
                <a:spcPct val="0"/>
              </a:spcBef>
              <a:spcAft>
                <a:spcPct val="0"/>
              </a:spcAft>
            </a:pPr>
            <a:r>
              <a:rPr lang="en-US" altLang="en-US" sz="1588" b="1">
                <a:solidFill>
                  <a:srgbClr val="FFFFFF"/>
                </a:solidFill>
                <a:latin typeface="Arial" panose="020B0604020202020204" pitchFamily="34" charset="0"/>
              </a:rPr>
              <a:t>I</a:t>
            </a:r>
          </a:p>
          <a:p>
            <a:pPr algn="ctr">
              <a:lnSpc>
                <a:spcPct val="85000"/>
              </a:lnSpc>
              <a:spcBef>
                <a:spcPct val="0"/>
              </a:spcBef>
              <a:spcAft>
                <a:spcPct val="0"/>
              </a:spcAft>
            </a:pPr>
            <a:endParaRPr lang="en-US" altLang="en-US" sz="1588" b="1">
              <a:solidFill>
                <a:srgbClr val="FFFFFF"/>
              </a:solidFill>
              <a:latin typeface="Arial" panose="020B0604020202020204" pitchFamily="34" charset="0"/>
            </a:endParaRPr>
          </a:p>
          <a:p>
            <a:pPr algn="ctr">
              <a:lnSpc>
                <a:spcPct val="85000"/>
              </a:lnSpc>
              <a:spcBef>
                <a:spcPct val="0"/>
              </a:spcBef>
              <a:spcAft>
                <a:spcPct val="0"/>
              </a:spcAft>
            </a:pPr>
            <a:r>
              <a:rPr lang="en-US" altLang="en-US" sz="1588" b="1">
                <a:solidFill>
                  <a:srgbClr val="FFFFFF"/>
                </a:solidFill>
                <a:latin typeface="Arial" panose="020B0604020202020204" pitchFamily="34" charset="0"/>
              </a:rPr>
              <a:t>N</a:t>
            </a:r>
          </a:p>
          <a:p>
            <a:pPr algn="ctr">
              <a:lnSpc>
                <a:spcPct val="85000"/>
              </a:lnSpc>
              <a:spcBef>
                <a:spcPct val="0"/>
              </a:spcBef>
              <a:spcAft>
                <a:spcPct val="0"/>
              </a:spcAft>
            </a:pPr>
            <a:endParaRPr lang="en-US" altLang="en-US" sz="1588" b="1">
              <a:solidFill>
                <a:srgbClr val="FFFFFF"/>
              </a:solidFill>
              <a:latin typeface="Arial" panose="020B0604020202020204" pitchFamily="34" charset="0"/>
            </a:endParaRPr>
          </a:p>
          <a:p>
            <a:pPr algn="ctr">
              <a:lnSpc>
                <a:spcPct val="85000"/>
              </a:lnSpc>
              <a:spcBef>
                <a:spcPct val="0"/>
              </a:spcBef>
              <a:spcAft>
                <a:spcPct val="0"/>
              </a:spcAft>
            </a:pPr>
            <a:r>
              <a:rPr lang="en-US" altLang="en-US" sz="1588" b="1">
                <a:solidFill>
                  <a:srgbClr val="FFFFFF"/>
                </a:solidFill>
                <a:latin typeface="Arial" panose="020B0604020202020204" pitchFamily="34" charset="0"/>
              </a:rPr>
              <a:t>P</a:t>
            </a:r>
          </a:p>
          <a:p>
            <a:pPr algn="ctr">
              <a:lnSpc>
                <a:spcPct val="85000"/>
              </a:lnSpc>
              <a:spcBef>
                <a:spcPct val="0"/>
              </a:spcBef>
              <a:spcAft>
                <a:spcPct val="0"/>
              </a:spcAft>
            </a:pPr>
            <a:endParaRPr lang="en-US" altLang="en-US" sz="1588" b="1">
              <a:solidFill>
                <a:srgbClr val="FFFFFF"/>
              </a:solidFill>
              <a:latin typeface="Arial" panose="020B0604020202020204" pitchFamily="34" charset="0"/>
            </a:endParaRPr>
          </a:p>
          <a:p>
            <a:pPr algn="ctr">
              <a:lnSpc>
                <a:spcPct val="85000"/>
              </a:lnSpc>
              <a:spcBef>
                <a:spcPct val="0"/>
              </a:spcBef>
              <a:spcAft>
                <a:spcPct val="0"/>
              </a:spcAft>
            </a:pPr>
            <a:r>
              <a:rPr lang="en-US" altLang="en-US" sz="1588" b="1">
                <a:solidFill>
                  <a:srgbClr val="FFFFFF"/>
                </a:solidFill>
                <a:latin typeface="Arial" panose="020B0604020202020204" pitchFamily="34" charset="0"/>
              </a:rPr>
              <a:t>U</a:t>
            </a:r>
          </a:p>
          <a:p>
            <a:pPr algn="ctr">
              <a:lnSpc>
                <a:spcPct val="85000"/>
              </a:lnSpc>
              <a:spcBef>
                <a:spcPct val="0"/>
              </a:spcBef>
              <a:spcAft>
                <a:spcPct val="0"/>
              </a:spcAft>
            </a:pPr>
            <a:endParaRPr lang="en-US" altLang="en-US" sz="1588" b="1">
              <a:solidFill>
                <a:srgbClr val="FFFFFF"/>
              </a:solidFill>
              <a:latin typeface="Arial" panose="020B0604020202020204" pitchFamily="34" charset="0"/>
            </a:endParaRPr>
          </a:p>
          <a:p>
            <a:pPr algn="ctr">
              <a:lnSpc>
                <a:spcPct val="85000"/>
              </a:lnSpc>
              <a:spcBef>
                <a:spcPct val="0"/>
              </a:spcBef>
              <a:spcAft>
                <a:spcPct val="0"/>
              </a:spcAft>
            </a:pPr>
            <a:r>
              <a:rPr lang="en-US" altLang="en-US" sz="1588" b="1">
                <a:solidFill>
                  <a:srgbClr val="FFFFFF"/>
                </a:solidFill>
                <a:latin typeface="Arial" panose="020B0604020202020204" pitchFamily="34" charset="0"/>
              </a:rPr>
              <a:t>T</a:t>
            </a:r>
          </a:p>
          <a:p>
            <a:pPr algn="ctr">
              <a:lnSpc>
                <a:spcPct val="85000"/>
              </a:lnSpc>
              <a:spcBef>
                <a:spcPct val="0"/>
              </a:spcBef>
              <a:spcAft>
                <a:spcPct val="0"/>
              </a:spcAft>
            </a:pPr>
            <a:endParaRPr lang="en-US" altLang="en-US" sz="1588" b="1">
              <a:solidFill>
                <a:srgbClr val="FFFFFF"/>
              </a:solidFill>
              <a:latin typeface="Arial" panose="020B0604020202020204" pitchFamily="34" charset="0"/>
            </a:endParaRPr>
          </a:p>
          <a:p>
            <a:pPr algn="ctr">
              <a:lnSpc>
                <a:spcPct val="85000"/>
              </a:lnSpc>
              <a:spcBef>
                <a:spcPct val="0"/>
              </a:spcBef>
              <a:spcAft>
                <a:spcPct val="0"/>
              </a:spcAft>
            </a:pPr>
            <a:r>
              <a:rPr lang="en-US" altLang="en-US" sz="1588" b="1">
                <a:solidFill>
                  <a:srgbClr val="FFFFFF"/>
                </a:solidFill>
                <a:latin typeface="Arial" panose="020B0604020202020204" pitchFamily="34" charset="0"/>
              </a:rPr>
              <a:t>S</a:t>
            </a:r>
          </a:p>
        </p:txBody>
      </p:sp>
      <p:sp>
        <p:nvSpPr>
          <p:cNvPr id="11" name="object 34"/>
          <p:cNvSpPr/>
          <p:nvPr/>
        </p:nvSpPr>
        <p:spPr>
          <a:xfrm>
            <a:off x="7598192" y="3232405"/>
            <a:ext cx="3632172" cy="829531"/>
          </a:xfrm>
          <a:custGeom>
            <a:avLst/>
            <a:gdLst/>
            <a:ahLst/>
            <a:cxnLst/>
            <a:rect l="l" t="t" r="r" b="b"/>
            <a:pathLst>
              <a:path w="2590800" h="762000">
                <a:moveTo>
                  <a:pt x="0" y="762000"/>
                </a:moveTo>
                <a:lnTo>
                  <a:pt x="2590800" y="762000"/>
                </a:lnTo>
                <a:lnTo>
                  <a:pt x="2590800" y="0"/>
                </a:lnTo>
                <a:lnTo>
                  <a:pt x="0" y="0"/>
                </a:lnTo>
                <a:lnTo>
                  <a:pt x="0" y="762000"/>
                </a:lnTo>
                <a:close/>
              </a:path>
            </a:pathLst>
          </a:custGeom>
          <a:solidFill>
            <a:srgbClr val="576D8B"/>
          </a:solidFill>
        </p:spPr>
        <p:txBody>
          <a:bodyPr wrap="square" lIns="0" tIns="0" rIns="0" bIns="0" rtlCol="0" anchor="ctr">
            <a:noAutofit/>
          </a:bodyPr>
          <a:lstStyle/>
          <a:p>
            <a:pPr marL="89901" marR="809688">
              <a:lnSpc>
                <a:spcPct val="99754"/>
              </a:lnSpc>
              <a:spcBef>
                <a:spcPts val="472"/>
              </a:spcBef>
            </a:pPr>
            <a:r>
              <a:rPr lang="en-US" sz="1588" b="1">
                <a:solidFill>
                  <a:srgbClr val="FFFFFF"/>
                </a:solidFill>
                <a:latin typeface="Arial" panose="020B0604020202020204" pitchFamily="34" charset="0"/>
              </a:rPr>
              <a:t>Responsiveness</a:t>
            </a:r>
          </a:p>
        </p:txBody>
      </p:sp>
      <p:sp>
        <p:nvSpPr>
          <p:cNvPr id="12" name="object 32"/>
          <p:cNvSpPr/>
          <p:nvPr/>
        </p:nvSpPr>
        <p:spPr>
          <a:xfrm>
            <a:off x="7598191" y="2449851"/>
            <a:ext cx="3632173" cy="572512"/>
          </a:xfrm>
          <a:custGeom>
            <a:avLst/>
            <a:gdLst/>
            <a:ahLst/>
            <a:cxnLst/>
            <a:rect l="l" t="t" r="r" b="b"/>
            <a:pathLst>
              <a:path w="2590800" h="990600">
                <a:moveTo>
                  <a:pt x="0" y="990600"/>
                </a:moveTo>
                <a:lnTo>
                  <a:pt x="2590800" y="990600"/>
                </a:lnTo>
                <a:lnTo>
                  <a:pt x="2590800" y="0"/>
                </a:lnTo>
                <a:lnTo>
                  <a:pt x="0" y="0"/>
                </a:lnTo>
                <a:lnTo>
                  <a:pt x="0" y="990600"/>
                </a:lnTo>
                <a:close/>
              </a:path>
            </a:pathLst>
          </a:custGeom>
          <a:solidFill>
            <a:srgbClr val="576D8B"/>
          </a:solidFill>
        </p:spPr>
        <p:txBody>
          <a:bodyPr wrap="square" lIns="0" tIns="0" rIns="0" bIns="0" rtlCol="0" anchor="ctr">
            <a:noAutofit/>
          </a:bodyPr>
          <a:lstStyle/>
          <a:p>
            <a:pPr marL="89901" marR="809688">
              <a:lnSpc>
                <a:spcPct val="99754"/>
              </a:lnSpc>
              <a:spcBef>
                <a:spcPts val="472"/>
              </a:spcBef>
            </a:pPr>
            <a:r>
              <a:rPr lang="en-US" sz="1588" b="1">
                <a:solidFill>
                  <a:srgbClr val="FFFFFF"/>
                </a:solidFill>
                <a:latin typeface="Arial" panose="020B0604020202020204" pitchFamily="34" charset="0"/>
              </a:rPr>
              <a:t>Improved health</a:t>
            </a:r>
            <a:endParaRPr lang="en-US" sz="1588">
              <a:latin typeface="Arial" panose="020B0604020202020204" pitchFamily="34" charset="0"/>
              <a:cs typeface="Arial"/>
            </a:endParaRPr>
          </a:p>
        </p:txBody>
      </p:sp>
      <p:sp>
        <p:nvSpPr>
          <p:cNvPr id="13" name="object 30"/>
          <p:cNvSpPr/>
          <p:nvPr/>
        </p:nvSpPr>
        <p:spPr>
          <a:xfrm>
            <a:off x="7615765" y="5461754"/>
            <a:ext cx="3614600" cy="786596"/>
          </a:xfrm>
          <a:custGeom>
            <a:avLst/>
            <a:gdLst/>
            <a:ahLst/>
            <a:cxnLst/>
            <a:rect l="l" t="t" r="r" b="b"/>
            <a:pathLst>
              <a:path w="2590800" h="914400">
                <a:moveTo>
                  <a:pt x="0" y="914400"/>
                </a:moveTo>
                <a:lnTo>
                  <a:pt x="2590800" y="914400"/>
                </a:lnTo>
                <a:lnTo>
                  <a:pt x="2590800" y="0"/>
                </a:lnTo>
                <a:lnTo>
                  <a:pt x="0" y="0"/>
                </a:lnTo>
                <a:lnTo>
                  <a:pt x="0" y="914400"/>
                </a:lnTo>
                <a:close/>
              </a:path>
            </a:pathLst>
          </a:custGeom>
          <a:solidFill>
            <a:srgbClr val="576D8B"/>
          </a:solidFill>
        </p:spPr>
        <p:txBody>
          <a:bodyPr wrap="none" lIns="0" tIns="0" rIns="161365" bIns="0" rtlCol="0" anchor="ctr">
            <a:noAutofit/>
          </a:bodyPr>
          <a:lstStyle/>
          <a:p>
            <a:pPr marL="89901" marR="1105099">
              <a:lnSpc>
                <a:spcPct val="100041"/>
              </a:lnSpc>
              <a:spcBef>
                <a:spcPts val="423"/>
              </a:spcBef>
            </a:pPr>
            <a:r>
              <a:rPr lang="en-US" sz="1588" b="1">
                <a:solidFill>
                  <a:srgbClr val="FFFFFF"/>
                </a:solidFill>
                <a:latin typeface="Arial" panose="020B0604020202020204" pitchFamily="34" charset="0"/>
                <a:cs typeface="Arial"/>
              </a:rPr>
              <a:t>Improved efficiency</a:t>
            </a:r>
            <a:endParaRPr lang="en-US" sz="1588">
              <a:latin typeface="Arial" panose="020B0604020202020204" pitchFamily="34" charset="0"/>
              <a:cs typeface="Arial"/>
            </a:endParaRPr>
          </a:p>
        </p:txBody>
      </p:sp>
      <p:sp>
        <p:nvSpPr>
          <p:cNvPr id="14" name="object 28"/>
          <p:cNvSpPr/>
          <p:nvPr/>
        </p:nvSpPr>
        <p:spPr>
          <a:xfrm>
            <a:off x="5205288" y="3022363"/>
            <a:ext cx="1766049" cy="515899"/>
          </a:xfrm>
          <a:custGeom>
            <a:avLst/>
            <a:gdLst/>
            <a:ahLst/>
            <a:cxnLst/>
            <a:rect l="l" t="t" r="r" b="b"/>
            <a:pathLst>
              <a:path w="1371600" h="304800">
                <a:moveTo>
                  <a:pt x="0" y="304800"/>
                </a:moveTo>
                <a:lnTo>
                  <a:pt x="1371600" y="304800"/>
                </a:lnTo>
                <a:lnTo>
                  <a:pt x="1371600" y="0"/>
                </a:lnTo>
                <a:lnTo>
                  <a:pt x="0" y="0"/>
                </a:lnTo>
                <a:lnTo>
                  <a:pt x="0" y="304800"/>
                </a:lnTo>
                <a:close/>
              </a:path>
            </a:pathLst>
          </a:custGeom>
          <a:solidFill>
            <a:srgbClr val="8497B0"/>
          </a:solidFill>
          <a:ln>
            <a:noFill/>
          </a:ln>
        </p:spPr>
        <p:txBody>
          <a:bodyPr wrap="square" lIns="0" tIns="0" rIns="0" bIns="0" rtlCol="0" anchor="ctr">
            <a:noAutofit/>
          </a:bodyPr>
          <a:lstStyle/>
          <a:p>
            <a:pPr algn="ctr"/>
            <a:r>
              <a:rPr lang="en-US" sz="1588" b="1" spc="-4">
                <a:solidFill>
                  <a:srgbClr val="FFFFFF"/>
                </a:solidFill>
                <a:latin typeface="Arial" panose="020B0604020202020204" pitchFamily="34" charset="0"/>
                <a:cs typeface="Arial"/>
              </a:rPr>
              <a:t>Q</a:t>
            </a:r>
            <a:r>
              <a:rPr lang="en-US" sz="1588" b="1">
                <a:solidFill>
                  <a:srgbClr val="FFFFFF"/>
                </a:solidFill>
                <a:latin typeface="Arial" panose="020B0604020202020204" pitchFamily="34" charset="0"/>
                <a:cs typeface="Arial"/>
              </a:rPr>
              <a:t>uali</a:t>
            </a:r>
            <a:r>
              <a:rPr lang="en-US" sz="1588" b="1" spc="4">
                <a:solidFill>
                  <a:srgbClr val="FFFFFF"/>
                </a:solidFill>
                <a:latin typeface="Arial" panose="020B0604020202020204" pitchFamily="34" charset="0"/>
                <a:cs typeface="Arial"/>
              </a:rPr>
              <a:t>t</a:t>
            </a:r>
            <a:r>
              <a:rPr lang="en-US" sz="1588" b="1">
                <a:solidFill>
                  <a:srgbClr val="FFFFFF"/>
                </a:solidFill>
                <a:latin typeface="Arial" panose="020B0604020202020204" pitchFamily="34" charset="0"/>
                <a:cs typeface="Arial"/>
              </a:rPr>
              <a:t>y</a:t>
            </a:r>
            <a:endParaRPr sz="1588">
              <a:latin typeface="Arial" panose="020B0604020202020204" pitchFamily="34" charset="0"/>
            </a:endParaRPr>
          </a:p>
        </p:txBody>
      </p:sp>
      <p:sp>
        <p:nvSpPr>
          <p:cNvPr id="15" name="object 26"/>
          <p:cNvSpPr/>
          <p:nvPr/>
        </p:nvSpPr>
        <p:spPr>
          <a:xfrm>
            <a:off x="5195357" y="3624357"/>
            <a:ext cx="1766049" cy="495195"/>
          </a:xfrm>
          <a:custGeom>
            <a:avLst/>
            <a:gdLst/>
            <a:ahLst/>
            <a:cxnLst/>
            <a:rect l="l" t="t" r="r" b="b"/>
            <a:pathLst>
              <a:path w="1371600" h="304800">
                <a:moveTo>
                  <a:pt x="0" y="304800"/>
                </a:moveTo>
                <a:lnTo>
                  <a:pt x="1371600" y="304800"/>
                </a:lnTo>
                <a:lnTo>
                  <a:pt x="1371600" y="0"/>
                </a:lnTo>
                <a:lnTo>
                  <a:pt x="0" y="0"/>
                </a:lnTo>
                <a:lnTo>
                  <a:pt x="0" y="304800"/>
                </a:lnTo>
                <a:close/>
              </a:path>
            </a:pathLst>
          </a:custGeom>
          <a:solidFill>
            <a:srgbClr val="8497B0"/>
          </a:solidFill>
          <a:ln>
            <a:noFill/>
          </a:ln>
        </p:spPr>
        <p:txBody>
          <a:bodyPr wrap="square" lIns="0" tIns="0" rIns="0" bIns="0" rtlCol="0" anchor="ctr">
            <a:noAutofit/>
          </a:bodyPr>
          <a:lstStyle/>
          <a:p>
            <a:pPr algn="ctr"/>
            <a:r>
              <a:rPr lang="en-US" sz="1588" b="1">
                <a:solidFill>
                  <a:srgbClr val="FFFFFF"/>
                </a:solidFill>
                <a:latin typeface="Arial" panose="020B0604020202020204" pitchFamily="34" charset="0"/>
                <a:cs typeface="Arial"/>
              </a:rPr>
              <a:t>Co</a:t>
            </a:r>
            <a:r>
              <a:rPr lang="en-US" sz="1588" b="1" spc="-38">
                <a:solidFill>
                  <a:srgbClr val="FFFFFF"/>
                </a:solidFill>
                <a:latin typeface="Arial" panose="020B0604020202020204" pitchFamily="34" charset="0"/>
                <a:cs typeface="Arial"/>
              </a:rPr>
              <a:t>v</a:t>
            </a:r>
            <a:r>
              <a:rPr lang="en-US" sz="1588" b="1">
                <a:solidFill>
                  <a:srgbClr val="FFFFFF"/>
                </a:solidFill>
                <a:latin typeface="Arial" panose="020B0604020202020204" pitchFamily="34" charset="0"/>
                <a:cs typeface="Arial"/>
              </a:rPr>
              <a:t>erag</a:t>
            </a:r>
            <a:r>
              <a:rPr lang="en-US" sz="1588" b="1">
                <a:solidFill>
                  <a:srgbClr val="FFFFFF"/>
                </a:solidFill>
                <a:latin typeface="Arial"/>
                <a:cs typeface="Arial"/>
              </a:rPr>
              <a:t>e</a:t>
            </a:r>
            <a:endParaRPr sz="1588"/>
          </a:p>
        </p:txBody>
      </p:sp>
      <p:sp>
        <p:nvSpPr>
          <p:cNvPr id="16" name="object 24"/>
          <p:cNvSpPr/>
          <p:nvPr/>
        </p:nvSpPr>
        <p:spPr>
          <a:xfrm>
            <a:off x="5208110" y="5081553"/>
            <a:ext cx="1766049" cy="528332"/>
          </a:xfrm>
          <a:custGeom>
            <a:avLst/>
            <a:gdLst/>
            <a:ahLst/>
            <a:cxnLst/>
            <a:rect l="l" t="t" r="r" b="b"/>
            <a:pathLst>
              <a:path w="1371600" h="304800">
                <a:moveTo>
                  <a:pt x="0" y="304800"/>
                </a:moveTo>
                <a:lnTo>
                  <a:pt x="1371600" y="304800"/>
                </a:lnTo>
                <a:lnTo>
                  <a:pt x="1371600" y="0"/>
                </a:lnTo>
                <a:lnTo>
                  <a:pt x="0" y="0"/>
                </a:lnTo>
                <a:lnTo>
                  <a:pt x="0" y="304800"/>
                </a:lnTo>
                <a:close/>
              </a:path>
            </a:pathLst>
          </a:custGeom>
          <a:solidFill>
            <a:srgbClr val="8497B0"/>
          </a:solidFill>
          <a:ln>
            <a:noFill/>
          </a:ln>
        </p:spPr>
        <p:txBody>
          <a:bodyPr wrap="square" lIns="0" tIns="0" rIns="0" bIns="0" rtlCol="0" anchor="ctr">
            <a:noAutofit/>
          </a:bodyPr>
          <a:lstStyle/>
          <a:p>
            <a:pPr algn="ctr"/>
            <a:r>
              <a:rPr lang="en-US" sz="1588" b="1">
                <a:solidFill>
                  <a:srgbClr val="FFFFFF"/>
                </a:solidFill>
                <a:latin typeface="Arial" panose="020B0604020202020204" pitchFamily="34" charset="0"/>
                <a:cs typeface="Arial"/>
              </a:rPr>
              <a:t>Safety</a:t>
            </a:r>
            <a:endParaRPr sz="1588">
              <a:latin typeface="Arial" panose="020B0604020202020204" pitchFamily="34" charset="0"/>
            </a:endParaRPr>
          </a:p>
        </p:txBody>
      </p:sp>
      <p:sp>
        <p:nvSpPr>
          <p:cNvPr id="17" name="object 23"/>
          <p:cNvSpPr/>
          <p:nvPr/>
        </p:nvSpPr>
        <p:spPr>
          <a:xfrm>
            <a:off x="4499429" y="2455069"/>
            <a:ext cx="490569" cy="3865706"/>
          </a:xfrm>
          <a:custGeom>
            <a:avLst/>
            <a:gdLst/>
            <a:ahLst/>
            <a:cxnLst/>
            <a:rect l="l" t="t" r="r" b="b"/>
            <a:pathLst>
              <a:path w="381000" h="2438527">
                <a:moveTo>
                  <a:pt x="0" y="0"/>
                </a:moveTo>
                <a:lnTo>
                  <a:pt x="45761" y="5910"/>
                </a:lnTo>
                <a:lnTo>
                  <a:pt x="87521" y="22696"/>
                </a:lnTo>
                <a:lnTo>
                  <a:pt x="123953" y="48941"/>
                </a:lnTo>
                <a:lnTo>
                  <a:pt x="153728" y="83228"/>
                </a:lnTo>
                <a:lnTo>
                  <a:pt x="175521" y="124140"/>
                </a:lnTo>
                <a:lnTo>
                  <a:pt x="188005" y="170260"/>
                </a:lnTo>
                <a:lnTo>
                  <a:pt x="190500" y="203200"/>
                </a:lnTo>
                <a:lnTo>
                  <a:pt x="190500" y="1016126"/>
                </a:lnTo>
                <a:lnTo>
                  <a:pt x="191130" y="1032780"/>
                </a:lnTo>
                <a:lnTo>
                  <a:pt x="192991" y="1049063"/>
                </a:lnTo>
                <a:lnTo>
                  <a:pt x="196032" y="1064923"/>
                </a:lnTo>
                <a:lnTo>
                  <a:pt x="200204" y="1080308"/>
                </a:lnTo>
                <a:lnTo>
                  <a:pt x="205460" y="1095166"/>
                </a:lnTo>
                <a:lnTo>
                  <a:pt x="211749" y="1109444"/>
                </a:lnTo>
                <a:lnTo>
                  <a:pt x="219023" y="1123091"/>
                </a:lnTo>
                <a:lnTo>
                  <a:pt x="227234" y="1136053"/>
                </a:lnTo>
                <a:lnTo>
                  <a:pt x="236332" y="1148279"/>
                </a:lnTo>
                <a:lnTo>
                  <a:pt x="246268" y="1159716"/>
                </a:lnTo>
                <a:lnTo>
                  <a:pt x="256994" y="1170312"/>
                </a:lnTo>
                <a:lnTo>
                  <a:pt x="268461" y="1180014"/>
                </a:lnTo>
                <a:lnTo>
                  <a:pt x="280620" y="1188771"/>
                </a:lnTo>
                <a:lnTo>
                  <a:pt x="293422" y="1196530"/>
                </a:lnTo>
                <a:lnTo>
                  <a:pt x="306818" y="1203239"/>
                </a:lnTo>
                <a:lnTo>
                  <a:pt x="320759" y="1208845"/>
                </a:lnTo>
                <a:lnTo>
                  <a:pt x="335196" y="1213297"/>
                </a:lnTo>
                <a:lnTo>
                  <a:pt x="350082" y="1216541"/>
                </a:lnTo>
                <a:lnTo>
                  <a:pt x="365366" y="1218526"/>
                </a:lnTo>
                <a:lnTo>
                  <a:pt x="381000" y="1219200"/>
                </a:lnTo>
                <a:lnTo>
                  <a:pt x="365366" y="1219874"/>
                </a:lnTo>
                <a:lnTo>
                  <a:pt x="320759" y="1229567"/>
                </a:lnTo>
                <a:lnTo>
                  <a:pt x="280620" y="1249663"/>
                </a:lnTo>
                <a:lnTo>
                  <a:pt x="246268" y="1278747"/>
                </a:lnTo>
                <a:lnTo>
                  <a:pt x="219023" y="1315399"/>
                </a:lnTo>
                <a:lnTo>
                  <a:pt x="200204" y="1358205"/>
                </a:lnTo>
                <a:lnTo>
                  <a:pt x="191130" y="1405745"/>
                </a:lnTo>
                <a:lnTo>
                  <a:pt x="190500" y="1422400"/>
                </a:lnTo>
                <a:lnTo>
                  <a:pt x="190500" y="2235327"/>
                </a:lnTo>
                <a:lnTo>
                  <a:pt x="189868" y="2251981"/>
                </a:lnTo>
                <a:lnTo>
                  <a:pt x="188005" y="2268266"/>
                </a:lnTo>
                <a:lnTo>
                  <a:pt x="184960" y="2284131"/>
                </a:lnTo>
                <a:lnTo>
                  <a:pt x="180782" y="2299521"/>
                </a:lnTo>
                <a:lnTo>
                  <a:pt x="175521" y="2314386"/>
                </a:lnTo>
                <a:lnTo>
                  <a:pt x="169226" y="2328672"/>
                </a:lnTo>
                <a:lnTo>
                  <a:pt x="161945" y="2342327"/>
                </a:lnTo>
                <a:lnTo>
                  <a:pt x="153728" y="2355298"/>
                </a:lnTo>
                <a:lnTo>
                  <a:pt x="144625" y="2367533"/>
                </a:lnTo>
                <a:lnTo>
                  <a:pt x="134683" y="2378979"/>
                </a:lnTo>
                <a:lnTo>
                  <a:pt x="123953" y="2389585"/>
                </a:lnTo>
                <a:lnTo>
                  <a:pt x="112483" y="2399297"/>
                </a:lnTo>
                <a:lnTo>
                  <a:pt x="100323" y="2408063"/>
                </a:lnTo>
                <a:lnTo>
                  <a:pt x="87521" y="2415830"/>
                </a:lnTo>
                <a:lnTo>
                  <a:pt x="74128" y="2422546"/>
                </a:lnTo>
                <a:lnTo>
                  <a:pt x="60191" y="2428159"/>
                </a:lnTo>
                <a:lnTo>
                  <a:pt x="45761" y="2432616"/>
                </a:lnTo>
                <a:lnTo>
                  <a:pt x="30886" y="2435865"/>
                </a:lnTo>
                <a:lnTo>
                  <a:pt x="15616" y="2437852"/>
                </a:lnTo>
                <a:lnTo>
                  <a:pt x="0" y="2438527"/>
                </a:lnTo>
              </a:path>
            </a:pathLst>
          </a:custGeom>
          <a:ln w="50800">
            <a:solidFill>
              <a:schemeClr val="tx2">
                <a:lumMod val="75000"/>
              </a:schemeClr>
            </a:solidFill>
          </a:ln>
        </p:spPr>
        <p:txBody>
          <a:bodyPr wrap="square" lIns="0" tIns="0" rIns="0" bIns="0" rtlCol="0">
            <a:noAutofit/>
          </a:bodyPr>
          <a:lstStyle/>
          <a:p>
            <a:endParaRPr sz="1588">
              <a:solidFill>
                <a:schemeClr val="tx2">
                  <a:lumMod val="75000"/>
                </a:schemeClr>
              </a:solidFill>
            </a:endParaRPr>
          </a:p>
        </p:txBody>
      </p:sp>
      <p:sp>
        <p:nvSpPr>
          <p:cNvPr id="18" name="object 22"/>
          <p:cNvSpPr/>
          <p:nvPr/>
        </p:nvSpPr>
        <p:spPr>
          <a:xfrm>
            <a:off x="7010145" y="2455070"/>
            <a:ext cx="490569" cy="3990278"/>
          </a:xfrm>
          <a:custGeom>
            <a:avLst/>
            <a:gdLst/>
            <a:ahLst/>
            <a:cxnLst/>
            <a:rect l="l" t="t" r="r" b="b"/>
            <a:pathLst>
              <a:path w="381000" h="2438400">
                <a:moveTo>
                  <a:pt x="381000" y="2438400"/>
                </a:moveTo>
                <a:lnTo>
                  <a:pt x="335196" y="2432496"/>
                </a:lnTo>
                <a:lnTo>
                  <a:pt x="293422" y="2415727"/>
                </a:lnTo>
                <a:lnTo>
                  <a:pt x="256994" y="2389500"/>
                </a:lnTo>
                <a:lnTo>
                  <a:pt x="227234" y="2355226"/>
                </a:lnTo>
                <a:lnTo>
                  <a:pt x="205460" y="2314313"/>
                </a:lnTo>
                <a:lnTo>
                  <a:pt x="192991" y="2268170"/>
                </a:lnTo>
                <a:lnTo>
                  <a:pt x="190500" y="2235200"/>
                </a:lnTo>
                <a:lnTo>
                  <a:pt x="190500" y="1422400"/>
                </a:lnTo>
                <a:lnTo>
                  <a:pt x="189868" y="1405728"/>
                </a:lnTo>
                <a:lnTo>
                  <a:pt x="188005" y="1389429"/>
                </a:lnTo>
                <a:lnTo>
                  <a:pt x="184960" y="1373554"/>
                </a:lnTo>
                <a:lnTo>
                  <a:pt x="180782" y="1358156"/>
                </a:lnTo>
                <a:lnTo>
                  <a:pt x="175521" y="1343286"/>
                </a:lnTo>
                <a:lnTo>
                  <a:pt x="169226" y="1328998"/>
                </a:lnTo>
                <a:lnTo>
                  <a:pt x="161945" y="1315343"/>
                </a:lnTo>
                <a:lnTo>
                  <a:pt x="153728" y="1302373"/>
                </a:lnTo>
                <a:lnTo>
                  <a:pt x="144625" y="1290141"/>
                </a:lnTo>
                <a:lnTo>
                  <a:pt x="134683" y="1278699"/>
                </a:lnTo>
                <a:lnTo>
                  <a:pt x="123953" y="1268099"/>
                </a:lnTo>
                <a:lnTo>
                  <a:pt x="112483" y="1258393"/>
                </a:lnTo>
                <a:lnTo>
                  <a:pt x="100323" y="1249633"/>
                </a:lnTo>
                <a:lnTo>
                  <a:pt x="87521" y="1241872"/>
                </a:lnTo>
                <a:lnTo>
                  <a:pt x="74128" y="1235162"/>
                </a:lnTo>
                <a:lnTo>
                  <a:pt x="60191" y="1229555"/>
                </a:lnTo>
                <a:lnTo>
                  <a:pt x="45761" y="1225103"/>
                </a:lnTo>
                <a:lnTo>
                  <a:pt x="30886" y="1221858"/>
                </a:lnTo>
                <a:lnTo>
                  <a:pt x="15616" y="1219873"/>
                </a:lnTo>
                <a:lnTo>
                  <a:pt x="0" y="1219200"/>
                </a:lnTo>
                <a:lnTo>
                  <a:pt x="15616" y="1218526"/>
                </a:lnTo>
                <a:lnTo>
                  <a:pt x="60191" y="1208844"/>
                </a:lnTo>
                <a:lnTo>
                  <a:pt x="100323" y="1188766"/>
                </a:lnTo>
                <a:lnTo>
                  <a:pt x="134683" y="1159700"/>
                </a:lnTo>
                <a:lnTo>
                  <a:pt x="161945" y="1123056"/>
                </a:lnTo>
                <a:lnTo>
                  <a:pt x="180782" y="1080243"/>
                </a:lnTo>
                <a:lnTo>
                  <a:pt x="189868" y="1032671"/>
                </a:lnTo>
                <a:lnTo>
                  <a:pt x="190500" y="1016000"/>
                </a:lnTo>
                <a:lnTo>
                  <a:pt x="190500" y="203200"/>
                </a:lnTo>
                <a:lnTo>
                  <a:pt x="191130" y="186528"/>
                </a:lnTo>
                <a:lnTo>
                  <a:pt x="192991" y="170229"/>
                </a:lnTo>
                <a:lnTo>
                  <a:pt x="196032" y="154354"/>
                </a:lnTo>
                <a:lnTo>
                  <a:pt x="200204" y="138956"/>
                </a:lnTo>
                <a:lnTo>
                  <a:pt x="205460" y="124086"/>
                </a:lnTo>
                <a:lnTo>
                  <a:pt x="211749" y="109798"/>
                </a:lnTo>
                <a:lnTo>
                  <a:pt x="219023" y="96143"/>
                </a:lnTo>
                <a:lnTo>
                  <a:pt x="227234" y="83173"/>
                </a:lnTo>
                <a:lnTo>
                  <a:pt x="236332" y="70941"/>
                </a:lnTo>
                <a:lnTo>
                  <a:pt x="246268" y="59499"/>
                </a:lnTo>
                <a:lnTo>
                  <a:pt x="256994" y="48899"/>
                </a:lnTo>
                <a:lnTo>
                  <a:pt x="268461" y="39193"/>
                </a:lnTo>
                <a:lnTo>
                  <a:pt x="280620" y="30433"/>
                </a:lnTo>
                <a:lnTo>
                  <a:pt x="293422" y="22672"/>
                </a:lnTo>
                <a:lnTo>
                  <a:pt x="306818" y="15962"/>
                </a:lnTo>
                <a:lnTo>
                  <a:pt x="320759" y="10355"/>
                </a:lnTo>
                <a:lnTo>
                  <a:pt x="335196" y="5903"/>
                </a:lnTo>
                <a:lnTo>
                  <a:pt x="350082" y="2658"/>
                </a:lnTo>
                <a:lnTo>
                  <a:pt x="365366" y="673"/>
                </a:lnTo>
                <a:lnTo>
                  <a:pt x="381000" y="0"/>
                </a:lnTo>
              </a:path>
            </a:pathLst>
          </a:custGeom>
          <a:ln w="50800">
            <a:solidFill>
              <a:schemeClr val="tx2">
                <a:lumMod val="75000"/>
              </a:schemeClr>
            </a:solidFill>
          </a:ln>
        </p:spPr>
        <p:txBody>
          <a:bodyPr wrap="square" lIns="0" tIns="0" rIns="0" bIns="0" rtlCol="0">
            <a:noAutofit/>
          </a:bodyPr>
          <a:lstStyle/>
          <a:p>
            <a:endParaRPr sz="1588">
              <a:solidFill>
                <a:schemeClr val="tx2">
                  <a:lumMod val="75000"/>
                </a:schemeClr>
              </a:solidFill>
            </a:endParaRPr>
          </a:p>
        </p:txBody>
      </p:sp>
      <p:sp>
        <p:nvSpPr>
          <p:cNvPr id="19" name="object 20"/>
          <p:cNvSpPr/>
          <p:nvPr/>
        </p:nvSpPr>
        <p:spPr>
          <a:xfrm>
            <a:off x="5187083" y="4084946"/>
            <a:ext cx="1766049" cy="684016"/>
          </a:xfrm>
          <a:custGeom>
            <a:avLst/>
            <a:gdLst/>
            <a:ahLst/>
            <a:cxnLst/>
            <a:rect l="l" t="t" r="r" b="b"/>
            <a:pathLst>
              <a:path w="1371600" h="1219200">
                <a:moveTo>
                  <a:pt x="1028700" y="914400"/>
                </a:moveTo>
                <a:lnTo>
                  <a:pt x="1028700" y="1219200"/>
                </a:lnTo>
                <a:lnTo>
                  <a:pt x="1371600" y="609600"/>
                </a:lnTo>
                <a:lnTo>
                  <a:pt x="1028700" y="0"/>
                </a:lnTo>
                <a:lnTo>
                  <a:pt x="1028700" y="304800"/>
                </a:lnTo>
                <a:lnTo>
                  <a:pt x="0" y="304800"/>
                </a:lnTo>
                <a:lnTo>
                  <a:pt x="0" y="914400"/>
                </a:lnTo>
                <a:lnTo>
                  <a:pt x="1028700" y="914400"/>
                </a:lnTo>
                <a:close/>
              </a:path>
            </a:pathLst>
          </a:custGeom>
          <a:solidFill>
            <a:srgbClr val="374557"/>
          </a:solidFill>
        </p:spPr>
        <p:txBody>
          <a:bodyPr wrap="square" lIns="0" tIns="0" rIns="0" bIns="0" rtlCol="0">
            <a:noAutofit/>
          </a:bodyPr>
          <a:lstStyle/>
          <a:p>
            <a:endParaRPr sz="1588"/>
          </a:p>
        </p:txBody>
      </p:sp>
      <p:sp>
        <p:nvSpPr>
          <p:cNvPr id="20" name="object 16"/>
          <p:cNvSpPr txBox="1"/>
          <p:nvPr/>
        </p:nvSpPr>
        <p:spPr>
          <a:xfrm>
            <a:off x="7733260" y="1857953"/>
            <a:ext cx="4077740" cy="323214"/>
          </a:xfrm>
          <a:prstGeom prst="rect">
            <a:avLst/>
          </a:prstGeom>
        </p:spPr>
        <p:txBody>
          <a:bodyPr wrap="square" lIns="0" tIns="0" rIns="0" bIns="0" rtlCol="0">
            <a:noAutofit/>
          </a:bodyPr>
          <a:lstStyle/>
          <a:p>
            <a:pPr marL="12486">
              <a:lnSpc>
                <a:spcPts val="2512"/>
              </a:lnSpc>
              <a:spcBef>
                <a:spcPts val="125"/>
              </a:spcBef>
            </a:pPr>
            <a:r>
              <a:rPr lang="en-US" sz="2471" b="1">
                <a:solidFill>
                  <a:schemeClr val="tx2">
                    <a:lumMod val="75000"/>
                  </a:schemeClr>
                </a:solidFill>
                <a:latin typeface="Arial" panose="020B0604020202020204" pitchFamily="34" charset="0"/>
                <a:cs typeface="Arial"/>
              </a:rPr>
              <a:t>Goals/outcomes</a:t>
            </a:r>
            <a:endParaRPr sz="2471">
              <a:solidFill>
                <a:schemeClr val="tx2">
                  <a:lumMod val="75000"/>
                </a:schemeClr>
              </a:solidFill>
              <a:latin typeface="Arial" panose="020B0604020202020204" pitchFamily="34" charset="0"/>
              <a:cs typeface="Arial"/>
            </a:endParaRPr>
          </a:p>
        </p:txBody>
      </p:sp>
      <p:sp>
        <p:nvSpPr>
          <p:cNvPr id="21" name="object 14"/>
          <p:cNvSpPr txBox="1"/>
          <p:nvPr/>
        </p:nvSpPr>
        <p:spPr>
          <a:xfrm>
            <a:off x="884936" y="6609477"/>
            <a:ext cx="4463850" cy="679391"/>
          </a:xfrm>
          <a:prstGeom prst="rect">
            <a:avLst/>
          </a:prstGeom>
        </p:spPr>
        <p:txBody>
          <a:bodyPr wrap="square" lIns="0" tIns="0" rIns="0" bIns="0" rtlCol="0">
            <a:noAutofit/>
          </a:bodyPr>
          <a:lstStyle/>
          <a:p>
            <a:pPr marL="12486">
              <a:lnSpc>
                <a:spcPts val="1302"/>
              </a:lnSpc>
              <a:spcBef>
                <a:spcPts val="65"/>
              </a:spcBef>
            </a:pPr>
            <a:r>
              <a:rPr sz="1147" b="1">
                <a:solidFill>
                  <a:schemeClr val="bg1">
                    <a:lumMod val="75000"/>
                  </a:schemeClr>
                </a:solidFill>
                <a:latin typeface="Arial"/>
                <a:cs typeface="Arial"/>
              </a:rPr>
              <a:t>S</a:t>
            </a:r>
            <a:r>
              <a:rPr sz="1147" b="1" spc="4">
                <a:solidFill>
                  <a:schemeClr val="bg1">
                    <a:lumMod val="75000"/>
                  </a:schemeClr>
                </a:solidFill>
                <a:latin typeface="Arial"/>
                <a:cs typeface="Arial"/>
              </a:rPr>
              <a:t>ou</a:t>
            </a:r>
            <a:r>
              <a:rPr sz="1147" b="1">
                <a:solidFill>
                  <a:schemeClr val="bg1">
                    <a:lumMod val="75000"/>
                  </a:schemeClr>
                </a:solidFill>
                <a:latin typeface="Arial"/>
                <a:cs typeface="Arial"/>
              </a:rPr>
              <a:t>rce: </a:t>
            </a:r>
            <a:r>
              <a:rPr lang="en-US" sz="1147" b="1">
                <a:solidFill>
                  <a:schemeClr val="bg1">
                    <a:lumMod val="75000"/>
                  </a:schemeClr>
                </a:solidFill>
                <a:latin typeface="Arial"/>
                <a:cs typeface="Arial"/>
              </a:rPr>
              <a:t>World Health Organization (W</a:t>
            </a:r>
            <a:r>
              <a:rPr sz="1147" b="1">
                <a:solidFill>
                  <a:schemeClr val="bg1">
                    <a:lumMod val="75000"/>
                  </a:schemeClr>
                </a:solidFill>
                <a:latin typeface="Arial"/>
                <a:cs typeface="Arial"/>
              </a:rPr>
              <a:t>HO</a:t>
            </a:r>
            <a:r>
              <a:rPr lang="en-US" sz="1147" b="1">
                <a:solidFill>
                  <a:schemeClr val="bg1">
                    <a:lumMod val="75000"/>
                  </a:schemeClr>
                </a:solidFill>
                <a:latin typeface="Arial"/>
                <a:cs typeface="Arial"/>
              </a:rPr>
              <a:t>)</a:t>
            </a:r>
            <a:r>
              <a:rPr sz="1147" b="1">
                <a:solidFill>
                  <a:schemeClr val="bg1">
                    <a:lumMod val="75000"/>
                  </a:schemeClr>
                </a:solidFill>
                <a:latin typeface="Arial"/>
                <a:cs typeface="Arial"/>
              </a:rPr>
              <a:t>, 2000</a:t>
            </a:r>
          </a:p>
        </p:txBody>
      </p:sp>
      <p:sp>
        <p:nvSpPr>
          <p:cNvPr id="22" name="object 18"/>
          <p:cNvSpPr txBox="1"/>
          <p:nvPr/>
        </p:nvSpPr>
        <p:spPr>
          <a:xfrm>
            <a:off x="885931" y="1719731"/>
            <a:ext cx="3858783" cy="630032"/>
          </a:xfrm>
          <a:prstGeom prst="rect">
            <a:avLst/>
          </a:prstGeom>
        </p:spPr>
        <p:txBody>
          <a:bodyPr wrap="square" lIns="0" tIns="0" rIns="0" bIns="0" rtlCol="0">
            <a:noAutofit/>
          </a:bodyPr>
          <a:lstStyle/>
          <a:p>
            <a:pPr marL="559828" marR="74842">
              <a:lnSpc>
                <a:spcPct val="95825"/>
              </a:lnSpc>
              <a:spcBef>
                <a:spcPts val="1982"/>
              </a:spcBef>
            </a:pPr>
            <a:r>
              <a:rPr lang="en-US" sz="2471" b="1">
                <a:solidFill>
                  <a:schemeClr val="tx2">
                    <a:lumMod val="75000"/>
                  </a:schemeClr>
                </a:solidFill>
                <a:latin typeface="Arial" panose="020B0604020202020204" pitchFamily="34" charset="0"/>
                <a:cs typeface="Arial"/>
              </a:rPr>
              <a:t>Functions </a:t>
            </a:r>
            <a:br>
              <a:rPr lang="en-US" sz="2471" b="1">
                <a:solidFill>
                  <a:schemeClr val="tx2">
                    <a:lumMod val="75000"/>
                  </a:schemeClr>
                </a:solidFill>
                <a:latin typeface="Arial" panose="020B0604020202020204" pitchFamily="34" charset="0"/>
                <a:cs typeface="Arial"/>
              </a:rPr>
            </a:br>
            <a:r>
              <a:rPr lang="en-US" sz="1588" b="1">
                <a:solidFill>
                  <a:schemeClr val="tx2">
                    <a:lumMod val="75000"/>
                  </a:schemeClr>
                </a:solidFill>
                <a:latin typeface="Arial" panose="020B0604020202020204" pitchFamily="34" charset="0"/>
                <a:cs typeface="Arial"/>
              </a:rPr>
              <a:t>(6 building blocks)</a:t>
            </a:r>
            <a:endParaRPr sz="1588">
              <a:solidFill>
                <a:schemeClr val="tx2">
                  <a:lumMod val="75000"/>
                </a:schemeClr>
              </a:solidFill>
              <a:latin typeface="Arial" panose="020B0604020202020204" pitchFamily="34" charset="0"/>
              <a:cs typeface="Arial"/>
            </a:endParaRPr>
          </a:p>
        </p:txBody>
      </p:sp>
      <p:sp>
        <p:nvSpPr>
          <p:cNvPr id="23" name="object 40"/>
          <p:cNvSpPr/>
          <p:nvPr/>
        </p:nvSpPr>
        <p:spPr>
          <a:xfrm>
            <a:off x="1608633" y="3763583"/>
            <a:ext cx="2649073" cy="596703"/>
          </a:xfrm>
          <a:custGeom>
            <a:avLst/>
            <a:gdLst/>
            <a:ahLst/>
            <a:cxnLst/>
            <a:rect l="l" t="t" r="r" b="b"/>
            <a:pathLst>
              <a:path w="2057400" h="609600">
                <a:moveTo>
                  <a:pt x="0" y="609600"/>
                </a:moveTo>
                <a:lnTo>
                  <a:pt x="2057400" y="609600"/>
                </a:lnTo>
                <a:lnTo>
                  <a:pt x="2057400" y="0"/>
                </a:lnTo>
                <a:lnTo>
                  <a:pt x="0" y="0"/>
                </a:lnTo>
                <a:lnTo>
                  <a:pt x="0" y="609600"/>
                </a:lnTo>
                <a:close/>
              </a:path>
            </a:pathLst>
          </a:custGeom>
          <a:solidFill>
            <a:srgbClr val="374557"/>
          </a:solidFill>
        </p:spPr>
        <p:txBody>
          <a:bodyPr wrap="square" lIns="0" tIns="0" rIns="0" bIns="0" rtlCol="0" anchor="ctr">
            <a:noAutofit/>
          </a:bodyPr>
          <a:lstStyle/>
          <a:p>
            <a:pPr marL="89901"/>
            <a:r>
              <a:rPr lang="en-US" sz="1588" b="1">
                <a:solidFill>
                  <a:srgbClr val="FFFFFF"/>
                </a:solidFill>
                <a:latin typeface="Arial" panose="020B0604020202020204" pitchFamily="34" charset="0"/>
                <a:cs typeface="Arial"/>
              </a:rPr>
              <a:t>Information</a:t>
            </a:r>
            <a:endParaRPr sz="1588" b="1">
              <a:solidFill>
                <a:srgbClr val="FFFFFF"/>
              </a:solidFill>
              <a:latin typeface="Arial" panose="020B0604020202020204" pitchFamily="34" charset="0"/>
              <a:cs typeface="Arial"/>
            </a:endParaRPr>
          </a:p>
        </p:txBody>
      </p:sp>
      <p:sp>
        <p:nvSpPr>
          <p:cNvPr id="24" name="object 40"/>
          <p:cNvSpPr/>
          <p:nvPr/>
        </p:nvSpPr>
        <p:spPr>
          <a:xfrm>
            <a:off x="1602946" y="5143454"/>
            <a:ext cx="2649073" cy="596703"/>
          </a:xfrm>
          <a:custGeom>
            <a:avLst/>
            <a:gdLst/>
            <a:ahLst/>
            <a:cxnLst/>
            <a:rect l="l" t="t" r="r" b="b"/>
            <a:pathLst>
              <a:path w="2057400" h="609600">
                <a:moveTo>
                  <a:pt x="0" y="609600"/>
                </a:moveTo>
                <a:lnTo>
                  <a:pt x="2057400" y="609600"/>
                </a:lnTo>
                <a:lnTo>
                  <a:pt x="2057400" y="0"/>
                </a:lnTo>
                <a:lnTo>
                  <a:pt x="0" y="0"/>
                </a:lnTo>
                <a:lnTo>
                  <a:pt x="0" y="609600"/>
                </a:lnTo>
                <a:close/>
              </a:path>
            </a:pathLst>
          </a:custGeom>
          <a:solidFill>
            <a:srgbClr val="374557"/>
          </a:solidFill>
        </p:spPr>
        <p:txBody>
          <a:bodyPr wrap="square" lIns="0" tIns="0" rIns="0" bIns="0" rtlCol="0" anchor="ctr">
            <a:noAutofit/>
          </a:bodyPr>
          <a:lstStyle/>
          <a:p>
            <a:pPr marL="89901"/>
            <a:r>
              <a:rPr lang="en-US" sz="1588" b="1">
                <a:solidFill>
                  <a:srgbClr val="FFFFFF"/>
                </a:solidFill>
                <a:latin typeface="Arial" panose="020B0604020202020204" pitchFamily="34" charset="0"/>
                <a:cs typeface="Arial"/>
              </a:rPr>
              <a:t>Financing</a:t>
            </a:r>
            <a:endParaRPr sz="1588" b="1">
              <a:solidFill>
                <a:srgbClr val="FFFFFF"/>
              </a:solidFill>
              <a:latin typeface="Arial" panose="020B0604020202020204" pitchFamily="34" charset="0"/>
              <a:cs typeface="Arial"/>
            </a:endParaRPr>
          </a:p>
        </p:txBody>
      </p:sp>
      <p:sp>
        <p:nvSpPr>
          <p:cNvPr id="25" name="object 28"/>
          <p:cNvSpPr/>
          <p:nvPr/>
        </p:nvSpPr>
        <p:spPr>
          <a:xfrm>
            <a:off x="5205289" y="2365048"/>
            <a:ext cx="1766049" cy="515899"/>
          </a:xfrm>
          <a:custGeom>
            <a:avLst/>
            <a:gdLst/>
            <a:ahLst/>
            <a:cxnLst/>
            <a:rect l="l" t="t" r="r" b="b"/>
            <a:pathLst>
              <a:path w="1371600" h="304800">
                <a:moveTo>
                  <a:pt x="0" y="304800"/>
                </a:moveTo>
                <a:lnTo>
                  <a:pt x="1371600" y="304800"/>
                </a:lnTo>
                <a:lnTo>
                  <a:pt x="1371600" y="0"/>
                </a:lnTo>
                <a:lnTo>
                  <a:pt x="0" y="0"/>
                </a:lnTo>
                <a:lnTo>
                  <a:pt x="0" y="304800"/>
                </a:lnTo>
                <a:close/>
              </a:path>
            </a:pathLst>
          </a:custGeom>
          <a:solidFill>
            <a:srgbClr val="8497B0"/>
          </a:solidFill>
          <a:ln>
            <a:noFill/>
          </a:ln>
        </p:spPr>
        <p:txBody>
          <a:bodyPr wrap="square" lIns="0" tIns="0" rIns="0" bIns="0" rtlCol="0" anchor="ctr">
            <a:noAutofit/>
          </a:bodyPr>
          <a:lstStyle/>
          <a:p>
            <a:pPr algn="ctr"/>
            <a:r>
              <a:rPr lang="en-US" sz="1588" b="1" spc="-4">
                <a:solidFill>
                  <a:srgbClr val="FFFFFF"/>
                </a:solidFill>
                <a:latin typeface="Arial" panose="020B0604020202020204" pitchFamily="34" charset="0"/>
                <a:cs typeface="Arial"/>
              </a:rPr>
              <a:t>Access</a:t>
            </a:r>
            <a:endParaRPr sz="1588">
              <a:latin typeface="Arial" panose="020B0604020202020204" pitchFamily="34" charset="0"/>
            </a:endParaRPr>
          </a:p>
        </p:txBody>
      </p:sp>
      <p:sp>
        <p:nvSpPr>
          <p:cNvPr id="26" name="object 30"/>
          <p:cNvSpPr/>
          <p:nvPr/>
        </p:nvSpPr>
        <p:spPr>
          <a:xfrm>
            <a:off x="7615765" y="4310132"/>
            <a:ext cx="3614600" cy="796212"/>
          </a:xfrm>
          <a:custGeom>
            <a:avLst/>
            <a:gdLst/>
            <a:ahLst/>
            <a:cxnLst/>
            <a:rect l="l" t="t" r="r" b="b"/>
            <a:pathLst>
              <a:path w="2590800" h="914400">
                <a:moveTo>
                  <a:pt x="0" y="914400"/>
                </a:moveTo>
                <a:lnTo>
                  <a:pt x="2590800" y="914400"/>
                </a:lnTo>
                <a:lnTo>
                  <a:pt x="2590800" y="0"/>
                </a:lnTo>
                <a:lnTo>
                  <a:pt x="0" y="0"/>
                </a:lnTo>
                <a:lnTo>
                  <a:pt x="0" y="914400"/>
                </a:lnTo>
                <a:close/>
              </a:path>
            </a:pathLst>
          </a:custGeom>
          <a:solidFill>
            <a:srgbClr val="576D8B"/>
          </a:solidFill>
        </p:spPr>
        <p:txBody>
          <a:bodyPr wrap="none" lIns="0" tIns="0" rIns="0" bIns="0" rtlCol="0" anchor="ctr" anchorCtr="0">
            <a:noAutofit/>
          </a:bodyPr>
          <a:lstStyle/>
          <a:p>
            <a:pPr marL="89901" marR="1105099">
              <a:lnSpc>
                <a:spcPct val="100041"/>
              </a:lnSpc>
              <a:spcBef>
                <a:spcPts val="423"/>
              </a:spcBef>
            </a:pPr>
            <a:r>
              <a:rPr lang="en-US" sz="1588" b="1">
                <a:solidFill>
                  <a:srgbClr val="FFFFFF"/>
                </a:solidFill>
                <a:latin typeface="Arial" panose="020B0604020202020204" pitchFamily="34" charset="0"/>
                <a:cs typeface="Arial"/>
              </a:rPr>
              <a:t>Social and financial </a:t>
            </a:r>
            <a:br>
              <a:rPr lang="en-US" sz="1588" b="1">
                <a:solidFill>
                  <a:srgbClr val="FFFFFF"/>
                </a:solidFill>
                <a:latin typeface="Arial" panose="020B0604020202020204" pitchFamily="34" charset="0"/>
                <a:cs typeface="Arial"/>
              </a:rPr>
            </a:br>
            <a:r>
              <a:rPr lang="en-US" sz="1588" b="1">
                <a:solidFill>
                  <a:srgbClr val="FFFFFF"/>
                </a:solidFill>
                <a:latin typeface="Arial" panose="020B0604020202020204" pitchFamily="34" charset="0"/>
                <a:cs typeface="Arial"/>
              </a:rPr>
              <a:t>risk protection</a:t>
            </a:r>
            <a:endParaRPr lang="en-US" sz="1588">
              <a:latin typeface="Arial" panose="020B0604020202020204" pitchFamily="34" charset="0"/>
              <a:cs typeface="Arial"/>
            </a:endParaRPr>
          </a:p>
        </p:txBody>
      </p:sp>
      <p:sp>
        <p:nvSpPr>
          <p:cNvPr id="3" name="Text Placeholder 2">
            <a:extLst>
              <a:ext uri="{FF2B5EF4-FFF2-40B4-BE49-F238E27FC236}">
                <a16:creationId xmlns:a16="http://schemas.microsoft.com/office/drawing/2014/main" id="{C7162A8E-3FB9-416A-8EB8-878890112D3E}"/>
              </a:ext>
            </a:extLst>
          </p:cNvPr>
          <p:cNvSpPr>
            <a:spLocks noGrp="1"/>
          </p:cNvSpPr>
          <p:nvPr>
            <p:ph type="body" sz="quarter" idx="14"/>
          </p:nvPr>
        </p:nvSpPr>
        <p:spPr>
          <a:xfrm>
            <a:off x="542531" y="882517"/>
            <a:ext cx="9107055" cy="837214"/>
          </a:xfrm>
        </p:spPr>
        <p:txBody>
          <a:bodyPr/>
          <a:lstStyle/>
          <a:p>
            <a:r>
              <a:rPr lang="en-US" b="1">
                <a:solidFill>
                  <a:schemeClr val="tx2"/>
                </a:solidFill>
                <a:cs typeface="Arial" panose="020B0604020202020204" pitchFamily="34" charset="0"/>
              </a:rPr>
              <a:t>Functions and goals of a health system</a:t>
            </a:r>
            <a:endParaRPr lang="en-GB" b="1">
              <a:solidFill>
                <a:schemeClr val="tx2"/>
              </a:solidFill>
              <a:cs typeface="Arial" panose="020B0604020202020204" pitchFamily="34" charset="0"/>
            </a:endParaRPr>
          </a:p>
        </p:txBody>
      </p:sp>
      <p:pic>
        <p:nvPicPr>
          <p:cNvPr id="27" name="Picture 26" descr="Logo, company name&#10;&#10;Description automatically generated">
            <a:extLst>
              <a:ext uri="{FF2B5EF4-FFF2-40B4-BE49-F238E27FC236}">
                <a16:creationId xmlns:a16="http://schemas.microsoft.com/office/drawing/2014/main" id="{3695CB63-C4F6-4A2F-B38B-37CA759A62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
        <p:nvSpPr>
          <p:cNvPr id="2" name="Rectangle 1">
            <a:extLst>
              <a:ext uri="{FF2B5EF4-FFF2-40B4-BE49-F238E27FC236}">
                <a16:creationId xmlns:a16="http://schemas.microsoft.com/office/drawing/2014/main" id="{74F3A602-332F-4ECF-B2A9-F046A14B10A0}"/>
              </a:ext>
            </a:extLst>
          </p:cNvPr>
          <p:cNvSpPr/>
          <p:nvPr/>
        </p:nvSpPr>
        <p:spPr>
          <a:xfrm>
            <a:off x="961635" y="3624357"/>
            <a:ext cx="4028363" cy="828917"/>
          </a:xfrm>
          <a:prstGeom prst="rect">
            <a:avLst/>
          </a:prstGeom>
          <a:noFill/>
          <a:ln w="57150">
            <a:solidFill>
              <a:srgbClr val="CA5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955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5CDD267-B300-4CAF-BD3F-0FC17F8A86FB}"/>
              </a:ext>
            </a:extLst>
          </p:cNvPr>
          <p:cNvSpPr>
            <a:spLocks noGrp="1"/>
          </p:cNvSpPr>
          <p:nvPr>
            <p:ph type="body" sz="quarter" idx="14"/>
          </p:nvPr>
        </p:nvSpPr>
        <p:spPr>
          <a:xfrm>
            <a:off x="542531" y="849153"/>
            <a:ext cx="9107055" cy="837214"/>
          </a:xfrm>
        </p:spPr>
        <p:txBody>
          <a:bodyPr/>
          <a:lstStyle/>
          <a:p>
            <a:r>
              <a:rPr lang="en-GB">
                <a:solidFill>
                  <a:schemeClr val="tx2"/>
                </a:solidFill>
              </a:rPr>
              <a:t>Which sections need to be scored </a:t>
            </a:r>
          </a:p>
        </p:txBody>
      </p:sp>
      <p:sp>
        <p:nvSpPr>
          <p:cNvPr id="10" name="Rectangle 2">
            <a:extLst>
              <a:ext uri="{FF2B5EF4-FFF2-40B4-BE49-F238E27FC236}">
                <a16:creationId xmlns:a16="http://schemas.microsoft.com/office/drawing/2014/main" id="{D34023DF-EDEB-473A-8B6D-3E31FAF9B771}"/>
              </a:ext>
            </a:extLst>
          </p:cNvPr>
          <p:cNvSpPr>
            <a:spLocks noChangeArrowheads="1"/>
          </p:cNvSpPr>
          <p:nvPr/>
        </p:nvSpPr>
        <p:spPr bwMode="auto">
          <a:xfrm flipV="1">
            <a:off x="2877240" y="-6184535"/>
            <a:ext cx="16928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11" name="Rectangle 4">
            <a:extLst>
              <a:ext uri="{FF2B5EF4-FFF2-40B4-BE49-F238E27FC236}">
                <a16:creationId xmlns:a16="http://schemas.microsoft.com/office/drawing/2014/main" id="{FF41438E-E65C-422A-982F-956DC1682AE2}"/>
              </a:ext>
            </a:extLst>
          </p:cNvPr>
          <p:cNvSpPr>
            <a:spLocks noChangeArrowheads="1"/>
          </p:cNvSpPr>
          <p:nvPr/>
        </p:nvSpPr>
        <p:spPr bwMode="auto">
          <a:xfrm flipV="1">
            <a:off x="3226758" y="-9326788"/>
            <a:ext cx="6949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9" name="Rectangle 8">
            <a:extLst>
              <a:ext uri="{FF2B5EF4-FFF2-40B4-BE49-F238E27FC236}">
                <a16:creationId xmlns:a16="http://schemas.microsoft.com/office/drawing/2014/main" id="{6A70DBD0-1EA6-4C56-B828-D8D239C8F28F}"/>
              </a:ext>
            </a:extLst>
          </p:cNvPr>
          <p:cNvSpPr/>
          <p:nvPr/>
        </p:nvSpPr>
        <p:spPr>
          <a:xfrm>
            <a:off x="9588501" y="0"/>
            <a:ext cx="2608752" cy="1119044"/>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Graphical user interface, application&#10;&#10;Description automatically generated">
            <a:extLst>
              <a:ext uri="{FF2B5EF4-FFF2-40B4-BE49-F238E27FC236}">
                <a16:creationId xmlns:a16="http://schemas.microsoft.com/office/drawing/2014/main" id="{22B589AF-8CDA-463F-8BB8-D443BA920B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6616" y="78666"/>
            <a:ext cx="2488803" cy="961712"/>
          </a:xfrm>
          <a:prstGeom prst="rect">
            <a:avLst/>
          </a:prstGeom>
        </p:spPr>
      </p:pic>
      <p:pic>
        <p:nvPicPr>
          <p:cNvPr id="4" name="Picture 3">
            <a:extLst>
              <a:ext uri="{FF2B5EF4-FFF2-40B4-BE49-F238E27FC236}">
                <a16:creationId xmlns:a16="http://schemas.microsoft.com/office/drawing/2014/main" id="{A3B6352F-52CD-4C48-8834-2B95535F42AA}"/>
              </a:ext>
            </a:extLst>
          </p:cNvPr>
          <p:cNvPicPr>
            <a:picLocks noChangeAspect="1"/>
          </p:cNvPicPr>
          <p:nvPr/>
        </p:nvPicPr>
        <p:blipFill>
          <a:blip r:embed="rId4"/>
          <a:stretch>
            <a:fillRect/>
          </a:stretch>
        </p:blipFill>
        <p:spPr>
          <a:xfrm>
            <a:off x="1453602" y="1568504"/>
            <a:ext cx="9439275" cy="5076825"/>
          </a:xfrm>
          <a:prstGeom prst="rect">
            <a:avLst/>
          </a:prstGeom>
        </p:spPr>
      </p:pic>
    </p:spTree>
    <p:extLst>
      <p:ext uri="{BB962C8B-B14F-4D97-AF65-F5344CB8AC3E}">
        <p14:creationId xmlns:p14="http://schemas.microsoft.com/office/powerpoint/2010/main" val="131265595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D34023DF-EDEB-473A-8B6D-3E31FAF9B771}"/>
              </a:ext>
            </a:extLst>
          </p:cNvPr>
          <p:cNvSpPr>
            <a:spLocks noChangeArrowheads="1"/>
          </p:cNvSpPr>
          <p:nvPr/>
        </p:nvSpPr>
        <p:spPr bwMode="auto">
          <a:xfrm flipV="1">
            <a:off x="2877240" y="-6184535"/>
            <a:ext cx="16928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11" name="Rectangle 4">
            <a:extLst>
              <a:ext uri="{FF2B5EF4-FFF2-40B4-BE49-F238E27FC236}">
                <a16:creationId xmlns:a16="http://schemas.microsoft.com/office/drawing/2014/main" id="{FF41438E-E65C-422A-982F-956DC1682AE2}"/>
              </a:ext>
            </a:extLst>
          </p:cNvPr>
          <p:cNvSpPr>
            <a:spLocks noChangeArrowheads="1"/>
          </p:cNvSpPr>
          <p:nvPr/>
        </p:nvSpPr>
        <p:spPr bwMode="auto">
          <a:xfrm flipV="1">
            <a:off x="3226758" y="-9326788"/>
            <a:ext cx="6949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9" name="Rectangle 8">
            <a:extLst>
              <a:ext uri="{FF2B5EF4-FFF2-40B4-BE49-F238E27FC236}">
                <a16:creationId xmlns:a16="http://schemas.microsoft.com/office/drawing/2014/main" id="{6A70DBD0-1EA6-4C56-B828-D8D239C8F28F}"/>
              </a:ext>
            </a:extLst>
          </p:cNvPr>
          <p:cNvSpPr/>
          <p:nvPr/>
        </p:nvSpPr>
        <p:spPr>
          <a:xfrm>
            <a:off x="9588501" y="0"/>
            <a:ext cx="2608752" cy="1119044"/>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Graphical user interface, application&#10;&#10;Description automatically generated">
            <a:extLst>
              <a:ext uri="{FF2B5EF4-FFF2-40B4-BE49-F238E27FC236}">
                <a16:creationId xmlns:a16="http://schemas.microsoft.com/office/drawing/2014/main" id="{22B589AF-8CDA-463F-8BB8-D443BA920B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6616" y="78666"/>
            <a:ext cx="2488803" cy="961712"/>
          </a:xfrm>
          <a:prstGeom prst="rect">
            <a:avLst/>
          </a:prstGeom>
        </p:spPr>
      </p:pic>
      <p:pic>
        <p:nvPicPr>
          <p:cNvPr id="5" name="Picture 4">
            <a:extLst>
              <a:ext uri="{FF2B5EF4-FFF2-40B4-BE49-F238E27FC236}">
                <a16:creationId xmlns:a16="http://schemas.microsoft.com/office/drawing/2014/main" id="{CF9F3A10-28D3-4863-82A0-6DA57FD4CA7A}"/>
              </a:ext>
            </a:extLst>
          </p:cNvPr>
          <p:cNvPicPr>
            <a:picLocks noChangeAspect="1"/>
          </p:cNvPicPr>
          <p:nvPr/>
        </p:nvPicPr>
        <p:blipFill>
          <a:blip r:embed="rId4"/>
          <a:stretch>
            <a:fillRect/>
          </a:stretch>
        </p:blipFill>
        <p:spPr>
          <a:xfrm>
            <a:off x="429342" y="1040378"/>
            <a:ext cx="8771664" cy="6180239"/>
          </a:xfrm>
          <a:prstGeom prst="rect">
            <a:avLst/>
          </a:prstGeom>
        </p:spPr>
      </p:pic>
    </p:spTree>
    <p:extLst>
      <p:ext uri="{BB962C8B-B14F-4D97-AF65-F5344CB8AC3E}">
        <p14:creationId xmlns:p14="http://schemas.microsoft.com/office/powerpoint/2010/main" val="259099579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733652-41BB-4337-A53F-6BB59D5695C0}"/>
              </a:ext>
            </a:extLst>
          </p:cNvPr>
          <p:cNvSpPr>
            <a:spLocks noGrp="1"/>
          </p:cNvSpPr>
          <p:nvPr>
            <p:ph type="body" sz="quarter" idx="11"/>
          </p:nvPr>
        </p:nvSpPr>
        <p:spPr>
          <a:xfrm>
            <a:off x="4207927" y="2562791"/>
            <a:ext cx="7336767" cy="1895276"/>
          </a:xfrm>
        </p:spPr>
        <p:txBody>
          <a:bodyPr/>
          <a:lstStyle/>
          <a:p>
            <a:r>
              <a:rPr lang="en-US" sz="2800">
                <a:solidFill>
                  <a:schemeClr val="tx2"/>
                </a:solidFill>
              </a:rPr>
              <a:t>Session 12, Activity 4</a:t>
            </a:r>
          </a:p>
          <a:p>
            <a:r>
              <a:rPr lang="en-US" sz="4400">
                <a:solidFill>
                  <a:schemeClr val="tx2"/>
                </a:solidFill>
              </a:rPr>
              <a:t>Practice scoring tool</a:t>
            </a:r>
            <a:endParaRPr lang="en-GB" sz="4400">
              <a:solidFill>
                <a:schemeClr val="tx2"/>
              </a:solidFill>
            </a:endParaRPr>
          </a:p>
        </p:txBody>
      </p:sp>
      <p:pic>
        <p:nvPicPr>
          <p:cNvPr id="3" name="Picture 2" descr="Logo, company name&#10;&#10;Description automatically generated">
            <a:extLst>
              <a:ext uri="{FF2B5EF4-FFF2-40B4-BE49-F238E27FC236}">
                <a16:creationId xmlns:a16="http://schemas.microsoft.com/office/drawing/2014/main" id="{3D4ABD68-98C8-487E-BEAF-7A126032F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3272" y="0"/>
            <a:ext cx="1118728" cy="1048395"/>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F3A79097-5EA6-4A97-89EF-6EFA5E5491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6021" y="3963956"/>
            <a:ext cx="5197791" cy="2008507"/>
          </a:xfrm>
          <a:prstGeom prst="rect">
            <a:avLst/>
          </a:prstGeom>
        </p:spPr>
      </p:pic>
      <p:pic>
        <p:nvPicPr>
          <p:cNvPr id="6" name="Picture 5" descr="Logo, company name&#10;&#10;Description automatically generated">
            <a:extLst>
              <a:ext uri="{FF2B5EF4-FFF2-40B4-BE49-F238E27FC236}">
                <a16:creationId xmlns:a16="http://schemas.microsoft.com/office/drawing/2014/main" id="{805A01D2-5996-DF24-123B-635133A46A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73470" y="3145688"/>
            <a:ext cx="1770700" cy="566624"/>
          </a:xfrm>
          <a:prstGeom prst="rect">
            <a:avLst/>
          </a:prstGeom>
        </p:spPr>
      </p:pic>
    </p:spTree>
    <p:extLst>
      <p:ext uri="{BB962C8B-B14F-4D97-AF65-F5344CB8AC3E}">
        <p14:creationId xmlns:p14="http://schemas.microsoft.com/office/powerpoint/2010/main" val="212400154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733652-41BB-4337-A53F-6BB59D5695C0}"/>
              </a:ext>
            </a:extLst>
          </p:cNvPr>
          <p:cNvSpPr>
            <a:spLocks noGrp="1"/>
          </p:cNvSpPr>
          <p:nvPr>
            <p:ph type="body" sz="quarter" idx="11"/>
          </p:nvPr>
        </p:nvSpPr>
        <p:spPr>
          <a:xfrm>
            <a:off x="4262898" y="2481362"/>
            <a:ext cx="6366329" cy="1895276"/>
          </a:xfrm>
        </p:spPr>
        <p:txBody>
          <a:bodyPr/>
          <a:lstStyle/>
          <a:p>
            <a:r>
              <a:rPr lang="en-US" sz="2800" dirty="0">
                <a:solidFill>
                  <a:schemeClr val="tx2"/>
                </a:solidFill>
              </a:rPr>
              <a:t>Session 12, Activity 5</a:t>
            </a:r>
          </a:p>
          <a:p>
            <a:r>
              <a:rPr lang="en-US" sz="4400" dirty="0"/>
              <a:t>Reflections/questions</a:t>
            </a:r>
            <a:endParaRPr lang="en-GB" sz="4400" dirty="0"/>
          </a:p>
        </p:txBody>
      </p:sp>
      <p:pic>
        <p:nvPicPr>
          <p:cNvPr id="3" name="Picture 2" descr="Logo, company name&#10;&#10;Description automatically generated">
            <a:extLst>
              <a:ext uri="{FF2B5EF4-FFF2-40B4-BE49-F238E27FC236}">
                <a16:creationId xmlns:a16="http://schemas.microsoft.com/office/drawing/2014/main" id="{3D4ABD68-98C8-487E-BEAF-7A126032F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3272" y="0"/>
            <a:ext cx="1118728" cy="1048395"/>
          </a:xfrm>
          <a:prstGeom prst="rect">
            <a:avLst/>
          </a:prstGeom>
        </p:spPr>
      </p:pic>
    </p:spTree>
    <p:extLst>
      <p:ext uri="{BB962C8B-B14F-4D97-AF65-F5344CB8AC3E}">
        <p14:creationId xmlns:p14="http://schemas.microsoft.com/office/powerpoint/2010/main" val="399243085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38ED479-0D1D-4B3C-825D-C15A737E15D8}"/>
              </a:ext>
            </a:extLst>
          </p:cNvPr>
          <p:cNvGrpSpPr/>
          <p:nvPr/>
        </p:nvGrpSpPr>
        <p:grpSpPr>
          <a:xfrm>
            <a:off x="8417719" y="5817722"/>
            <a:ext cx="3591929" cy="976989"/>
            <a:chOff x="746470" y="5349743"/>
            <a:chExt cx="3591929" cy="976989"/>
          </a:xfrm>
        </p:grpSpPr>
        <p:pic>
          <p:nvPicPr>
            <p:cNvPr id="9" name="image2.jpeg">
              <a:extLst>
                <a:ext uri="{FF2B5EF4-FFF2-40B4-BE49-F238E27FC236}">
                  <a16:creationId xmlns:a16="http://schemas.microsoft.com/office/drawing/2014/main" id="{5FBFF0B5-5BA7-4388-AB16-49E1E8F9C9E6}"/>
                </a:ext>
              </a:extLst>
            </p:cNvPr>
            <p:cNvPicPr>
              <a:picLocks noChangeAspect="1"/>
            </p:cNvPicPr>
            <p:nvPr/>
          </p:nvPicPr>
          <p:blipFill>
            <a:blip r:embed="rId3" cstate="print"/>
            <a:stretch>
              <a:fillRect/>
            </a:stretch>
          </p:blipFill>
          <p:spPr>
            <a:xfrm>
              <a:off x="3084317" y="5994227"/>
              <a:ext cx="764642" cy="286785"/>
            </a:xfrm>
            <a:prstGeom prst="rect">
              <a:avLst/>
            </a:prstGeom>
          </p:spPr>
        </p:pic>
        <p:pic>
          <p:nvPicPr>
            <p:cNvPr id="10" name="Picture 9">
              <a:extLst>
                <a:ext uri="{FF2B5EF4-FFF2-40B4-BE49-F238E27FC236}">
                  <a16:creationId xmlns:a16="http://schemas.microsoft.com/office/drawing/2014/main" id="{24286A23-59F9-498E-8A45-F64670D6DAB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6795" y="5367643"/>
              <a:ext cx="528447" cy="505624"/>
            </a:xfrm>
            <a:prstGeom prst="rect">
              <a:avLst/>
            </a:prstGeom>
            <a:noFill/>
            <a:ln>
              <a:noFill/>
            </a:ln>
          </p:spPr>
        </p:pic>
        <p:pic>
          <p:nvPicPr>
            <p:cNvPr id="11" name="Picture 10" descr="A picture containing drawing&#10;&#10;Description automatically generated">
              <a:extLst>
                <a:ext uri="{FF2B5EF4-FFF2-40B4-BE49-F238E27FC236}">
                  <a16:creationId xmlns:a16="http://schemas.microsoft.com/office/drawing/2014/main" id="{7A7C2F8F-5669-4EB0-B0E9-8357D02C9EF6}"/>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r="63552"/>
            <a:stretch/>
          </p:blipFill>
          <p:spPr>
            <a:xfrm>
              <a:off x="746470" y="5349743"/>
              <a:ext cx="616448" cy="471014"/>
            </a:xfrm>
            <a:prstGeom prst="rect">
              <a:avLst/>
            </a:prstGeom>
          </p:spPr>
        </p:pic>
        <p:grpSp>
          <p:nvGrpSpPr>
            <p:cNvPr id="12" name="Group 11">
              <a:extLst>
                <a:ext uri="{FF2B5EF4-FFF2-40B4-BE49-F238E27FC236}">
                  <a16:creationId xmlns:a16="http://schemas.microsoft.com/office/drawing/2014/main" id="{94C76CB3-6089-41CB-BD8C-B1E94D98D2B5}"/>
                </a:ext>
              </a:extLst>
            </p:cNvPr>
            <p:cNvGrpSpPr/>
            <p:nvPr/>
          </p:nvGrpSpPr>
          <p:grpSpPr>
            <a:xfrm>
              <a:off x="1379129" y="5810401"/>
              <a:ext cx="1593590" cy="516331"/>
              <a:chOff x="6589664" y="1784941"/>
              <a:chExt cx="1727394" cy="559684"/>
            </a:xfrm>
          </p:grpSpPr>
          <p:pic>
            <p:nvPicPr>
              <p:cNvPr id="15" name="Picture 14">
                <a:extLst>
                  <a:ext uri="{FF2B5EF4-FFF2-40B4-BE49-F238E27FC236}">
                    <a16:creationId xmlns:a16="http://schemas.microsoft.com/office/drawing/2014/main" id="{E72D9322-4BB7-4537-93B6-BE8A4A6CD23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6589664" y="1860373"/>
                <a:ext cx="824437" cy="394948"/>
              </a:xfrm>
              <a:prstGeom prst="rect">
                <a:avLst/>
              </a:prstGeom>
            </p:spPr>
          </p:pic>
          <p:pic>
            <p:nvPicPr>
              <p:cNvPr id="16" name="Picture 15">
                <a:extLst>
                  <a:ext uri="{FF2B5EF4-FFF2-40B4-BE49-F238E27FC236}">
                    <a16:creationId xmlns:a16="http://schemas.microsoft.com/office/drawing/2014/main" id="{ECEB7A83-F3B3-46E8-A351-8E135B47CFBD}"/>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7437554" y="1784941"/>
                <a:ext cx="879504" cy="559684"/>
              </a:xfrm>
              <a:prstGeom prst="rect">
                <a:avLst/>
              </a:prstGeom>
            </p:spPr>
          </p:pic>
          <p:cxnSp>
            <p:nvCxnSpPr>
              <p:cNvPr id="17" name="Straight Connector 16">
                <a:extLst>
                  <a:ext uri="{FF2B5EF4-FFF2-40B4-BE49-F238E27FC236}">
                    <a16:creationId xmlns:a16="http://schemas.microsoft.com/office/drawing/2014/main" id="{CDC6D619-9C17-4BFF-90F3-6BEBACB5624F}"/>
                  </a:ext>
                </a:extLst>
              </p:cNvPr>
              <p:cNvCxnSpPr>
                <a:cxnSpLocks/>
              </p:cNvCxnSpPr>
              <p:nvPr userDrawn="1"/>
            </p:nvCxnSpPr>
            <p:spPr>
              <a:xfrm>
                <a:off x="7465266" y="1836561"/>
                <a:ext cx="0" cy="430980"/>
              </a:xfrm>
              <a:prstGeom prst="line">
                <a:avLst/>
              </a:prstGeom>
              <a:ln w="6350"/>
            </p:spPr>
            <p:style>
              <a:lnRef idx="3">
                <a:schemeClr val="dk1"/>
              </a:lnRef>
              <a:fillRef idx="0">
                <a:schemeClr val="dk1"/>
              </a:fillRef>
              <a:effectRef idx="2">
                <a:schemeClr val="dk1"/>
              </a:effectRef>
              <a:fontRef idx="minor">
                <a:schemeClr val="tx1"/>
              </a:fontRef>
            </p:style>
          </p:cxnSp>
        </p:grpSp>
        <p:pic>
          <p:nvPicPr>
            <p:cNvPr id="13" name="Picture 12" descr="A picture containing drawing&#10;&#10;Description automatically generated">
              <a:extLst>
                <a:ext uri="{FF2B5EF4-FFF2-40B4-BE49-F238E27FC236}">
                  <a16:creationId xmlns:a16="http://schemas.microsoft.com/office/drawing/2014/main" id="{6221EC60-01F4-4BF6-AAF6-4039686BCE7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472322" y="5467584"/>
              <a:ext cx="866077" cy="235332"/>
            </a:xfrm>
            <a:prstGeom prst="rect">
              <a:avLst/>
            </a:prstGeom>
          </p:spPr>
        </p:pic>
        <p:pic>
          <p:nvPicPr>
            <p:cNvPr id="14" name="Picture 13" descr="Text&#10;&#10;Description automatically generated">
              <a:extLst>
                <a:ext uri="{FF2B5EF4-FFF2-40B4-BE49-F238E27FC236}">
                  <a16:creationId xmlns:a16="http://schemas.microsoft.com/office/drawing/2014/main" id="{FB259461-FE5C-43D9-807E-57D8225B260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500447" y="5480337"/>
              <a:ext cx="1338945" cy="358837"/>
            </a:xfrm>
            <a:prstGeom prst="rect">
              <a:avLst/>
            </a:prstGeom>
          </p:spPr>
        </p:pic>
      </p:grpSp>
      <p:sp>
        <p:nvSpPr>
          <p:cNvPr id="22" name="Text Placeholder 2">
            <a:extLst>
              <a:ext uri="{FF2B5EF4-FFF2-40B4-BE49-F238E27FC236}">
                <a16:creationId xmlns:a16="http://schemas.microsoft.com/office/drawing/2014/main" id="{6CB2340C-5DFB-4E9E-887B-78AC6046C0A5}"/>
              </a:ext>
            </a:extLst>
          </p:cNvPr>
          <p:cNvSpPr>
            <a:spLocks noGrp="1"/>
          </p:cNvSpPr>
          <p:nvPr>
            <p:ph type="body" sz="quarter" idx="11"/>
          </p:nvPr>
        </p:nvSpPr>
        <p:spPr>
          <a:xfrm>
            <a:off x="5179683" y="2826544"/>
            <a:ext cx="6672055" cy="1163017"/>
          </a:xfrm>
        </p:spPr>
        <p:txBody>
          <a:bodyPr/>
          <a:lstStyle/>
          <a:p>
            <a:r>
              <a:rPr lang="en-US" sz="2800" dirty="0">
                <a:solidFill>
                  <a:schemeClr val="tx2"/>
                </a:solidFill>
              </a:rPr>
              <a:t>Training Session 13</a:t>
            </a:r>
          </a:p>
          <a:p>
            <a:endParaRPr lang="en-US" sz="1600" dirty="0"/>
          </a:p>
        </p:txBody>
      </p:sp>
      <p:sp>
        <p:nvSpPr>
          <p:cNvPr id="19" name="TextBox 18">
            <a:extLst>
              <a:ext uri="{FF2B5EF4-FFF2-40B4-BE49-F238E27FC236}">
                <a16:creationId xmlns:a16="http://schemas.microsoft.com/office/drawing/2014/main" id="{5EAD28B0-203E-4488-A956-C7DBBAA3A6F9}"/>
              </a:ext>
            </a:extLst>
          </p:cNvPr>
          <p:cNvSpPr txBox="1"/>
          <p:nvPr/>
        </p:nvSpPr>
        <p:spPr>
          <a:xfrm>
            <a:off x="5179683" y="3429000"/>
            <a:ext cx="4536675" cy="654674"/>
          </a:xfrm>
          <a:prstGeom prst="rect">
            <a:avLst/>
          </a:prstGeom>
          <a:solidFill>
            <a:srgbClr val="CA5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200">
                <a:solidFill>
                  <a:prstClr val="white"/>
                </a:solidFill>
                <a:latin typeface="Arial" panose="020B0604020202020204" pitchFamily="34" charset="0"/>
                <a:cs typeface="Arial" panose="020B0604020202020204" pitchFamily="34" charset="0"/>
              </a:rPr>
              <a:t>Improve Newborn Data Quality</a:t>
            </a:r>
            <a:endParaRPr lang="en-GB" sz="2200">
              <a:solidFill>
                <a:prstClr val="white"/>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FA15647C-2F83-40DD-BD49-D3963944CC2D}"/>
              </a:ext>
            </a:extLst>
          </p:cNvPr>
          <p:cNvPicPr>
            <a:picLocks noChangeAspect="1"/>
          </p:cNvPicPr>
          <p:nvPr/>
        </p:nvPicPr>
        <p:blipFill rotWithShape="1">
          <a:blip r:embed="rId10">
            <a:alphaModFix amt="42000"/>
          </a:blip>
          <a:srcRect l="1599"/>
          <a:stretch/>
        </p:blipFill>
        <p:spPr>
          <a:xfrm>
            <a:off x="4430110" y="0"/>
            <a:ext cx="7761890" cy="1756199"/>
          </a:xfrm>
          <a:prstGeom prst="rect">
            <a:avLst/>
          </a:prstGeom>
        </p:spPr>
      </p:pic>
      <p:sp>
        <p:nvSpPr>
          <p:cNvPr id="21" name="TextBox 20">
            <a:extLst>
              <a:ext uri="{FF2B5EF4-FFF2-40B4-BE49-F238E27FC236}">
                <a16:creationId xmlns:a16="http://schemas.microsoft.com/office/drawing/2014/main" id="{DF448F52-2D12-42C6-AD16-8B91E5171F91}"/>
              </a:ext>
            </a:extLst>
          </p:cNvPr>
          <p:cNvSpPr txBox="1"/>
          <p:nvPr/>
        </p:nvSpPr>
        <p:spPr>
          <a:xfrm>
            <a:off x="869689" y="3021845"/>
            <a:ext cx="3211906" cy="21236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D23900"/>
                </a:solidFill>
                <a:effectLst/>
                <a:uLnTx/>
                <a:uFillTx/>
                <a:latin typeface="Arial" panose="020B0604020202020204" pitchFamily="34" charset="0"/>
                <a:ea typeface="+mn-ea"/>
                <a:cs typeface="Arial" panose="020B0604020202020204" pitchFamily="34" charset="0"/>
              </a:rPr>
              <a:t>EN-MINI Tools</a:t>
            </a:r>
          </a:p>
          <a:p>
            <a:pPr lvl="0" defTabSz="914400">
              <a:defRPr/>
            </a:pPr>
            <a:r>
              <a:rPr lang="en-GB" sz="2000" b="1" dirty="0">
                <a:solidFill>
                  <a:srgbClr val="D23900"/>
                </a:solidFill>
                <a:latin typeface="Arial" panose="020B0604020202020204" pitchFamily="34" charset="0"/>
                <a:ea typeface="Calibri" panose="020F0502020204030204" pitchFamily="34" charset="0"/>
                <a:cs typeface="Arial" panose="020B0604020202020204" pitchFamily="34" charset="0"/>
              </a:rPr>
              <a:t>E</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very </a:t>
            </a:r>
            <a:r>
              <a:rPr lang="en-GB" sz="2000" b="1" dirty="0" err="1">
                <a:solidFill>
                  <a:srgbClr val="D23900"/>
                </a:solidFill>
                <a:latin typeface="Arial" panose="020B0604020202020204" pitchFamily="34" charset="0"/>
                <a:cs typeface="Arial" panose="020B0604020202020204" pitchFamily="34" charset="0"/>
              </a:rPr>
              <a:t>N</a:t>
            </a:r>
            <a:r>
              <a:rPr lang="en-GB" sz="2000" dirty="0" err="1">
                <a:solidFill>
                  <a:prstClr val="black"/>
                </a:solidFill>
                <a:latin typeface="Arial" panose="020B0604020202020204" pitchFamily="34" charset="0"/>
                <a:ea typeface="Calibri" panose="020F0502020204030204" pitchFamily="34" charset="0"/>
                <a:cs typeface="Arial" panose="020B0604020202020204" pitchFamily="34" charset="0"/>
              </a:rPr>
              <a:t>ewborn</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 – </a:t>
            </a:r>
            <a:r>
              <a:rPr lang="en-GB" sz="2000" b="1" dirty="0">
                <a:solidFill>
                  <a:srgbClr val="D23900"/>
                </a:solidFill>
                <a:latin typeface="Arial" panose="020B0604020202020204" pitchFamily="34" charset="0"/>
                <a:cs typeface="Arial" panose="020B0604020202020204" pitchFamily="34" charset="0"/>
              </a:rPr>
              <a:t>M</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easurement </a:t>
            </a:r>
            <a:b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GB" sz="2000" b="1" dirty="0">
                <a:solidFill>
                  <a:srgbClr val="D23900"/>
                </a:solidFill>
                <a:latin typeface="Arial" panose="020B0604020202020204" pitchFamily="34" charset="0"/>
                <a:cs typeface="Arial" panose="020B0604020202020204" pitchFamily="34" charset="0"/>
              </a:rPr>
              <a:t>I</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mprovement for </a:t>
            </a:r>
            <a:b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GB" sz="2000" b="1" dirty="0" err="1">
                <a:solidFill>
                  <a:srgbClr val="D23900"/>
                </a:solidFill>
                <a:latin typeface="Arial" panose="020B0604020202020204" pitchFamily="34" charset="0"/>
                <a:cs typeface="Arial" panose="020B0604020202020204" pitchFamily="34" charset="0"/>
              </a:rPr>
              <a:t>N</a:t>
            </a:r>
            <a:r>
              <a:rPr lang="en-GB" sz="2000" dirty="0" err="1">
                <a:solidFill>
                  <a:prstClr val="black"/>
                </a:solidFill>
                <a:latin typeface="Arial" panose="020B0604020202020204" pitchFamily="34" charset="0"/>
                <a:ea typeface="Calibri" panose="020F0502020204030204" pitchFamily="34" charset="0"/>
                <a:cs typeface="Arial" panose="020B0604020202020204" pitchFamily="34" charset="0"/>
              </a:rPr>
              <a:t>ewborn</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 and stillbirth </a:t>
            </a:r>
            <a:r>
              <a:rPr lang="en-GB" sz="2000" b="1" dirty="0">
                <a:solidFill>
                  <a:srgbClr val="D23900"/>
                </a:solidFill>
                <a:latin typeface="Arial" panose="020B0604020202020204" pitchFamily="34" charset="0"/>
                <a:cs typeface="Arial" panose="020B0604020202020204" pitchFamily="34" charset="0"/>
              </a:rPr>
              <a:t>I</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ndicators  </a:t>
            </a:r>
            <a:endParaRPr kumimoji="0" lang="en-GB" sz="200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23" name="Picture 22" descr="Logo, company name&#10;&#10;Description automatically generated">
            <a:extLst>
              <a:ext uri="{FF2B5EF4-FFF2-40B4-BE49-F238E27FC236}">
                <a16:creationId xmlns:a16="http://schemas.microsoft.com/office/drawing/2014/main" id="{0CE9CD62-0625-4D3B-9A0B-6239C07378D8}"/>
              </a:ext>
            </a:extLst>
          </p:cNvPr>
          <p:cNvPicPr>
            <a:picLocks noChangeAspect="1"/>
          </p:cNvPicPr>
          <p:nvPr/>
        </p:nvPicPr>
        <p:blipFill>
          <a:blip r:embed="rId11"/>
          <a:stretch>
            <a:fillRect/>
          </a:stretch>
        </p:blipFill>
        <p:spPr>
          <a:xfrm>
            <a:off x="1625654" y="1219058"/>
            <a:ext cx="1444819" cy="1394521"/>
          </a:xfrm>
          <a:prstGeom prst="rect">
            <a:avLst/>
          </a:prstGeom>
        </p:spPr>
      </p:pic>
    </p:spTree>
    <p:extLst>
      <p:ext uri="{BB962C8B-B14F-4D97-AF65-F5344CB8AC3E}">
        <p14:creationId xmlns:p14="http://schemas.microsoft.com/office/powerpoint/2010/main" val="88761735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6"/>
          <p:cNvSpPr txBox="1"/>
          <p:nvPr/>
        </p:nvSpPr>
        <p:spPr>
          <a:xfrm>
            <a:off x="1037383" y="1930080"/>
            <a:ext cx="9817084" cy="4114493"/>
          </a:xfrm>
          <a:prstGeom prst="rect">
            <a:avLst/>
          </a:prstGeom>
          <a:noFill/>
          <a:ln>
            <a:noFill/>
          </a:ln>
        </p:spPr>
        <p:txBody>
          <a:bodyPr wrap="square" lIns="0" tIns="0" rIns="0" bIns="0" rtlCol="0">
            <a:noAutofit/>
          </a:bodyPr>
          <a:lstStyle/>
          <a:p>
            <a:pPr marL="457200" indent="-457200">
              <a:spcAft>
                <a:spcPts val="1800"/>
              </a:spcAft>
              <a:buFont typeface="Arial" panose="020B0604020202020204" pitchFamily="34" charset="0"/>
              <a:buChar char="•"/>
            </a:pPr>
            <a:r>
              <a:rPr lang="en-US" sz="2400" dirty="0">
                <a:latin typeface="Arial" panose="020B0604020202020204" pitchFamily="34" charset="0"/>
                <a:cs typeface="Arial" panose="020B0604020202020204" pitchFamily="34" charset="0"/>
              </a:rPr>
              <a:t>Describe the data quality concept and definition</a:t>
            </a:r>
          </a:p>
          <a:p>
            <a:pPr marL="457200" indent="-457200">
              <a:spcAft>
                <a:spcPts val="1800"/>
              </a:spcAft>
              <a:buFont typeface="Arial" panose="020B0604020202020204" pitchFamily="34" charset="0"/>
              <a:buChar char="•"/>
            </a:pPr>
            <a:r>
              <a:rPr lang="en-US" sz="2400" dirty="0">
                <a:latin typeface="Arial" panose="020B0604020202020204" pitchFamily="34" charset="0"/>
                <a:cs typeface="Arial" panose="020B0604020202020204" pitchFamily="34" charset="0"/>
              </a:rPr>
              <a:t>Explain the dimensions of data quality</a:t>
            </a:r>
          </a:p>
          <a:p>
            <a:pPr marL="457200" indent="-457200">
              <a:spcAft>
                <a:spcPts val="1800"/>
              </a:spcAft>
              <a:buFont typeface="Arial" panose="020B0604020202020204" pitchFamily="34" charset="0"/>
              <a:buChar char="•"/>
            </a:pPr>
            <a:r>
              <a:rPr lang="en-US" sz="2400" dirty="0">
                <a:latin typeface="Arial" panose="020B0604020202020204" pitchFamily="34" charset="0"/>
                <a:cs typeface="Arial" panose="020B0604020202020204" pitchFamily="34" charset="0"/>
              </a:rPr>
              <a:t>Understand and explain the importance of and responsibilities for maintaining the quality of data across the different RHIS management levels</a:t>
            </a:r>
          </a:p>
          <a:p>
            <a:pPr marL="457200" indent="-457200">
              <a:spcAft>
                <a:spcPts val="1800"/>
              </a:spcAft>
              <a:buFont typeface="Arial" panose="020B0604020202020204" pitchFamily="34" charset="0"/>
              <a:buChar char="•"/>
            </a:pPr>
            <a:r>
              <a:rPr lang="en-US" sz="2400" dirty="0">
                <a:latin typeface="Arial" panose="020B0604020202020204" pitchFamily="34" charset="0"/>
                <a:cs typeface="Arial" panose="020B0604020202020204" pitchFamily="34" charset="0"/>
              </a:rPr>
              <a:t>Define, calculate, and interpret the main data quality metrics</a:t>
            </a:r>
          </a:p>
          <a:p>
            <a:pPr marL="457200" indent="-457200">
              <a:spcAft>
                <a:spcPts val="1800"/>
              </a:spcAft>
              <a:buFont typeface="Arial" panose="020B0604020202020204" pitchFamily="34" charset="0"/>
              <a:buChar char="•"/>
            </a:pPr>
            <a:r>
              <a:rPr lang="en-US" sz="2400" dirty="0">
                <a:latin typeface="Arial" panose="020B0604020202020204" pitchFamily="34" charset="0"/>
                <a:cs typeface="Arial" panose="020B0604020202020204" pitchFamily="34" charset="0"/>
              </a:rPr>
              <a:t>Identify the main types of data quality problems</a:t>
            </a:r>
          </a:p>
          <a:p>
            <a:pPr lvl="0">
              <a:lnSpc>
                <a:spcPct val="107000"/>
              </a:lnSpc>
              <a:spcAft>
                <a:spcPts val="800"/>
              </a:spcAft>
              <a:tabLst>
                <a:tab pos="457200" algn="l"/>
              </a:tabLst>
            </a:pPr>
            <a:r>
              <a:rPr sz="1600" dirty="0">
                <a:solidFill>
                  <a:srgbClr val="FFFFFF"/>
                </a:solidFill>
                <a:latin typeface="Arial"/>
                <a:cs typeface="Arial"/>
              </a:rPr>
              <a:t>2</a:t>
            </a:r>
            <a:endParaRPr sz="1600" dirty="0">
              <a:latin typeface="Arial"/>
              <a:cs typeface="Arial"/>
            </a:endParaRPr>
          </a:p>
        </p:txBody>
      </p:sp>
      <p:sp>
        <p:nvSpPr>
          <p:cNvPr id="3" name="Text Placeholder 2">
            <a:extLst>
              <a:ext uri="{FF2B5EF4-FFF2-40B4-BE49-F238E27FC236}">
                <a16:creationId xmlns:a16="http://schemas.microsoft.com/office/drawing/2014/main" id="{0BFB4A2C-7ADD-4AF3-ADA5-ED489B1CEEF0}"/>
              </a:ext>
            </a:extLst>
          </p:cNvPr>
          <p:cNvSpPr>
            <a:spLocks noGrp="1"/>
          </p:cNvSpPr>
          <p:nvPr>
            <p:ph type="body" sz="quarter" idx="14"/>
          </p:nvPr>
        </p:nvSpPr>
        <p:spPr/>
        <p:txBody>
          <a:bodyPr/>
          <a:lstStyle/>
          <a:p>
            <a:r>
              <a:rPr lang="en-GB" b="1">
                <a:solidFill>
                  <a:schemeClr val="tx2"/>
                </a:solidFill>
                <a:cs typeface="Arial" panose="020B0604020202020204" pitchFamily="34" charset="0"/>
              </a:rPr>
              <a:t>Session 13 objectives</a:t>
            </a:r>
          </a:p>
        </p:txBody>
      </p:sp>
      <p:pic>
        <p:nvPicPr>
          <p:cNvPr id="4" name="Picture 3" descr="Logo, company name&#10;&#10;Description automatically generated">
            <a:extLst>
              <a:ext uri="{FF2B5EF4-FFF2-40B4-BE49-F238E27FC236}">
                <a16:creationId xmlns:a16="http://schemas.microsoft.com/office/drawing/2014/main" id="{0AEB6BC9-B937-480C-865C-3D6FE28425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Tree>
    <p:extLst>
      <p:ext uri="{BB962C8B-B14F-4D97-AF65-F5344CB8AC3E}">
        <p14:creationId xmlns:p14="http://schemas.microsoft.com/office/powerpoint/2010/main" val="24860214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3F6CE4C-1766-4011-85DE-A09E8E018614}"/>
              </a:ext>
            </a:extLst>
          </p:cNvPr>
          <p:cNvSpPr txBox="1">
            <a:spLocks/>
          </p:cNvSpPr>
          <p:nvPr/>
        </p:nvSpPr>
        <p:spPr>
          <a:xfrm>
            <a:off x="898905" y="642314"/>
            <a:ext cx="5580107" cy="83721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69BC9E"/>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b="1" dirty="0">
                <a:solidFill>
                  <a:schemeClr val="tx2"/>
                </a:solidFill>
                <a:latin typeface="Arial" panose="020B0604020202020204" pitchFamily="34" charset="0"/>
                <a:cs typeface="Arial" panose="020B0604020202020204" pitchFamily="34" charset="0"/>
              </a:rPr>
              <a:t>Session 13 plan </a:t>
            </a:r>
          </a:p>
        </p:txBody>
      </p:sp>
      <p:pic>
        <p:nvPicPr>
          <p:cNvPr id="8" name="Picture 7" descr="Logo, company name&#10;&#10;Description automatically generated">
            <a:extLst>
              <a:ext uri="{FF2B5EF4-FFF2-40B4-BE49-F238E27FC236}">
                <a16:creationId xmlns:a16="http://schemas.microsoft.com/office/drawing/2014/main" id="{040FFC7A-9B57-43E8-90F8-9CDD3CB6A8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8220" y="12526"/>
            <a:ext cx="1118728" cy="1048395"/>
          </a:xfrm>
          <a:prstGeom prst="rect">
            <a:avLst/>
          </a:prstGeom>
        </p:spPr>
      </p:pic>
      <p:graphicFrame>
        <p:nvGraphicFramePr>
          <p:cNvPr id="6" name="Table 5">
            <a:extLst>
              <a:ext uri="{FF2B5EF4-FFF2-40B4-BE49-F238E27FC236}">
                <a16:creationId xmlns:a16="http://schemas.microsoft.com/office/drawing/2014/main" id="{29B04BBA-ABF0-BDDF-B41A-6FD65386FBBD}"/>
              </a:ext>
            </a:extLst>
          </p:cNvPr>
          <p:cNvGraphicFramePr>
            <a:graphicFrameLocks noGrp="1"/>
          </p:cNvGraphicFramePr>
          <p:nvPr>
            <p:extLst>
              <p:ext uri="{D42A27DB-BD31-4B8C-83A1-F6EECF244321}">
                <p14:modId xmlns:p14="http://schemas.microsoft.com/office/powerpoint/2010/main" val="2219759760"/>
              </p:ext>
            </p:extLst>
          </p:nvPr>
        </p:nvGraphicFramePr>
        <p:xfrm>
          <a:off x="961535" y="1152761"/>
          <a:ext cx="10199419" cy="5402144"/>
        </p:xfrm>
        <a:graphic>
          <a:graphicData uri="http://schemas.openxmlformats.org/drawingml/2006/table">
            <a:tbl>
              <a:tblPr firstRow="1" firstCol="1" bandRow="1"/>
              <a:tblGrid>
                <a:gridCol w="1471070">
                  <a:extLst>
                    <a:ext uri="{9D8B030D-6E8A-4147-A177-3AD203B41FA5}">
                      <a16:colId xmlns:a16="http://schemas.microsoft.com/office/drawing/2014/main" val="1283271069"/>
                    </a:ext>
                  </a:extLst>
                </a:gridCol>
                <a:gridCol w="5481005">
                  <a:extLst>
                    <a:ext uri="{9D8B030D-6E8A-4147-A177-3AD203B41FA5}">
                      <a16:colId xmlns:a16="http://schemas.microsoft.com/office/drawing/2014/main" val="1122868636"/>
                    </a:ext>
                  </a:extLst>
                </a:gridCol>
                <a:gridCol w="3247344">
                  <a:extLst>
                    <a:ext uri="{9D8B030D-6E8A-4147-A177-3AD203B41FA5}">
                      <a16:colId xmlns:a16="http://schemas.microsoft.com/office/drawing/2014/main" val="1139610074"/>
                    </a:ext>
                  </a:extLst>
                </a:gridCol>
              </a:tblGrid>
              <a:tr h="253068">
                <a:tc>
                  <a:txBody>
                    <a:bodyPr/>
                    <a:lstStyle/>
                    <a:p>
                      <a:pPr marL="0" marR="0">
                        <a:lnSpc>
                          <a:spcPct val="107000"/>
                        </a:lnSpc>
                        <a:spcBef>
                          <a:spcPts val="300"/>
                        </a:spcBef>
                        <a:spcAft>
                          <a:spcPts val="300"/>
                        </a:spcAft>
                      </a:pPr>
                      <a:r>
                        <a:rPr lang="en-US" sz="12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Time</a:t>
                      </a:r>
                    </a:p>
                  </a:txBody>
                  <a:tcPr marL="54980" marR="549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E4749"/>
                    </a:solidFill>
                  </a:tcPr>
                </a:tc>
                <a:tc>
                  <a:txBody>
                    <a:bodyPr/>
                    <a:lstStyle/>
                    <a:p>
                      <a:pPr marL="0" marR="0">
                        <a:lnSpc>
                          <a:spcPct val="107000"/>
                        </a:lnSpc>
                        <a:spcBef>
                          <a:spcPts val="300"/>
                        </a:spcBef>
                        <a:spcAft>
                          <a:spcPts val="300"/>
                        </a:spcAft>
                      </a:pPr>
                      <a:r>
                        <a:rPr lang="en-US" sz="12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Title and Description</a:t>
                      </a:r>
                    </a:p>
                  </a:txBody>
                  <a:tcPr marL="54980" marR="549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E4749"/>
                    </a:solidFill>
                  </a:tcPr>
                </a:tc>
                <a:tc>
                  <a:txBody>
                    <a:bodyPr/>
                    <a:lstStyle/>
                    <a:p>
                      <a:pPr marL="0" marR="0">
                        <a:lnSpc>
                          <a:spcPct val="107000"/>
                        </a:lnSpc>
                        <a:spcBef>
                          <a:spcPts val="300"/>
                        </a:spcBef>
                        <a:spcAft>
                          <a:spcPts val="300"/>
                        </a:spcAft>
                      </a:pPr>
                      <a:r>
                        <a:rPr lang="en-US" sz="12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Methods</a:t>
                      </a:r>
                    </a:p>
                  </a:txBody>
                  <a:tcPr marL="54980" marR="549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E4749"/>
                    </a:solidFill>
                  </a:tcPr>
                </a:tc>
                <a:extLst>
                  <a:ext uri="{0D108BD9-81ED-4DB2-BD59-A6C34878D82A}">
                    <a16:rowId xmlns:a16="http://schemas.microsoft.com/office/drawing/2014/main" val="2813062110"/>
                  </a:ext>
                </a:extLst>
              </a:tr>
              <a:tr h="2166064">
                <a:tc>
                  <a:txBody>
                    <a:bodyPr/>
                    <a:lstStyle/>
                    <a:p>
                      <a:pPr marL="0" marR="0">
                        <a:lnSpc>
                          <a:spcPct val="107000"/>
                        </a:lnSpc>
                        <a:spcBef>
                          <a:spcPts val="300"/>
                        </a:spcBef>
                        <a:spcAft>
                          <a:spcPts val="300"/>
                        </a:spcAft>
                      </a:pPr>
                      <a:r>
                        <a:rPr lang="en-US" sz="1200" spc="-5">
                          <a:solidFill>
                            <a:srgbClr val="000000"/>
                          </a:solidFill>
                          <a:effectLst/>
                          <a:latin typeface="Arial" panose="020B0604020202020204" pitchFamily="34" charset="0"/>
                          <a:ea typeface="Futura LT Pro"/>
                          <a:cs typeface="Futura LT Pro"/>
                        </a:rPr>
                        <a:t>20 minutes</a:t>
                      </a:r>
                    </a:p>
                  </a:txBody>
                  <a:tcPr marL="54980" marR="549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200" b="1" spc="-5" dirty="0">
                          <a:solidFill>
                            <a:srgbClr val="000000"/>
                          </a:solidFill>
                          <a:effectLst/>
                          <a:latin typeface="Arial" panose="020B0604020202020204" pitchFamily="34" charset="0"/>
                          <a:ea typeface="Futura LT Pro"/>
                          <a:cs typeface="Futura LT Pro"/>
                        </a:rPr>
                        <a:t>Activity 1: Presentation</a:t>
                      </a:r>
                      <a:endParaRPr lang="en-US" sz="1200" spc="-5" dirty="0">
                        <a:solidFill>
                          <a:srgbClr val="000000"/>
                        </a:solidFill>
                        <a:effectLst/>
                        <a:latin typeface="Arial" panose="020B0604020202020204" pitchFamily="34" charset="0"/>
                        <a:ea typeface="Futura LT Pro"/>
                        <a:cs typeface="Futura LT Pro"/>
                      </a:endParaRPr>
                    </a:p>
                    <a:p>
                      <a:pPr marL="342900" marR="0" lvl="0" indent="-342900">
                        <a:lnSpc>
                          <a:spcPct val="100000"/>
                        </a:lnSpc>
                        <a:spcBef>
                          <a:spcPts val="300"/>
                        </a:spcBef>
                        <a:spcAft>
                          <a:spcPts val="300"/>
                        </a:spcAft>
                        <a:buFont typeface="Symbol" panose="05050102010706020507" pitchFamily="18" charset="2"/>
                        <a:buChar char=""/>
                        <a:tabLst>
                          <a:tab pos="228600" algn="l"/>
                          <a:tab pos="457200" algn="l"/>
                        </a:tabLst>
                      </a:pPr>
                      <a:r>
                        <a:rPr lang="en-US" sz="1200" spc="-5" dirty="0">
                          <a:solidFill>
                            <a:srgbClr val="000000"/>
                          </a:solidFill>
                          <a:effectLst/>
                          <a:latin typeface="Arial" panose="020B0604020202020204" pitchFamily="34" charset="0"/>
                          <a:ea typeface="Futura LT Pro"/>
                          <a:cs typeface="Futura LT Pro"/>
                        </a:rPr>
                        <a:t>Introduction to data quality</a:t>
                      </a:r>
                    </a:p>
                    <a:p>
                      <a:pPr marL="342900" marR="0" lvl="0" indent="-342900">
                        <a:lnSpc>
                          <a:spcPct val="100000"/>
                        </a:lnSpc>
                        <a:spcBef>
                          <a:spcPts val="300"/>
                        </a:spcBef>
                        <a:spcAft>
                          <a:spcPts val="300"/>
                        </a:spcAft>
                        <a:buFont typeface="Symbol" panose="05050102010706020507" pitchFamily="18" charset="2"/>
                        <a:buChar char=""/>
                        <a:tabLst>
                          <a:tab pos="228600" algn="l"/>
                          <a:tab pos="457200" algn="l"/>
                        </a:tabLst>
                      </a:pPr>
                      <a:r>
                        <a:rPr lang="en-US" sz="1200" spc="-5" dirty="0">
                          <a:solidFill>
                            <a:srgbClr val="000000"/>
                          </a:solidFill>
                          <a:effectLst/>
                          <a:latin typeface="Arial" panose="020B0604020202020204" pitchFamily="34" charset="0"/>
                          <a:ea typeface="Futura LT Pro"/>
                          <a:cs typeface="Futura LT Pro"/>
                        </a:rPr>
                        <a:t>Present the data quality concept and definition</a:t>
                      </a:r>
                    </a:p>
                    <a:p>
                      <a:pPr marL="342900" marR="0" lvl="0" indent="-342900">
                        <a:lnSpc>
                          <a:spcPct val="100000"/>
                        </a:lnSpc>
                        <a:spcBef>
                          <a:spcPts val="300"/>
                        </a:spcBef>
                        <a:spcAft>
                          <a:spcPts val="300"/>
                        </a:spcAft>
                        <a:buFont typeface="Symbol" panose="05050102010706020507" pitchFamily="18" charset="2"/>
                        <a:buChar char=""/>
                        <a:tabLst>
                          <a:tab pos="228600" algn="l"/>
                          <a:tab pos="457200" algn="l"/>
                        </a:tabLst>
                      </a:pPr>
                      <a:r>
                        <a:rPr lang="en-US" sz="1200" spc="-5" dirty="0">
                          <a:solidFill>
                            <a:srgbClr val="000000"/>
                          </a:solidFill>
                          <a:effectLst/>
                          <a:latin typeface="Arial" panose="020B0604020202020204" pitchFamily="34" charset="0"/>
                          <a:ea typeface="Futura LT Pro"/>
                          <a:cs typeface="Futura LT Pro"/>
                        </a:rPr>
                        <a:t>Present the dimensions of data quality</a:t>
                      </a:r>
                    </a:p>
                    <a:p>
                      <a:pPr marL="342900" marR="0" lvl="0" indent="-342900">
                        <a:lnSpc>
                          <a:spcPct val="100000"/>
                        </a:lnSpc>
                        <a:spcBef>
                          <a:spcPts val="300"/>
                        </a:spcBef>
                        <a:spcAft>
                          <a:spcPts val="300"/>
                        </a:spcAft>
                        <a:buFont typeface="Symbol" panose="05050102010706020507" pitchFamily="18" charset="2"/>
                        <a:buChar char=""/>
                        <a:tabLst>
                          <a:tab pos="228600" algn="l"/>
                          <a:tab pos="457200" algn="l"/>
                        </a:tabLst>
                      </a:pPr>
                      <a:r>
                        <a:rPr lang="en-US" sz="1200" spc="-5" dirty="0">
                          <a:solidFill>
                            <a:srgbClr val="000000"/>
                          </a:solidFill>
                          <a:effectLst/>
                          <a:latin typeface="Arial" panose="020B0604020202020204" pitchFamily="34" charset="0"/>
                          <a:ea typeface="Futura LT Pro"/>
                          <a:cs typeface="Futura LT Pro"/>
                        </a:rPr>
                        <a:t>Present the data quality performance metrics</a:t>
                      </a:r>
                    </a:p>
                    <a:p>
                      <a:pPr marL="342900" marR="0" lvl="0" indent="-342900">
                        <a:lnSpc>
                          <a:spcPct val="100000"/>
                        </a:lnSpc>
                        <a:spcBef>
                          <a:spcPts val="300"/>
                        </a:spcBef>
                        <a:spcAft>
                          <a:spcPts val="300"/>
                        </a:spcAft>
                        <a:buFont typeface="Symbol" panose="05050102010706020507" pitchFamily="18" charset="2"/>
                        <a:buChar char=""/>
                        <a:tabLst>
                          <a:tab pos="228600" algn="l"/>
                          <a:tab pos="457200" algn="l"/>
                        </a:tabLst>
                      </a:pPr>
                      <a:r>
                        <a:rPr lang="en-US" sz="1200" spc="-5" dirty="0">
                          <a:solidFill>
                            <a:srgbClr val="000000"/>
                          </a:solidFill>
                          <a:effectLst/>
                          <a:latin typeface="Arial" panose="020B0604020202020204" pitchFamily="34" charset="0"/>
                          <a:ea typeface="Futura LT Pro"/>
                          <a:cs typeface="Futura LT Pro"/>
                        </a:rPr>
                        <a:t>Accuracy (explain if there is any overreporting or underreporting)</a:t>
                      </a:r>
                    </a:p>
                    <a:p>
                      <a:pPr marL="342900" marR="0" lvl="0" indent="-342900">
                        <a:lnSpc>
                          <a:spcPct val="100000"/>
                        </a:lnSpc>
                        <a:spcBef>
                          <a:spcPts val="300"/>
                        </a:spcBef>
                        <a:spcAft>
                          <a:spcPts val="300"/>
                        </a:spcAft>
                        <a:buFont typeface="Symbol" panose="05050102010706020507" pitchFamily="18" charset="2"/>
                        <a:buChar char=""/>
                        <a:tabLst>
                          <a:tab pos="228600" algn="l"/>
                          <a:tab pos="457200" algn="l"/>
                        </a:tabLst>
                      </a:pPr>
                      <a:r>
                        <a:rPr lang="en-US" sz="1200" spc="-5" dirty="0">
                          <a:solidFill>
                            <a:srgbClr val="000000"/>
                          </a:solidFill>
                          <a:effectLst/>
                          <a:latin typeface="Arial" panose="020B0604020202020204" pitchFamily="34" charset="0"/>
                          <a:ea typeface="Futura LT Pro"/>
                          <a:cs typeface="Futura LT Pro"/>
                        </a:rPr>
                        <a:t>Reporting completeness (availability of reports)</a:t>
                      </a:r>
                    </a:p>
                    <a:p>
                      <a:pPr marL="342900" marR="0" lvl="0" indent="-342900">
                        <a:lnSpc>
                          <a:spcPct val="100000"/>
                        </a:lnSpc>
                        <a:spcBef>
                          <a:spcPts val="300"/>
                        </a:spcBef>
                        <a:spcAft>
                          <a:spcPts val="300"/>
                        </a:spcAft>
                        <a:buFont typeface="Symbol" panose="05050102010706020507" pitchFamily="18" charset="2"/>
                        <a:buChar char=""/>
                        <a:tabLst>
                          <a:tab pos="228600" algn="l"/>
                          <a:tab pos="457200" algn="l"/>
                        </a:tabLst>
                      </a:pPr>
                      <a:r>
                        <a:rPr lang="en-US" sz="1200" spc="-5" dirty="0">
                          <a:solidFill>
                            <a:srgbClr val="000000"/>
                          </a:solidFill>
                          <a:effectLst/>
                          <a:latin typeface="Arial" panose="020B0604020202020204" pitchFamily="34" charset="0"/>
                          <a:ea typeface="Futura LT Pro"/>
                          <a:cs typeface="Futura LT Pro"/>
                        </a:rPr>
                        <a:t>Data completeness (reports with data elements filled out)</a:t>
                      </a:r>
                    </a:p>
                    <a:p>
                      <a:pPr marL="342900" marR="0" lvl="0" indent="-342900">
                        <a:lnSpc>
                          <a:spcPct val="100000"/>
                        </a:lnSpc>
                        <a:spcBef>
                          <a:spcPts val="300"/>
                        </a:spcBef>
                        <a:spcAft>
                          <a:spcPts val="300"/>
                        </a:spcAft>
                        <a:buFont typeface="Symbol" panose="05050102010706020507" pitchFamily="18" charset="2"/>
                        <a:buChar char=""/>
                        <a:tabLst>
                          <a:tab pos="228600" algn="l"/>
                          <a:tab pos="457200" algn="l"/>
                        </a:tabLst>
                      </a:pPr>
                      <a:r>
                        <a:rPr lang="en-US" sz="1200" spc="-5" dirty="0">
                          <a:solidFill>
                            <a:srgbClr val="000000"/>
                          </a:solidFill>
                          <a:effectLst/>
                          <a:latin typeface="Arial" panose="020B0604020202020204" pitchFamily="34" charset="0"/>
                          <a:ea typeface="Futura LT Pro"/>
                          <a:cs typeface="Futura LT Pro"/>
                        </a:rPr>
                        <a:t>Timeliness</a:t>
                      </a:r>
                    </a:p>
                  </a:txBody>
                  <a:tcPr marL="54980" marR="549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200" spc="-5" dirty="0">
                          <a:solidFill>
                            <a:srgbClr val="000000"/>
                          </a:solidFill>
                          <a:effectLst/>
                          <a:latin typeface="Arial" panose="020B0604020202020204" pitchFamily="34" charset="0"/>
                          <a:ea typeface="Futura LT Pro"/>
                          <a:cs typeface="Futura LT Pro"/>
                        </a:rPr>
                        <a:t>Lecture, present </a:t>
                      </a:r>
                    </a:p>
                    <a:p>
                      <a:pPr marL="0" marR="0">
                        <a:lnSpc>
                          <a:spcPct val="107000"/>
                        </a:lnSpc>
                        <a:spcBef>
                          <a:spcPts val="300"/>
                        </a:spcBef>
                        <a:spcAft>
                          <a:spcPts val="300"/>
                        </a:spcAft>
                      </a:pPr>
                      <a:r>
                        <a:rPr lang="en-US" sz="1200" spc="-5" dirty="0">
                          <a:solidFill>
                            <a:srgbClr val="000000"/>
                          </a:solidFill>
                          <a:effectLst/>
                          <a:latin typeface="Arial" panose="020B0604020202020204" pitchFamily="34" charset="0"/>
                          <a:ea typeface="Futura LT Pro"/>
                          <a:cs typeface="Futura LT Pro"/>
                        </a:rPr>
                        <a:t>EN-MINI-PRISM Training Slide set session 13</a:t>
                      </a:r>
                    </a:p>
                    <a:p>
                      <a:pPr marL="0" marR="0">
                        <a:lnSpc>
                          <a:spcPct val="107000"/>
                        </a:lnSpc>
                        <a:spcBef>
                          <a:spcPts val="300"/>
                        </a:spcBef>
                        <a:spcAft>
                          <a:spcPts val="300"/>
                        </a:spcAft>
                      </a:pPr>
                      <a:endParaRPr lang="en-US" sz="1200" spc="-5" dirty="0">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200" spc="-5" dirty="0">
                          <a:solidFill>
                            <a:srgbClr val="000000"/>
                          </a:solidFill>
                          <a:effectLst/>
                          <a:latin typeface="Arial" panose="020B0604020202020204" pitchFamily="34" charset="0"/>
                          <a:ea typeface="Futura LT Pro"/>
                          <a:cs typeface="Futura LT Pro"/>
                        </a:rPr>
                        <a:t>Discussion, Q&amp;A </a:t>
                      </a:r>
                    </a:p>
                    <a:p>
                      <a:pPr marL="0" marR="0">
                        <a:lnSpc>
                          <a:spcPct val="107000"/>
                        </a:lnSpc>
                        <a:spcBef>
                          <a:spcPts val="300"/>
                        </a:spcBef>
                        <a:spcAft>
                          <a:spcPts val="300"/>
                        </a:spcAft>
                      </a:pPr>
                      <a:endParaRPr lang="en-US" sz="1200" spc="-5" dirty="0">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200" spc="-5" dirty="0">
                          <a:solidFill>
                            <a:srgbClr val="000000"/>
                          </a:solidFill>
                          <a:effectLst/>
                          <a:latin typeface="Arial" panose="020B0604020202020204" pitchFamily="34" charset="0"/>
                          <a:ea typeface="Futura LT Pro"/>
                          <a:cs typeface="Futura LT Pro"/>
                        </a:rPr>
                        <a:t>Handouts: </a:t>
                      </a:r>
                    </a:p>
                    <a:p>
                      <a:pPr marL="0" marR="0">
                        <a:lnSpc>
                          <a:spcPct val="107000"/>
                        </a:lnSpc>
                        <a:spcBef>
                          <a:spcPts val="300"/>
                        </a:spcBef>
                        <a:spcAft>
                          <a:spcPts val="300"/>
                        </a:spcAft>
                      </a:pPr>
                      <a:r>
                        <a:rPr lang="en-US" sz="1200" spc="-5" dirty="0">
                          <a:solidFill>
                            <a:srgbClr val="000000"/>
                          </a:solidFill>
                          <a:effectLst/>
                          <a:latin typeface="Arial" panose="020B0604020202020204" pitchFamily="34" charset="0"/>
                          <a:ea typeface="Futura LT Pro"/>
                          <a:cs typeface="Futura LT Pro"/>
                        </a:rPr>
                        <a:t>EN-MINI-PRISM Training Manual</a:t>
                      </a:r>
                    </a:p>
                  </a:txBody>
                  <a:tcPr marL="54980" marR="549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148771175"/>
                  </a:ext>
                </a:extLst>
              </a:tr>
              <a:tr h="846350">
                <a:tc>
                  <a:txBody>
                    <a:bodyPr/>
                    <a:lstStyle/>
                    <a:p>
                      <a:pPr marL="0" marR="0">
                        <a:lnSpc>
                          <a:spcPct val="107000"/>
                        </a:lnSpc>
                        <a:spcBef>
                          <a:spcPts val="300"/>
                        </a:spcBef>
                        <a:spcAft>
                          <a:spcPts val="300"/>
                        </a:spcAft>
                      </a:pPr>
                      <a:r>
                        <a:rPr lang="en-US" sz="1200" spc="-5">
                          <a:solidFill>
                            <a:srgbClr val="000000"/>
                          </a:solidFill>
                          <a:effectLst/>
                          <a:latin typeface="Arial" panose="020B0604020202020204" pitchFamily="34" charset="0"/>
                          <a:ea typeface="Futura LT Pro"/>
                          <a:cs typeface="Futura LT Pro"/>
                        </a:rPr>
                        <a:t>15 minutes</a:t>
                      </a:r>
                    </a:p>
                  </a:txBody>
                  <a:tcPr marL="54980" marR="549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200" b="1" spc="-5">
                          <a:solidFill>
                            <a:srgbClr val="000000"/>
                          </a:solidFill>
                          <a:effectLst/>
                          <a:latin typeface="Arial" panose="020B0604020202020204" pitchFamily="34" charset="0"/>
                          <a:ea typeface="Futura LT Pro"/>
                          <a:cs typeface="Futura LT Pro"/>
                        </a:rPr>
                        <a:t>Activity 2: Discussion </a:t>
                      </a:r>
                      <a:endParaRPr lang="en-US" sz="1200" spc="-5">
                        <a:solidFill>
                          <a:srgbClr val="000000"/>
                        </a:solidFill>
                        <a:effectLst/>
                        <a:latin typeface="Arial" panose="020B0604020202020204" pitchFamily="34" charset="0"/>
                        <a:ea typeface="Futura LT Pro"/>
                        <a:cs typeface="Futura LT Pro"/>
                      </a:endParaRP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200" spc="-5">
                          <a:solidFill>
                            <a:srgbClr val="000000"/>
                          </a:solidFill>
                          <a:effectLst/>
                          <a:latin typeface="Arial" panose="020B0604020202020204" pitchFamily="34" charset="0"/>
                          <a:ea typeface="Futura LT Pro"/>
                          <a:cs typeface="Futura LT Pro"/>
                        </a:rPr>
                        <a:t>Discuss common threats to data quality</a:t>
                      </a: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200" spc="-5">
                          <a:solidFill>
                            <a:srgbClr val="000000"/>
                          </a:solidFill>
                          <a:effectLst/>
                          <a:latin typeface="Arial" panose="020B0604020202020204" pitchFamily="34" charset="0"/>
                          <a:ea typeface="Futura LT Pro"/>
                          <a:cs typeface="Futura LT Pro"/>
                        </a:rPr>
                        <a:t>Explore the importance of and responsibilities for maintaining the quality of data across the different RHIS management levels</a:t>
                      </a:r>
                    </a:p>
                  </a:txBody>
                  <a:tcPr marL="54980" marR="549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200" spc="-5" dirty="0">
                          <a:solidFill>
                            <a:srgbClr val="000000"/>
                          </a:solidFill>
                          <a:effectLst/>
                          <a:latin typeface="Arial" panose="020B0604020202020204" pitchFamily="34" charset="0"/>
                          <a:ea typeface="Futura LT Pro"/>
                          <a:cs typeface="Futura LT Pro"/>
                        </a:rPr>
                        <a:t>Discussion, Q&amp;A </a:t>
                      </a:r>
                    </a:p>
                  </a:txBody>
                  <a:tcPr marL="54980" marR="549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108858049"/>
                  </a:ext>
                </a:extLst>
              </a:tr>
              <a:tr h="1506207">
                <a:tc>
                  <a:txBody>
                    <a:bodyPr/>
                    <a:lstStyle/>
                    <a:p>
                      <a:pPr marL="0" marR="0">
                        <a:lnSpc>
                          <a:spcPct val="107000"/>
                        </a:lnSpc>
                        <a:spcBef>
                          <a:spcPts val="300"/>
                        </a:spcBef>
                        <a:spcAft>
                          <a:spcPts val="300"/>
                        </a:spcAft>
                      </a:pPr>
                      <a:r>
                        <a:rPr lang="en-US" sz="1200" spc="-5">
                          <a:solidFill>
                            <a:srgbClr val="000000"/>
                          </a:solidFill>
                          <a:effectLst/>
                          <a:latin typeface="Arial" panose="020B0604020202020204" pitchFamily="34" charset="0"/>
                          <a:ea typeface="Futura LT Pro"/>
                          <a:cs typeface="Futura LT Pro"/>
                        </a:rPr>
                        <a:t>20 minutes</a:t>
                      </a:r>
                    </a:p>
                  </a:txBody>
                  <a:tcPr marL="54980" marR="549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200" b="1" spc="-5" dirty="0">
                          <a:solidFill>
                            <a:srgbClr val="000000"/>
                          </a:solidFill>
                          <a:effectLst/>
                          <a:latin typeface="Arial" panose="020B0604020202020204" pitchFamily="34" charset="0"/>
                          <a:ea typeface="Futura LT Pro"/>
                          <a:cs typeface="Futura LT Pro"/>
                        </a:rPr>
                        <a:t>Activity 3: Presentation</a:t>
                      </a:r>
                      <a:endParaRPr lang="en-US" sz="1200" spc="-5" dirty="0">
                        <a:solidFill>
                          <a:srgbClr val="000000"/>
                        </a:solidFill>
                        <a:effectLst/>
                        <a:latin typeface="Arial" panose="020B0604020202020204" pitchFamily="34" charset="0"/>
                        <a:ea typeface="Futura LT Pro"/>
                        <a:cs typeface="Futura LT Pro"/>
                      </a:endParaRPr>
                    </a:p>
                    <a:p>
                      <a:pPr marL="342900" marR="0" lvl="0" indent="-342900">
                        <a:lnSpc>
                          <a:spcPct val="100000"/>
                        </a:lnSpc>
                        <a:spcBef>
                          <a:spcPts val="300"/>
                        </a:spcBef>
                        <a:spcAft>
                          <a:spcPts val="300"/>
                        </a:spcAft>
                        <a:buFont typeface="Symbol" panose="05050102010706020507" pitchFamily="18" charset="2"/>
                        <a:buChar char=""/>
                        <a:tabLst>
                          <a:tab pos="228600" algn="l"/>
                          <a:tab pos="457200" algn="l"/>
                        </a:tabLst>
                      </a:pPr>
                      <a:r>
                        <a:rPr lang="en-US" sz="1200" spc="-5" dirty="0">
                          <a:solidFill>
                            <a:srgbClr val="000000"/>
                          </a:solidFill>
                          <a:effectLst/>
                          <a:latin typeface="Arial" panose="020B0604020202020204" pitchFamily="34" charset="0"/>
                          <a:ea typeface="Futura LT Pro"/>
                          <a:cs typeface="Futura LT Pro"/>
                        </a:rPr>
                        <a:t>Present the data quality performance metrics</a:t>
                      </a:r>
                    </a:p>
                    <a:p>
                      <a:pPr marL="342900" marR="0" lvl="0" indent="-342900">
                        <a:lnSpc>
                          <a:spcPct val="100000"/>
                        </a:lnSpc>
                        <a:spcBef>
                          <a:spcPts val="300"/>
                        </a:spcBef>
                        <a:spcAft>
                          <a:spcPts val="300"/>
                        </a:spcAft>
                        <a:buFont typeface="Symbol" panose="05050102010706020507" pitchFamily="18" charset="2"/>
                        <a:buChar char=""/>
                        <a:tabLst>
                          <a:tab pos="228600" algn="l"/>
                          <a:tab pos="457200" algn="l"/>
                        </a:tabLst>
                      </a:pPr>
                      <a:r>
                        <a:rPr lang="en-US" sz="1200" spc="-5" dirty="0">
                          <a:solidFill>
                            <a:srgbClr val="000000"/>
                          </a:solidFill>
                          <a:effectLst/>
                          <a:latin typeface="Arial" panose="020B0604020202020204" pitchFamily="34" charset="0"/>
                          <a:ea typeface="Futura LT Pro"/>
                          <a:cs typeface="Futura LT Pro"/>
                        </a:rPr>
                        <a:t>Accuracy (explain if there is any overreporting or underreporting)</a:t>
                      </a:r>
                    </a:p>
                    <a:p>
                      <a:pPr marL="342900" marR="0" lvl="0" indent="-342900">
                        <a:lnSpc>
                          <a:spcPct val="100000"/>
                        </a:lnSpc>
                        <a:spcBef>
                          <a:spcPts val="300"/>
                        </a:spcBef>
                        <a:spcAft>
                          <a:spcPts val="300"/>
                        </a:spcAft>
                        <a:buFont typeface="Symbol" panose="05050102010706020507" pitchFamily="18" charset="2"/>
                        <a:buChar char=""/>
                        <a:tabLst>
                          <a:tab pos="228600" algn="l"/>
                          <a:tab pos="457200" algn="l"/>
                        </a:tabLst>
                      </a:pPr>
                      <a:r>
                        <a:rPr lang="en-US" sz="1200" spc="-5" dirty="0">
                          <a:solidFill>
                            <a:srgbClr val="000000"/>
                          </a:solidFill>
                          <a:effectLst/>
                          <a:latin typeface="Arial" panose="020B0604020202020204" pitchFamily="34" charset="0"/>
                          <a:ea typeface="Futura LT Pro"/>
                          <a:cs typeface="Futura LT Pro"/>
                        </a:rPr>
                        <a:t>Reporting completeness (availability of reports)</a:t>
                      </a:r>
                    </a:p>
                    <a:p>
                      <a:pPr marL="342900" marR="0" lvl="0" indent="-342900">
                        <a:lnSpc>
                          <a:spcPct val="100000"/>
                        </a:lnSpc>
                        <a:spcBef>
                          <a:spcPts val="300"/>
                        </a:spcBef>
                        <a:spcAft>
                          <a:spcPts val="300"/>
                        </a:spcAft>
                        <a:buFont typeface="Symbol" panose="05050102010706020507" pitchFamily="18" charset="2"/>
                        <a:buChar char=""/>
                        <a:tabLst>
                          <a:tab pos="228600" algn="l"/>
                          <a:tab pos="457200" algn="l"/>
                        </a:tabLst>
                      </a:pPr>
                      <a:r>
                        <a:rPr lang="en-US" sz="1200" spc="-5" dirty="0">
                          <a:solidFill>
                            <a:srgbClr val="000000"/>
                          </a:solidFill>
                          <a:effectLst/>
                          <a:latin typeface="Arial" panose="020B0604020202020204" pitchFamily="34" charset="0"/>
                          <a:ea typeface="Futura LT Pro"/>
                          <a:cs typeface="Futura LT Pro"/>
                        </a:rPr>
                        <a:t>Data completeness (reports with data elements filled out)</a:t>
                      </a:r>
                    </a:p>
                    <a:p>
                      <a:pPr marL="342900" marR="0" lvl="0" indent="-342900">
                        <a:lnSpc>
                          <a:spcPct val="100000"/>
                        </a:lnSpc>
                        <a:spcBef>
                          <a:spcPts val="300"/>
                        </a:spcBef>
                        <a:spcAft>
                          <a:spcPts val="300"/>
                        </a:spcAft>
                        <a:buFont typeface="Symbol" panose="05050102010706020507" pitchFamily="18" charset="2"/>
                        <a:buChar char=""/>
                        <a:tabLst>
                          <a:tab pos="228600" algn="l"/>
                          <a:tab pos="457200" algn="l"/>
                        </a:tabLst>
                      </a:pPr>
                      <a:r>
                        <a:rPr lang="en-US" sz="1200" spc="-5" dirty="0">
                          <a:solidFill>
                            <a:srgbClr val="000000"/>
                          </a:solidFill>
                          <a:effectLst/>
                          <a:latin typeface="Arial" panose="020B0604020202020204" pitchFamily="34" charset="0"/>
                          <a:ea typeface="Futura LT Pro"/>
                          <a:cs typeface="Futura LT Pro"/>
                        </a:rPr>
                        <a:t>Timeliness</a:t>
                      </a:r>
                    </a:p>
                  </a:txBody>
                  <a:tcPr marL="54980" marR="549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200" spc="-5" dirty="0">
                          <a:solidFill>
                            <a:srgbClr val="000000"/>
                          </a:solidFill>
                          <a:effectLst/>
                          <a:latin typeface="Arial" panose="020B0604020202020204" pitchFamily="34" charset="0"/>
                          <a:ea typeface="Futura LT Pro"/>
                          <a:cs typeface="Futura LT Pro"/>
                        </a:rPr>
                        <a:t>Lecture, present </a:t>
                      </a:r>
                    </a:p>
                    <a:p>
                      <a:pPr marL="0" marR="0">
                        <a:lnSpc>
                          <a:spcPct val="107000"/>
                        </a:lnSpc>
                        <a:spcBef>
                          <a:spcPts val="300"/>
                        </a:spcBef>
                        <a:spcAft>
                          <a:spcPts val="300"/>
                        </a:spcAft>
                      </a:pPr>
                      <a:r>
                        <a:rPr lang="en-US" sz="1200" spc="-5" dirty="0">
                          <a:solidFill>
                            <a:srgbClr val="000000"/>
                          </a:solidFill>
                          <a:effectLst/>
                          <a:latin typeface="Arial" panose="020B0604020202020204" pitchFamily="34" charset="0"/>
                          <a:ea typeface="Futura LT Pro"/>
                          <a:cs typeface="Futura LT Pro"/>
                        </a:rPr>
                        <a:t>EN-MINI-PRISM Training Slide set session 13</a:t>
                      </a:r>
                    </a:p>
                  </a:txBody>
                  <a:tcPr marL="54980" marR="549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45860537"/>
                  </a:ext>
                </a:extLst>
              </a:tr>
              <a:tr h="372287">
                <a:tc>
                  <a:txBody>
                    <a:bodyPr/>
                    <a:lstStyle/>
                    <a:p>
                      <a:pPr marL="0" marR="0">
                        <a:lnSpc>
                          <a:spcPct val="107000"/>
                        </a:lnSpc>
                        <a:spcBef>
                          <a:spcPts val="300"/>
                        </a:spcBef>
                        <a:spcAft>
                          <a:spcPts val="300"/>
                        </a:spcAft>
                      </a:pPr>
                      <a:r>
                        <a:rPr lang="en-US" sz="1200" spc="-5">
                          <a:solidFill>
                            <a:srgbClr val="000000"/>
                          </a:solidFill>
                          <a:effectLst/>
                          <a:latin typeface="Arial" panose="020B0604020202020204" pitchFamily="34" charset="0"/>
                          <a:ea typeface="Futura LT Pro"/>
                          <a:cs typeface="Futura LT Pro"/>
                        </a:rPr>
                        <a:t>5 minutes</a:t>
                      </a:r>
                    </a:p>
                  </a:txBody>
                  <a:tcPr marL="54980" marR="549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200" b="1" spc="-5" dirty="0">
                          <a:solidFill>
                            <a:srgbClr val="000000"/>
                          </a:solidFill>
                          <a:effectLst/>
                          <a:latin typeface="Arial" panose="020B0604020202020204" pitchFamily="34" charset="0"/>
                          <a:ea typeface="Futura LT Pro"/>
                          <a:cs typeface="Futura LT Pro"/>
                        </a:rPr>
                        <a:t>Activity 4: Discussion</a:t>
                      </a:r>
                      <a:endParaRPr lang="en-US" sz="1200" spc="-5" dirty="0">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200" spc="-5" dirty="0">
                          <a:solidFill>
                            <a:srgbClr val="000000"/>
                          </a:solidFill>
                          <a:effectLst/>
                          <a:latin typeface="Arial" panose="020B0604020202020204" pitchFamily="34" charset="0"/>
                          <a:ea typeface="Futura LT Pro"/>
                          <a:cs typeface="Futura LT Pro"/>
                        </a:rPr>
                        <a:t>Facilitated discussion with Q&amp;A </a:t>
                      </a:r>
                    </a:p>
                  </a:txBody>
                  <a:tcPr marL="54980" marR="549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200" spc="-5" dirty="0">
                          <a:solidFill>
                            <a:srgbClr val="000000"/>
                          </a:solidFill>
                          <a:effectLst/>
                          <a:latin typeface="Arial" panose="020B0604020202020204" pitchFamily="34" charset="0"/>
                          <a:ea typeface="Futura LT Pro"/>
                          <a:cs typeface="Futura LT Pro"/>
                        </a:rPr>
                        <a:t>Discussion, Q&amp;A</a:t>
                      </a:r>
                    </a:p>
                  </a:txBody>
                  <a:tcPr marL="54980" marR="549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02891655"/>
                  </a:ext>
                </a:extLst>
              </a:tr>
            </a:tbl>
          </a:graphicData>
        </a:graphic>
      </p:graphicFrame>
    </p:spTree>
    <p:extLst>
      <p:ext uri="{BB962C8B-B14F-4D97-AF65-F5344CB8AC3E}">
        <p14:creationId xmlns:p14="http://schemas.microsoft.com/office/powerpoint/2010/main" val="349016555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733652-41BB-4337-A53F-6BB59D5695C0}"/>
              </a:ext>
            </a:extLst>
          </p:cNvPr>
          <p:cNvSpPr>
            <a:spLocks noGrp="1"/>
          </p:cNvSpPr>
          <p:nvPr>
            <p:ph type="body" sz="quarter" idx="11"/>
          </p:nvPr>
        </p:nvSpPr>
        <p:spPr>
          <a:xfrm>
            <a:off x="4241383" y="2481362"/>
            <a:ext cx="7184165" cy="1895276"/>
          </a:xfrm>
        </p:spPr>
        <p:txBody>
          <a:bodyPr/>
          <a:lstStyle/>
          <a:p>
            <a:r>
              <a:rPr lang="en-US" sz="2800" dirty="0">
                <a:solidFill>
                  <a:schemeClr val="tx2"/>
                </a:solidFill>
              </a:rPr>
              <a:t>Session 13, Activity 1</a:t>
            </a:r>
          </a:p>
          <a:p>
            <a:r>
              <a:rPr lang="en-US" sz="4400" dirty="0">
                <a:solidFill>
                  <a:schemeClr val="tx2"/>
                </a:solidFill>
              </a:rPr>
              <a:t>Presentation</a:t>
            </a:r>
          </a:p>
          <a:p>
            <a:endParaRPr lang="en-GB" sz="4000" dirty="0">
              <a:solidFill>
                <a:schemeClr val="tx2"/>
              </a:solidFill>
              <a:cs typeface="Arial" panose="020B0604020202020204" pitchFamily="34" charset="0"/>
            </a:endParaRPr>
          </a:p>
        </p:txBody>
      </p:sp>
      <p:pic>
        <p:nvPicPr>
          <p:cNvPr id="3" name="Picture 2" descr="Logo, company name&#10;&#10;Description automatically generated">
            <a:extLst>
              <a:ext uri="{FF2B5EF4-FFF2-40B4-BE49-F238E27FC236}">
                <a16:creationId xmlns:a16="http://schemas.microsoft.com/office/drawing/2014/main" id="{3D4ABD68-98C8-487E-BEAF-7A126032F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3272" y="0"/>
            <a:ext cx="1118728" cy="1048395"/>
          </a:xfrm>
          <a:prstGeom prst="rect">
            <a:avLst/>
          </a:prstGeom>
        </p:spPr>
      </p:pic>
    </p:spTree>
    <p:extLst>
      <p:ext uri="{BB962C8B-B14F-4D97-AF65-F5344CB8AC3E}">
        <p14:creationId xmlns:p14="http://schemas.microsoft.com/office/powerpoint/2010/main" val="352065306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92879B-C7BF-4394-8923-B39435FBF38B}"/>
              </a:ext>
            </a:extLst>
          </p:cNvPr>
          <p:cNvSpPr>
            <a:spLocks noGrp="1"/>
          </p:cNvSpPr>
          <p:nvPr>
            <p:ph type="body" sz="quarter" idx="14"/>
          </p:nvPr>
        </p:nvSpPr>
        <p:spPr/>
        <p:txBody>
          <a:bodyPr/>
          <a:lstStyle/>
          <a:p>
            <a:r>
              <a:rPr lang="en-US" b="1">
                <a:solidFill>
                  <a:schemeClr val="tx2"/>
                </a:solidFill>
                <a:cs typeface="Arial" panose="020B0604020202020204" pitchFamily="34" charset="0"/>
              </a:rPr>
              <a:t>What is data quality?</a:t>
            </a:r>
            <a:endParaRPr lang="en-GB" b="1">
              <a:solidFill>
                <a:schemeClr val="tx2"/>
              </a:solidFill>
              <a:cs typeface="Arial" panose="020B0604020202020204" pitchFamily="34" charset="0"/>
            </a:endParaRPr>
          </a:p>
        </p:txBody>
      </p:sp>
      <p:pic>
        <p:nvPicPr>
          <p:cNvPr id="7" name="Picture 6" descr="Logo, company name&#10;&#10;Description automatically generated">
            <a:extLst>
              <a:ext uri="{FF2B5EF4-FFF2-40B4-BE49-F238E27FC236}">
                <a16:creationId xmlns:a16="http://schemas.microsoft.com/office/drawing/2014/main" id="{34A6209F-BC2C-4E91-A886-71FF8A58AA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1107" y="128924"/>
            <a:ext cx="1118728" cy="1048395"/>
          </a:xfrm>
          <a:prstGeom prst="rect">
            <a:avLst/>
          </a:prstGeom>
        </p:spPr>
      </p:pic>
      <p:sp>
        <p:nvSpPr>
          <p:cNvPr id="8" name="Text Placeholder 2">
            <a:extLst>
              <a:ext uri="{FF2B5EF4-FFF2-40B4-BE49-F238E27FC236}">
                <a16:creationId xmlns:a16="http://schemas.microsoft.com/office/drawing/2014/main" id="{98FCCE5F-FD4F-417C-B048-37D115B7034C}"/>
              </a:ext>
            </a:extLst>
          </p:cNvPr>
          <p:cNvSpPr txBox="1">
            <a:spLocks/>
          </p:cNvSpPr>
          <p:nvPr/>
        </p:nvSpPr>
        <p:spPr>
          <a:xfrm>
            <a:off x="542531" y="1374015"/>
            <a:ext cx="10616285" cy="52367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CA5010"/>
              </a:solidFill>
            </a:endParaRPr>
          </a:p>
          <a:p>
            <a:pPr marL="0" indent="0">
              <a:buNone/>
              <a:defRPr/>
            </a:pPr>
            <a:r>
              <a:rPr lang="en-GB" altLang="en-US" sz="3200" b="1" dirty="0">
                <a:solidFill>
                  <a:srgbClr val="CA5010"/>
                </a:solidFill>
                <a:latin typeface="Arial" panose="020B0604020202020204" pitchFamily="34" charset="0"/>
                <a:cs typeface="Arial" panose="020B0604020202020204" pitchFamily="34" charset="0"/>
              </a:rPr>
              <a:t>Data quality is often defined as “fitness for use.” </a:t>
            </a:r>
          </a:p>
          <a:p>
            <a:pPr marL="0" indent="0">
              <a:buNone/>
              <a:defRPr/>
            </a:pPr>
            <a:r>
              <a:rPr lang="en-GB" altLang="en-US" dirty="0">
                <a:latin typeface="Arial" panose="020B0604020202020204" pitchFamily="34" charset="0"/>
                <a:cs typeface="Arial" panose="020B0604020202020204" pitchFamily="34" charset="0"/>
              </a:rPr>
              <a:t>This means: </a:t>
            </a:r>
          </a:p>
          <a:p>
            <a:pPr>
              <a:lnSpc>
                <a:spcPct val="100000"/>
              </a:lnSpc>
              <a:defRPr/>
            </a:pPr>
            <a:r>
              <a:rPr lang="en-US" altLang="en-US" dirty="0">
                <a:latin typeface="Arial" panose="020B0604020202020204" pitchFamily="34" charset="0"/>
                <a:cs typeface="Arial" panose="020B0604020202020204" pitchFamily="34" charset="0"/>
              </a:rPr>
              <a:t>Data are fit for their intended uses in operations, decision making, and planning.</a:t>
            </a:r>
            <a:endParaRPr lang="en-GB" altLang="en-US" dirty="0">
              <a:latin typeface="Arial" panose="020B0604020202020204" pitchFamily="34" charset="0"/>
              <a:cs typeface="Arial" panose="020B0604020202020204" pitchFamily="34" charset="0"/>
            </a:endParaRPr>
          </a:p>
          <a:p>
            <a:pPr>
              <a:lnSpc>
                <a:spcPct val="100000"/>
              </a:lnSpc>
              <a:defRPr/>
            </a:pPr>
            <a:r>
              <a:rPr lang="en-GB" altLang="en-US" dirty="0">
                <a:latin typeface="Arial" panose="020B0604020202020204" pitchFamily="34" charset="0"/>
                <a:cs typeface="Arial" panose="020B0604020202020204" pitchFamily="34" charset="0"/>
              </a:rPr>
              <a:t>Data reflect real value or true performance.</a:t>
            </a:r>
          </a:p>
          <a:p>
            <a:pPr>
              <a:lnSpc>
                <a:spcPct val="100000"/>
              </a:lnSpc>
              <a:defRPr/>
            </a:pPr>
            <a:r>
              <a:rPr lang="en-US" altLang="en-US" dirty="0">
                <a:latin typeface="Arial" panose="020B0604020202020204" pitchFamily="34" charset="0"/>
                <a:cs typeface="Arial" panose="020B0604020202020204" pitchFamily="34" charset="0"/>
              </a:rPr>
              <a:t>Data meet </a:t>
            </a:r>
            <a:r>
              <a:rPr lang="en-ZA" altLang="en-US" dirty="0">
                <a:latin typeface="Arial" panose="020B0604020202020204" pitchFamily="34" charset="0"/>
                <a:cs typeface="Arial" panose="020B0604020202020204" pitchFamily="34" charset="0"/>
              </a:rPr>
              <a:t>reasonable standards when checked against the criteria for quality.</a:t>
            </a:r>
            <a:endParaRPr lang="en-US" dirty="0"/>
          </a:p>
        </p:txBody>
      </p:sp>
    </p:spTree>
    <p:extLst>
      <p:ext uri="{BB962C8B-B14F-4D97-AF65-F5344CB8AC3E}">
        <p14:creationId xmlns:p14="http://schemas.microsoft.com/office/powerpoint/2010/main" val="314606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fade">
                                      <p:cBhvr>
                                        <p:cTn id="1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92879B-C7BF-4394-8923-B39435FBF38B}"/>
              </a:ext>
            </a:extLst>
          </p:cNvPr>
          <p:cNvSpPr>
            <a:spLocks noGrp="1"/>
          </p:cNvSpPr>
          <p:nvPr>
            <p:ph type="body" sz="quarter" idx="14"/>
          </p:nvPr>
        </p:nvSpPr>
        <p:spPr/>
        <p:txBody>
          <a:bodyPr/>
          <a:lstStyle/>
          <a:p>
            <a:r>
              <a:rPr lang="en-US" b="1">
                <a:solidFill>
                  <a:schemeClr val="tx2"/>
                </a:solidFill>
                <a:cs typeface="Arial" panose="020B0604020202020204" pitchFamily="34" charset="0"/>
              </a:rPr>
              <a:t>Importance of data quality</a:t>
            </a:r>
            <a:endParaRPr lang="en-GB" b="1">
              <a:solidFill>
                <a:schemeClr val="tx2"/>
              </a:solidFill>
              <a:cs typeface="Arial" panose="020B0604020202020204" pitchFamily="34" charset="0"/>
            </a:endParaRPr>
          </a:p>
        </p:txBody>
      </p:sp>
      <p:pic>
        <p:nvPicPr>
          <p:cNvPr id="7" name="Picture 6" descr="Logo, company name&#10;&#10;Description automatically generated">
            <a:extLst>
              <a:ext uri="{FF2B5EF4-FFF2-40B4-BE49-F238E27FC236}">
                <a16:creationId xmlns:a16="http://schemas.microsoft.com/office/drawing/2014/main" id="{34A6209F-BC2C-4E91-A886-71FF8A58AA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1107" y="128924"/>
            <a:ext cx="1118728" cy="1048395"/>
          </a:xfrm>
          <a:prstGeom prst="rect">
            <a:avLst/>
          </a:prstGeom>
        </p:spPr>
      </p:pic>
      <p:sp>
        <p:nvSpPr>
          <p:cNvPr id="8" name="Text Placeholder 2">
            <a:extLst>
              <a:ext uri="{FF2B5EF4-FFF2-40B4-BE49-F238E27FC236}">
                <a16:creationId xmlns:a16="http://schemas.microsoft.com/office/drawing/2014/main" id="{55BD1D22-B8CE-403B-B1C9-FF912D7D5CA3}"/>
              </a:ext>
            </a:extLst>
          </p:cNvPr>
          <p:cNvSpPr txBox="1">
            <a:spLocks/>
          </p:cNvSpPr>
          <p:nvPr/>
        </p:nvSpPr>
        <p:spPr>
          <a:xfrm>
            <a:off x="757684" y="1885534"/>
            <a:ext cx="10348576" cy="45236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ct val="50000"/>
              </a:spcBef>
            </a:pPr>
            <a:r>
              <a:rPr lang="en-US" altLang="en-US" sz="2400" dirty="0">
                <a:latin typeface="Arial" panose="020B0604020202020204" pitchFamily="34" charset="0"/>
                <a:cs typeface="Arial" panose="020B0604020202020204" pitchFamily="34" charset="0"/>
              </a:rPr>
              <a:t>Data provide evidence.</a:t>
            </a:r>
          </a:p>
          <a:p>
            <a:pPr marL="457200" indent="-457200">
              <a:spcBef>
                <a:spcPct val="50000"/>
              </a:spcBef>
            </a:pPr>
            <a:r>
              <a:rPr lang="en-US" altLang="en-US" sz="2400" dirty="0">
                <a:latin typeface="Arial" panose="020B0604020202020204" pitchFamily="34" charset="0"/>
                <a:cs typeface="Arial" panose="020B0604020202020204" pitchFamily="34" charset="0"/>
              </a:rPr>
              <a:t>Quality data provide strong evidence that can be trusted, enabling providers and managers to optimize healthcare coverage, quality, and services.</a:t>
            </a:r>
          </a:p>
          <a:p>
            <a:pPr marL="457200" indent="-457200">
              <a:spcBef>
                <a:spcPct val="50000"/>
              </a:spcBef>
            </a:pPr>
            <a:r>
              <a:rPr lang="en-US" altLang="en-US" sz="2400" dirty="0">
                <a:latin typeface="Arial" panose="020B0604020202020204" pitchFamily="34" charset="0"/>
                <a:cs typeface="Arial" panose="020B0604020202020204" pitchFamily="34" charset="0"/>
              </a:rPr>
              <a:t>Quality data helps to:</a:t>
            </a:r>
          </a:p>
          <a:p>
            <a:pPr marL="800100" lvl="1" indent="-342900">
              <a:spcBef>
                <a:spcPct val="50000"/>
              </a:spcBef>
              <a:buFont typeface="Courier New" panose="02070309020205020404" pitchFamily="49" charset="0"/>
              <a:buChar char="o"/>
            </a:pPr>
            <a:r>
              <a:rPr lang="en-US" altLang="en-US" sz="2000" dirty="0">
                <a:latin typeface="Arial" panose="020B0604020202020204" pitchFamily="34" charset="0"/>
                <a:cs typeface="Arial" panose="020B0604020202020204" pitchFamily="34" charset="0"/>
              </a:rPr>
              <a:t>Form an accurate picture of health needs, programs, and services in specific areas</a:t>
            </a:r>
          </a:p>
          <a:p>
            <a:pPr marL="800100" lvl="1" indent="-342900">
              <a:spcBef>
                <a:spcPct val="50000"/>
              </a:spcBef>
              <a:buFont typeface="Courier New" panose="02070309020205020404" pitchFamily="49" charset="0"/>
              <a:buChar char="o"/>
            </a:pPr>
            <a:r>
              <a:rPr lang="en-US" altLang="en-US" sz="2000" dirty="0">
                <a:latin typeface="Arial" panose="020B0604020202020204" pitchFamily="34" charset="0"/>
                <a:cs typeface="Arial" panose="020B0604020202020204" pitchFamily="34" charset="0"/>
              </a:rPr>
              <a:t>Inform appropriate planning and decision making (such as staffing requirements and planning healthcare services)</a:t>
            </a:r>
          </a:p>
          <a:p>
            <a:pPr marL="800100" lvl="1" indent="-342900">
              <a:spcBef>
                <a:spcPct val="50000"/>
              </a:spcBef>
              <a:buFont typeface="Courier New" panose="02070309020205020404" pitchFamily="49" charset="0"/>
              <a:buChar char="o"/>
            </a:pPr>
            <a:r>
              <a:rPr lang="en-US" altLang="en-US" sz="2000" dirty="0">
                <a:latin typeface="Arial" panose="020B0604020202020204" pitchFamily="34" charset="0"/>
                <a:cs typeface="Arial" panose="020B0604020202020204" pitchFamily="34" charset="0"/>
              </a:rPr>
              <a:t>Inform the effective and efficient allocation of resources</a:t>
            </a:r>
          </a:p>
          <a:p>
            <a:pPr marL="800100" lvl="1" indent="-342900">
              <a:spcBef>
                <a:spcPct val="50000"/>
              </a:spcBef>
              <a:buFont typeface="Courier New" panose="02070309020205020404" pitchFamily="49" charset="0"/>
              <a:buChar char="o"/>
            </a:pPr>
            <a:r>
              <a:rPr lang="en-US" altLang="en-US" sz="2000" dirty="0">
                <a:latin typeface="Arial" panose="020B0604020202020204" pitchFamily="34" charset="0"/>
                <a:cs typeface="Arial" panose="020B0604020202020204" pitchFamily="34" charset="0"/>
              </a:rPr>
              <a:t>Support ongoing monitoring by identifying best practices and areas where support and corrective measures are needed</a:t>
            </a:r>
            <a:endParaRPr lang="en-US" dirty="0"/>
          </a:p>
        </p:txBody>
      </p:sp>
    </p:spTree>
    <p:extLst>
      <p:ext uri="{BB962C8B-B14F-4D97-AF65-F5344CB8AC3E}">
        <p14:creationId xmlns:p14="http://schemas.microsoft.com/office/powerpoint/2010/main" val="1019687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92879B-C7BF-4394-8923-B39435FBF38B}"/>
              </a:ext>
            </a:extLst>
          </p:cNvPr>
          <p:cNvSpPr>
            <a:spLocks noGrp="1"/>
          </p:cNvSpPr>
          <p:nvPr>
            <p:ph type="body" sz="quarter" idx="4294967295"/>
          </p:nvPr>
        </p:nvSpPr>
        <p:spPr>
          <a:xfrm>
            <a:off x="7798" y="171751"/>
            <a:ext cx="12184201" cy="838200"/>
          </a:xfrm>
          <a:prstGeom prst="rect">
            <a:avLst/>
          </a:prstGeom>
        </p:spPr>
        <p:txBody>
          <a:bodyPr/>
          <a:lstStyle/>
          <a:p>
            <a:pPr marL="0" indent="0">
              <a:buNone/>
            </a:pPr>
            <a:r>
              <a:rPr lang="en-US" sz="2100" b="1" dirty="0">
                <a:solidFill>
                  <a:schemeClr val="tx2"/>
                </a:solidFill>
                <a:cs typeface="Arial" panose="020B0604020202020204" pitchFamily="34" charset="0"/>
              </a:rPr>
              <a:t>The Performance of Routine Information System Management (PRISM) - Conceptual Model</a:t>
            </a:r>
            <a:endParaRPr lang="en-GB" sz="2100" b="1" dirty="0">
              <a:solidFill>
                <a:schemeClr val="tx2"/>
              </a:solidFill>
              <a:cs typeface="Arial" panose="020B0604020202020204" pitchFamily="34" charset="0"/>
            </a:endParaRPr>
          </a:p>
        </p:txBody>
      </p:sp>
      <p:grpSp>
        <p:nvGrpSpPr>
          <p:cNvPr id="20" name="Group 19">
            <a:extLst>
              <a:ext uri="{FF2B5EF4-FFF2-40B4-BE49-F238E27FC236}">
                <a16:creationId xmlns:a16="http://schemas.microsoft.com/office/drawing/2014/main" id="{63F70F5A-008D-9F97-1356-4156FB959C18}"/>
              </a:ext>
            </a:extLst>
          </p:cNvPr>
          <p:cNvGrpSpPr/>
          <p:nvPr/>
        </p:nvGrpSpPr>
        <p:grpSpPr>
          <a:xfrm>
            <a:off x="8711960" y="2733934"/>
            <a:ext cx="3186365" cy="817255"/>
            <a:chOff x="8711960" y="2721234"/>
            <a:chExt cx="3186365" cy="817255"/>
          </a:xfrm>
        </p:grpSpPr>
        <p:grpSp>
          <p:nvGrpSpPr>
            <p:cNvPr id="18" name="Group 17">
              <a:extLst>
                <a:ext uri="{FF2B5EF4-FFF2-40B4-BE49-F238E27FC236}">
                  <a16:creationId xmlns:a16="http://schemas.microsoft.com/office/drawing/2014/main" id="{145A30BF-49BB-B671-2B6E-BAE00674CBCD}"/>
                </a:ext>
              </a:extLst>
            </p:cNvPr>
            <p:cNvGrpSpPr/>
            <p:nvPr/>
          </p:nvGrpSpPr>
          <p:grpSpPr>
            <a:xfrm>
              <a:off x="8711960" y="2721234"/>
              <a:ext cx="3186365" cy="817255"/>
              <a:chOff x="8711960" y="2721234"/>
              <a:chExt cx="3186365" cy="817255"/>
            </a:xfrm>
          </p:grpSpPr>
          <p:sp>
            <p:nvSpPr>
              <p:cNvPr id="38" name="Text Box 13">
                <a:extLst>
                  <a:ext uri="{FF2B5EF4-FFF2-40B4-BE49-F238E27FC236}">
                    <a16:creationId xmlns:a16="http://schemas.microsoft.com/office/drawing/2014/main" id="{A5F1012C-1C1F-CD41-BF41-86CCDF3CEFAB}"/>
                  </a:ext>
                </a:extLst>
              </p:cNvPr>
              <p:cNvSpPr txBox="1">
                <a:spLocks noChangeArrowheads="1"/>
              </p:cNvSpPr>
              <p:nvPr/>
            </p:nvSpPr>
            <p:spPr bwMode="auto">
              <a:xfrm>
                <a:off x="8711960" y="2721235"/>
                <a:ext cx="1683968" cy="817254"/>
              </a:xfrm>
              <a:prstGeom prst="rect">
                <a:avLst/>
              </a:prstGeom>
              <a:solidFill>
                <a:schemeClr val="tx2">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u="none" strike="noStrike" kern="1200" cap="none" spc="0" normalizeH="0" baseline="0" noProof="0" dirty="0">
                    <a:ln>
                      <a:noFill/>
                    </a:ln>
                    <a:solidFill>
                      <a:srgbClr val="FFFFFF"/>
                    </a:solidFill>
                    <a:effectLst/>
                    <a:uLnTx/>
                    <a:uFillTx/>
                    <a:latin typeface="Arial" panose="020B0604020202020204" pitchFamily="34" charset="0"/>
                    <a:ea typeface="Century Gothic" charset="0"/>
                    <a:cs typeface="Arial" panose="020B0604020202020204" pitchFamily="34" charset="0"/>
                  </a:rPr>
                  <a:t>Improved health system performance</a:t>
                </a:r>
                <a:endParaRPr kumimoji="0" lang="en-US" altLang="en-US" sz="14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9" name="Text Box 12">
                <a:extLst>
                  <a:ext uri="{FF2B5EF4-FFF2-40B4-BE49-F238E27FC236}">
                    <a16:creationId xmlns:a16="http://schemas.microsoft.com/office/drawing/2014/main" id="{5A8D2DA8-FE46-4F89-A85A-FC72E63CDE54}"/>
                  </a:ext>
                </a:extLst>
              </p:cNvPr>
              <p:cNvSpPr txBox="1">
                <a:spLocks noChangeArrowheads="1"/>
              </p:cNvSpPr>
              <p:nvPr/>
            </p:nvSpPr>
            <p:spPr bwMode="auto">
              <a:xfrm>
                <a:off x="10634920" y="2721234"/>
                <a:ext cx="1263405" cy="817254"/>
              </a:xfrm>
              <a:prstGeom prst="rect">
                <a:avLst/>
              </a:prstGeom>
              <a:solidFill>
                <a:schemeClr val="tx2">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u="none" strike="noStrike" kern="1200" cap="none" spc="0" normalizeH="0" baseline="0" noProof="0" dirty="0">
                    <a:ln>
                      <a:noFill/>
                    </a:ln>
                    <a:solidFill>
                      <a:srgbClr val="FFFFFF"/>
                    </a:solidFill>
                    <a:effectLst/>
                    <a:uLnTx/>
                    <a:uFillTx/>
                    <a:latin typeface="Arial" panose="020B0604020202020204" pitchFamily="34" charset="0"/>
                    <a:ea typeface="Century Gothic" charset="0"/>
                    <a:cs typeface="Arial" panose="020B0604020202020204" pitchFamily="34" charset="0"/>
                  </a:rPr>
                  <a:t>Improved health status</a:t>
                </a:r>
                <a:endParaRPr kumimoji="0" lang="en-US" altLang="en-US" sz="14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grpSp>
        <p:sp>
          <p:nvSpPr>
            <p:cNvPr id="10" name="AutoShape 6">
              <a:extLst>
                <a:ext uri="{FF2B5EF4-FFF2-40B4-BE49-F238E27FC236}">
                  <a16:creationId xmlns:a16="http://schemas.microsoft.com/office/drawing/2014/main" id="{F9608E23-585A-4C9E-9DF2-1C261E12CDF2}"/>
                </a:ext>
              </a:extLst>
            </p:cNvPr>
            <p:cNvSpPr>
              <a:spLocks noChangeShapeType="1"/>
            </p:cNvSpPr>
            <p:nvPr/>
          </p:nvSpPr>
          <p:spPr bwMode="auto">
            <a:xfrm>
              <a:off x="10395927" y="3148827"/>
              <a:ext cx="227636"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grpSp>
      <p:grpSp>
        <p:nvGrpSpPr>
          <p:cNvPr id="4" name="Group 3">
            <a:extLst>
              <a:ext uri="{FF2B5EF4-FFF2-40B4-BE49-F238E27FC236}">
                <a16:creationId xmlns:a16="http://schemas.microsoft.com/office/drawing/2014/main" id="{288625AB-E778-16F6-F0D2-F92772E56257}"/>
              </a:ext>
            </a:extLst>
          </p:cNvPr>
          <p:cNvGrpSpPr/>
          <p:nvPr/>
        </p:nvGrpSpPr>
        <p:grpSpPr>
          <a:xfrm>
            <a:off x="253551" y="597925"/>
            <a:ext cx="11533207" cy="297419"/>
            <a:chOff x="253551" y="597925"/>
            <a:chExt cx="11533207" cy="297419"/>
          </a:xfrm>
        </p:grpSpPr>
        <p:sp>
          <p:nvSpPr>
            <p:cNvPr id="13" name="Rectangle 26">
              <a:extLst>
                <a:ext uri="{FF2B5EF4-FFF2-40B4-BE49-F238E27FC236}">
                  <a16:creationId xmlns:a16="http://schemas.microsoft.com/office/drawing/2014/main" id="{0713E6A5-DC86-44AF-A714-965380136186}"/>
                </a:ext>
              </a:extLst>
            </p:cNvPr>
            <p:cNvSpPr>
              <a:spLocks noChangeArrowheads="1"/>
            </p:cNvSpPr>
            <p:nvPr/>
          </p:nvSpPr>
          <p:spPr bwMode="auto">
            <a:xfrm>
              <a:off x="253551" y="597925"/>
              <a:ext cx="4559760" cy="297419"/>
            </a:xfrm>
            <a:prstGeom prst="rect">
              <a:avLst/>
            </a:prstGeom>
            <a:solidFill>
              <a:srgbClr val="39373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INPUTS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Rectangle 25">
              <a:extLst>
                <a:ext uri="{FF2B5EF4-FFF2-40B4-BE49-F238E27FC236}">
                  <a16:creationId xmlns:a16="http://schemas.microsoft.com/office/drawing/2014/main" id="{91793AD8-2C30-45F6-B46C-9DF6E68E5DB9}"/>
                </a:ext>
              </a:extLst>
            </p:cNvPr>
            <p:cNvSpPr>
              <a:spLocks noChangeArrowheads="1"/>
            </p:cNvSpPr>
            <p:nvPr/>
          </p:nvSpPr>
          <p:spPr bwMode="auto">
            <a:xfrm>
              <a:off x="4925917" y="607323"/>
              <a:ext cx="1815458" cy="284488"/>
            </a:xfrm>
            <a:prstGeom prst="rect">
              <a:avLst/>
            </a:prstGeom>
            <a:solidFill>
              <a:srgbClr val="27272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PROCESSES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Rectangle 21">
              <a:extLst>
                <a:ext uri="{FF2B5EF4-FFF2-40B4-BE49-F238E27FC236}">
                  <a16:creationId xmlns:a16="http://schemas.microsoft.com/office/drawing/2014/main" id="{ECDC869A-E2CC-4FD0-858A-50603EA7E34F}"/>
                </a:ext>
              </a:extLst>
            </p:cNvPr>
            <p:cNvSpPr>
              <a:spLocks noChangeArrowheads="1"/>
            </p:cNvSpPr>
            <p:nvPr/>
          </p:nvSpPr>
          <p:spPr bwMode="auto">
            <a:xfrm>
              <a:off x="6859477" y="607323"/>
              <a:ext cx="1450170" cy="284488"/>
            </a:xfrm>
            <a:prstGeom prst="rect">
              <a:avLst/>
            </a:prstGeom>
            <a:solidFill>
              <a:srgbClr val="272727"/>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OUTPUTS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6" name="Rectangle 24">
              <a:extLst>
                <a:ext uri="{FF2B5EF4-FFF2-40B4-BE49-F238E27FC236}">
                  <a16:creationId xmlns:a16="http://schemas.microsoft.com/office/drawing/2014/main" id="{B879807A-1383-4A7D-92E2-B1D69B9DDBE3}"/>
                </a:ext>
              </a:extLst>
            </p:cNvPr>
            <p:cNvSpPr>
              <a:spLocks noChangeArrowheads="1"/>
            </p:cNvSpPr>
            <p:nvPr/>
          </p:nvSpPr>
          <p:spPr bwMode="auto">
            <a:xfrm>
              <a:off x="8416761" y="607323"/>
              <a:ext cx="1815459" cy="284488"/>
            </a:xfrm>
            <a:prstGeom prst="rect">
              <a:avLst/>
            </a:prstGeom>
            <a:solidFill>
              <a:srgbClr val="27272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OUTCOMES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7" name="Rectangle 22">
              <a:extLst>
                <a:ext uri="{FF2B5EF4-FFF2-40B4-BE49-F238E27FC236}">
                  <a16:creationId xmlns:a16="http://schemas.microsoft.com/office/drawing/2014/main" id="{C1A60A98-7AB9-47DB-A549-C0EDDB9F7C62}"/>
                </a:ext>
              </a:extLst>
            </p:cNvPr>
            <p:cNvSpPr>
              <a:spLocks noChangeArrowheads="1"/>
            </p:cNvSpPr>
            <p:nvPr/>
          </p:nvSpPr>
          <p:spPr bwMode="auto">
            <a:xfrm>
              <a:off x="10232220" y="607323"/>
              <a:ext cx="1554538" cy="284488"/>
            </a:xfrm>
            <a:prstGeom prst="rect">
              <a:avLst/>
            </a:prstGeom>
            <a:solidFill>
              <a:srgbClr val="27272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IMPACT</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34" name="Up-Down Arrow 2051">
            <a:extLst>
              <a:ext uri="{FF2B5EF4-FFF2-40B4-BE49-F238E27FC236}">
                <a16:creationId xmlns:a16="http://schemas.microsoft.com/office/drawing/2014/main" id="{4EE1E355-9FD3-446C-8196-9D064014F56A}"/>
              </a:ext>
            </a:extLst>
          </p:cNvPr>
          <p:cNvSpPr/>
          <p:nvPr/>
        </p:nvSpPr>
        <p:spPr>
          <a:xfrm>
            <a:off x="7438996" y="3304971"/>
            <a:ext cx="340570" cy="644838"/>
          </a:xfrm>
          <a:prstGeom prst="up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white"/>
              </a:solidFill>
              <a:effectLst/>
              <a:uLnTx/>
              <a:uFillTx/>
              <a:latin typeface="Arial" panose="020B0604020202020204" pitchFamily="34" charset="0"/>
              <a:ea typeface="Century Gothic" charset="0"/>
              <a:cs typeface="Arial" panose="020B0604020202020204" pitchFamily="34" charset="0"/>
            </a:endParaRPr>
          </a:p>
        </p:txBody>
      </p:sp>
      <p:pic>
        <p:nvPicPr>
          <p:cNvPr id="2" name="Picture 1">
            <a:extLst>
              <a:ext uri="{FF2B5EF4-FFF2-40B4-BE49-F238E27FC236}">
                <a16:creationId xmlns:a16="http://schemas.microsoft.com/office/drawing/2014/main" id="{593CB59A-3BF6-4817-93A1-0CA5427ED28B}"/>
              </a:ext>
            </a:extLst>
          </p:cNvPr>
          <p:cNvPicPr>
            <a:picLocks noChangeAspect="1"/>
          </p:cNvPicPr>
          <p:nvPr/>
        </p:nvPicPr>
        <p:blipFill>
          <a:blip r:embed="rId3"/>
          <a:stretch>
            <a:fillRect/>
          </a:stretch>
        </p:blipFill>
        <p:spPr>
          <a:xfrm>
            <a:off x="7651852" y="4789585"/>
            <a:ext cx="4669885" cy="2011837"/>
          </a:xfrm>
          <a:prstGeom prst="rect">
            <a:avLst/>
          </a:prstGeom>
        </p:spPr>
      </p:pic>
      <p:sp>
        <p:nvSpPr>
          <p:cNvPr id="36" name="Rectangle 23">
            <a:extLst>
              <a:ext uri="{FF2B5EF4-FFF2-40B4-BE49-F238E27FC236}">
                <a16:creationId xmlns:a16="http://schemas.microsoft.com/office/drawing/2014/main" id="{32023C62-56DF-024C-963E-B16814AF644C}"/>
              </a:ext>
            </a:extLst>
          </p:cNvPr>
          <p:cNvSpPr>
            <a:spLocks noChangeArrowheads="1"/>
          </p:cNvSpPr>
          <p:nvPr/>
        </p:nvSpPr>
        <p:spPr bwMode="auto">
          <a:xfrm>
            <a:off x="253551" y="978020"/>
            <a:ext cx="4463632" cy="275866"/>
          </a:xfrm>
          <a:prstGeom prst="rect">
            <a:avLst/>
          </a:prstGeom>
          <a:solidFill>
            <a:srgbClr val="7F7F7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u="none" strike="noStrike" kern="1200" cap="none" spc="0" normalizeH="0" baseline="0" noProof="0" dirty="0">
                <a:ln>
                  <a:noFill/>
                </a:ln>
                <a:solidFill>
                  <a:srgbClr val="FFFFFF"/>
                </a:solidFill>
                <a:effectLst/>
                <a:uLnTx/>
                <a:uFillTx/>
                <a:latin typeface="Arial" panose="020B0604020202020204" pitchFamily="34" charset="0"/>
                <a:ea typeface="Century Gothic" charset="0"/>
                <a:cs typeface="Arial" panose="020B0604020202020204" pitchFamily="34" charset="0"/>
              </a:rPr>
              <a:t>RHIS determinants</a:t>
            </a:r>
            <a:endParaRPr kumimoji="0" lang="en-US" altLang="en-US" sz="24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39" name="Rectangle 38">
            <a:extLst>
              <a:ext uri="{FF2B5EF4-FFF2-40B4-BE49-F238E27FC236}">
                <a16:creationId xmlns:a16="http://schemas.microsoft.com/office/drawing/2014/main" id="{41023C55-5D3F-3C60-49F6-D4BEB64266F4}"/>
              </a:ext>
            </a:extLst>
          </p:cNvPr>
          <p:cNvSpPr/>
          <p:nvPr/>
        </p:nvSpPr>
        <p:spPr>
          <a:xfrm>
            <a:off x="7997803" y="5603417"/>
            <a:ext cx="1263629" cy="384171"/>
          </a:xfrm>
          <a:prstGeom prst="rect">
            <a:avLst/>
          </a:prstGeom>
          <a:noFill/>
          <a:ln w="57150">
            <a:solidFill>
              <a:srgbClr val="CA5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4480857A-81D6-82A9-82A5-EA3BCD1997C2}"/>
              </a:ext>
            </a:extLst>
          </p:cNvPr>
          <p:cNvGrpSpPr/>
          <p:nvPr/>
        </p:nvGrpSpPr>
        <p:grpSpPr>
          <a:xfrm>
            <a:off x="253549" y="1350523"/>
            <a:ext cx="8456627" cy="5375946"/>
            <a:chOff x="253549" y="1350523"/>
            <a:chExt cx="8456627" cy="5375946"/>
          </a:xfrm>
        </p:grpSpPr>
        <p:sp>
          <p:nvSpPr>
            <p:cNvPr id="35" name="Text Box 14">
              <a:extLst>
                <a:ext uri="{FF2B5EF4-FFF2-40B4-BE49-F238E27FC236}">
                  <a16:creationId xmlns:a16="http://schemas.microsoft.com/office/drawing/2014/main" id="{EB1E82A0-E328-A73E-B959-253C971207FC}"/>
                </a:ext>
              </a:extLst>
            </p:cNvPr>
            <p:cNvSpPr txBox="1">
              <a:spLocks noChangeArrowheads="1"/>
            </p:cNvSpPr>
            <p:nvPr/>
          </p:nvSpPr>
          <p:spPr bwMode="auto">
            <a:xfrm>
              <a:off x="6851755" y="2464010"/>
              <a:ext cx="1579256" cy="2011837"/>
            </a:xfrm>
            <a:prstGeom prst="rect">
              <a:avLst/>
            </a:prstGeom>
            <a:solidFill>
              <a:schemeClr val="accent6">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Improved RHIS performance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1450" marR="0" lvl="0" indent="-171450" algn="ctr" defTabSz="914400" rtl="0" eaLnBrk="0" fontAlgn="base" latinLnBrk="0" hangingPunct="0">
                <a:lnSpc>
                  <a:spcPct val="100000"/>
                </a:lnSpc>
                <a:spcBef>
                  <a:spcPct val="0"/>
                </a:spcBef>
                <a:spcAft>
                  <a:spcPct val="0"/>
                </a:spcAft>
                <a:buClrTx/>
                <a:buSzTx/>
                <a:buFont typeface="Arial" panose="020B0604020202020204" pitchFamily="34" charset="0"/>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quality</a:t>
              </a: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71450" marR="0" lvl="0" indent="-171450" algn="ctr" defTabSz="914400" rtl="0" eaLnBrk="0" fontAlgn="base" latinLnBrk="0" hangingPunct="0">
                <a:lnSpc>
                  <a:spcPct val="100000"/>
                </a:lnSpc>
                <a:spcBef>
                  <a:spcPct val="0"/>
                </a:spcBef>
                <a:spcAft>
                  <a:spcPct val="0"/>
                </a:spcAft>
                <a:buClrTx/>
                <a:buSzTx/>
                <a:buFont typeface="Arial" panose="020B0604020202020204" pitchFamily="34" charset="0"/>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Information use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grpSp>
          <p:nvGrpSpPr>
            <p:cNvPr id="6" name="Group 5">
              <a:extLst>
                <a:ext uri="{FF2B5EF4-FFF2-40B4-BE49-F238E27FC236}">
                  <a16:creationId xmlns:a16="http://schemas.microsoft.com/office/drawing/2014/main" id="{1736D62D-86A9-D848-4D1C-4F9A66305B96}"/>
                </a:ext>
              </a:extLst>
            </p:cNvPr>
            <p:cNvGrpSpPr/>
            <p:nvPr/>
          </p:nvGrpSpPr>
          <p:grpSpPr>
            <a:xfrm>
              <a:off x="253549" y="1350523"/>
              <a:ext cx="8456627" cy="5375946"/>
              <a:chOff x="253549" y="1350523"/>
              <a:chExt cx="8456627" cy="5375946"/>
            </a:xfrm>
          </p:grpSpPr>
          <p:grpSp>
            <p:nvGrpSpPr>
              <p:cNvPr id="5" name="Group 4">
                <a:extLst>
                  <a:ext uri="{FF2B5EF4-FFF2-40B4-BE49-F238E27FC236}">
                    <a16:creationId xmlns:a16="http://schemas.microsoft.com/office/drawing/2014/main" id="{9DEA68C8-B5ED-255D-F26A-68F6DFCB7627}"/>
                  </a:ext>
                </a:extLst>
              </p:cNvPr>
              <p:cNvGrpSpPr/>
              <p:nvPr/>
            </p:nvGrpSpPr>
            <p:grpSpPr>
              <a:xfrm>
                <a:off x="253549" y="1350523"/>
                <a:ext cx="8456627" cy="5375946"/>
                <a:chOff x="253549" y="1350523"/>
                <a:chExt cx="8456627" cy="5375946"/>
              </a:xfrm>
            </p:grpSpPr>
            <p:sp>
              <p:nvSpPr>
                <p:cNvPr id="19" name="Rectangle 17">
                  <a:extLst>
                    <a:ext uri="{FF2B5EF4-FFF2-40B4-BE49-F238E27FC236}">
                      <a16:creationId xmlns:a16="http://schemas.microsoft.com/office/drawing/2014/main" id="{67DBEA7A-EB9E-4E47-927B-7B02EA48A8FC}"/>
                    </a:ext>
                  </a:extLst>
                </p:cNvPr>
                <p:cNvSpPr>
                  <a:spLocks noChangeArrowheads="1"/>
                </p:cNvSpPr>
                <p:nvPr/>
              </p:nvSpPr>
              <p:spPr bwMode="auto">
                <a:xfrm>
                  <a:off x="253551" y="1350523"/>
                  <a:ext cx="2008231" cy="1865546"/>
                </a:xfrm>
                <a:prstGeom prst="rect">
                  <a:avLst/>
                </a:prstGeom>
                <a:solidFill>
                  <a:srgbClr val="008C84"/>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Technical factors: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Complexity of reporting forms</a:t>
                  </a:r>
                  <a:r>
                    <a:rPr lang="en-US" altLang="en-US" sz="1200" b="1" dirty="0">
                      <a:solidFill>
                        <a:srgbClr val="FFFFFF"/>
                      </a:solidFill>
                      <a:ea typeface="Century Gothic" charset="0"/>
                      <a:cs typeface="Arial" panose="020B0604020202020204" pitchFamily="34" charset="0"/>
                    </a:rPr>
                    <a:t> and </a:t>
                  </a: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procedures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HIS design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Computer software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Information technology complexity</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21" name="Text Box 15">
                  <a:extLst>
                    <a:ext uri="{FF2B5EF4-FFF2-40B4-BE49-F238E27FC236}">
                      <a16:creationId xmlns:a16="http://schemas.microsoft.com/office/drawing/2014/main" id="{5B07039A-48AE-4332-BBBA-E725D75BC544}"/>
                    </a:ext>
                  </a:extLst>
                </p:cNvPr>
                <p:cNvSpPr txBox="1">
                  <a:spLocks noChangeArrowheads="1"/>
                </p:cNvSpPr>
                <p:nvPr/>
              </p:nvSpPr>
              <p:spPr bwMode="auto">
                <a:xfrm>
                  <a:off x="5081896" y="2048116"/>
                  <a:ext cx="1557285" cy="2438400"/>
                </a:xfrm>
                <a:prstGeom prst="rect">
                  <a:avLst/>
                </a:prstGeom>
                <a:solidFill>
                  <a:schemeClr val="accent6">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RHIS processes: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collection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transmission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processing</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analysis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quality check</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Feedback</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endParaRPr kumimoji="0" lang="en-US" altLang="en-US" sz="18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24" name="AutoShape 11">
                  <a:extLst>
                    <a:ext uri="{FF2B5EF4-FFF2-40B4-BE49-F238E27FC236}">
                      <a16:creationId xmlns:a16="http://schemas.microsoft.com/office/drawing/2014/main" id="{A89B4C82-16D5-4775-B052-9E37A3575689}"/>
                    </a:ext>
                  </a:extLst>
                </p:cNvPr>
                <p:cNvSpPr>
                  <a:spLocks noChangeShapeType="1"/>
                </p:cNvSpPr>
                <p:nvPr/>
              </p:nvSpPr>
              <p:spPr bwMode="auto">
                <a:xfrm>
                  <a:off x="2261780" y="2474679"/>
                  <a:ext cx="376276"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5" name="AutoShape 10">
                  <a:extLst>
                    <a:ext uri="{FF2B5EF4-FFF2-40B4-BE49-F238E27FC236}">
                      <a16:creationId xmlns:a16="http://schemas.microsoft.com/office/drawing/2014/main" id="{765E716F-FE5F-4292-A248-527868FA83CA}"/>
                    </a:ext>
                  </a:extLst>
                </p:cNvPr>
                <p:cNvSpPr>
                  <a:spLocks noChangeShapeType="1"/>
                </p:cNvSpPr>
                <p:nvPr/>
              </p:nvSpPr>
              <p:spPr bwMode="auto">
                <a:xfrm>
                  <a:off x="2261780" y="4097117"/>
                  <a:ext cx="376276"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6" name="AutoShape 9">
                  <a:extLst>
                    <a:ext uri="{FF2B5EF4-FFF2-40B4-BE49-F238E27FC236}">
                      <a16:creationId xmlns:a16="http://schemas.microsoft.com/office/drawing/2014/main" id="{4385B97F-193C-4955-A42B-9420EA1A1832}"/>
                    </a:ext>
                  </a:extLst>
                </p:cNvPr>
                <p:cNvSpPr>
                  <a:spLocks noChangeShapeType="1"/>
                </p:cNvSpPr>
                <p:nvPr/>
              </p:nvSpPr>
              <p:spPr bwMode="auto">
                <a:xfrm>
                  <a:off x="4706651" y="3148827"/>
                  <a:ext cx="376276"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7" name="AutoShape 8">
                  <a:extLst>
                    <a:ext uri="{FF2B5EF4-FFF2-40B4-BE49-F238E27FC236}">
                      <a16:creationId xmlns:a16="http://schemas.microsoft.com/office/drawing/2014/main" id="{6930FCBB-6730-4BB5-B80E-2F7D7EED8A63}"/>
                    </a:ext>
                  </a:extLst>
                </p:cNvPr>
                <p:cNvSpPr>
                  <a:spLocks noChangeShapeType="1"/>
                </p:cNvSpPr>
                <p:nvPr/>
              </p:nvSpPr>
              <p:spPr bwMode="auto">
                <a:xfrm>
                  <a:off x="6642951" y="3148827"/>
                  <a:ext cx="215377"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8" name="AutoShape 7">
                  <a:extLst>
                    <a:ext uri="{FF2B5EF4-FFF2-40B4-BE49-F238E27FC236}">
                      <a16:creationId xmlns:a16="http://schemas.microsoft.com/office/drawing/2014/main" id="{0CE0F3CB-EDE4-46D6-838B-E0E54B575566}"/>
                    </a:ext>
                  </a:extLst>
                </p:cNvPr>
                <p:cNvSpPr>
                  <a:spLocks noChangeShapeType="1"/>
                </p:cNvSpPr>
                <p:nvPr/>
              </p:nvSpPr>
              <p:spPr bwMode="auto">
                <a:xfrm>
                  <a:off x="8436689" y="3148827"/>
                  <a:ext cx="273487"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9" name="AutoShape 5">
                  <a:extLst>
                    <a:ext uri="{FF2B5EF4-FFF2-40B4-BE49-F238E27FC236}">
                      <a16:creationId xmlns:a16="http://schemas.microsoft.com/office/drawing/2014/main" id="{E0AC4902-15E1-4707-A0C3-090C6EA8A803}"/>
                    </a:ext>
                  </a:extLst>
                </p:cNvPr>
                <p:cNvSpPr>
                  <a:spLocks noChangeShapeType="1"/>
                </p:cNvSpPr>
                <p:nvPr/>
              </p:nvSpPr>
              <p:spPr bwMode="auto">
                <a:xfrm>
                  <a:off x="2261780" y="1448800"/>
                  <a:ext cx="2741040" cy="610354"/>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30" name="AutoShape 4">
                  <a:extLst>
                    <a:ext uri="{FF2B5EF4-FFF2-40B4-BE49-F238E27FC236}">
                      <a16:creationId xmlns:a16="http://schemas.microsoft.com/office/drawing/2014/main" id="{7C870D13-6C2D-4914-89D1-553A44266AA1}"/>
                    </a:ext>
                  </a:extLst>
                </p:cNvPr>
                <p:cNvSpPr>
                  <a:spLocks noChangeShapeType="1"/>
                </p:cNvSpPr>
                <p:nvPr/>
              </p:nvSpPr>
              <p:spPr bwMode="auto">
                <a:xfrm flipV="1">
                  <a:off x="2261780" y="4559193"/>
                  <a:ext cx="2741040" cy="986222"/>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31" name="Text Box 3">
                  <a:extLst>
                    <a:ext uri="{FF2B5EF4-FFF2-40B4-BE49-F238E27FC236}">
                      <a16:creationId xmlns:a16="http://schemas.microsoft.com/office/drawing/2014/main" id="{6C3AF35D-4952-49A3-B7DB-A658B7049A46}"/>
                    </a:ext>
                  </a:extLst>
                </p:cNvPr>
                <p:cNvSpPr txBox="1">
                  <a:spLocks noChangeArrowheads="1"/>
                </p:cNvSpPr>
                <p:nvPr/>
              </p:nvSpPr>
              <p:spPr bwMode="auto">
                <a:xfrm>
                  <a:off x="253549" y="3369519"/>
                  <a:ext cx="2008231" cy="2274175"/>
                </a:xfrm>
                <a:prstGeom prst="rect">
                  <a:avLst/>
                </a:prstGeom>
                <a:solidFill>
                  <a:srgbClr val="A7BF39"/>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114300" algn="l"/>
                    </a:tabLst>
                    <a:defRPr>
                      <a:solidFill>
                        <a:schemeClr val="tx1"/>
                      </a:solidFill>
                      <a:latin typeface="Arial" panose="020B0604020202020204" pitchFamily="34" charset="0"/>
                    </a:defRPr>
                  </a:lvl1pPr>
                  <a:lvl2pPr eaLnBrk="0" fontAlgn="base" hangingPunct="0">
                    <a:spcBef>
                      <a:spcPct val="0"/>
                    </a:spcBef>
                    <a:spcAft>
                      <a:spcPct val="0"/>
                    </a:spcAft>
                    <a:tabLst>
                      <a:tab pos="114300" algn="l"/>
                    </a:tabLst>
                    <a:defRPr>
                      <a:solidFill>
                        <a:schemeClr val="tx1"/>
                      </a:solidFill>
                      <a:latin typeface="Arial" panose="020B0604020202020204" pitchFamily="34" charset="0"/>
                    </a:defRPr>
                  </a:lvl2pPr>
                  <a:lvl3pPr eaLnBrk="0" fontAlgn="base" hangingPunct="0">
                    <a:spcBef>
                      <a:spcPct val="0"/>
                    </a:spcBef>
                    <a:spcAft>
                      <a:spcPct val="0"/>
                    </a:spcAft>
                    <a:tabLst>
                      <a:tab pos="114300" algn="l"/>
                    </a:tabLst>
                    <a:defRPr>
                      <a:solidFill>
                        <a:schemeClr val="tx1"/>
                      </a:solidFill>
                      <a:latin typeface="Arial" panose="020B0604020202020204" pitchFamily="34" charset="0"/>
                    </a:defRPr>
                  </a:lvl3pPr>
                  <a:lvl4pPr eaLnBrk="0" fontAlgn="base" hangingPunct="0">
                    <a:spcBef>
                      <a:spcPct val="0"/>
                    </a:spcBef>
                    <a:spcAft>
                      <a:spcPct val="0"/>
                    </a:spcAft>
                    <a:tabLst>
                      <a:tab pos="114300" algn="l"/>
                    </a:tabLst>
                    <a:defRPr>
                      <a:solidFill>
                        <a:schemeClr val="tx1"/>
                      </a:solidFill>
                      <a:latin typeface="Arial" panose="020B0604020202020204" pitchFamily="34" charset="0"/>
                    </a:defRPr>
                  </a:lvl4pPr>
                  <a:lvl5pPr eaLnBrk="0" fontAlgn="base" hangingPunct="0">
                    <a:spcBef>
                      <a:spcPct val="0"/>
                    </a:spcBef>
                    <a:spcAft>
                      <a:spcPct val="0"/>
                    </a:spcAft>
                    <a:tabLst>
                      <a:tab pos="114300" algn="l"/>
                    </a:tabLst>
                    <a:defRPr>
                      <a:solidFill>
                        <a:schemeClr val="tx1"/>
                      </a:solidFill>
                      <a:latin typeface="Arial" panose="020B0604020202020204" pitchFamily="34" charset="0"/>
                    </a:defRPr>
                  </a:lvl5pPr>
                  <a:lvl6pPr eaLnBrk="0" fontAlgn="base" hangingPunct="0">
                    <a:spcBef>
                      <a:spcPct val="0"/>
                    </a:spcBef>
                    <a:spcAft>
                      <a:spcPct val="0"/>
                    </a:spcAft>
                    <a:tabLst>
                      <a:tab pos="114300" algn="l"/>
                    </a:tabLst>
                    <a:defRPr>
                      <a:solidFill>
                        <a:schemeClr val="tx1"/>
                      </a:solidFill>
                      <a:latin typeface="Arial" panose="020B0604020202020204" pitchFamily="34" charset="0"/>
                    </a:defRPr>
                  </a:lvl6pPr>
                  <a:lvl7pPr eaLnBrk="0" fontAlgn="base" hangingPunct="0">
                    <a:spcBef>
                      <a:spcPct val="0"/>
                    </a:spcBef>
                    <a:spcAft>
                      <a:spcPct val="0"/>
                    </a:spcAft>
                    <a:tabLst>
                      <a:tab pos="114300" algn="l"/>
                    </a:tabLst>
                    <a:defRPr>
                      <a:solidFill>
                        <a:schemeClr val="tx1"/>
                      </a:solidFill>
                      <a:latin typeface="Arial" panose="020B0604020202020204" pitchFamily="34" charset="0"/>
                    </a:defRPr>
                  </a:lvl7pPr>
                  <a:lvl8pPr eaLnBrk="0" fontAlgn="base" hangingPunct="0">
                    <a:spcBef>
                      <a:spcPct val="0"/>
                    </a:spcBef>
                    <a:spcAft>
                      <a:spcPct val="0"/>
                    </a:spcAft>
                    <a:tabLst>
                      <a:tab pos="114300" algn="l"/>
                    </a:tabLst>
                    <a:defRPr>
                      <a:solidFill>
                        <a:schemeClr val="tx1"/>
                      </a:solidFill>
                      <a:latin typeface="Arial" panose="020B0604020202020204" pitchFamily="34" charset="0"/>
                    </a:defRPr>
                  </a:lvl8pPr>
                  <a:lvl9pPr eaLnBrk="0" fontAlgn="base" hangingPunct="0">
                    <a:spcBef>
                      <a:spcPct val="0"/>
                    </a:spcBef>
                    <a:spcAft>
                      <a:spcPct val="0"/>
                    </a:spcAft>
                    <a:tabLst>
                      <a:tab pos="1143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Organizational factors: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Critical management functions &amp; information needs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Governance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Planning</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Training</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Supervision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Quality</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Finance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endParaRPr kumimoji="0" lang="en-US" altLang="en-US" sz="18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32" name="Text Box 2">
                  <a:extLst>
                    <a:ext uri="{FF2B5EF4-FFF2-40B4-BE49-F238E27FC236}">
                      <a16:creationId xmlns:a16="http://schemas.microsoft.com/office/drawing/2014/main" id="{C7860471-2926-470B-9C62-FD5536C06ECF}"/>
                    </a:ext>
                  </a:extLst>
                </p:cNvPr>
                <p:cNvSpPr txBox="1">
                  <a:spLocks noChangeArrowheads="1"/>
                </p:cNvSpPr>
                <p:nvPr/>
              </p:nvSpPr>
              <p:spPr bwMode="auto">
                <a:xfrm>
                  <a:off x="253551" y="5643694"/>
                  <a:ext cx="2008231" cy="627596"/>
                </a:xfrm>
                <a:prstGeom prst="rect">
                  <a:avLst/>
                </a:prstGeom>
                <a:solidFill>
                  <a:srgbClr val="AA2573"/>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114300" algn="l"/>
                    </a:tabLst>
                    <a:defRPr>
                      <a:solidFill>
                        <a:schemeClr val="tx1"/>
                      </a:solidFill>
                      <a:latin typeface="Arial" panose="020B0604020202020204" pitchFamily="34" charset="0"/>
                    </a:defRPr>
                  </a:lvl1pPr>
                  <a:lvl2pPr eaLnBrk="0" fontAlgn="base" hangingPunct="0">
                    <a:spcBef>
                      <a:spcPct val="0"/>
                    </a:spcBef>
                    <a:spcAft>
                      <a:spcPct val="0"/>
                    </a:spcAft>
                    <a:tabLst>
                      <a:tab pos="114300" algn="l"/>
                    </a:tabLst>
                    <a:defRPr>
                      <a:solidFill>
                        <a:schemeClr val="tx1"/>
                      </a:solidFill>
                      <a:latin typeface="Arial" panose="020B0604020202020204" pitchFamily="34" charset="0"/>
                    </a:defRPr>
                  </a:lvl2pPr>
                  <a:lvl3pPr eaLnBrk="0" fontAlgn="base" hangingPunct="0">
                    <a:spcBef>
                      <a:spcPct val="0"/>
                    </a:spcBef>
                    <a:spcAft>
                      <a:spcPct val="0"/>
                    </a:spcAft>
                    <a:tabLst>
                      <a:tab pos="114300" algn="l"/>
                    </a:tabLst>
                    <a:defRPr>
                      <a:solidFill>
                        <a:schemeClr val="tx1"/>
                      </a:solidFill>
                      <a:latin typeface="Arial" panose="020B0604020202020204" pitchFamily="34" charset="0"/>
                    </a:defRPr>
                  </a:lvl3pPr>
                  <a:lvl4pPr eaLnBrk="0" fontAlgn="base" hangingPunct="0">
                    <a:spcBef>
                      <a:spcPct val="0"/>
                    </a:spcBef>
                    <a:spcAft>
                      <a:spcPct val="0"/>
                    </a:spcAft>
                    <a:tabLst>
                      <a:tab pos="114300" algn="l"/>
                    </a:tabLst>
                    <a:defRPr>
                      <a:solidFill>
                        <a:schemeClr val="tx1"/>
                      </a:solidFill>
                      <a:latin typeface="Arial" panose="020B0604020202020204" pitchFamily="34" charset="0"/>
                    </a:defRPr>
                  </a:lvl4pPr>
                  <a:lvl5pPr eaLnBrk="0" fontAlgn="base" hangingPunct="0">
                    <a:spcBef>
                      <a:spcPct val="0"/>
                    </a:spcBef>
                    <a:spcAft>
                      <a:spcPct val="0"/>
                    </a:spcAft>
                    <a:tabLst>
                      <a:tab pos="114300" algn="l"/>
                    </a:tabLst>
                    <a:defRPr>
                      <a:solidFill>
                        <a:schemeClr val="tx1"/>
                      </a:solidFill>
                      <a:latin typeface="Arial" panose="020B0604020202020204" pitchFamily="34" charset="0"/>
                    </a:defRPr>
                  </a:lvl5pPr>
                  <a:lvl6pPr eaLnBrk="0" fontAlgn="base" hangingPunct="0">
                    <a:spcBef>
                      <a:spcPct val="0"/>
                    </a:spcBef>
                    <a:spcAft>
                      <a:spcPct val="0"/>
                    </a:spcAft>
                    <a:tabLst>
                      <a:tab pos="114300" algn="l"/>
                    </a:tabLst>
                    <a:defRPr>
                      <a:solidFill>
                        <a:schemeClr val="tx1"/>
                      </a:solidFill>
                      <a:latin typeface="Arial" panose="020B0604020202020204" pitchFamily="34" charset="0"/>
                    </a:defRPr>
                  </a:lvl6pPr>
                  <a:lvl7pPr eaLnBrk="0" fontAlgn="base" hangingPunct="0">
                    <a:spcBef>
                      <a:spcPct val="0"/>
                    </a:spcBef>
                    <a:spcAft>
                      <a:spcPct val="0"/>
                    </a:spcAft>
                    <a:tabLst>
                      <a:tab pos="114300" algn="l"/>
                    </a:tabLst>
                    <a:defRPr>
                      <a:solidFill>
                        <a:schemeClr val="tx1"/>
                      </a:solidFill>
                      <a:latin typeface="Arial" panose="020B0604020202020204" pitchFamily="34" charset="0"/>
                    </a:defRPr>
                  </a:lvl7pPr>
                  <a:lvl8pPr eaLnBrk="0" fontAlgn="base" hangingPunct="0">
                    <a:spcBef>
                      <a:spcPct val="0"/>
                    </a:spcBef>
                    <a:spcAft>
                      <a:spcPct val="0"/>
                    </a:spcAft>
                    <a:tabLst>
                      <a:tab pos="114300" algn="l"/>
                    </a:tabLst>
                    <a:defRPr>
                      <a:solidFill>
                        <a:schemeClr val="tx1"/>
                      </a:solidFill>
                      <a:latin typeface="Arial" panose="020B0604020202020204" pitchFamily="34" charset="0"/>
                    </a:defRPr>
                  </a:lvl8pPr>
                  <a:lvl9pPr eaLnBrk="0" fontAlgn="base" hangingPunct="0">
                    <a:spcBef>
                      <a:spcPct val="0"/>
                    </a:spcBef>
                    <a:spcAft>
                      <a:spcPct val="0"/>
                    </a:spcAft>
                    <a:tabLst>
                      <a:tab pos="114300" algn="l"/>
                    </a:tabLst>
                    <a:defRPr>
                      <a:solidFill>
                        <a:schemeClr val="tx1"/>
                      </a:solidFill>
                      <a:latin typeface="Arial" panose="020B0604020202020204" pitchFamily="34" charset="0"/>
                    </a:defRPr>
                  </a:lvl9pPr>
                </a:lstStyle>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Promotion of a culture of information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endParaRPr kumimoji="0" lang="en-US" altLang="en-US" sz="18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33" name="Text Box 1">
                  <a:extLst>
                    <a:ext uri="{FF2B5EF4-FFF2-40B4-BE49-F238E27FC236}">
                      <a16:creationId xmlns:a16="http://schemas.microsoft.com/office/drawing/2014/main" id="{10F6012D-66BD-4390-8712-46108E69614E}"/>
                    </a:ext>
                  </a:extLst>
                </p:cNvPr>
                <p:cNvSpPr txBox="1">
                  <a:spLocks noChangeArrowheads="1"/>
                </p:cNvSpPr>
                <p:nvPr/>
              </p:nvSpPr>
              <p:spPr bwMode="auto">
                <a:xfrm>
                  <a:off x="253551" y="6271289"/>
                  <a:ext cx="2008231" cy="455180"/>
                </a:xfrm>
                <a:prstGeom prst="rect">
                  <a:avLst/>
                </a:prstGeom>
                <a:solidFill>
                  <a:srgbClr val="C83537"/>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Resource availability</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37" name="Text Box 16">
                  <a:extLst>
                    <a:ext uri="{FF2B5EF4-FFF2-40B4-BE49-F238E27FC236}">
                      <a16:creationId xmlns:a16="http://schemas.microsoft.com/office/drawing/2014/main" id="{E5EE5C6C-EDD1-7746-BF54-84103FEEF87C}"/>
                    </a:ext>
                  </a:extLst>
                </p:cNvPr>
                <p:cNvSpPr txBox="1">
                  <a:spLocks noChangeArrowheads="1"/>
                </p:cNvSpPr>
                <p:nvPr/>
              </p:nvSpPr>
              <p:spPr bwMode="auto">
                <a:xfrm>
                  <a:off x="2638056" y="2155707"/>
                  <a:ext cx="2079125" cy="2403486"/>
                </a:xfrm>
                <a:prstGeom prst="rect">
                  <a:avLst/>
                </a:prstGeom>
                <a:solidFill>
                  <a:srgbClr val="AA2573"/>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Behavioral factors: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Level of knowledge of content of HIS forms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Data-quality checking skills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Problem-solving for HIS tasks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Competence in HIS tasks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Confidence levels for HIS tasks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Motivation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grpSp>
          <p:sp>
            <p:nvSpPr>
              <p:cNvPr id="40" name="Up-Down Arrow 2051">
                <a:extLst>
                  <a:ext uri="{FF2B5EF4-FFF2-40B4-BE49-F238E27FC236}">
                    <a16:creationId xmlns:a16="http://schemas.microsoft.com/office/drawing/2014/main" id="{18970DD7-ADFB-0896-D4D1-45B191E8E717}"/>
                  </a:ext>
                </a:extLst>
              </p:cNvPr>
              <p:cNvSpPr/>
              <p:nvPr/>
            </p:nvSpPr>
            <p:spPr>
              <a:xfrm>
                <a:off x="7481567" y="3184522"/>
                <a:ext cx="340570" cy="644838"/>
              </a:xfrm>
              <a:prstGeom prst="up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white"/>
                  </a:solidFill>
                  <a:effectLst/>
                  <a:uLnTx/>
                  <a:uFillTx/>
                  <a:latin typeface="Arial" panose="020B0604020202020204" pitchFamily="34" charset="0"/>
                  <a:ea typeface="Century Gothic" charset="0"/>
                  <a:cs typeface="Arial" panose="020B0604020202020204" pitchFamily="34" charset="0"/>
                </a:endParaRPr>
              </a:p>
            </p:txBody>
          </p:sp>
        </p:grpSp>
      </p:grpSp>
    </p:spTree>
    <p:extLst>
      <p:ext uri="{BB962C8B-B14F-4D97-AF65-F5344CB8AC3E}">
        <p14:creationId xmlns:p14="http://schemas.microsoft.com/office/powerpoint/2010/main" val="254581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6" grpId="0" animBg="1"/>
      <p:bldP spid="39"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92879B-C7BF-4394-8923-B39435FBF38B}"/>
              </a:ext>
            </a:extLst>
          </p:cNvPr>
          <p:cNvSpPr>
            <a:spLocks noGrp="1"/>
          </p:cNvSpPr>
          <p:nvPr>
            <p:ph type="body" sz="quarter" idx="14"/>
          </p:nvPr>
        </p:nvSpPr>
        <p:spPr/>
        <p:txBody>
          <a:bodyPr/>
          <a:lstStyle/>
          <a:p>
            <a:r>
              <a:rPr lang="en-US" b="1">
                <a:solidFill>
                  <a:schemeClr val="tx2"/>
                </a:solidFill>
                <a:cs typeface="Arial" panose="020B0604020202020204" pitchFamily="34" charset="0"/>
              </a:rPr>
              <a:t>Dimensions of data quality </a:t>
            </a:r>
            <a:endParaRPr lang="en-GB" b="1">
              <a:solidFill>
                <a:schemeClr val="tx2"/>
              </a:solidFill>
              <a:cs typeface="Arial" panose="020B0604020202020204" pitchFamily="34" charset="0"/>
            </a:endParaRPr>
          </a:p>
        </p:txBody>
      </p:sp>
      <p:pic>
        <p:nvPicPr>
          <p:cNvPr id="7" name="Picture 6" descr="Logo, company name&#10;&#10;Description automatically generated">
            <a:extLst>
              <a:ext uri="{FF2B5EF4-FFF2-40B4-BE49-F238E27FC236}">
                <a16:creationId xmlns:a16="http://schemas.microsoft.com/office/drawing/2014/main" id="{34A6209F-BC2C-4E91-A886-71FF8A58AA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1107" y="128924"/>
            <a:ext cx="1118728" cy="1048395"/>
          </a:xfrm>
          <a:prstGeom prst="rect">
            <a:avLst/>
          </a:prstGeom>
        </p:spPr>
      </p:pic>
      <p:sp>
        <p:nvSpPr>
          <p:cNvPr id="8" name="Content Placeholder 2">
            <a:extLst>
              <a:ext uri="{FF2B5EF4-FFF2-40B4-BE49-F238E27FC236}">
                <a16:creationId xmlns:a16="http://schemas.microsoft.com/office/drawing/2014/main" id="{3EA84EE0-2E26-49F4-9A3D-EC0CB97E6512}"/>
              </a:ext>
            </a:extLst>
          </p:cNvPr>
          <p:cNvSpPr txBox="1">
            <a:spLocks/>
          </p:cNvSpPr>
          <p:nvPr/>
        </p:nvSpPr>
        <p:spPr>
          <a:xfrm>
            <a:off x="838201" y="1803378"/>
            <a:ext cx="10564906" cy="4308872"/>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spcBef>
                <a:spcPct val="0"/>
              </a:spcBef>
              <a:spcAft>
                <a:spcPts val="1200"/>
              </a:spcAft>
              <a:buFont typeface="Arial" panose="020B0604020202020204" pitchFamily="34" charset="0"/>
              <a:buChar char="•"/>
              <a:defRPr/>
            </a:pPr>
            <a:r>
              <a:rPr lang="en-US" altLang="en-US" sz="2500" b="1" kern="0" dirty="0">
                <a:solidFill>
                  <a:srgbClr val="565287"/>
                </a:solidFill>
                <a:latin typeface="Arial" panose="020B0604020202020204" pitchFamily="34" charset="0"/>
              </a:rPr>
              <a:t>Completeness and timeliness of data: </a:t>
            </a:r>
            <a:r>
              <a:rPr lang="en-US" altLang="en-US" sz="2500" kern="0" dirty="0">
                <a:latin typeface="Arial" panose="020B0604020202020204" pitchFamily="34" charset="0"/>
              </a:rPr>
              <a:t>Availability of reports and of complete data (up-to-date, available on time, and found to be correct/accurate)</a:t>
            </a:r>
          </a:p>
          <a:p>
            <a:pPr marL="342900" indent="-342900">
              <a:spcBef>
                <a:spcPct val="0"/>
              </a:spcBef>
              <a:spcAft>
                <a:spcPts val="1200"/>
              </a:spcAft>
              <a:buFont typeface="Arial" panose="020B0604020202020204" pitchFamily="34" charset="0"/>
              <a:buChar char="•"/>
              <a:defRPr/>
            </a:pPr>
            <a:r>
              <a:rPr lang="en-US" altLang="en-US" sz="2500" b="1" kern="0" dirty="0">
                <a:solidFill>
                  <a:srgbClr val="565287"/>
                </a:solidFill>
                <a:latin typeface="Arial" panose="020B0604020202020204" pitchFamily="34" charset="0"/>
              </a:rPr>
              <a:t>Internal consistency of reported data: </a:t>
            </a:r>
            <a:r>
              <a:rPr lang="en-US" altLang="en-US" sz="2500" kern="0" dirty="0">
                <a:latin typeface="Arial" panose="020B0604020202020204" pitchFamily="34" charset="0"/>
              </a:rPr>
              <a:t>Plausibility of reported results, trends over time, and consistency between related indicators and potential outliers</a:t>
            </a:r>
          </a:p>
          <a:p>
            <a:pPr marL="342900" indent="-342900">
              <a:spcBef>
                <a:spcPct val="0"/>
              </a:spcBef>
              <a:spcAft>
                <a:spcPts val="1200"/>
              </a:spcAft>
              <a:buFont typeface="Arial" panose="020B0604020202020204" pitchFamily="34" charset="0"/>
              <a:buChar char="•"/>
              <a:defRPr/>
            </a:pPr>
            <a:r>
              <a:rPr lang="en-US" altLang="en-US" sz="2500" b="1" kern="0" dirty="0">
                <a:solidFill>
                  <a:srgbClr val="565287"/>
                </a:solidFill>
                <a:latin typeface="Arial" panose="020B0604020202020204" pitchFamily="34" charset="0"/>
              </a:rPr>
              <a:t>External consistency with other data sources: </a:t>
            </a:r>
            <a:r>
              <a:rPr lang="en-US" altLang="en-US" sz="2500" kern="0" dirty="0">
                <a:latin typeface="Arial" panose="020B0604020202020204" pitchFamily="34" charset="0"/>
              </a:rPr>
              <a:t>Level of agreement between two sources of data measuring the same health indicator</a:t>
            </a:r>
          </a:p>
          <a:p>
            <a:pPr marL="342900" indent="-342900">
              <a:spcBef>
                <a:spcPct val="0"/>
              </a:spcBef>
              <a:spcAft>
                <a:spcPts val="1200"/>
              </a:spcAft>
              <a:buFont typeface="Arial" panose="020B0604020202020204" pitchFamily="34" charset="0"/>
              <a:buChar char="•"/>
              <a:defRPr/>
            </a:pPr>
            <a:r>
              <a:rPr lang="en-US" altLang="en-US" sz="2500" b="1" kern="0" dirty="0">
                <a:solidFill>
                  <a:srgbClr val="565287"/>
                </a:solidFill>
                <a:latin typeface="Arial" panose="020B0604020202020204" pitchFamily="34" charset="0"/>
              </a:rPr>
              <a:t>External comparisons of population data: </a:t>
            </a:r>
            <a:r>
              <a:rPr lang="en-US" altLang="en-US" sz="2500" kern="0" dirty="0">
                <a:latin typeface="Arial" panose="020B0604020202020204" pitchFamily="34" charset="0"/>
              </a:rPr>
              <a:t>Consistency between denominators from different sources used to calculate health indicators</a:t>
            </a:r>
          </a:p>
        </p:txBody>
      </p:sp>
    </p:spTree>
    <p:extLst>
      <p:ext uri="{BB962C8B-B14F-4D97-AF65-F5344CB8AC3E}">
        <p14:creationId xmlns:p14="http://schemas.microsoft.com/office/powerpoint/2010/main" val="137050086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733652-41BB-4337-A53F-6BB59D5695C0}"/>
              </a:ext>
            </a:extLst>
          </p:cNvPr>
          <p:cNvSpPr>
            <a:spLocks noGrp="1"/>
          </p:cNvSpPr>
          <p:nvPr>
            <p:ph type="body" sz="quarter" idx="11"/>
          </p:nvPr>
        </p:nvSpPr>
        <p:spPr>
          <a:xfrm>
            <a:off x="4266784" y="2621724"/>
            <a:ext cx="6754949" cy="1895276"/>
          </a:xfrm>
        </p:spPr>
        <p:txBody>
          <a:bodyPr/>
          <a:lstStyle/>
          <a:p>
            <a:r>
              <a:rPr lang="en-US" sz="2800" dirty="0">
                <a:solidFill>
                  <a:schemeClr val="tx2"/>
                </a:solidFill>
              </a:rPr>
              <a:t>Session 13, Activity 2 </a:t>
            </a:r>
            <a:r>
              <a:rPr lang="en-US" sz="4400" dirty="0">
                <a:solidFill>
                  <a:schemeClr val="tx2"/>
                </a:solidFill>
              </a:rPr>
              <a:t>Discussion</a:t>
            </a:r>
            <a:r>
              <a:rPr lang="en-US" sz="3600" dirty="0">
                <a:solidFill>
                  <a:schemeClr val="tx2"/>
                </a:solidFill>
              </a:rPr>
              <a:t> </a:t>
            </a:r>
          </a:p>
          <a:p>
            <a:r>
              <a:rPr lang="en-US" sz="2800" b="0" dirty="0">
                <a:latin typeface="+mn-lt"/>
                <a:ea typeface="+mn-ea"/>
                <a:cs typeface="+mn-cs"/>
              </a:rPr>
              <a:t>What are the common problems affecting data quality across system levels?</a:t>
            </a:r>
            <a:endParaRPr lang="en-GB" sz="2800" b="0" dirty="0">
              <a:latin typeface="+mn-lt"/>
              <a:ea typeface="+mn-ea"/>
              <a:cs typeface="+mn-cs"/>
            </a:endParaRPr>
          </a:p>
        </p:txBody>
      </p:sp>
      <p:pic>
        <p:nvPicPr>
          <p:cNvPr id="3" name="Picture 2" descr="Logo, company name&#10;&#10;Description automatically generated">
            <a:extLst>
              <a:ext uri="{FF2B5EF4-FFF2-40B4-BE49-F238E27FC236}">
                <a16:creationId xmlns:a16="http://schemas.microsoft.com/office/drawing/2014/main" id="{3D4ABD68-98C8-487E-BEAF-7A126032F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Tree>
    <p:extLst>
      <p:ext uri="{BB962C8B-B14F-4D97-AF65-F5344CB8AC3E}">
        <p14:creationId xmlns:p14="http://schemas.microsoft.com/office/powerpoint/2010/main" val="270961086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92879B-C7BF-4394-8923-B39435FBF38B}"/>
              </a:ext>
            </a:extLst>
          </p:cNvPr>
          <p:cNvSpPr>
            <a:spLocks noGrp="1"/>
          </p:cNvSpPr>
          <p:nvPr>
            <p:ph type="body" sz="quarter" idx="14"/>
          </p:nvPr>
        </p:nvSpPr>
        <p:spPr>
          <a:xfrm>
            <a:off x="542531" y="987680"/>
            <a:ext cx="9107055" cy="837214"/>
          </a:xfrm>
        </p:spPr>
        <p:txBody>
          <a:bodyPr/>
          <a:lstStyle/>
          <a:p>
            <a:r>
              <a:rPr lang="en-US" b="1" dirty="0">
                <a:solidFill>
                  <a:schemeClr val="tx2"/>
                </a:solidFill>
                <a:cs typeface="Arial" panose="020B0604020202020204" pitchFamily="34" charset="0"/>
              </a:rPr>
              <a:t>Common problems affecting data quality across system levels</a:t>
            </a:r>
            <a:endParaRPr lang="en-GB" b="1" dirty="0">
              <a:solidFill>
                <a:schemeClr val="tx2"/>
              </a:solidFill>
              <a:cs typeface="Arial" panose="020B0604020202020204" pitchFamily="34" charset="0"/>
            </a:endParaRPr>
          </a:p>
        </p:txBody>
      </p:sp>
      <p:pic>
        <p:nvPicPr>
          <p:cNvPr id="7" name="Picture 6" descr="Logo, company name&#10;&#10;Description automatically generated">
            <a:extLst>
              <a:ext uri="{FF2B5EF4-FFF2-40B4-BE49-F238E27FC236}">
                <a16:creationId xmlns:a16="http://schemas.microsoft.com/office/drawing/2014/main" id="{34A6209F-BC2C-4E91-A886-71FF8A58AA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1107" y="128924"/>
            <a:ext cx="1118728" cy="1048395"/>
          </a:xfrm>
          <a:prstGeom prst="rect">
            <a:avLst/>
          </a:prstGeom>
        </p:spPr>
      </p:pic>
      <p:sp>
        <p:nvSpPr>
          <p:cNvPr id="8" name="Text Box 3">
            <a:extLst>
              <a:ext uri="{FF2B5EF4-FFF2-40B4-BE49-F238E27FC236}">
                <a16:creationId xmlns:a16="http://schemas.microsoft.com/office/drawing/2014/main" id="{0112C6E6-801D-42C3-8494-A5007BCEAEFF}"/>
              </a:ext>
            </a:extLst>
          </p:cNvPr>
          <p:cNvSpPr txBox="1">
            <a:spLocks noChangeArrowheads="1"/>
          </p:cNvSpPr>
          <p:nvPr/>
        </p:nvSpPr>
        <p:spPr bwMode="auto">
          <a:xfrm>
            <a:off x="688041" y="2159965"/>
            <a:ext cx="10815918" cy="44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lstStyle>
            <a:lvl1pPr marL="342900" indent="-342900" defTabSz="912813" eaLnBrk="0" hangingPunct="0">
              <a:tabLst>
                <a:tab pos="176213" algn="l"/>
              </a:tabLst>
              <a:defRPr>
                <a:solidFill>
                  <a:schemeClr val="tx1"/>
                </a:solidFill>
                <a:latin typeface="Arial" charset="0"/>
              </a:defRPr>
            </a:lvl1pPr>
            <a:lvl2pPr marL="742950" indent="-285750" defTabSz="912813" eaLnBrk="0" hangingPunct="0">
              <a:tabLst>
                <a:tab pos="176213" algn="l"/>
              </a:tabLst>
              <a:defRPr>
                <a:solidFill>
                  <a:schemeClr val="tx1"/>
                </a:solidFill>
                <a:latin typeface="Arial" charset="0"/>
              </a:defRPr>
            </a:lvl2pPr>
            <a:lvl3pPr marL="1143000" indent="-228600" defTabSz="912813" eaLnBrk="0" hangingPunct="0">
              <a:tabLst>
                <a:tab pos="176213" algn="l"/>
              </a:tabLst>
              <a:defRPr>
                <a:solidFill>
                  <a:schemeClr val="tx1"/>
                </a:solidFill>
                <a:latin typeface="Arial" charset="0"/>
              </a:defRPr>
            </a:lvl3pPr>
            <a:lvl4pPr marL="1600200" indent="-228600" defTabSz="912813" eaLnBrk="0" hangingPunct="0">
              <a:tabLst>
                <a:tab pos="176213" algn="l"/>
              </a:tabLst>
              <a:defRPr>
                <a:solidFill>
                  <a:schemeClr val="tx1"/>
                </a:solidFill>
                <a:latin typeface="Arial" charset="0"/>
              </a:defRPr>
            </a:lvl4pPr>
            <a:lvl5pPr marL="2057400" indent="-228600" defTabSz="912813" eaLnBrk="0" hangingPunct="0">
              <a:tabLst>
                <a:tab pos="176213" algn="l"/>
              </a:tabLst>
              <a:defRPr>
                <a:solidFill>
                  <a:schemeClr val="tx1"/>
                </a:solidFill>
                <a:latin typeface="Arial" charset="0"/>
              </a:defRPr>
            </a:lvl5pPr>
            <a:lvl6pPr marL="2514600" indent="-228600" defTabSz="912813" eaLnBrk="0" fontAlgn="base" hangingPunct="0">
              <a:spcBef>
                <a:spcPct val="0"/>
              </a:spcBef>
              <a:spcAft>
                <a:spcPct val="0"/>
              </a:spcAft>
              <a:tabLst>
                <a:tab pos="176213" algn="l"/>
              </a:tabLst>
              <a:defRPr>
                <a:solidFill>
                  <a:schemeClr val="tx1"/>
                </a:solidFill>
                <a:latin typeface="Arial" charset="0"/>
              </a:defRPr>
            </a:lvl6pPr>
            <a:lvl7pPr marL="2971800" indent="-228600" defTabSz="912813" eaLnBrk="0" fontAlgn="base" hangingPunct="0">
              <a:spcBef>
                <a:spcPct val="0"/>
              </a:spcBef>
              <a:spcAft>
                <a:spcPct val="0"/>
              </a:spcAft>
              <a:tabLst>
                <a:tab pos="176213" algn="l"/>
              </a:tabLst>
              <a:defRPr>
                <a:solidFill>
                  <a:schemeClr val="tx1"/>
                </a:solidFill>
                <a:latin typeface="Arial" charset="0"/>
              </a:defRPr>
            </a:lvl7pPr>
            <a:lvl8pPr marL="3429000" indent="-228600" defTabSz="912813" eaLnBrk="0" fontAlgn="base" hangingPunct="0">
              <a:spcBef>
                <a:spcPct val="0"/>
              </a:spcBef>
              <a:spcAft>
                <a:spcPct val="0"/>
              </a:spcAft>
              <a:tabLst>
                <a:tab pos="176213" algn="l"/>
              </a:tabLst>
              <a:defRPr>
                <a:solidFill>
                  <a:schemeClr val="tx1"/>
                </a:solidFill>
                <a:latin typeface="Arial" charset="0"/>
              </a:defRPr>
            </a:lvl8pPr>
            <a:lvl9pPr marL="3886200" indent="-228600" defTabSz="912813" eaLnBrk="0" fontAlgn="base" hangingPunct="0">
              <a:spcBef>
                <a:spcPct val="0"/>
              </a:spcBef>
              <a:spcAft>
                <a:spcPct val="0"/>
              </a:spcAft>
              <a:tabLst>
                <a:tab pos="176213" algn="l"/>
              </a:tabLst>
              <a:defRPr>
                <a:solidFill>
                  <a:schemeClr val="tx1"/>
                </a:solidFill>
                <a:latin typeface="Arial" charset="0"/>
              </a:defRPr>
            </a:lvl9pPr>
          </a:lstStyle>
          <a:p>
            <a:pPr marL="457200" indent="-457200" eaLnBrk="1" hangingPunct="1">
              <a:spcBef>
                <a:spcPts val="669"/>
              </a:spcBef>
              <a:buClr>
                <a:schemeClr val="tx1">
                  <a:lumMod val="65000"/>
                  <a:lumOff val="35000"/>
                </a:schemeClr>
              </a:buClr>
              <a:buSzPct val="125000"/>
              <a:buFont typeface="Arial" charset="0"/>
              <a:buChar char="•"/>
              <a:defRPr/>
            </a:pPr>
            <a:r>
              <a:rPr lang="en-US" sz="2200" b="1" dirty="0">
                <a:latin typeface="Arial" panose="020B0604020202020204" pitchFamily="34" charset="0"/>
                <a:ea typeface="Century Gothic" charset="0"/>
                <a:cs typeface="Arial" panose="020B0604020202020204" pitchFamily="34" charset="0"/>
              </a:rPr>
              <a:t>Lack of guidelines for filling out the main data sources and reporting forms.</a:t>
            </a:r>
          </a:p>
          <a:p>
            <a:pPr marL="457200" indent="-457200" eaLnBrk="1" hangingPunct="1">
              <a:spcBef>
                <a:spcPts val="669"/>
              </a:spcBef>
              <a:buClr>
                <a:schemeClr val="tx1">
                  <a:lumMod val="65000"/>
                  <a:lumOff val="35000"/>
                </a:schemeClr>
              </a:buClr>
              <a:buSzPct val="125000"/>
              <a:buFont typeface="Arial" charset="0"/>
              <a:buChar char="•"/>
              <a:defRPr/>
            </a:pPr>
            <a:r>
              <a:rPr lang="en-ZA" altLang="en-US" sz="2200" kern="0" dirty="0">
                <a:latin typeface="Arial" panose="020B0604020202020204" pitchFamily="34" charset="0"/>
              </a:rPr>
              <a:t>Data management operational processes are not documented.</a:t>
            </a:r>
            <a:endParaRPr lang="en-US" sz="2200" b="1" dirty="0">
              <a:latin typeface="Arial" panose="020B0604020202020204" pitchFamily="34" charset="0"/>
              <a:ea typeface="Century Gothic" charset="0"/>
              <a:cs typeface="Arial" panose="020B0604020202020204" pitchFamily="34" charset="0"/>
            </a:endParaRPr>
          </a:p>
          <a:p>
            <a:pPr marL="457200" indent="-457200" eaLnBrk="1" hangingPunct="1">
              <a:spcBef>
                <a:spcPts val="669"/>
              </a:spcBef>
              <a:buClr>
                <a:schemeClr val="tx1">
                  <a:lumMod val="65000"/>
                  <a:lumOff val="35000"/>
                </a:schemeClr>
              </a:buClr>
              <a:buSzPct val="125000"/>
              <a:buFont typeface="Arial" charset="0"/>
              <a:buChar char="•"/>
              <a:defRPr/>
            </a:pPr>
            <a:r>
              <a:rPr lang="en-US" sz="2200" b="1" dirty="0">
                <a:latin typeface="Arial" panose="020B0604020202020204" pitchFamily="34" charset="0"/>
                <a:ea typeface="Century Gothic" charset="0"/>
                <a:cs typeface="Arial" panose="020B0604020202020204" pitchFamily="34" charset="0"/>
              </a:rPr>
              <a:t>Personnel are not trained in the use of data sources and reporting forms.</a:t>
            </a:r>
          </a:p>
          <a:p>
            <a:pPr marL="457200" indent="-457200" eaLnBrk="1" hangingPunct="1">
              <a:spcBef>
                <a:spcPts val="669"/>
              </a:spcBef>
              <a:buClr>
                <a:schemeClr val="tx1">
                  <a:lumMod val="65000"/>
                  <a:lumOff val="35000"/>
                </a:schemeClr>
              </a:buClr>
              <a:buSzPct val="125000"/>
              <a:buFont typeface="Arial" charset="0"/>
              <a:buChar char="•"/>
              <a:defRPr/>
            </a:pPr>
            <a:r>
              <a:rPr lang="en-US" sz="2200" b="1" dirty="0">
                <a:latin typeface="Arial" panose="020B0604020202020204" pitchFamily="34" charset="0"/>
                <a:ea typeface="Century Gothic" charset="0"/>
                <a:cs typeface="Arial" panose="020B0604020202020204" pitchFamily="34" charset="0"/>
              </a:rPr>
              <a:t>Misunderstanding about how to compile data, use tally sheets, and prepare reports.</a:t>
            </a:r>
          </a:p>
          <a:p>
            <a:pPr marL="457200" indent="-457200" eaLnBrk="1" hangingPunct="1">
              <a:spcBef>
                <a:spcPts val="669"/>
              </a:spcBef>
              <a:buClr>
                <a:schemeClr val="tx1">
                  <a:lumMod val="65000"/>
                  <a:lumOff val="35000"/>
                </a:schemeClr>
              </a:buClr>
              <a:buSzPct val="125000"/>
              <a:buFont typeface="Arial" charset="0"/>
              <a:buChar char="•"/>
              <a:defRPr/>
            </a:pPr>
            <a:r>
              <a:rPr lang="en-US" sz="2200" b="1" dirty="0">
                <a:latin typeface="Arial" panose="020B0604020202020204" pitchFamily="34" charset="0"/>
                <a:ea typeface="Century Gothic" charset="0"/>
                <a:cs typeface="Arial" panose="020B0604020202020204" pitchFamily="34" charset="0"/>
              </a:rPr>
              <a:t>Data collection and reporting forms are not standardized; different groups have their own formats. </a:t>
            </a:r>
          </a:p>
          <a:p>
            <a:pPr marL="457200" indent="-457200" eaLnBrk="1" hangingPunct="1">
              <a:spcBef>
                <a:spcPts val="669"/>
              </a:spcBef>
              <a:buClr>
                <a:schemeClr val="tx1">
                  <a:lumMod val="65000"/>
                  <a:lumOff val="35000"/>
                </a:schemeClr>
              </a:buClr>
              <a:buSzPct val="125000"/>
              <a:buFont typeface="Arial" charset="0"/>
              <a:buChar char="•"/>
              <a:defRPr/>
            </a:pPr>
            <a:r>
              <a:rPr lang="en-US" sz="2200" b="1" dirty="0">
                <a:latin typeface="Arial" panose="020B0604020202020204" pitchFamily="34" charset="0"/>
                <a:ea typeface="Century Gothic" charset="0"/>
                <a:cs typeface="Arial" panose="020B0604020202020204" pitchFamily="34" charset="0"/>
              </a:rPr>
              <a:t>Math errors occur during data consolidation from data sources, affecting report preparation.</a:t>
            </a:r>
          </a:p>
          <a:p>
            <a:pPr marL="457200" indent="-457200" eaLnBrk="1" hangingPunct="1">
              <a:spcBef>
                <a:spcPts val="669"/>
              </a:spcBef>
              <a:buClr>
                <a:schemeClr val="tx1">
                  <a:lumMod val="65000"/>
                  <a:lumOff val="35000"/>
                </a:schemeClr>
              </a:buClr>
              <a:buSzPct val="125000"/>
              <a:buFont typeface="Arial" charset="0"/>
              <a:buChar char="•"/>
              <a:defRPr/>
            </a:pPr>
            <a:r>
              <a:rPr lang="en-US" sz="2200" b="1" dirty="0">
                <a:latin typeface="Arial" panose="020B0604020202020204" pitchFamily="34" charset="0"/>
                <a:ea typeface="Century Gothic" charset="0"/>
                <a:cs typeface="Arial" panose="020B0604020202020204" pitchFamily="34" charset="0"/>
              </a:rPr>
              <a:t>There is no review process before a report’s submission to the next level.</a:t>
            </a:r>
          </a:p>
          <a:p>
            <a:pPr marL="457200" indent="-457200" eaLnBrk="1" hangingPunct="1">
              <a:spcBef>
                <a:spcPts val="669"/>
              </a:spcBef>
              <a:buClr>
                <a:schemeClr val="tx1">
                  <a:lumMod val="65000"/>
                  <a:lumOff val="35000"/>
                </a:schemeClr>
              </a:buClr>
              <a:buSzPct val="125000"/>
              <a:buFont typeface="Arial" charset="0"/>
              <a:buChar char="•"/>
              <a:defRPr/>
            </a:pPr>
            <a:r>
              <a:rPr lang="en-ZA" altLang="en-US" sz="2200" kern="0" dirty="0">
                <a:solidFill>
                  <a:srgbClr val="000000"/>
                </a:solidFill>
                <a:latin typeface="Arial" panose="020B0604020202020204" pitchFamily="34" charset="0"/>
              </a:rPr>
              <a:t>There are parallel data systems to collect the same indicator.</a:t>
            </a:r>
            <a:endParaRPr lang="en-US" sz="1400" b="1" dirty="0">
              <a:latin typeface="Arial" panose="020B0604020202020204" pitchFamily="34" charset="0"/>
              <a:ea typeface="Century Gothic" charset="0"/>
              <a:cs typeface="Arial" panose="020B0604020202020204" pitchFamily="34" charset="0"/>
            </a:endParaRPr>
          </a:p>
        </p:txBody>
      </p:sp>
    </p:spTree>
    <p:extLst>
      <p:ext uri="{BB962C8B-B14F-4D97-AF65-F5344CB8AC3E}">
        <p14:creationId xmlns:p14="http://schemas.microsoft.com/office/powerpoint/2010/main" val="157598011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92879B-C7BF-4394-8923-B39435FBF38B}"/>
              </a:ext>
            </a:extLst>
          </p:cNvPr>
          <p:cNvSpPr>
            <a:spLocks noGrp="1"/>
          </p:cNvSpPr>
          <p:nvPr>
            <p:ph type="body" sz="quarter" idx="14"/>
          </p:nvPr>
        </p:nvSpPr>
        <p:spPr/>
        <p:txBody>
          <a:bodyPr/>
          <a:lstStyle/>
          <a:p>
            <a:r>
              <a:rPr lang="en-US" b="1">
                <a:solidFill>
                  <a:schemeClr val="tx2"/>
                </a:solidFill>
                <a:cs typeface="Arial" panose="020B0604020202020204" pitchFamily="34" charset="0"/>
              </a:rPr>
              <a:t>Completeness &amp; timeliness of data</a:t>
            </a:r>
            <a:endParaRPr lang="en-GB" b="1">
              <a:solidFill>
                <a:schemeClr val="tx2"/>
              </a:solidFill>
              <a:cs typeface="Arial" panose="020B0604020202020204" pitchFamily="34" charset="0"/>
            </a:endParaRPr>
          </a:p>
        </p:txBody>
      </p:sp>
      <p:pic>
        <p:nvPicPr>
          <p:cNvPr id="7" name="Picture 6" descr="Logo, company name&#10;&#10;Description automatically generated">
            <a:extLst>
              <a:ext uri="{FF2B5EF4-FFF2-40B4-BE49-F238E27FC236}">
                <a16:creationId xmlns:a16="http://schemas.microsoft.com/office/drawing/2014/main" id="{34A6209F-BC2C-4E91-A886-71FF8A58AA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1107" y="128924"/>
            <a:ext cx="1118728" cy="1048395"/>
          </a:xfrm>
          <a:prstGeom prst="rect">
            <a:avLst/>
          </a:prstGeom>
        </p:spPr>
      </p:pic>
      <p:graphicFrame>
        <p:nvGraphicFramePr>
          <p:cNvPr id="8" name="Diagram 7">
            <a:extLst>
              <a:ext uri="{FF2B5EF4-FFF2-40B4-BE49-F238E27FC236}">
                <a16:creationId xmlns:a16="http://schemas.microsoft.com/office/drawing/2014/main" id="{3EB9AD98-6B1D-4C8D-BA06-FE5C0EB8C1EA}"/>
              </a:ext>
            </a:extLst>
          </p:cNvPr>
          <p:cNvGraphicFramePr/>
          <p:nvPr>
            <p:extLst>
              <p:ext uri="{D42A27DB-BD31-4B8C-83A1-F6EECF244321}">
                <p14:modId xmlns:p14="http://schemas.microsoft.com/office/powerpoint/2010/main" val="1571597607"/>
              </p:ext>
            </p:extLst>
          </p:nvPr>
        </p:nvGraphicFramePr>
        <p:xfrm>
          <a:off x="874514" y="1896291"/>
          <a:ext cx="10442971" cy="46125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467613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92879B-C7BF-4394-8923-B39435FBF38B}"/>
              </a:ext>
            </a:extLst>
          </p:cNvPr>
          <p:cNvSpPr>
            <a:spLocks noGrp="1"/>
          </p:cNvSpPr>
          <p:nvPr>
            <p:ph type="body" sz="quarter" idx="14"/>
          </p:nvPr>
        </p:nvSpPr>
        <p:spPr/>
        <p:txBody>
          <a:bodyPr/>
          <a:lstStyle/>
          <a:p>
            <a:r>
              <a:rPr lang="en-US" b="1">
                <a:solidFill>
                  <a:schemeClr val="tx2"/>
                </a:solidFill>
                <a:cs typeface="Arial" panose="020B0604020202020204" pitchFamily="34" charset="0"/>
              </a:rPr>
              <a:t>Reporting performance</a:t>
            </a:r>
            <a:endParaRPr lang="en-GB" b="1">
              <a:solidFill>
                <a:schemeClr val="tx2"/>
              </a:solidFill>
              <a:cs typeface="Arial" panose="020B0604020202020204" pitchFamily="34" charset="0"/>
            </a:endParaRPr>
          </a:p>
        </p:txBody>
      </p:sp>
      <p:pic>
        <p:nvPicPr>
          <p:cNvPr id="7" name="Picture 6" descr="Logo, company name&#10;&#10;Description automatically generated">
            <a:extLst>
              <a:ext uri="{FF2B5EF4-FFF2-40B4-BE49-F238E27FC236}">
                <a16:creationId xmlns:a16="http://schemas.microsoft.com/office/drawing/2014/main" id="{34A6209F-BC2C-4E91-A886-71FF8A58AA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1107" y="128924"/>
            <a:ext cx="1118728" cy="1048395"/>
          </a:xfrm>
          <a:prstGeom prst="rect">
            <a:avLst/>
          </a:prstGeom>
        </p:spPr>
      </p:pic>
      <p:grpSp>
        <p:nvGrpSpPr>
          <p:cNvPr id="2" name="Group 1">
            <a:extLst>
              <a:ext uri="{FF2B5EF4-FFF2-40B4-BE49-F238E27FC236}">
                <a16:creationId xmlns:a16="http://schemas.microsoft.com/office/drawing/2014/main" id="{6ACCBDA0-31D6-48D0-A4CC-7CA9BC6BAC4C}"/>
              </a:ext>
            </a:extLst>
          </p:cNvPr>
          <p:cNvGrpSpPr/>
          <p:nvPr/>
        </p:nvGrpSpPr>
        <p:grpSpPr>
          <a:xfrm>
            <a:off x="542531" y="1745096"/>
            <a:ext cx="9773510" cy="4459452"/>
            <a:chOff x="-54259" y="1636608"/>
            <a:chExt cx="9773510" cy="4459452"/>
          </a:xfrm>
        </p:grpSpPr>
        <p:sp>
          <p:nvSpPr>
            <p:cNvPr id="8" name="TextBox 7">
              <a:extLst>
                <a:ext uri="{FF2B5EF4-FFF2-40B4-BE49-F238E27FC236}">
                  <a16:creationId xmlns:a16="http://schemas.microsoft.com/office/drawing/2014/main" id="{6FFFD260-E56F-4D40-9DC1-A900972D9532}"/>
                </a:ext>
              </a:extLst>
            </p:cNvPr>
            <p:cNvSpPr txBox="1"/>
            <p:nvPr/>
          </p:nvSpPr>
          <p:spPr>
            <a:xfrm>
              <a:off x="-54259" y="1827954"/>
              <a:ext cx="4950109" cy="4070105"/>
            </a:xfrm>
            <a:prstGeom prst="rect">
              <a:avLst/>
            </a:prstGeom>
            <a:noFill/>
          </p:spPr>
          <p:txBody>
            <a:bodyPr wrap="square" lIns="101870" tIns="50935" rIns="101870" bIns="50935">
              <a:spAutoFit/>
            </a:bodyPr>
            <a:lstStyle/>
            <a:p>
              <a:pPr algn="r">
                <a:spcBef>
                  <a:spcPct val="20000"/>
                </a:spcBef>
                <a:spcAft>
                  <a:spcPct val="20000"/>
                </a:spcAft>
                <a:buClr>
                  <a:schemeClr val="hlink"/>
                </a:buClr>
                <a:defRPr/>
              </a:pPr>
              <a:r>
                <a:rPr lang="en-US" sz="2000">
                  <a:latin typeface="Arial" panose="020B0604020202020204" pitchFamily="34" charset="0"/>
                </a:rPr>
                <a:t>Completeness of reports (%) =</a:t>
              </a:r>
            </a:p>
            <a:p>
              <a:pPr algn="r">
                <a:spcBef>
                  <a:spcPct val="20000"/>
                </a:spcBef>
                <a:spcAft>
                  <a:spcPct val="20000"/>
                </a:spcAft>
                <a:buClr>
                  <a:schemeClr val="hlink"/>
                </a:buClr>
                <a:defRPr/>
              </a:pPr>
              <a:endParaRPr lang="en-US" sz="2000">
                <a:latin typeface="Arial" panose="020B0604020202020204" pitchFamily="34" charset="0"/>
              </a:endParaRPr>
            </a:p>
            <a:p>
              <a:pPr algn="r">
                <a:spcBef>
                  <a:spcPct val="20000"/>
                </a:spcBef>
                <a:spcAft>
                  <a:spcPct val="20000"/>
                </a:spcAft>
                <a:buClr>
                  <a:schemeClr val="hlink"/>
                </a:buClr>
                <a:defRPr/>
              </a:pPr>
              <a:endParaRPr lang="en-US">
                <a:latin typeface="Arial" panose="020B0604020202020204" pitchFamily="34" charset="0"/>
              </a:endParaRPr>
            </a:p>
            <a:p>
              <a:pPr algn="r">
                <a:spcBef>
                  <a:spcPct val="20000"/>
                </a:spcBef>
                <a:spcAft>
                  <a:spcPct val="20000"/>
                </a:spcAft>
                <a:buClr>
                  <a:schemeClr val="hlink"/>
                </a:buClr>
                <a:defRPr/>
              </a:pPr>
              <a:r>
                <a:rPr lang="en-US" sz="2000">
                  <a:latin typeface="Arial" panose="020B0604020202020204" pitchFamily="34" charset="0"/>
                </a:rPr>
                <a:t>Completeness of data reported (%) =  </a:t>
              </a:r>
            </a:p>
            <a:p>
              <a:pPr algn="r">
                <a:lnSpc>
                  <a:spcPts val="1500"/>
                </a:lnSpc>
                <a:spcBef>
                  <a:spcPct val="20000"/>
                </a:spcBef>
                <a:spcAft>
                  <a:spcPct val="20000"/>
                </a:spcAft>
                <a:buClr>
                  <a:schemeClr val="hlink"/>
                </a:buClr>
                <a:defRPr/>
              </a:pPr>
              <a:r>
                <a:rPr lang="en-US" sz="2400">
                  <a:latin typeface="+mj-lt"/>
                </a:rPr>
                <a:t>					</a:t>
              </a:r>
            </a:p>
            <a:p>
              <a:pPr algn="r">
                <a:lnSpc>
                  <a:spcPts val="1500"/>
                </a:lnSpc>
                <a:spcBef>
                  <a:spcPct val="20000"/>
                </a:spcBef>
                <a:spcAft>
                  <a:spcPct val="20000"/>
                </a:spcAft>
                <a:buClr>
                  <a:schemeClr val="hlink"/>
                </a:buClr>
                <a:defRPr/>
              </a:pPr>
              <a:endParaRPr lang="en-US" sz="2400">
                <a:latin typeface="+mj-lt"/>
              </a:endParaRPr>
            </a:p>
            <a:p>
              <a:pPr algn="r">
                <a:lnSpc>
                  <a:spcPts val="1500"/>
                </a:lnSpc>
                <a:spcBef>
                  <a:spcPct val="20000"/>
                </a:spcBef>
                <a:spcAft>
                  <a:spcPct val="20000"/>
                </a:spcAft>
                <a:buClr>
                  <a:schemeClr val="hlink"/>
                </a:buClr>
                <a:defRPr/>
              </a:pPr>
              <a:endParaRPr lang="en-US" sz="2400">
                <a:latin typeface="+mj-lt"/>
              </a:endParaRPr>
            </a:p>
            <a:p>
              <a:pPr algn="r">
                <a:lnSpc>
                  <a:spcPts val="1500"/>
                </a:lnSpc>
                <a:spcBef>
                  <a:spcPct val="20000"/>
                </a:spcBef>
                <a:spcAft>
                  <a:spcPct val="20000"/>
                </a:spcAft>
                <a:buClr>
                  <a:schemeClr val="hlink"/>
                </a:buClr>
                <a:defRPr/>
              </a:pPr>
              <a:endParaRPr lang="en-US" sz="2400">
                <a:latin typeface="+mj-lt"/>
              </a:endParaRPr>
            </a:p>
            <a:p>
              <a:pPr algn="r">
                <a:lnSpc>
                  <a:spcPts val="1500"/>
                </a:lnSpc>
                <a:spcBef>
                  <a:spcPct val="20000"/>
                </a:spcBef>
                <a:spcAft>
                  <a:spcPct val="20000"/>
                </a:spcAft>
                <a:buClr>
                  <a:schemeClr val="hlink"/>
                </a:buClr>
                <a:defRPr/>
              </a:pPr>
              <a:endParaRPr lang="en-US" sz="2400">
                <a:latin typeface="+mj-lt"/>
              </a:endParaRPr>
            </a:p>
            <a:p>
              <a:pPr algn="r">
                <a:lnSpc>
                  <a:spcPts val="1500"/>
                </a:lnSpc>
                <a:spcBef>
                  <a:spcPct val="20000"/>
                </a:spcBef>
                <a:spcAft>
                  <a:spcPct val="20000"/>
                </a:spcAft>
                <a:buClr>
                  <a:schemeClr val="hlink"/>
                </a:buClr>
                <a:defRPr/>
              </a:pPr>
              <a:endParaRPr lang="en-US" sz="2400">
                <a:latin typeface="+mj-lt"/>
              </a:endParaRPr>
            </a:p>
            <a:p>
              <a:pPr algn="r">
                <a:defRPr/>
              </a:pPr>
              <a:r>
                <a:rPr lang="en-US" sz="2000">
                  <a:latin typeface="Arial" panose="020B0604020202020204" pitchFamily="34" charset="0"/>
                </a:rPr>
                <a:t>Reporting timeliness (%) =</a:t>
              </a:r>
              <a:endParaRPr lang="en-US">
                <a:latin typeface="Arial" panose="020B0604020202020204" pitchFamily="34" charset="0"/>
              </a:endParaRPr>
            </a:p>
          </p:txBody>
        </p:sp>
        <p:sp>
          <p:nvSpPr>
            <p:cNvPr id="9" name="Rectangle 8">
              <a:extLst>
                <a:ext uri="{FF2B5EF4-FFF2-40B4-BE49-F238E27FC236}">
                  <a16:creationId xmlns:a16="http://schemas.microsoft.com/office/drawing/2014/main" id="{C9A6C65A-14D1-4F26-A42E-229CD3C8EBA5}"/>
                </a:ext>
              </a:extLst>
            </p:cNvPr>
            <p:cNvSpPr/>
            <p:nvPr/>
          </p:nvSpPr>
          <p:spPr>
            <a:xfrm>
              <a:off x="4892159" y="1636608"/>
              <a:ext cx="4172937" cy="400110"/>
            </a:xfrm>
            <a:prstGeom prst="rect">
              <a:avLst/>
            </a:prstGeom>
          </p:spPr>
          <p:txBody>
            <a:bodyPr wrap="none">
              <a:spAutoFit/>
            </a:bodyPr>
            <a:lstStyle/>
            <a:p>
              <a:r>
                <a:rPr lang="en-US" sz="2000">
                  <a:latin typeface="Arial" panose="020B0604020202020204" pitchFamily="34" charset="0"/>
                </a:rPr>
                <a:t># total reports available or received</a:t>
              </a:r>
              <a:endParaRPr lang="en-US" sz="2000"/>
            </a:p>
          </p:txBody>
        </p:sp>
        <p:sp>
          <p:nvSpPr>
            <p:cNvPr id="10" name="Rectangle 9">
              <a:extLst>
                <a:ext uri="{FF2B5EF4-FFF2-40B4-BE49-F238E27FC236}">
                  <a16:creationId xmlns:a16="http://schemas.microsoft.com/office/drawing/2014/main" id="{762A996B-CC71-47B5-936E-D2EFEEE5DEB2}"/>
                </a:ext>
              </a:extLst>
            </p:cNvPr>
            <p:cNvSpPr/>
            <p:nvPr/>
          </p:nvSpPr>
          <p:spPr>
            <a:xfrm>
              <a:off x="4892159" y="2133600"/>
              <a:ext cx="2930610" cy="400110"/>
            </a:xfrm>
            <a:prstGeom prst="rect">
              <a:avLst/>
            </a:prstGeom>
          </p:spPr>
          <p:txBody>
            <a:bodyPr wrap="none">
              <a:spAutoFit/>
            </a:bodyPr>
            <a:lstStyle/>
            <a:p>
              <a:r>
                <a:rPr lang="en-US" sz="2000">
                  <a:latin typeface="Arial" panose="020B0604020202020204" pitchFamily="34" charset="0"/>
                </a:rPr>
                <a:t># total reports expected </a:t>
              </a:r>
              <a:endParaRPr lang="en-US" sz="2000"/>
            </a:p>
          </p:txBody>
        </p:sp>
        <p:sp>
          <p:nvSpPr>
            <p:cNvPr id="11" name="Rectangle 10">
              <a:extLst>
                <a:ext uri="{FF2B5EF4-FFF2-40B4-BE49-F238E27FC236}">
                  <a16:creationId xmlns:a16="http://schemas.microsoft.com/office/drawing/2014/main" id="{B3CA8AD5-E0F1-4C3B-B5F4-E28D7341A35D}"/>
                </a:ext>
              </a:extLst>
            </p:cNvPr>
            <p:cNvSpPr/>
            <p:nvPr/>
          </p:nvSpPr>
          <p:spPr>
            <a:xfrm>
              <a:off x="4892159" y="2819400"/>
              <a:ext cx="3342582" cy="400110"/>
            </a:xfrm>
            <a:prstGeom prst="rect">
              <a:avLst/>
            </a:prstGeom>
          </p:spPr>
          <p:txBody>
            <a:bodyPr wrap="none">
              <a:spAutoFit/>
            </a:bodyPr>
            <a:lstStyle/>
            <a:p>
              <a:r>
                <a:rPr lang="en-US" sz="2000">
                  <a:latin typeface="Arial" panose="020B0604020202020204" pitchFamily="34" charset="0"/>
                </a:rPr>
                <a:t># reports that are complete*</a:t>
              </a:r>
              <a:endParaRPr lang="en-US" sz="2000"/>
            </a:p>
          </p:txBody>
        </p:sp>
        <p:sp>
          <p:nvSpPr>
            <p:cNvPr id="12" name="Rectangle 11">
              <a:extLst>
                <a:ext uri="{FF2B5EF4-FFF2-40B4-BE49-F238E27FC236}">
                  <a16:creationId xmlns:a16="http://schemas.microsoft.com/office/drawing/2014/main" id="{DDB8DD64-8C07-4A1B-96E1-62FE565D932D}"/>
                </a:ext>
              </a:extLst>
            </p:cNvPr>
            <p:cNvSpPr/>
            <p:nvPr/>
          </p:nvSpPr>
          <p:spPr>
            <a:xfrm>
              <a:off x="4892159" y="3332202"/>
              <a:ext cx="4243469" cy="400110"/>
            </a:xfrm>
            <a:prstGeom prst="rect">
              <a:avLst/>
            </a:prstGeom>
          </p:spPr>
          <p:txBody>
            <a:bodyPr wrap="none">
              <a:spAutoFit/>
            </a:bodyPr>
            <a:lstStyle/>
            <a:p>
              <a:r>
                <a:rPr lang="en-US" sz="2000">
                  <a:latin typeface="Arial" panose="020B0604020202020204" pitchFamily="34" charset="0"/>
                </a:rPr>
                <a:t># total reports available or received </a:t>
              </a:r>
              <a:endParaRPr lang="en-US" sz="2000"/>
            </a:p>
          </p:txBody>
        </p:sp>
        <p:sp>
          <p:nvSpPr>
            <p:cNvPr id="13" name="Rectangle 12">
              <a:extLst>
                <a:ext uri="{FF2B5EF4-FFF2-40B4-BE49-F238E27FC236}">
                  <a16:creationId xmlns:a16="http://schemas.microsoft.com/office/drawing/2014/main" id="{2A69635D-FFEC-4D09-A82E-83AEA486AB95}"/>
                </a:ext>
              </a:extLst>
            </p:cNvPr>
            <p:cNvSpPr/>
            <p:nvPr/>
          </p:nvSpPr>
          <p:spPr>
            <a:xfrm>
              <a:off x="4892159" y="5219700"/>
              <a:ext cx="4624984" cy="400110"/>
            </a:xfrm>
            <a:prstGeom prst="rect">
              <a:avLst/>
            </a:prstGeom>
          </p:spPr>
          <p:txBody>
            <a:bodyPr wrap="none">
              <a:spAutoFit/>
            </a:bodyPr>
            <a:lstStyle/>
            <a:p>
              <a:r>
                <a:rPr lang="en-US" sz="2000">
                  <a:latin typeface="Arial" panose="020B0604020202020204" pitchFamily="34" charset="0"/>
                </a:rPr>
                <a:t># reports submitted or received on time</a:t>
              </a:r>
              <a:endParaRPr lang="en-US" sz="2000"/>
            </a:p>
          </p:txBody>
        </p:sp>
        <p:sp>
          <p:nvSpPr>
            <p:cNvPr id="14" name="Rectangle 13">
              <a:extLst>
                <a:ext uri="{FF2B5EF4-FFF2-40B4-BE49-F238E27FC236}">
                  <a16:creationId xmlns:a16="http://schemas.microsoft.com/office/drawing/2014/main" id="{FEF99049-EC91-4FED-94DA-1801F496CC53}"/>
                </a:ext>
              </a:extLst>
            </p:cNvPr>
            <p:cNvSpPr/>
            <p:nvPr/>
          </p:nvSpPr>
          <p:spPr>
            <a:xfrm>
              <a:off x="4892158" y="5695950"/>
              <a:ext cx="4243469" cy="400110"/>
            </a:xfrm>
            <a:prstGeom prst="rect">
              <a:avLst/>
            </a:prstGeom>
          </p:spPr>
          <p:txBody>
            <a:bodyPr wrap="none">
              <a:spAutoFit/>
            </a:bodyPr>
            <a:lstStyle/>
            <a:p>
              <a:r>
                <a:rPr lang="en-US" sz="2000">
                  <a:latin typeface="Arial" panose="020B0604020202020204" pitchFamily="34" charset="0"/>
                </a:rPr>
                <a:t># total reports available or received </a:t>
              </a:r>
              <a:endParaRPr lang="en-US" sz="2000"/>
            </a:p>
          </p:txBody>
        </p:sp>
        <p:cxnSp>
          <p:nvCxnSpPr>
            <p:cNvPr id="15" name="Straight Connector 14">
              <a:extLst>
                <a:ext uri="{FF2B5EF4-FFF2-40B4-BE49-F238E27FC236}">
                  <a16:creationId xmlns:a16="http://schemas.microsoft.com/office/drawing/2014/main" id="{6CE4E63E-D6BF-4E9D-9A46-AC336855E5E2}"/>
                </a:ext>
              </a:extLst>
            </p:cNvPr>
            <p:cNvCxnSpPr/>
            <p:nvPr/>
          </p:nvCxnSpPr>
          <p:spPr>
            <a:xfrm>
              <a:off x="4892159" y="2044040"/>
              <a:ext cx="46249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DDCCE7D-E49A-4EA6-BF88-779934AD9AF5}"/>
                </a:ext>
              </a:extLst>
            </p:cNvPr>
            <p:cNvCxnSpPr/>
            <p:nvPr/>
          </p:nvCxnSpPr>
          <p:spPr>
            <a:xfrm>
              <a:off x="4900261" y="3261692"/>
              <a:ext cx="46249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056FBEA-F000-4836-9D2F-6A5BD228023C}"/>
                </a:ext>
              </a:extLst>
            </p:cNvPr>
            <p:cNvCxnSpPr/>
            <p:nvPr/>
          </p:nvCxnSpPr>
          <p:spPr>
            <a:xfrm>
              <a:off x="4900261" y="5646182"/>
              <a:ext cx="4624984"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E116621B-1D75-42CF-8F1C-088FE532AACB}"/>
                </a:ext>
              </a:extLst>
            </p:cNvPr>
            <p:cNvSpPr/>
            <p:nvPr/>
          </p:nvSpPr>
          <p:spPr>
            <a:xfrm>
              <a:off x="4690051" y="3886200"/>
              <a:ext cx="5029200" cy="646331"/>
            </a:xfrm>
            <a:prstGeom prst="rect">
              <a:avLst/>
            </a:prstGeom>
          </p:spPr>
          <p:txBody>
            <a:bodyPr>
              <a:spAutoFit/>
            </a:bodyPr>
            <a:lstStyle/>
            <a:p>
              <a:pPr>
                <a:spcBef>
                  <a:spcPct val="20000"/>
                </a:spcBef>
                <a:spcAft>
                  <a:spcPct val="20000"/>
                </a:spcAft>
                <a:buClr>
                  <a:schemeClr val="hlink"/>
                </a:buClr>
                <a:defRPr/>
              </a:pPr>
              <a:r>
                <a:rPr lang="en-US" b="1">
                  <a:latin typeface="Arial" panose="020B0604020202020204" pitchFamily="34" charset="0"/>
                </a:rPr>
                <a:t>* </a:t>
              </a:r>
              <a:r>
                <a:rPr lang="en-US" i="1">
                  <a:latin typeface="Arial" panose="020B0604020202020204" pitchFamily="34" charset="0"/>
                </a:rPr>
                <a:t>reports contain the data elements of selected indicators filled out</a:t>
              </a:r>
            </a:p>
          </p:txBody>
        </p:sp>
      </p:grpSp>
    </p:spTree>
    <p:extLst>
      <p:ext uri="{BB962C8B-B14F-4D97-AF65-F5344CB8AC3E}">
        <p14:creationId xmlns:p14="http://schemas.microsoft.com/office/powerpoint/2010/main" val="411727245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92879B-C7BF-4394-8923-B39435FBF38B}"/>
              </a:ext>
            </a:extLst>
          </p:cNvPr>
          <p:cNvSpPr>
            <a:spLocks noGrp="1"/>
          </p:cNvSpPr>
          <p:nvPr>
            <p:ph type="body" sz="quarter" idx="14"/>
          </p:nvPr>
        </p:nvSpPr>
        <p:spPr/>
        <p:txBody>
          <a:bodyPr/>
          <a:lstStyle/>
          <a:p>
            <a:r>
              <a:rPr lang="en-US" b="1">
                <a:solidFill>
                  <a:schemeClr val="tx2"/>
                </a:solidFill>
                <a:cs typeface="Arial" panose="020B0604020202020204" pitchFamily="34" charset="0"/>
              </a:rPr>
              <a:t>Core components of data quality </a:t>
            </a:r>
            <a:endParaRPr lang="en-GB" b="1">
              <a:solidFill>
                <a:schemeClr val="tx2"/>
              </a:solidFill>
              <a:cs typeface="Arial" panose="020B0604020202020204" pitchFamily="34" charset="0"/>
            </a:endParaRPr>
          </a:p>
        </p:txBody>
      </p:sp>
      <p:pic>
        <p:nvPicPr>
          <p:cNvPr id="7" name="Picture 6" descr="Logo, company name&#10;&#10;Description automatically generated">
            <a:extLst>
              <a:ext uri="{FF2B5EF4-FFF2-40B4-BE49-F238E27FC236}">
                <a16:creationId xmlns:a16="http://schemas.microsoft.com/office/drawing/2014/main" id="{34A6209F-BC2C-4E91-A886-71FF8A58AA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1107" y="128924"/>
            <a:ext cx="1118728" cy="1048395"/>
          </a:xfrm>
          <a:prstGeom prst="rect">
            <a:avLst/>
          </a:prstGeom>
        </p:spPr>
      </p:pic>
      <p:graphicFrame>
        <p:nvGraphicFramePr>
          <p:cNvPr id="8" name="Diagram 7">
            <a:extLst>
              <a:ext uri="{FF2B5EF4-FFF2-40B4-BE49-F238E27FC236}">
                <a16:creationId xmlns:a16="http://schemas.microsoft.com/office/drawing/2014/main" id="{0C488B79-DB1E-4B8D-AD0C-036388AA96E7}"/>
              </a:ext>
            </a:extLst>
          </p:cNvPr>
          <p:cNvGraphicFramePr/>
          <p:nvPr>
            <p:extLst>
              <p:ext uri="{D42A27DB-BD31-4B8C-83A1-F6EECF244321}">
                <p14:modId xmlns:p14="http://schemas.microsoft.com/office/powerpoint/2010/main" val="812885835"/>
              </p:ext>
            </p:extLst>
          </p:nvPr>
        </p:nvGraphicFramePr>
        <p:xfrm>
          <a:off x="874075" y="1803378"/>
          <a:ext cx="10174029" cy="4652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0484050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92879B-C7BF-4394-8923-B39435FBF38B}"/>
              </a:ext>
            </a:extLst>
          </p:cNvPr>
          <p:cNvSpPr>
            <a:spLocks noGrp="1"/>
          </p:cNvSpPr>
          <p:nvPr>
            <p:ph type="body" sz="quarter" idx="14"/>
          </p:nvPr>
        </p:nvSpPr>
        <p:spPr/>
        <p:txBody>
          <a:bodyPr/>
          <a:lstStyle/>
          <a:p>
            <a:r>
              <a:rPr lang="en-US" b="1" dirty="0">
                <a:solidFill>
                  <a:schemeClr val="tx2"/>
                </a:solidFill>
                <a:cs typeface="Arial" panose="020B0604020202020204" pitchFamily="34" charset="0"/>
              </a:rPr>
              <a:t>Data accuracy: Verification factor</a:t>
            </a:r>
            <a:endParaRPr lang="en-GB" b="1" dirty="0">
              <a:solidFill>
                <a:schemeClr val="tx2"/>
              </a:solidFill>
              <a:cs typeface="Arial" panose="020B0604020202020204" pitchFamily="34" charset="0"/>
            </a:endParaRPr>
          </a:p>
        </p:txBody>
      </p:sp>
      <p:pic>
        <p:nvPicPr>
          <p:cNvPr id="7" name="Picture 6" descr="Logo, company name&#10;&#10;Description automatically generated">
            <a:extLst>
              <a:ext uri="{FF2B5EF4-FFF2-40B4-BE49-F238E27FC236}">
                <a16:creationId xmlns:a16="http://schemas.microsoft.com/office/drawing/2014/main" id="{34A6209F-BC2C-4E91-A886-71FF8A58AA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1107" y="128924"/>
            <a:ext cx="1118728" cy="1048395"/>
          </a:xfrm>
          <a:prstGeom prst="rect">
            <a:avLst/>
          </a:prstGeom>
        </p:spPr>
      </p:pic>
      <p:grpSp>
        <p:nvGrpSpPr>
          <p:cNvPr id="8" name="Group 1">
            <a:extLst>
              <a:ext uri="{FF2B5EF4-FFF2-40B4-BE49-F238E27FC236}">
                <a16:creationId xmlns:a16="http://schemas.microsoft.com/office/drawing/2014/main" id="{A8B4861F-7BB4-4919-9BC7-531E6431BA3C}"/>
              </a:ext>
            </a:extLst>
          </p:cNvPr>
          <p:cNvGrpSpPr>
            <a:grpSpLocks/>
          </p:cNvGrpSpPr>
          <p:nvPr/>
        </p:nvGrpSpPr>
        <p:grpSpPr bwMode="auto">
          <a:xfrm>
            <a:off x="1278267" y="2232579"/>
            <a:ext cx="5141119" cy="941990"/>
            <a:chOff x="2209800" y="2566987"/>
            <a:chExt cx="4768850" cy="831196"/>
          </a:xfrm>
        </p:grpSpPr>
        <p:sp>
          <p:nvSpPr>
            <p:cNvPr id="9" name="TextBox 5">
              <a:extLst>
                <a:ext uri="{FF2B5EF4-FFF2-40B4-BE49-F238E27FC236}">
                  <a16:creationId xmlns:a16="http://schemas.microsoft.com/office/drawing/2014/main" id="{C9203F7A-F66B-47AD-A5EB-AA7C1E718443}"/>
                </a:ext>
              </a:extLst>
            </p:cNvPr>
            <p:cNvSpPr txBox="1">
              <a:spLocks noChangeArrowheads="1"/>
            </p:cNvSpPr>
            <p:nvPr/>
          </p:nvSpPr>
          <p:spPr bwMode="auto">
            <a:xfrm>
              <a:off x="2290659" y="2566987"/>
              <a:ext cx="4687991" cy="40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rgbClr val="5F5F5F"/>
                  </a:solidFill>
                  <a:latin typeface="Gill Sans MT" pitchFamily="34" charset="0"/>
                  <a:cs typeface="Arial" pitchFamily="34" charset="0"/>
                </a:defRPr>
              </a:lvl1pPr>
              <a:lvl2pPr marL="742950" indent="-285750" eaLnBrk="0" hangingPunct="0">
                <a:spcBef>
                  <a:spcPct val="20000"/>
                </a:spcBef>
                <a:buFont typeface="Arial" pitchFamily="34" charset="0"/>
                <a:buChar char="•"/>
                <a:defRPr sz="2800">
                  <a:solidFill>
                    <a:srgbClr val="5F5F5F"/>
                  </a:solidFill>
                  <a:latin typeface="Gill Sans MT" pitchFamily="34" charset="0"/>
                  <a:cs typeface="Arial" pitchFamily="34" charset="0"/>
                </a:defRPr>
              </a:lvl2pPr>
              <a:lvl3pPr marL="1143000" indent="-228600" eaLnBrk="0" hangingPunct="0">
                <a:spcBef>
                  <a:spcPct val="20000"/>
                </a:spcBef>
                <a:buFont typeface="Arial" pitchFamily="34" charset="0"/>
                <a:buChar char="•"/>
                <a:defRPr sz="2400">
                  <a:solidFill>
                    <a:srgbClr val="5F5F5F"/>
                  </a:solidFill>
                  <a:latin typeface="Gill Sans MT" pitchFamily="34" charset="0"/>
                  <a:cs typeface="Arial" pitchFamily="34" charset="0"/>
                </a:defRPr>
              </a:lvl3pPr>
              <a:lvl4pPr marL="1600200" indent="-228600" eaLnBrk="0" hangingPunct="0">
                <a:spcBef>
                  <a:spcPct val="20000"/>
                </a:spcBef>
                <a:buFont typeface="Arial" pitchFamily="34" charset="0"/>
                <a:buChar char="•"/>
                <a:defRPr sz="2000">
                  <a:solidFill>
                    <a:srgbClr val="5F5F5F"/>
                  </a:solidFill>
                  <a:latin typeface="Gill Sans MT" pitchFamily="34" charset="0"/>
                  <a:cs typeface="Arial" pitchFamily="34" charset="0"/>
                </a:defRPr>
              </a:lvl4pPr>
              <a:lvl5pPr marL="2057400" indent="-228600" eaLnBrk="0" hangingPunct="0">
                <a:spcBef>
                  <a:spcPct val="20000"/>
                </a:spcBef>
                <a:buFont typeface="Arial" pitchFamily="34" charset="0"/>
                <a:buChar char="•"/>
                <a:defRPr sz="2000">
                  <a:solidFill>
                    <a:srgbClr val="5F5F5F"/>
                  </a:solidFill>
                  <a:latin typeface="Gill Sans MT"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rgbClr val="5F5F5F"/>
                  </a:solidFill>
                  <a:latin typeface="Gill Sans MT"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rgbClr val="5F5F5F"/>
                  </a:solidFill>
                  <a:latin typeface="Gill Sans MT"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rgbClr val="5F5F5F"/>
                  </a:solidFill>
                  <a:latin typeface="Gill Sans MT"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rgbClr val="5F5F5F"/>
                  </a:solidFill>
                  <a:latin typeface="Gill Sans MT" pitchFamily="34" charset="0"/>
                  <a:cs typeface="Arial" pitchFamily="34" charset="0"/>
                </a:defRPr>
              </a:lvl9pPr>
            </a:lstStyle>
            <a:p>
              <a:pPr>
                <a:spcBef>
                  <a:spcPct val="0"/>
                </a:spcBef>
                <a:buFontTx/>
                <a:buNone/>
                <a:defRPr/>
              </a:pPr>
              <a:r>
                <a:rPr lang="en-US" altLang="en-US" sz="2400">
                  <a:solidFill>
                    <a:schemeClr val="tx1"/>
                  </a:solidFill>
                  <a:latin typeface="Arial" panose="020B0604020202020204" pitchFamily="34" charset="0"/>
                </a:rPr>
                <a:t>Numerator:  Recounted data</a:t>
              </a:r>
            </a:p>
          </p:txBody>
        </p:sp>
        <p:sp>
          <p:nvSpPr>
            <p:cNvPr id="10" name="TextBox 6">
              <a:extLst>
                <a:ext uri="{FF2B5EF4-FFF2-40B4-BE49-F238E27FC236}">
                  <a16:creationId xmlns:a16="http://schemas.microsoft.com/office/drawing/2014/main" id="{88CE2114-5BCF-4A82-AD36-290D64CC7B4E}"/>
                </a:ext>
              </a:extLst>
            </p:cNvPr>
            <p:cNvSpPr txBox="1">
              <a:spLocks noChangeArrowheads="1"/>
            </p:cNvSpPr>
            <p:nvPr/>
          </p:nvSpPr>
          <p:spPr bwMode="auto">
            <a:xfrm>
              <a:off x="2209800" y="2990818"/>
              <a:ext cx="4687888" cy="40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rgbClr val="5F5F5F"/>
                  </a:solidFill>
                  <a:latin typeface="Gill Sans MT" pitchFamily="34" charset="0"/>
                  <a:cs typeface="Arial" pitchFamily="34" charset="0"/>
                </a:defRPr>
              </a:lvl1pPr>
              <a:lvl2pPr marL="742950" indent="-285750" eaLnBrk="0" hangingPunct="0">
                <a:spcBef>
                  <a:spcPct val="20000"/>
                </a:spcBef>
                <a:buFont typeface="Arial" pitchFamily="34" charset="0"/>
                <a:buChar char="•"/>
                <a:defRPr sz="2800">
                  <a:solidFill>
                    <a:srgbClr val="5F5F5F"/>
                  </a:solidFill>
                  <a:latin typeface="Gill Sans MT" pitchFamily="34" charset="0"/>
                  <a:cs typeface="Arial" pitchFamily="34" charset="0"/>
                </a:defRPr>
              </a:lvl2pPr>
              <a:lvl3pPr marL="1143000" indent="-228600" eaLnBrk="0" hangingPunct="0">
                <a:spcBef>
                  <a:spcPct val="20000"/>
                </a:spcBef>
                <a:buFont typeface="Arial" pitchFamily="34" charset="0"/>
                <a:buChar char="•"/>
                <a:defRPr sz="2400">
                  <a:solidFill>
                    <a:srgbClr val="5F5F5F"/>
                  </a:solidFill>
                  <a:latin typeface="Gill Sans MT" pitchFamily="34" charset="0"/>
                  <a:cs typeface="Arial" pitchFamily="34" charset="0"/>
                </a:defRPr>
              </a:lvl3pPr>
              <a:lvl4pPr marL="1600200" indent="-228600" eaLnBrk="0" hangingPunct="0">
                <a:spcBef>
                  <a:spcPct val="20000"/>
                </a:spcBef>
                <a:buFont typeface="Arial" pitchFamily="34" charset="0"/>
                <a:buChar char="•"/>
                <a:defRPr sz="2000">
                  <a:solidFill>
                    <a:srgbClr val="5F5F5F"/>
                  </a:solidFill>
                  <a:latin typeface="Gill Sans MT" pitchFamily="34" charset="0"/>
                  <a:cs typeface="Arial" pitchFamily="34" charset="0"/>
                </a:defRPr>
              </a:lvl4pPr>
              <a:lvl5pPr marL="2057400" indent="-228600" eaLnBrk="0" hangingPunct="0">
                <a:spcBef>
                  <a:spcPct val="20000"/>
                </a:spcBef>
                <a:buFont typeface="Arial" pitchFamily="34" charset="0"/>
                <a:buChar char="•"/>
                <a:defRPr sz="2000">
                  <a:solidFill>
                    <a:srgbClr val="5F5F5F"/>
                  </a:solidFill>
                  <a:latin typeface="Gill Sans MT"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rgbClr val="5F5F5F"/>
                  </a:solidFill>
                  <a:latin typeface="Gill Sans MT"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rgbClr val="5F5F5F"/>
                  </a:solidFill>
                  <a:latin typeface="Gill Sans MT"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rgbClr val="5F5F5F"/>
                  </a:solidFill>
                  <a:latin typeface="Gill Sans MT"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rgbClr val="5F5F5F"/>
                  </a:solidFill>
                  <a:latin typeface="Gill Sans MT" pitchFamily="34" charset="0"/>
                  <a:cs typeface="Arial" pitchFamily="34" charset="0"/>
                </a:defRPr>
              </a:lvl9pPr>
            </a:lstStyle>
            <a:p>
              <a:pPr>
                <a:spcBef>
                  <a:spcPct val="0"/>
                </a:spcBef>
                <a:buFontTx/>
                <a:buNone/>
              </a:pPr>
              <a:r>
                <a:rPr lang="en-US" altLang="en-US" sz="2400">
                  <a:solidFill>
                    <a:schemeClr val="tx1"/>
                  </a:solidFill>
                  <a:latin typeface="Arial" panose="020B0604020202020204" pitchFamily="34" charset="0"/>
                </a:rPr>
                <a:t> Denominator: Reported data</a:t>
              </a:r>
            </a:p>
          </p:txBody>
        </p:sp>
      </p:grpSp>
      <p:sp>
        <p:nvSpPr>
          <p:cNvPr id="11" name="Content Placeholder 2">
            <a:extLst>
              <a:ext uri="{FF2B5EF4-FFF2-40B4-BE49-F238E27FC236}">
                <a16:creationId xmlns:a16="http://schemas.microsoft.com/office/drawing/2014/main" id="{BC79B742-3984-4CF5-BE0D-9FE383FA015F}"/>
              </a:ext>
            </a:extLst>
          </p:cNvPr>
          <p:cNvSpPr txBox="1">
            <a:spLocks/>
          </p:cNvSpPr>
          <p:nvPr/>
        </p:nvSpPr>
        <p:spPr bwMode="auto">
          <a:xfrm>
            <a:off x="6724186" y="2246971"/>
            <a:ext cx="3939540" cy="103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lstStyle>
            <a:lvl1pPr marL="342900" indent="-342900" algn="l" rtl="0" eaLnBrk="0" fontAlgn="base" hangingPunct="0">
              <a:spcBef>
                <a:spcPct val="20000"/>
              </a:spcBef>
              <a:spcAft>
                <a:spcPct val="20000"/>
              </a:spcAft>
              <a:buClr>
                <a:schemeClr val="hlink"/>
              </a:buClr>
              <a:buFont typeface="Wingdings" pitchFamily="2" charset="2"/>
              <a:buChar char="§"/>
              <a:defRPr sz="2600">
                <a:solidFill>
                  <a:schemeClr val="accent3"/>
                </a:solidFill>
                <a:latin typeface="+mn-lt"/>
                <a:ea typeface="+mn-ea"/>
                <a:cs typeface="+mn-cs"/>
              </a:defRPr>
            </a:lvl1pPr>
            <a:lvl2pPr marL="742950" indent="-285750" algn="l" rtl="0" eaLnBrk="0" fontAlgn="base" hangingPunct="0">
              <a:spcBef>
                <a:spcPct val="20000"/>
              </a:spcBef>
              <a:spcAft>
                <a:spcPct val="20000"/>
              </a:spcAft>
              <a:buClr>
                <a:schemeClr val="hlink"/>
              </a:buClr>
              <a:buFont typeface="Wingdings" pitchFamily="2" charset="2"/>
              <a:buChar char="§"/>
              <a:defRPr sz="2400">
                <a:solidFill>
                  <a:schemeClr val="accent3"/>
                </a:solidFill>
                <a:latin typeface="+mn-lt"/>
              </a:defRPr>
            </a:lvl2pPr>
            <a:lvl3pPr marL="1143000" indent="-228600" algn="l" rtl="0" eaLnBrk="0" fontAlgn="base" hangingPunct="0">
              <a:spcBef>
                <a:spcPct val="20000"/>
              </a:spcBef>
              <a:spcAft>
                <a:spcPct val="20000"/>
              </a:spcAft>
              <a:buClr>
                <a:schemeClr val="hlink"/>
              </a:buClr>
              <a:buFont typeface="Wingdings" pitchFamily="2" charset="2"/>
              <a:buChar char="§"/>
              <a:defRPr sz="2200">
                <a:solidFill>
                  <a:schemeClr val="accent3"/>
                </a:solidFill>
                <a:latin typeface="+mn-lt"/>
              </a:defRPr>
            </a:lvl3pPr>
            <a:lvl4pPr marL="1600200" indent="-228600" algn="l" rtl="0" eaLnBrk="0" fontAlgn="base" hangingPunct="0">
              <a:spcBef>
                <a:spcPct val="20000"/>
              </a:spcBef>
              <a:spcAft>
                <a:spcPct val="20000"/>
              </a:spcAft>
              <a:buClr>
                <a:schemeClr val="hlink"/>
              </a:buClr>
              <a:buFont typeface="Wingdings" pitchFamily="2" charset="2"/>
              <a:buChar char="§"/>
              <a:defRPr sz="2000">
                <a:solidFill>
                  <a:schemeClr val="accent3"/>
                </a:solidFill>
                <a:latin typeface="+mn-lt"/>
              </a:defRPr>
            </a:lvl4pPr>
            <a:lvl5pPr marL="2057400" indent="-228600" algn="l" rtl="0" eaLnBrk="0" fontAlgn="base" hangingPunct="0">
              <a:spcBef>
                <a:spcPct val="20000"/>
              </a:spcBef>
              <a:spcAft>
                <a:spcPct val="20000"/>
              </a:spcAft>
              <a:buClr>
                <a:schemeClr val="hlink"/>
              </a:buClr>
              <a:buFont typeface="Wingdings" pitchFamily="2" charset="2"/>
              <a:buChar char="§"/>
              <a:defRPr sz="1800">
                <a:solidFill>
                  <a:schemeClr val="accent3"/>
                </a:solidFill>
                <a:latin typeface="+mn-lt"/>
              </a:defRPr>
            </a:lvl5pPr>
            <a:lvl6pPr marL="2514600" indent="-228600" algn="l" rtl="0" eaLnBrk="1" fontAlgn="base" hangingPunct="1">
              <a:spcBef>
                <a:spcPct val="20000"/>
              </a:spcBef>
              <a:spcAft>
                <a:spcPct val="20000"/>
              </a:spcAft>
              <a:buClr>
                <a:schemeClr val="hlink"/>
              </a:buClr>
              <a:buFont typeface="Wingdings" pitchFamily="2" charset="2"/>
              <a:buChar char="§"/>
              <a:defRPr sz="2200">
                <a:solidFill>
                  <a:schemeClr val="folHlink"/>
                </a:solidFill>
                <a:latin typeface="+mn-lt"/>
              </a:defRPr>
            </a:lvl6pPr>
            <a:lvl7pPr marL="2971800" indent="-228600" algn="l" rtl="0" eaLnBrk="1" fontAlgn="base" hangingPunct="1">
              <a:spcBef>
                <a:spcPct val="20000"/>
              </a:spcBef>
              <a:spcAft>
                <a:spcPct val="20000"/>
              </a:spcAft>
              <a:buClr>
                <a:schemeClr val="hlink"/>
              </a:buClr>
              <a:buFont typeface="Wingdings" pitchFamily="2" charset="2"/>
              <a:buChar char="§"/>
              <a:defRPr sz="2200">
                <a:solidFill>
                  <a:schemeClr val="folHlink"/>
                </a:solidFill>
                <a:latin typeface="+mn-lt"/>
              </a:defRPr>
            </a:lvl7pPr>
            <a:lvl8pPr marL="3429000" indent="-228600" algn="l" rtl="0" eaLnBrk="1" fontAlgn="base" hangingPunct="1">
              <a:spcBef>
                <a:spcPct val="20000"/>
              </a:spcBef>
              <a:spcAft>
                <a:spcPct val="20000"/>
              </a:spcAft>
              <a:buClr>
                <a:schemeClr val="hlink"/>
              </a:buClr>
              <a:buFont typeface="Wingdings" pitchFamily="2" charset="2"/>
              <a:buChar char="§"/>
              <a:defRPr sz="2200">
                <a:solidFill>
                  <a:schemeClr val="folHlink"/>
                </a:solidFill>
                <a:latin typeface="+mn-lt"/>
              </a:defRPr>
            </a:lvl8pPr>
            <a:lvl9pPr marL="3886200" indent="-228600" algn="l" rtl="0" eaLnBrk="1" fontAlgn="base" hangingPunct="1">
              <a:spcBef>
                <a:spcPct val="20000"/>
              </a:spcBef>
              <a:spcAft>
                <a:spcPct val="20000"/>
              </a:spcAft>
              <a:buClr>
                <a:schemeClr val="hlink"/>
              </a:buClr>
              <a:buFont typeface="Wingdings" pitchFamily="2" charset="2"/>
              <a:buChar char="§"/>
              <a:defRPr sz="2200">
                <a:solidFill>
                  <a:schemeClr val="folHlink"/>
                </a:solidFill>
                <a:latin typeface="+mn-lt"/>
              </a:defRPr>
            </a:lvl9pPr>
          </a:lstStyle>
          <a:p>
            <a:pPr marL="451043" lvl="1" indent="-320152" eaLnBrk="1" hangingPunct="1">
              <a:buClr>
                <a:srgbClr val="C0C0C0"/>
              </a:buClr>
              <a:defRPr/>
            </a:pPr>
            <a:r>
              <a:rPr lang="en-US" sz="2200" b="1" kern="0">
                <a:solidFill>
                  <a:schemeClr val="tx1"/>
                </a:solidFill>
                <a:latin typeface="Arial" panose="020B0604020202020204" pitchFamily="34" charset="0"/>
              </a:rPr>
              <a:t>Overreporting:   &lt;100%</a:t>
            </a:r>
            <a:endParaRPr lang="en-US" sz="1200" b="1" kern="0">
              <a:solidFill>
                <a:schemeClr val="tx1"/>
              </a:solidFill>
              <a:latin typeface="Arial" panose="020B0604020202020204" pitchFamily="34" charset="0"/>
            </a:endParaRPr>
          </a:p>
          <a:p>
            <a:pPr marL="451043" lvl="1" indent="-320152" eaLnBrk="1" hangingPunct="1">
              <a:buClr>
                <a:srgbClr val="C0C0C0"/>
              </a:buClr>
              <a:defRPr/>
            </a:pPr>
            <a:r>
              <a:rPr lang="en-US" sz="2200" b="1" kern="0">
                <a:solidFill>
                  <a:schemeClr val="tx1"/>
                </a:solidFill>
                <a:latin typeface="Arial" panose="020B0604020202020204" pitchFamily="34" charset="0"/>
              </a:rPr>
              <a:t>Underreporting:  &gt;100%</a:t>
            </a:r>
          </a:p>
        </p:txBody>
      </p:sp>
      <p:sp>
        <p:nvSpPr>
          <p:cNvPr id="12" name="Right Arrow 4">
            <a:extLst>
              <a:ext uri="{FF2B5EF4-FFF2-40B4-BE49-F238E27FC236}">
                <a16:creationId xmlns:a16="http://schemas.microsoft.com/office/drawing/2014/main" id="{B88CB431-0268-4217-91E0-5365C9177598}"/>
              </a:ext>
            </a:extLst>
          </p:cNvPr>
          <p:cNvSpPr/>
          <p:nvPr/>
        </p:nvSpPr>
        <p:spPr>
          <a:xfrm>
            <a:off x="5890144" y="2443310"/>
            <a:ext cx="746760" cy="461665"/>
          </a:xfrm>
          <a:prstGeom prst="rightArrow">
            <a:avLst/>
          </a:prstGeom>
          <a:solidFill>
            <a:srgbClr val="41636D"/>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a:solidFill>
                <a:schemeClr val="tx1"/>
              </a:solidFill>
            </a:endParaRPr>
          </a:p>
        </p:txBody>
      </p:sp>
      <p:sp>
        <p:nvSpPr>
          <p:cNvPr id="13" name="Rounded Rectangle 11">
            <a:extLst>
              <a:ext uri="{FF2B5EF4-FFF2-40B4-BE49-F238E27FC236}">
                <a16:creationId xmlns:a16="http://schemas.microsoft.com/office/drawing/2014/main" id="{FA41896F-BA52-4B17-A998-AAB668BC9E91}"/>
              </a:ext>
            </a:extLst>
          </p:cNvPr>
          <p:cNvSpPr/>
          <p:nvPr/>
        </p:nvSpPr>
        <p:spPr>
          <a:xfrm>
            <a:off x="3980986" y="3683432"/>
            <a:ext cx="3520440" cy="2677160"/>
          </a:xfrm>
          <a:prstGeom prst="roundRect">
            <a:avLst/>
          </a:prstGeom>
          <a:solidFill>
            <a:srgbClr val="69BC9E"/>
          </a:solidFill>
          <a:ln>
            <a:solidFill>
              <a:srgbClr val="4CAA88"/>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r>
              <a:rPr lang="en-US" sz="2400">
                <a:solidFill>
                  <a:schemeClr val="bg1"/>
                </a:solidFill>
                <a:latin typeface="Arial" panose="020B0604020202020204" pitchFamily="34" charset="0"/>
              </a:rPr>
              <a:t>Suggested range of acceptability:</a:t>
            </a:r>
          </a:p>
          <a:p>
            <a:pPr algn="ctr">
              <a:defRPr/>
            </a:pPr>
            <a:endParaRPr lang="en-US" sz="2400" b="1">
              <a:solidFill>
                <a:schemeClr val="bg1"/>
              </a:solidFill>
              <a:latin typeface="Arial" panose="020B0604020202020204" pitchFamily="34" charset="0"/>
            </a:endParaRPr>
          </a:p>
          <a:p>
            <a:pPr algn="ctr">
              <a:defRPr/>
            </a:pPr>
            <a:r>
              <a:rPr lang="en-US" sz="2400">
                <a:solidFill>
                  <a:schemeClr val="bg1"/>
                </a:solidFill>
                <a:latin typeface="Arial" panose="020B0604020202020204" pitchFamily="34" charset="0"/>
              </a:rPr>
              <a:t>100% +/- 10%</a:t>
            </a:r>
          </a:p>
          <a:p>
            <a:pPr algn="ctr">
              <a:defRPr/>
            </a:pPr>
            <a:r>
              <a:rPr lang="en-US" sz="2400">
                <a:solidFill>
                  <a:schemeClr val="bg1"/>
                </a:solidFill>
                <a:latin typeface="Arial" panose="020B0604020202020204" pitchFamily="34" charset="0"/>
              </a:rPr>
              <a:t>(90-110%)</a:t>
            </a:r>
          </a:p>
        </p:txBody>
      </p:sp>
      <p:cxnSp>
        <p:nvCxnSpPr>
          <p:cNvPr id="14" name="Straight Connector 13">
            <a:extLst>
              <a:ext uri="{FF2B5EF4-FFF2-40B4-BE49-F238E27FC236}">
                <a16:creationId xmlns:a16="http://schemas.microsoft.com/office/drawing/2014/main" id="{608F200B-616B-4745-8BFD-8FA4968912A6}"/>
              </a:ext>
            </a:extLst>
          </p:cNvPr>
          <p:cNvCxnSpPr>
            <a:cxnSpLocks/>
          </p:cNvCxnSpPr>
          <p:nvPr/>
        </p:nvCxnSpPr>
        <p:spPr>
          <a:xfrm>
            <a:off x="1170159" y="2712904"/>
            <a:ext cx="438078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184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733652-41BB-4337-A53F-6BB59D5695C0}"/>
              </a:ext>
            </a:extLst>
          </p:cNvPr>
          <p:cNvSpPr>
            <a:spLocks noGrp="1"/>
          </p:cNvSpPr>
          <p:nvPr>
            <p:ph type="body" sz="quarter" idx="11"/>
          </p:nvPr>
        </p:nvSpPr>
        <p:spPr>
          <a:xfrm>
            <a:off x="4295171" y="2481362"/>
            <a:ext cx="6480629" cy="1895276"/>
          </a:xfrm>
        </p:spPr>
        <p:txBody>
          <a:bodyPr/>
          <a:lstStyle/>
          <a:p>
            <a:r>
              <a:rPr lang="en-US" sz="2800" dirty="0">
                <a:solidFill>
                  <a:schemeClr val="tx2"/>
                </a:solidFill>
              </a:rPr>
              <a:t>Session 13, Activity 4</a:t>
            </a:r>
          </a:p>
          <a:p>
            <a:r>
              <a:rPr lang="en-US" sz="4400" dirty="0"/>
              <a:t>Reflections/questions</a:t>
            </a:r>
            <a:endParaRPr lang="en-GB" sz="4400" dirty="0"/>
          </a:p>
        </p:txBody>
      </p:sp>
      <p:pic>
        <p:nvPicPr>
          <p:cNvPr id="3" name="Picture 2" descr="Logo, company name&#10;&#10;Description automatically generated">
            <a:extLst>
              <a:ext uri="{FF2B5EF4-FFF2-40B4-BE49-F238E27FC236}">
                <a16:creationId xmlns:a16="http://schemas.microsoft.com/office/drawing/2014/main" id="{3D4ABD68-98C8-487E-BEAF-7A126032F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Tree>
    <p:extLst>
      <p:ext uri="{BB962C8B-B14F-4D97-AF65-F5344CB8AC3E}">
        <p14:creationId xmlns:p14="http://schemas.microsoft.com/office/powerpoint/2010/main" val="296517222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38ED479-0D1D-4B3C-825D-C15A737E15D8}"/>
              </a:ext>
            </a:extLst>
          </p:cNvPr>
          <p:cNvGrpSpPr/>
          <p:nvPr/>
        </p:nvGrpSpPr>
        <p:grpSpPr>
          <a:xfrm>
            <a:off x="8417719" y="5817722"/>
            <a:ext cx="3591929" cy="976989"/>
            <a:chOff x="746470" y="5349743"/>
            <a:chExt cx="3591929" cy="976989"/>
          </a:xfrm>
        </p:grpSpPr>
        <p:pic>
          <p:nvPicPr>
            <p:cNvPr id="9" name="image2.jpeg">
              <a:extLst>
                <a:ext uri="{FF2B5EF4-FFF2-40B4-BE49-F238E27FC236}">
                  <a16:creationId xmlns:a16="http://schemas.microsoft.com/office/drawing/2014/main" id="{5FBFF0B5-5BA7-4388-AB16-49E1E8F9C9E6}"/>
                </a:ext>
              </a:extLst>
            </p:cNvPr>
            <p:cNvPicPr>
              <a:picLocks noChangeAspect="1"/>
            </p:cNvPicPr>
            <p:nvPr/>
          </p:nvPicPr>
          <p:blipFill>
            <a:blip r:embed="rId3" cstate="print"/>
            <a:stretch>
              <a:fillRect/>
            </a:stretch>
          </p:blipFill>
          <p:spPr>
            <a:xfrm>
              <a:off x="3084317" y="5994227"/>
              <a:ext cx="764642" cy="286785"/>
            </a:xfrm>
            <a:prstGeom prst="rect">
              <a:avLst/>
            </a:prstGeom>
          </p:spPr>
        </p:pic>
        <p:pic>
          <p:nvPicPr>
            <p:cNvPr id="10" name="Picture 9">
              <a:extLst>
                <a:ext uri="{FF2B5EF4-FFF2-40B4-BE49-F238E27FC236}">
                  <a16:creationId xmlns:a16="http://schemas.microsoft.com/office/drawing/2014/main" id="{24286A23-59F9-498E-8A45-F64670D6DAB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6795" y="5367643"/>
              <a:ext cx="528447" cy="505624"/>
            </a:xfrm>
            <a:prstGeom prst="rect">
              <a:avLst/>
            </a:prstGeom>
            <a:noFill/>
            <a:ln>
              <a:noFill/>
            </a:ln>
          </p:spPr>
        </p:pic>
        <p:pic>
          <p:nvPicPr>
            <p:cNvPr id="11" name="Picture 10" descr="A picture containing drawing&#10;&#10;Description automatically generated">
              <a:extLst>
                <a:ext uri="{FF2B5EF4-FFF2-40B4-BE49-F238E27FC236}">
                  <a16:creationId xmlns:a16="http://schemas.microsoft.com/office/drawing/2014/main" id="{7A7C2F8F-5669-4EB0-B0E9-8357D02C9EF6}"/>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r="63552"/>
            <a:stretch/>
          </p:blipFill>
          <p:spPr>
            <a:xfrm>
              <a:off x="746470" y="5349743"/>
              <a:ext cx="616448" cy="471014"/>
            </a:xfrm>
            <a:prstGeom prst="rect">
              <a:avLst/>
            </a:prstGeom>
          </p:spPr>
        </p:pic>
        <p:grpSp>
          <p:nvGrpSpPr>
            <p:cNvPr id="12" name="Group 11">
              <a:extLst>
                <a:ext uri="{FF2B5EF4-FFF2-40B4-BE49-F238E27FC236}">
                  <a16:creationId xmlns:a16="http://schemas.microsoft.com/office/drawing/2014/main" id="{94C76CB3-6089-41CB-BD8C-B1E94D98D2B5}"/>
                </a:ext>
              </a:extLst>
            </p:cNvPr>
            <p:cNvGrpSpPr/>
            <p:nvPr/>
          </p:nvGrpSpPr>
          <p:grpSpPr>
            <a:xfrm>
              <a:off x="1379129" y="5810401"/>
              <a:ext cx="1593590" cy="516331"/>
              <a:chOff x="6589664" y="1784941"/>
              <a:chExt cx="1727394" cy="559684"/>
            </a:xfrm>
          </p:grpSpPr>
          <p:pic>
            <p:nvPicPr>
              <p:cNvPr id="15" name="Picture 14">
                <a:extLst>
                  <a:ext uri="{FF2B5EF4-FFF2-40B4-BE49-F238E27FC236}">
                    <a16:creationId xmlns:a16="http://schemas.microsoft.com/office/drawing/2014/main" id="{E72D9322-4BB7-4537-93B6-BE8A4A6CD23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6589664" y="1860373"/>
                <a:ext cx="824437" cy="394948"/>
              </a:xfrm>
              <a:prstGeom prst="rect">
                <a:avLst/>
              </a:prstGeom>
            </p:spPr>
          </p:pic>
          <p:pic>
            <p:nvPicPr>
              <p:cNvPr id="16" name="Picture 15">
                <a:extLst>
                  <a:ext uri="{FF2B5EF4-FFF2-40B4-BE49-F238E27FC236}">
                    <a16:creationId xmlns:a16="http://schemas.microsoft.com/office/drawing/2014/main" id="{ECEB7A83-F3B3-46E8-A351-8E135B47CFBD}"/>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7437554" y="1784941"/>
                <a:ext cx="879504" cy="559684"/>
              </a:xfrm>
              <a:prstGeom prst="rect">
                <a:avLst/>
              </a:prstGeom>
            </p:spPr>
          </p:pic>
          <p:cxnSp>
            <p:nvCxnSpPr>
              <p:cNvPr id="17" name="Straight Connector 16">
                <a:extLst>
                  <a:ext uri="{FF2B5EF4-FFF2-40B4-BE49-F238E27FC236}">
                    <a16:creationId xmlns:a16="http://schemas.microsoft.com/office/drawing/2014/main" id="{CDC6D619-9C17-4BFF-90F3-6BEBACB5624F}"/>
                  </a:ext>
                </a:extLst>
              </p:cNvPr>
              <p:cNvCxnSpPr>
                <a:cxnSpLocks/>
              </p:cNvCxnSpPr>
              <p:nvPr userDrawn="1"/>
            </p:nvCxnSpPr>
            <p:spPr>
              <a:xfrm>
                <a:off x="7465266" y="1836561"/>
                <a:ext cx="0" cy="430980"/>
              </a:xfrm>
              <a:prstGeom prst="line">
                <a:avLst/>
              </a:prstGeom>
              <a:ln w="6350"/>
            </p:spPr>
            <p:style>
              <a:lnRef idx="3">
                <a:schemeClr val="dk1"/>
              </a:lnRef>
              <a:fillRef idx="0">
                <a:schemeClr val="dk1"/>
              </a:fillRef>
              <a:effectRef idx="2">
                <a:schemeClr val="dk1"/>
              </a:effectRef>
              <a:fontRef idx="minor">
                <a:schemeClr val="tx1"/>
              </a:fontRef>
            </p:style>
          </p:cxnSp>
        </p:grpSp>
        <p:pic>
          <p:nvPicPr>
            <p:cNvPr id="13" name="Picture 12" descr="A picture containing drawing&#10;&#10;Description automatically generated">
              <a:extLst>
                <a:ext uri="{FF2B5EF4-FFF2-40B4-BE49-F238E27FC236}">
                  <a16:creationId xmlns:a16="http://schemas.microsoft.com/office/drawing/2014/main" id="{6221EC60-01F4-4BF6-AAF6-4039686BCE7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472322" y="5467584"/>
              <a:ext cx="866077" cy="235332"/>
            </a:xfrm>
            <a:prstGeom prst="rect">
              <a:avLst/>
            </a:prstGeom>
          </p:spPr>
        </p:pic>
        <p:pic>
          <p:nvPicPr>
            <p:cNvPr id="14" name="Picture 13" descr="Text&#10;&#10;Description automatically generated">
              <a:extLst>
                <a:ext uri="{FF2B5EF4-FFF2-40B4-BE49-F238E27FC236}">
                  <a16:creationId xmlns:a16="http://schemas.microsoft.com/office/drawing/2014/main" id="{FB259461-FE5C-43D9-807E-57D8225B260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500447" y="5480337"/>
              <a:ext cx="1338945" cy="358837"/>
            </a:xfrm>
            <a:prstGeom prst="rect">
              <a:avLst/>
            </a:prstGeom>
          </p:spPr>
        </p:pic>
      </p:grpSp>
      <p:sp>
        <p:nvSpPr>
          <p:cNvPr id="22" name="Text Placeholder 2">
            <a:extLst>
              <a:ext uri="{FF2B5EF4-FFF2-40B4-BE49-F238E27FC236}">
                <a16:creationId xmlns:a16="http://schemas.microsoft.com/office/drawing/2014/main" id="{6CB2340C-5DFB-4E9E-887B-78AC6046C0A5}"/>
              </a:ext>
            </a:extLst>
          </p:cNvPr>
          <p:cNvSpPr>
            <a:spLocks noGrp="1"/>
          </p:cNvSpPr>
          <p:nvPr>
            <p:ph type="body" sz="quarter" idx="11"/>
          </p:nvPr>
        </p:nvSpPr>
        <p:spPr>
          <a:xfrm>
            <a:off x="5081691" y="2565023"/>
            <a:ext cx="6672055" cy="1163017"/>
          </a:xfrm>
        </p:spPr>
        <p:txBody>
          <a:bodyPr/>
          <a:lstStyle/>
          <a:p>
            <a:r>
              <a:rPr lang="en-US" sz="2800" dirty="0">
                <a:solidFill>
                  <a:schemeClr val="tx2"/>
                </a:solidFill>
              </a:rPr>
              <a:t>Training Session 14</a:t>
            </a:r>
          </a:p>
          <a:p>
            <a:endParaRPr lang="en-US" sz="1600" dirty="0"/>
          </a:p>
        </p:txBody>
      </p:sp>
      <p:grpSp>
        <p:nvGrpSpPr>
          <p:cNvPr id="18" name="Group 17">
            <a:extLst>
              <a:ext uri="{FF2B5EF4-FFF2-40B4-BE49-F238E27FC236}">
                <a16:creationId xmlns:a16="http://schemas.microsoft.com/office/drawing/2014/main" id="{F4DE7EEA-7ABF-4944-81B7-27C73ABC02A1}"/>
              </a:ext>
            </a:extLst>
          </p:cNvPr>
          <p:cNvGrpSpPr/>
          <p:nvPr/>
        </p:nvGrpSpPr>
        <p:grpSpPr>
          <a:xfrm>
            <a:off x="5081691" y="3977342"/>
            <a:ext cx="2608752" cy="1119044"/>
            <a:chOff x="9588501" y="0"/>
            <a:chExt cx="2608752" cy="1119044"/>
          </a:xfrm>
        </p:grpSpPr>
        <p:sp>
          <p:nvSpPr>
            <p:cNvPr id="19" name="Rectangle 18">
              <a:extLst>
                <a:ext uri="{FF2B5EF4-FFF2-40B4-BE49-F238E27FC236}">
                  <a16:creationId xmlns:a16="http://schemas.microsoft.com/office/drawing/2014/main" id="{89B2E497-425B-40EA-9A27-742B141C9F33}"/>
                </a:ext>
              </a:extLst>
            </p:cNvPr>
            <p:cNvSpPr/>
            <p:nvPr/>
          </p:nvSpPr>
          <p:spPr>
            <a:xfrm>
              <a:off x="9588501" y="0"/>
              <a:ext cx="2608752" cy="1119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Graphical user interface, application&#10;&#10;Description automatically generated">
              <a:extLst>
                <a:ext uri="{FF2B5EF4-FFF2-40B4-BE49-F238E27FC236}">
                  <a16:creationId xmlns:a16="http://schemas.microsoft.com/office/drawing/2014/main" id="{F48774A5-0BC3-409E-8888-7DB4DEDC26F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48475" y="183308"/>
              <a:ext cx="2488803" cy="819466"/>
            </a:xfrm>
            <a:prstGeom prst="rect">
              <a:avLst/>
            </a:prstGeom>
            <a:ln>
              <a:noFill/>
            </a:ln>
          </p:spPr>
        </p:pic>
      </p:grpSp>
      <p:sp>
        <p:nvSpPr>
          <p:cNvPr id="24" name="Rectangle 23">
            <a:extLst>
              <a:ext uri="{FF2B5EF4-FFF2-40B4-BE49-F238E27FC236}">
                <a16:creationId xmlns:a16="http://schemas.microsoft.com/office/drawing/2014/main" id="{599041F5-C1A8-49AF-B8D6-80D326FFC410}"/>
              </a:ext>
            </a:extLst>
          </p:cNvPr>
          <p:cNvSpPr/>
          <p:nvPr/>
        </p:nvSpPr>
        <p:spPr>
          <a:xfrm>
            <a:off x="5081691" y="3200586"/>
            <a:ext cx="4444748" cy="793225"/>
          </a:xfrm>
          <a:prstGeom prst="rect">
            <a:avLst/>
          </a:prstGeom>
          <a:solidFill>
            <a:srgbClr val="F0A15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a:solidFill>
                  <a:prstClr val="black"/>
                </a:solidFill>
                <a:latin typeface="Arial" panose="020B0604020202020204" pitchFamily="34" charset="0"/>
                <a:cs typeface="Arial" panose="020B0604020202020204" pitchFamily="34" charset="0"/>
              </a:rPr>
              <a:t>RHIS Performance Diagnostic </a:t>
            </a:r>
            <a:br>
              <a:rPr lang="en-US" sz="2000" dirty="0">
                <a:solidFill>
                  <a:prstClr val="black"/>
                </a:solidFill>
                <a:latin typeface="Arial" panose="020B0604020202020204" pitchFamily="34" charset="0"/>
                <a:cs typeface="Arial" panose="020B0604020202020204" pitchFamily="34" charset="0"/>
              </a:rPr>
            </a:br>
            <a:r>
              <a:rPr lang="en-US" sz="2000" dirty="0">
                <a:solidFill>
                  <a:prstClr val="black"/>
                </a:solidFill>
                <a:latin typeface="Arial" panose="020B0604020202020204" pitchFamily="34" charset="0"/>
                <a:cs typeface="Arial" panose="020B0604020202020204" pitchFamily="34" charset="0"/>
              </a:rPr>
              <a:t>EN-MINI-PRISM Tool 2 </a:t>
            </a:r>
            <a:endParaRPr lang="en-GB" sz="2000" dirty="0">
              <a:solidFill>
                <a:prstClr val="black"/>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89ABD14E-378C-4A98-992B-D78291BE2793}"/>
              </a:ext>
            </a:extLst>
          </p:cNvPr>
          <p:cNvPicPr>
            <a:picLocks noChangeAspect="1"/>
          </p:cNvPicPr>
          <p:nvPr/>
        </p:nvPicPr>
        <p:blipFill rotWithShape="1">
          <a:blip r:embed="rId11">
            <a:alphaModFix amt="42000"/>
          </a:blip>
          <a:srcRect l="1599"/>
          <a:stretch/>
        </p:blipFill>
        <p:spPr>
          <a:xfrm>
            <a:off x="4430110" y="0"/>
            <a:ext cx="7761890" cy="1756199"/>
          </a:xfrm>
          <a:prstGeom prst="rect">
            <a:avLst/>
          </a:prstGeom>
        </p:spPr>
      </p:pic>
      <p:sp>
        <p:nvSpPr>
          <p:cNvPr id="26" name="TextBox 25">
            <a:extLst>
              <a:ext uri="{FF2B5EF4-FFF2-40B4-BE49-F238E27FC236}">
                <a16:creationId xmlns:a16="http://schemas.microsoft.com/office/drawing/2014/main" id="{047EE2BD-3398-4549-BAC1-EA1E2010985D}"/>
              </a:ext>
            </a:extLst>
          </p:cNvPr>
          <p:cNvSpPr txBox="1"/>
          <p:nvPr/>
        </p:nvSpPr>
        <p:spPr>
          <a:xfrm>
            <a:off x="784703" y="3098821"/>
            <a:ext cx="3211906" cy="21236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D23900"/>
                </a:solidFill>
                <a:effectLst/>
                <a:uLnTx/>
                <a:uFillTx/>
                <a:latin typeface="Arial" panose="020B0604020202020204" pitchFamily="34" charset="0"/>
                <a:ea typeface="+mn-ea"/>
                <a:cs typeface="Arial" panose="020B0604020202020204" pitchFamily="34" charset="0"/>
              </a:rPr>
              <a:t>EN-MINI Tools</a:t>
            </a:r>
          </a:p>
          <a:p>
            <a:pPr lvl="0" defTabSz="914400">
              <a:defRPr/>
            </a:pPr>
            <a:r>
              <a:rPr lang="en-GB" sz="2000" b="1" dirty="0">
                <a:solidFill>
                  <a:srgbClr val="D23900"/>
                </a:solidFill>
                <a:latin typeface="Arial" panose="020B0604020202020204" pitchFamily="34" charset="0"/>
                <a:ea typeface="Calibri" panose="020F0502020204030204" pitchFamily="34" charset="0"/>
                <a:cs typeface="Arial" panose="020B0604020202020204" pitchFamily="34" charset="0"/>
              </a:rPr>
              <a:t>E</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very </a:t>
            </a:r>
            <a:r>
              <a:rPr lang="en-GB" sz="2000" b="1" dirty="0" err="1">
                <a:solidFill>
                  <a:srgbClr val="D23900"/>
                </a:solidFill>
                <a:latin typeface="Arial" panose="020B0604020202020204" pitchFamily="34" charset="0"/>
                <a:cs typeface="Arial" panose="020B0604020202020204" pitchFamily="34" charset="0"/>
              </a:rPr>
              <a:t>N</a:t>
            </a:r>
            <a:r>
              <a:rPr lang="en-GB" sz="2000" dirty="0" err="1">
                <a:solidFill>
                  <a:prstClr val="black"/>
                </a:solidFill>
                <a:latin typeface="Arial" panose="020B0604020202020204" pitchFamily="34" charset="0"/>
                <a:ea typeface="Calibri" panose="020F0502020204030204" pitchFamily="34" charset="0"/>
                <a:cs typeface="Arial" panose="020B0604020202020204" pitchFamily="34" charset="0"/>
              </a:rPr>
              <a:t>ewborn</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 – </a:t>
            </a:r>
            <a:r>
              <a:rPr lang="en-GB" sz="2000" b="1" dirty="0">
                <a:solidFill>
                  <a:srgbClr val="D23900"/>
                </a:solidFill>
                <a:latin typeface="Arial" panose="020B0604020202020204" pitchFamily="34" charset="0"/>
                <a:cs typeface="Arial" panose="020B0604020202020204" pitchFamily="34" charset="0"/>
              </a:rPr>
              <a:t>M</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easurement </a:t>
            </a:r>
            <a:b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GB" sz="2000" b="1" dirty="0">
                <a:solidFill>
                  <a:srgbClr val="D23900"/>
                </a:solidFill>
                <a:latin typeface="Arial" panose="020B0604020202020204" pitchFamily="34" charset="0"/>
                <a:cs typeface="Arial" panose="020B0604020202020204" pitchFamily="34" charset="0"/>
              </a:rPr>
              <a:t>I</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mprovement for </a:t>
            </a:r>
            <a:b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GB" sz="2000" b="1" dirty="0" err="1">
                <a:solidFill>
                  <a:srgbClr val="D23900"/>
                </a:solidFill>
                <a:latin typeface="Arial" panose="020B0604020202020204" pitchFamily="34" charset="0"/>
                <a:cs typeface="Arial" panose="020B0604020202020204" pitchFamily="34" charset="0"/>
              </a:rPr>
              <a:t>N</a:t>
            </a:r>
            <a:r>
              <a:rPr lang="en-GB" sz="2000" dirty="0" err="1">
                <a:solidFill>
                  <a:prstClr val="black"/>
                </a:solidFill>
                <a:latin typeface="Arial" panose="020B0604020202020204" pitchFamily="34" charset="0"/>
                <a:ea typeface="Calibri" panose="020F0502020204030204" pitchFamily="34" charset="0"/>
                <a:cs typeface="Arial" panose="020B0604020202020204" pitchFamily="34" charset="0"/>
              </a:rPr>
              <a:t>ewborn</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 and stillbirth </a:t>
            </a:r>
            <a:r>
              <a:rPr lang="en-GB" sz="2000" b="1" dirty="0">
                <a:solidFill>
                  <a:srgbClr val="D23900"/>
                </a:solidFill>
                <a:latin typeface="Arial" panose="020B0604020202020204" pitchFamily="34" charset="0"/>
                <a:cs typeface="Arial" panose="020B0604020202020204" pitchFamily="34" charset="0"/>
              </a:rPr>
              <a:t>I</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ndicators  </a:t>
            </a:r>
            <a:endParaRPr kumimoji="0" lang="en-GB" sz="200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27" name="Picture 26" descr="Logo, company name&#10;&#10;Description automatically generated">
            <a:extLst>
              <a:ext uri="{FF2B5EF4-FFF2-40B4-BE49-F238E27FC236}">
                <a16:creationId xmlns:a16="http://schemas.microsoft.com/office/drawing/2014/main" id="{423B31A1-9F1B-438D-B4BD-D577BC218AB2}"/>
              </a:ext>
            </a:extLst>
          </p:cNvPr>
          <p:cNvPicPr>
            <a:picLocks noChangeAspect="1"/>
          </p:cNvPicPr>
          <p:nvPr/>
        </p:nvPicPr>
        <p:blipFill>
          <a:blip r:embed="rId12"/>
          <a:stretch>
            <a:fillRect/>
          </a:stretch>
        </p:blipFill>
        <p:spPr>
          <a:xfrm>
            <a:off x="1539592" y="1326634"/>
            <a:ext cx="1444819" cy="1394521"/>
          </a:xfrm>
          <a:prstGeom prst="rect">
            <a:avLst/>
          </a:prstGeom>
        </p:spPr>
      </p:pic>
    </p:spTree>
    <p:extLst>
      <p:ext uri="{BB962C8B-B14F-4D97-AF65-F5344CB8AC3E}">
        <p14:creationId xmlns:p14="http://schemas.microsoft.com/office/powerpoint/2010/main" val="7424702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3F6CE4C-1766-4011-85DE-A09E8E018614}"/>
              </a:ext>
            </a:extLst>
          </p:cNvPr>
          <p:cNvSpPr txBox="1">
            <a:spLocks/>
          </p:cNvSpPr>
          <p:nvPr/>
        </p:nvSpPr>
        <p:spPr>
          <a:xfrm>
            <a:off x="646834" y="750541"/>
            <a:ext cx="4720684" cy="83721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69BC9E"/>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b="1" dirty="0">
                <a:solidFill>
                  <a:schemeClr val="tx2"/>
                </a:solidFill>
                <a:latin typeface="Arial" panose="020B0604020202020204" pitchFamily="34" charset="0"/>
                <a:cs typeface="Arial" panose="020B0604020202020204" pitchFamily="34" charset="0"/>
              </a:rPr>
              <a:t>Session 14 plan  </a:t>
            </a:r>
          </a:p>
        </p:txBody>
      </p:sp>
      <p:grpSp>
        <p:nvGrpSpPr>
          <p:cNvPr id="6" name="Group 5">
            <a:extLst>
              <a:ext uri="{FF2B5EF4-FFF2-40B4-BE49-F238E27FC236}">
                <a16:creationId xmlns:a16="http://schemas.microsoft.com/office/drawing/2014/main" id="{0AE88526-E2EB-491B-950B-E87B4AB44BE3}"/>
              </a:ext>
            </a:extLst>
          </p:cNvPr>
          <p:cNvGrpSpPr/>
          <p:nvPr/>
        </p:nvGrpSpPr>
        <p:grpSpPr>
          <a:xfrm>
            <a:off x="9588501" y="0"/>
            <a:ext cx="2608752" cy="1119044"/>
            <a:chOff x="9588501" y="0"/>
            <a:chExt cx="2608752" cy="1119044"/>
          </a:xfrm>
        </p:grpSpPr>
        <p:sp>
          <p:nvSpPr>
            <p:cNvPr id="7" name="Rectangle 6">
              <a:extLst>
                <a:ext uri="{FF2B5EF4-FFF2-40B4-BE49-F238E27FC236}">
                  <a16:creationId xmlns:a16="http://schemas.microsoft.com/office/drawing/2014/main" id="{DC54A34D-2475-4CF1-8705-57434F1BCD12}"/>
                </a:ext>
              </a:extLst>
            </p:cNvPr>
            <p:cNvSpPr/>
            <p:nvPr/>
          </p:nvSpPr>
          <p:spPr>
            <a:xfrm>
              <a:off x="9588501" y="0"/>
              <a:ext cx="2608752" cy="1119044"/>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Graphical user interface, application&#10;&#10;Description automatically generated">
              <a:extLst>
                <a:ext uri="{FF2B5EF4-FFF2-40B4-BE49-F238E27FC236}">
                  <a16:creationId xmlns:a16="http://schemas.microsoft.com/office/drawing/2014/main" id="{249F74CC-C884-4C44-B733-8DA5AB07B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8475" y="183308"/>
              <a:ext cx="2488803" cy="819466"/>
            </a:xfrm>
            <a:prstGeom prst="rect">
              <a:avLst/>
            </a:prstGeom>
          </p:spPr>
        </p:pic>
      </p:grpSp>
      <p:graphicFrame>
        <p:nvGraphicFramePr>
          <p:cNvPr id="8" name="Table 7">
            <a:extLst>
              <a:ext uri="{FF2B5EF4-FFF2-40B4-BE49-F238E27FC236}">
                <a16:creationId xmlns:a16="http://schemas.microsoft.com/office/drawing/2014/main" id="{0828D0D7-52D7-C380-7A66-DF4388A4EE09}"/>
              </a:ext>
            </a:extLst>
          </p:cNvPr>
          <p:cNvGraphicFramePr>
            <a:graphicFrameLocks noGrp="1"/>
          </p:cNvGraphicFramePr>
          <p:nvPr>
            <p:extLst>
              <p:ext uri="{D42A27DB-BD31-4B8C-83A1-F6EECF244321}">
                <p14:modId xmlns:p14="http://schemas.microsoft.com/office/powerpoint/2010/main" val="3523914481"/>
              </p:ext>
            </p:extLst>
          </p:nvPr>
        </p:nvGraphicFramePr>
        <p:xfrm>
          <a:off x="671886" y="1328882"/>
          <a:ext cx="11077527" cy="5271735"/>
        </p:xfrm>
        <a:graphic>
          <a:graphicData uri="http://schemas.openxmlformats.org/drawingml/2006/table">
            <a:tbl>
              <a:tblPr/>
              <a:tblGrid>
                <a:gridCol w="1116051">
                  <a:extLst>
                    <a:ext uri="{9D8B030D-6E8A-4147-A177-3AD203B41FA5}">
                      <a16:colId xmlns:a16="http://schemas.microsoft.com/office/drawing/2014/main" val="1480229830"/>
                    </a:ext>
                  </a:extLst>
                </a:gridCol>
                <a:gridCol w="5157823">
                  <a:extLst>
                    <a:ext uri="{9D8B030D-6E8A-4147-A177-3AD203B41FA5}">
                      <a16:colId xmlns:a16="http://schemas.microsoft.com/office/drawing/2014/main" val="3975852005"/>
                    </a:ext>
                  </a:extLst>
                </a:gridCol>
                <a:gridCol w="4803653">
                  <a:extLst>
                    <a:ext uri="{9D8B030D-6E8A-4147-A177-3AD203B41FA5}">
                      <a16:colId xmlns:a16="http://schemas.microsoft.com/office/drawing/2014/main" val="2496563137"/>
                    </a:ext>
                  </a:extLst>
                </a:gridCol>
              </a:tblGrid>
              <a:tr h="330760">
                <a:tc>
                  <a:txBody>
                    <a:bodyPr/>
                    <a:lstStyle/>
                    <a:p>
                      <a:pPr marL="0" marR="0">
                        <a:lnSpc>
                          <a:spcPct val="107000"/>
                        </a:lnSpc>
                        <a:spcBef>
                          <a:spcPts val="300"/>
                        </a:spcBef>
                        <a:spcAft>
                          <a:spcPts val="300"/>
                        </a:spcAft>
                      </a:pPr>
                      <a:r>
                        <a:rPr lang="en-US" sz="14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Time</a:t>
                      </a:r>
                    </a:p>
                  </a:txBody>
                  <a:tcPr marL="63500" marR="63500" marT="63500" marB="63500">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E4749"/>
                    </a:solidFill>
                  </a:tcPr>
                </a:tc>
                <a:tc>
                  <a:txBody>
                    <a:bodyPr/>
                    <a:lstStyle/>
                    <a:p>
                      <a:pPr marL="0" marR="0">
                        <a:lnSpc>
                          <a:spcPct val="107000"/>
                        </a:lnSpc>
                        <a:spcBef>
                          <a:spcPts val="300"/>
                        </a:spcBef>
                        <a:spcAft>
                          <a:spcPts val="300"/>
                        </a:spcAft>
                      </a:pPr>
                      <a:r>
                        <a:rPr lang="en-US" sz="14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Title and Description</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E4749"/>
                    </a:solidFill>
                  </a:tcPr>
                </a:tc>
                <a:tc>
                  <a:txBody>
                    <a:bodyPr/>
                    <a:lstStyle/>
                    <a:p>
                      <a:pPr marL="0" marR="0">
                        <a:lnSpc>
                          <a:spcPct val="107000"/>
                        </a:lnSpc>
                        <a:spcBef>
                          <a:spcPts val="300"/>
                        </a:spcBef>
                        <a:spcAft>
                          <a:spcPts val="300"/>
                        </a:spcAft>
                      </a:pPr>
                      <a:r>
                        <a:rPr lang="en-US" sz="14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Methods</a:t>
                      </a:r>
                    </a:p>
                  </a:txBody>
                  <a:tcPr marL="63500" marR="63500" marT="63500" marB="63500">
                    <a:lnL w="63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E4749"/>
                    </a:solidFill>
                  </a:tcPr>
                </a:tc>
                <a:extLst>
                  <a:ext uri="{0D108BD9-81ED-4DB2-BD59-A6C34878D82A}">
                    <a16:rowId xmlns:a16="http://schemas.microsoft.com/office/drawing/2014/main" val="3558553166"/>
                  </a:ext>
                </a:extLst>
              </a:tr>
              <a:tr h="1481356">
                <a:tc>
                  <a:txBody>
                    <a:bodyPr/>
                    <a:lstStyle/>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15 minutes </a:t>
                      </a:r>
                    </a:p>
                  </a:txBody>
                  <a:tcPr marL="63500" marR="63500" marT="63500" marB="63500">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400" b="1" spc="-5" dirty="0">
                          <a:solidFill>
                            <a:srgbClr val="000000"/>
                          </a:solidFill>
                          <a:effectLst/>
                          <a:latin typeface="Arial" panose="020B0604020202020204" pitchFamily="34" charset="0"/>
                          <a:ea typeface="Futura LT Pro"/>
                          <a:cs typeface="Futura LT Pro"/>
                        </a:rPr>
                        <a:t>Activity 1: Presentation </a:t>
                      </a:r>
                      <a:endParaRPr lang="en-US" sz="1400" spc="-5" dirty="0">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400" b="1" spc="-5" dirty="0">
                          <a:solidFill>
                            <a:srgbClr val="000000"/>
                          </a:solidFill>
                          <a:effectLst/>
                          <a:latin typeface="Arial" panose="020B0604020202020204" pitchFamily="34" charset="0"/>
                          <a:ea typeface="Futura LT Pro"/>
                          <a:cs typeface="Futura LT Pro"/>
                        </a:rPr>
                        <a:t>RHIS Performance Diagnostic EN-MINI-PRISM Tools 2a &amp; 2b</a:t>
                      </a:r>
                      <a:endParaRPr lang="en-US" sz="1400" spc="-5" dirty="0">
                        <a:solidFill>
                          <a:srgbClr val="000000"/>
                        </a:solidFill>
                        <a:effectLst/>
                        <a:latin typeface="Arial" panose="020B0604020202020204" pitchFamily="34" charset="0"/>
                        <a:ea typeface="Futura LT Pro"/>
                        <a:cs typeface="Futura LT Pro"/>
                      </a:endParaRP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400" spc="-5" dirty="0">
                          <a:solidFill>
                            <a:srgbClr val="000000"/>
                          </a:solidFill>
                          <a:effectLst/>
                          <a:latin typeface="Arial" panose="020B0604020202020204" pitchFamily="34" charset="0"/>
                          <a:ea typeface="Futura LT Pro"/>
                          <a:cs typeface="Futura LT Pro"/>
                        </a:rPr>
                        <a:t>Present the structure and purpose of the RHIS Performance Diagnostic EN-MINI-PRISM Tools 2a &amp; 2b</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rowSpan="4">
                  <a:txBody>
                    <a:bodyPr/>
                    <a:lstStyle/>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Lecture, present </a:t>
                      </a:r>
                      <a:br>
                        <a:rPr lang="en-US" sz="1400" spc="-5" dirty="0">
                          <a:solidFill>
                            <a:srgbClr val="000000"/>
                          </a:solidFill>
                          <a:effectLst/>
                          <a:latin typeface="Arial" panose="020B0604020202020204" pitchFamily="34" charset="0"/>
                          <a:ea typeface="Futura LT Pro"/>
                          <a:cs typeface="Futura LT Pro"/>
                        </a:rPr>
                      </a:br>
                      <a:r>
                        <a:rPr lang="en-US" sz="1400" spc="-5" dirty="0">
                          <a:solidFill>
                            <a:srgbClr val="000000"/>
                          </a:solidFill>
                          <a:effectLst/>
                          <a:latin typeface="Arial" panose="020B0604020202020204" pitchFamily="34" charset="0"/>
                          <a:ea typeface="Futura LT Pro"/>
                          <a:cs typeface="Futura LT Pro"/>
                        </a:rPr>
                        <a:t>EN-MINI-PRISM Training Slide set session 14</a:t>
                      </a:r>
                    </a:p>
                    <a:p>
                      <a:pPr marL="0" marR="0">
                        <a:lnSpc>
                          <a:spcPct val="107000"/>
                        </a:lnSpc>
                        <a:spcBef>
                          <a:spcPts val="300"/>
                        </a:spcBef>
                        <a:spcAft>
                          <a:spcPts val="300"/>
                        </a:spcAft>
                      </a:pPr>
                      <a:endParaRPr lang="en-US" sz="1400" spc="-5" dirty="0">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Discussion, Q&amp;A </a:t>
                      </a:r>
                    </a:p>
                    <a:p>
                      <a:pPr marL="0" marR="0">
                        <a:lnSpc>
                          <a:spcPct val="107000"/>
                        </a:lnSpc>
                        <a:spcBef>
                          <a:spcPts val="300"/>
                        </a:spcBef>
                        <a:spcAft>
                          <a:spcPts val="300"/>
                        </a:spcAft>
                      </a:pPr>
                      <a:endParaRPr lang="en-US" sz="1400" spc="-5" dirty="0">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EN-MINI-PRISM Digital Version </a:t>
                      </a:r>
                      <a:r>
                        <a:rPr lang="en-US" sz="1400" spc="-5" dirty="0" err="1">
                          <a:solidFill>
                            <a:srgbClr val="000000"/>
                          </a:solidFill>
                          <a:effectLst/>
                          <a:latin typeface="Arial" panose="020B0604020202020204" pitchFamily="34" charset="0"/>
                          <a:ea typeface="Futura LT Pro"/>
                          <a:cs typeface="Futura LT Pro"/>
                        </a:rPr>
                        <a:t>SurveyCTO</a:t>
                      </a:r>
                      <a:r>
                        <a:rPr lang="en-US" sz="1400" spc="-5" dirty="0">
                          <a:solidFill>
                            <a:srgbClr val="000000"/>
                          </a:solidFill>
                          <a:effectLst/>
                          <a:latin typeface="Arial" panose="020B0604020202020204" pitchFamily="34" charset="0"/>
                          <a:ea typeface="Futura LT Pro"/>
                          <a:cs typeface="Futura LT Pro"/>
                        </a:rPr>
                        <a:t> forms</a:t>
                      </a:r>
                    </a:p>
                    <a:p>
                      <a:pPr marL="0" marR="0">
                        <a:lnSpc>
                          <a:spcPct val="107000"/>
                        </a:lnSpc>
                        <a:spcBef>
                          <a:spcPts val="300"/>
                        </a:spcBef>
                        <a:spcAft>
                          <a:spcPts val="300"/>
                        </a:spcAft>
                      </a:pPr>
                      <a:endParaRPr lang="en-US" sz="1400" spc="-5" dirty="0">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Handouts:</a:t>
                      </a: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EN-MINI-PRISM Training Manual</a:t>
                      </a: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EN-MINI-PRISM Training Slide set</a:t>
                      </a: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EN-MINI-PRISM Paper version Tools 1–6</a:t>
                      </a: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and/or </a:t>
                      </a: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EN-MINI-PRISM Paper version individual Tools 2a and 2b</a:t>
                      </a: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Sample routine registers, summary forms</a:t>
                      </a:r>
                    </a:p>
                  </a:txBody>
                  <a:tcPr marL="63500" marR="63500" marT="63500" marB="63500">
                    <a:lnL w="63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51061912"/>
                  </a:ext>
                </a:extLst>
              </a:tr>
              <a:tr h="1287476">
                <a:tc>
                  <a:txBody>
                    <a:bodyPr/>
                    <a:lstStyle/>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60 minutes</a:t>
                      </a:r>
                    </a:p>
                  </a:txBody>
                  <a:tcPr marL="63500" marR="63500" marT="63500" marB="63500">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400" b="1" spc="-5">
                          <a:solidFill>
                            <a:srgbClr val="000000"/>
                          </a:solidFill>
                          <a:effectLst/>
                          <a:latin typeface="Arial" panose="020B0604020202020204" pitchFamily="34" charset="0"/>
                          <a:ea typeface="Futura LT Pro"/>
                          <a:cs typeface="Futura LT Pro"/>
                        </a:rPr>
                        <a:t>Activity 2: Practice filling Tool 2a </a:t>
                      </a:r>
                      <a:endParaRPr lang="en-US" sz="1400" spc="-5">
                        <a:solidFill>
                          <a:srgbClr val="000000"/>
                        </a:solidFill>
                        <a:effectLst/>
                        <a:latin typeface="Arial" panose="020B0604020202020204" pitchFamily="34" charset="0"/>
                        <a:ea typeface="Futura LT Pro"/>
                        <a:cs typeface="Futura LT Pro"/>
                      </a:endParaRP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400" spc="-5">
                          <a:solidFill>
                            <a:srgbClr val="000000"/>
                          </a:solidFill>
                          <a:effectLst/>
                          <a:latin typeface="Arial" panose="020B0604020202020204" pitchFamily="34" charset="0"/>
                          <a:ea typeface="Futura LT Pro"/>
                          <a:cs typeface="Futura LT Pro"/>
                        </a:rPr>
                        <a:t>Using mobile device of choice for data collection, work through each question in detail and practice entering the data </a:t>
                      </a: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400" spc="-5">
                          <a:solidFill>
                            <a:srgbClr val="000000"/>
                          </a:solidFill>
                          <a:effectLst/>
                          <a:latin typeface="Arial" panose="020B0604020202020204" pitchFamily="34" charset="0"/>
                          <a:ea typeface="Futura LT Pro"/>
                          <a:cs typeface="Futura LT Pro"/>
                        </a:rPr>
                        <a:t>Make notes on your paper copy </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2000176694"/>
                  </a:ext>
                </a:extLst>
              </a:tr>
              <a:tr h="1287476">
                <a:tc>
                  <a:txBody>
                    <a:bodyPr/>
                    <a:lstStyle/>
                    <a:p>
                      <a:pPr marL="0" marR="0">
                        <a:lnSpc>
                          <a:spcPct val="107000"/>
                        </a:lnSpc>
                        <a:spcBef>
                          <a:spcPts val="300"/>
                        </a:spcBef>
                        <a:spcAft>
                          <a:spcPts val="300"/>
                        </a:spcAft>
                      </a:pPr>
                      <a:r>
                        <a:rPr lang="en-US" sz="1400" spc="-5">
                          <a:solidFill>
                            <a:srgbClr val="000000"/>
                          </a:solidFill>
                          <a:effectLst/>
                          <a:latin typeface="Arial" panose="020B0604020202020204" pitchFamily="34" charset="0"/>
                          <a:ea typeface="Futura LT Pro"/>
                          <a:cs typeface="Futura LT Pro"/>
                        </a:rPr>
                        <a:t>60 minutes</a:t>
                      </a:r>
                    </a:p>
                  </a:txBody>
                  <a:tcPr marL="63500" marR="63500" marT="63500" marB="63500">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400" b="1" spc="-5">
                          <a:solidFill>
                            <a:srgbClr val="000000"/>
                          </a:solidFill>
                          <a:effectLst/>
                          <a:latin typeface="Arial" panose="020B0604020202020204" pitchFamily="34" charset="0"/>
                          <a:ea typeface="Futura LT Pro"/>
                          <a:cs typeface="Futura LT Pro"/>
                        </a:rPr>
                        <a:t>Activity 3: Practice filling Tool 2b</a:t>
                      </a:r>
                      <a:endParaRPr lang="en-US" sz="1400" spc="-5">
                        <a:solidFill>
                          <a:srgbClr val="000000"/>
                        </a:solidFill>
                        <a:effectLst/>
                        <a:latin typeface="Arial" panose="020B0604020202020204" pitchFamily="34" charset="0"/>
                        <a:ea typeface="Futura LT Pro"/>
                        <a:cs typeface="Futura LT Pro"/>
                      </a:endParaRP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400" spc="-5">
                          <a:solidFill>
                            <a:srgbClr val="000000"/>
                          </a:solidFill>
                          <a:effectLst/>
                          <a:latin typeface="Arial" panose="020B0604020202020204" pitchFamily="34" charset="0"/>
                          <a:ea typeface="Futura LT Pro"/>
                          <a:cs typeface="Futura LT Pro"/>
                        </a:rPr>
                        <a:t>Using mobile device of choice for data collection, work through each question in detail and practice entering the data </a:t>
                      </a: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400" spc="-5">
                          <a:solidFill>
                            <a:srgbClr val="000000"/>
                          </a:solidFill>
                          <a:effectLst/>
                          <a:latin typeface="Arial" panose="020B0604020202020204" pitchFamily="34" charset="0"/>
                          <a:ea typeface="Futura LT Pro"/>
                          <a:cs typeface="Futura LT Pro"/>
                        </a:rPr>
                        <a:t>Make notes on your paper copy</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1472167821"/>
                  </a:ext>
                </a:extLst>
              </a:tr>
              <a:tr h="615238">
                <a:tc>
                  <a:txBody>
                    <a:bodyPr/>
                    <a:lstStyle/>
                    <a:p>
                      <a:pPr marL="0" marR="0">
                        <a:lnSpc>
                          <a:spcPct val="107000"/>
                        </a:lnSpc>
                        <a:spcBef>
                          <a:spcPts val="300"/>
                        </a:spcBef>
                        <a:spcAft>
                          <a:spcPts val="300"/>
                        </a:spcAft>
                      </a:pPr>
                      <a:r>
                        <a:rPr lang="en-US" sz="1400" spc="-5">
                          <a:solidFill>
                            <a:srgbClr val="000000"/>
                          </a:solidFill>
                          <a:effectLst/>
                          <a:latin typeface="Arial" panose="020B0604020202020204" pitchFamily="34" charset="0"/>
                          <a:ea typeface="Futura LT Pro"/>
                          <a:cs typeface="Futura LT Pro"/>
                        </a:rPr>
                        <a:t>15 minutes</a:t>
                      </a:r>
                    </a:p>
                  </a:txBody>
                  <a:tcPr marL="63500" marR="63500" marT="63500" marB="63500">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400" b="1" spc="-5" dirty="0">
                          <a:solidFill>
                            <a:srgbClr val="000000"/>
                          </a:solidFill>
                          <a:effectLst/>
                          <a:latin typeface="Arial" panose="020B0604020202020204" pitchFamily="34" charset="0"/>
                          <a:ea typeface="Futura LT Pro"/>
                          <a:cs typeface="Futura LT Pro"/>
                        </a:rPr>
                        <a:t>Activity 4: Discussion </a:t>
                      </a:r>
                      <a:endParaRPr lang="en-US" sz="1400" spc="-5" dirty="0">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Facilitated discussion with Q&amp;A</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1311600153"/>
                  </a:ext>
                </a:extLst>
              </a:tr>
            </a:tbl>
          </a:graphicData>
        </a:graphic>
      </p:graphicFrame>
    </p:spTree>
    <p:extLst>
      <p:ext uri="{BB962C8B-B14F-4D97-AF65-F5344CB8AC3E}">
        <p14:creationId xmlns:p14="http://schemas.microsoft.com/office/powerpoint/2010/main" val="711802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E17C191D-D194-D1EA-E638-60FA1EC1959A}"/>
              </a:ext>
            </a:extLst>
          </p:cNvPr>
          <p:cNvPicPr>
            <a:picLocks noChangeAspect="1"/>
          </p:cNvPicPr>
          <p:nvPr/>
        </p:nvPicPr>
        <p:blipFill rotWithShape="1">
          <a:blip r:embed="rId3">
            <a:extLst>
              <a:ext uri="{28A0092B-C50C-407E-A947-70E740481C1C}">
                <a14:useLocalDpi xmlns:a14="http://schemas.microsoft.com/office/drawing/2010/main" val="0"/>
              </a:ext>
            </a:extLst>
          </a:blip>
          <a:srcRect b="6283"/>
          <a:stretch/>
        </p:blipFill>
        <p:spPr>
          <a:xfrm>
            <a:off x="5772470" y="4455341"/>
            <a:ext cx="1937810" cy="1454059"/>
          </a:xfrm>
          <a:prstGeom prst="rect">
            <a:avLst/>
          </a:prstGeom>
          <a:ln>
            <a:noFill/>
          </a:ln>
        </p:spPr>
      </p:pic>
      <p:sp>
        <p:nvSpPr>
          <p:cNvPr id="3" name="Text Placeholder 2">
            <a:extLst>
              <a:ext uri="{FF2B5EF4-FFF2-40B4-BE49-F238E27FC236}">
                <a16:creationId xmlns:a16="http://schemas.microsoft.com/office/drawing/2014/main" id="{7A92879B-C7BF-4394-8923-B39435FBF38B}"/>
              </a:ext>
            </a:extLst>
          </p:cNvPr>
          <p:cNvSpPr>
            <a:spLocks noGrp="1"/>
          </p:cNvSpPr>
          <p:nvPr>
            <p:ph type="body" sz="quarter" idx="4294967295"/>
          </p:nvPr>
        </p:nvSpPr>
        <p:spPr>
          <a:xfrm>
            <a:off x="7798" y="171751"/>
            <a:ext cx="12184201" cy="838200"/>
          </a:xfrm>
          <a:prstGeom prst="rect">
            <a:avLst/>
          </a:prstGeom>
        </p:spPr>
        <p:txBody>
          <a:bodyPr/>
          <a:lstStyle/>
          <a:p>
            <a:pPr marL="0" indent="0">
              <a:buNone/>
            </a:pPr>
            <a:r>
              <a:rPr lang="en-US" sz="2100" b="1" dirty="0">
                <a:solidFill>
                  <a:schemeClr val="tx2"/>
                </a:solidFill>
                <a:cs typeface="Arial" panose="020B0604020202020204" pitchFamily="34" charset="0"/>
              </a:rPr>
              <a:t>The Performance of Routine Information System Management (PRISM) - Conceptual Model</a:t>
            </a:r>
            <a:endParaRPr lang="en-GB" sz="2100" b="1" dirty="0">
              <a:solidFill>
                <a:schemeClr val="tx2"/>
              </a:solidFill>
              <a:cs typeface="Arial" panose="020B0604020202020204" pitchFamily="34" charset="0"/>
            </a:endParaRPr>
          </a:p>
        </p:txBody>
      </p:sp>
      <p:grpSp>
        <p:nvGrpSpPr>
          <p:cNvPr id="20" name="Group 19">
            <a:extLst>
              <a:ext uri="{FF2B5EF4-FFF2-40B4-BE49-F238E27FC236}">
                <a16:creationId xmlns:a16="http://schemas.microsoft.com/office/drawing/2014/main" id="{63F70F5A-008D-9F97-1356-4156FB959C18}"/>
              </a:ext>
            </a:extLst>
          </p:cNvPr>
          <p:cNvGrpSpPr/>
          <p:nvPr/>
        </p:nvGrpSpPr>
        <p:grpSpPr>
          <a:xfrm>
            <a:off x="8711960" y="2733934"/>
            <a:ext cx="3186365" cy="817255"/>
            <a:chOff x="8711960" y="2721234"/>
            <a:chExt cx="3186365" cy="817255"/>
          </a:xfrm>
        </p:grpSpPr>
        <p:grpSp>
          <p:nvGrpSpPr>
            <p:cNvPr id="18" name="Group 17">
              <a:extLst>
                <a:ext uri="{FF2B5EF4-FFF2-40B4-BE49-F238E27FC236}">
                  <a16:creationId xmlns:a16="http://schemas.microsoft.com/office/drawing/2014/main" id="{145A30BF-49BB-B671-2B6E-BAE00674CBCD}"/>
                </a:ext>
              </a:extLst>
            </p:cNvPr>
            <p:cNvGrpSpPr/>
            <p:nvPr/>
          </p:nvGrpSpPr>
          <p:grpSpPr>
            <a:xfrm>
              <a:off x="8711960" y="2721234"/>
              <a:ext cx="3186365" cy="817255"/>
              <a:chOff x="8711960" y="2721234"/>
              <a:chExt cx="3186365" cy="817255"/>
            </a:xfrm>
          </p:grpSpPr>
          <p:sp>
            <p:nvSpPr>
              <p:cNvPr id="38" name="Text Box 13">
                <a:extLst>
                  <a:ext uri="{FF2B5EF4-FFF2-40B4-BE49-F238E27FC236}">
                    <a16:creationId xmlns:a16="http://schemas.microsoft.com/office/drawing/2014/main" id="{A5F1012C-1C1F-CD41-BF41-86CCDF3CEFAB}"/>
                  </a:ext>
                </a:extLst>
              </p:cNvPr>
              <p:cNvSpPr txBox="1">
                <a:spLocks noChangeArrowheads="1"/>
              </p:cNvSpPr>
              <p:nvPr/>
            </p:nvSpPr>
            <p:spPr bwMode="auto">
              <a:xfrm>
                <a:off x="8711960" y="2721235"/>
                <a:ext cx="1683968" cy="817254"/>
              </a:xfrm>
              <a:prstGeom prst="rect">
                <a:avLst/>
              </a:prstGeom>
              <a:solidFill>
                <a:schemeClr val="tx2">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u="none" strike="noStrike" kern="1200" cap="none" spc="0" normalizeH="0" baseline="0" noProof="0" dirty="0">
                    <a:ln>
                      <a:noFill/>
                    </a:ln>
                    <a:solidFill>
                      <a:srgbClr val="FFFFFF"/>
                    </a:solidFill>
                    <a:effectLst/>
                    <a:uLnTx/>
                    <a:uFillTx/>
                    <a:latin typeface="Arial" panose="020B0604020202020204" pitchFamily="34" charset="0"/>
                    <a:ea typeface="Century Gothic" charset="0"/>
                    <a:cs typeface="Arial" panose="020B0604020202020204" pitchFamily="34" charset="0"/>
                  </a:rPr>
                  <a:t>Improved health system performance</a:t>
                </a:r>
                <a:endParaRPr kumimoji="0" lang="en-US" altLang="en-US" sz="14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9" name="Text Box 12">
                <a:extLst>
                  <a:ext uri="{FF2B5EF4-FFF2-40B4-BE49-F238E27FC236}">
                    <a16:creationId xmlns:a16="http://schemas.microsoft.com/office/drawing/2014/main" id="{5A8D2DA8-FE46-4F89-A85A-FC72E63CDE54}"/>
                  </a:ext>
                </a:extLst>
              </p:cNvPr>
              <p:cNvSpPr txBox="1">
                <a:spLocks noChangeArrowheads="1"/>
              </p:cNvSpPr>
              <p:nvPr/>
            </p:nvSpPr>
            <p:spPr bwMode="auto">
              <a:xfrm>
                <a:off x="10634920" y="2721234"/>
                <a:ext cx="1263405" cy="817254"/>
              </a:xfrm>
              <a:prstGeom prst="rect">
                <a:avLst/>
              </a:prstGeom>
              <a:solidFill>
                <a:schemeClr val="tx2">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u="none" strike="noStrike" kern="1200" cap="none" spc="0" normalizeH="0" baseline="0" noProof="0" dirty="0">
                    <a:ln>
                      <a:noFill/>
                    </a:ln>
                    <a:solidFill>
                      <a:srgbClr val="FFFFFF"/>
                    </a:solidFill>
                    <a:effectLst/>
                    <a:uLnTx/>
                    <a:uFillTx/>
                    <a:latin typeface="Arial" panose="020B0604020202020204" pitchFamily="34" charset="0"/>
                    <a:ea typeface="Century Gothic" charset="0"/>
                    <a:cs typeface="Arial" panose="020B0604020202020204" pitchFamily="34" charset="0"/>
                  </a:rPr>
                  <a:t>Improved health status</a:t>
                </a:r>
                <a:endParaRPr kumimoji="0" lang="en-US" altLang="en-US" sz="14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grpSp>
        <p:sp>
          <p:nvSpPr>
            <p:cNvPr id="10" name="AutoShape 6">
              <a:extLst>
                <a:ext uri="{FF2B5EF4-FFF2-40B4-BE49-F238E27FC236}">
                  <a16:creationId xmlns:a16="http://schemas.microsoft.com/office/drawing/2014/main" id="{F9608E23-585A-4C9E-9DF2-1C261E12CDF2}"/>
                </a:ext>
              </a:extLst>
            </p:cNvPr>
            <p:cNvSpPr>
              <a:spLocks noChangeShapeType="1"/>
            </p:cNvSpPr>
            <p:nvPr/>
          </p:nvSpPr>
          <p:spPr bwMode="auto">
            <a:xfrm>
              <a:off x="10395927" y="3148827"/>
              <a:ext cx="227636"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grpSp>
      <p:grpSp>
        <p:nvGrpSpPr>
          <p:cNvPr id="4" name="Group 3">
            <a:extLst>
              <a:ext uri="{FF2B5EF4-FFF2-40B4-BE49-F238E27FC236}">
                <a16:creationId xmlns:a16="http://schemas.microsoft.com/office/drawing/2014/main" id="{288625AB-E778-16F6-F0D2-F92772E56257}"/>
              </a:ext>
            </a:extLst>
          </p:cNvPr>
          <p:cNvGrpSpPr/>
          <p:nvPr/>
        </p:nvGrpSpPr>
        <p:grpSpPr>
          <a:xfrm>
            <a:off x="253551" y="597925"/>
            <a:ext cx="11533207" cy="297419"/>
            <a:chOff x="253551" y="597925"/>
            <a:chExt cx="11533207" cy="297419"/>
          </a:xfrm>
        </p:grpSpPr>
        <p:sp>
          <p:nvSpPr>
            <p:cNvPr id="13" name="Rectangle 26">
              <a:extLst>
                <a:ext uri="{FF2B5EF4-FFF2-40B4-BE49-F238E27FC236}">
                  <a16:creationId xmlns:a16="http://schemas.microsoft.com/office/drawing/2014/main" id="{0713E6A5-DC86-44AF-A714-965380136186}"/>
                </a:ext>
              </a:extLst>
            </p:cNvPr>
            <p:cNvSpPr>
              <a:spLocks noChangeArrowheads="1"/>
            </p:cNvSpPr>
            <p:nvPr/>
          </p:nvSpPr>
          <p:spPr bwMode="auto">
            <a:xfrm>
              <a:off x="253551" y="597925"/>
              <a:ext cx="4559760" cy="297419"/>
            </a:xfrm>
            <a:prstGeom prst="rect">
              <a:avLst/>
            </a:prstGeom>
            <a:solidFill>
              <a:srgbClr val="39373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INPUTS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Rectangle 25">
              <a:extLst>
                <a:ext uri="{FF2B5EF4-FFF2-40B4-BE49-F238E27FC236}">
                  <a16:creationId xmlns:a16="http://schemas.microsoft.com/office/drawing/2014/main" id="{91793AD8-2C30-45F6-B46C-9DF6E68E5DB9}"/>
                </a:ext>
              </a:extLst>
            </p:cNvPr>
            <p:cNvSpPr>
              <a:spLocks noChangeArrowheads="1"/>
            </p:cNvSpPr>
            <p:nvPr/>
          </p:nvSpPr>
          <p:spPr bwMode="auto">
            <a:xfrm>
              <a:off x="4925917" y="607323"/>
              <a:ext cx="1815458" cy="284488"/>
            </a:xfrm>
            <a:prstGeom prst="rect">
              <a:avLst/>
            </a:prstGeom>
            <a:solidFill>
              <a:srgbClr val="27272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PROCESSES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Rectangle 21">
              <a:extLst>
                <a:ext uri="{FF2B5EF4-FFF2-40B4-BE49-F238E27FC236}">
                  <a16:creationId xmlns:a16="http://schemas.microsoft.com/office/drawing/2014/main" id="{ECDC869A-E2CC-4FD0-858A-50603EA7E34F}"/>
                </a:ext>
              </a:extLst>
            </p:cNvPr>
            <p:cNvSpPr>
              <a:spLocks noChangeArrowheads="1"/>
            </p:cNvSpPr>
            <p:nvPr/>
          </p:nvSpPr>
          <p:spPr bwMode="auto">
            <a:xfrm>
              <a:off x="6859477" y="607323"/>
              <a:ext cx="1450170" cy="284488"/>
            </a:xfrm>
            <a:prstGeom prst="rect">
              <a:avLst/>
            </a:prstGeom>
            <a:solidFill>
              <a:srgbClr val="272727"/>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OUTPUTS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6" name="Rectangle 24">
              <a:extLst>
                <a:ext uri="{FF2B5EF4-FFF2-40B4-BE49-F238E27FC236}">
                  <a16:creationId xmlns:a16="http://schemas.microsoft.com/office/drawing/2014/main" id="{B879807A-1383-4A7D-92E2-B1D69B9DDBE3}"/>
                </a:ext>
              </a:extLst>
            </p:cNvPr>
            <p:cNvSpPr>
              <a:spLocks noChangeArrowheads="1"/>
            </p:cNvSpPr>
            <p:nvPr/>
          </p:nvSpPr>
          <p:spPr bwMode="auto">
            <a:xfrm>
              <a:off x="8416761" y="607323"/>
              <a:ext cx="1815459" cy="284488"/>
            </a:xfrm>
            <a:prstGeom prst="rect">
              <a:avLst/>
            </a:prstGeom>
            <a:solidFill>
              <a:srgbClr val="27272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OUTCOMES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7" name="Rectangle 22">
              <a:extLst>
                <a:ext uri="{FF2B5EF4-FFF2-40B4-BE49-F238E27FC236}">
                  <a16:creationId xmlns:a16="http://schemas.microsoft.com/office/drawing/2014/main" id="{C1A60A98-7AB9-47DB-A549-C0EDDB9F7C62}"/>
                </a:ext>
              </a:extLst>
            </p:cNvPr>
            <p:cNvSpPr>
              <a:spLocks noChangeArrowheads="1"/>
            </p:cNvSpPr>
            <p:nvPr/>
          </p:nvSpPr>
          <p:spPr bwMode="auto">
            <a:xfrm>
              <a:off x="10232220" y="607323"/>
              <a:ext cx="1554538" cy="284488"/>
            </a:xfrm>
            <a:prstGeom prst="rect">
              <a:avLst/>
            </a:prstGeom>
            <a:solidFill>
              <a:srgbClr val="27272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IMPACT</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34" name="Up-Down Arrow 2051">
            <a:extLst>
              <a:ext uri="{FF2B5EF4-FFF2-40B4-BE49-F238E27FC236}">
                <a16:creationId xmlns:a16="http://schemas.microsoft.com/office/drawing/2014/main" id="{4EE1E355-9FD3-446C-8196-9D064014F56A}"/>
              </a:ext>
            </a:extLst>
          </p:cNvPr>
          <p:cNvSpPr/>
          <p:nvPr/>
        </p:nvSpPr>
        <p:spPr>
          <a:xfrm>
            <a:off x="7438996" y="3304971"/>
            <a:ext cx="340570" cy="644838"/>
          </a:xfrm>
          <a:prstGeom prst="up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white"/>
              </a:solidFill>
              <a:effectLst/>
              <a:uLnTx/>
              <a:uFillTx/>
              <a:latin typeface="Arial" panose="020B0604020202020204" pitchFamily="34" charset="0"/>
              <a:ea typeface="Century Gothic" charset="0"/>
              <a:cs typeface="Arial" panose="020B0604020202020204" pitchFamily="34" charset="0"/>
            </a:endParaRPr>
          </a:p>
        </p:txBody>
      </p:sp>
      <p:pic>
        <p:nvPicPr>
          <p:cNvPr id="2" name="Picture 1">
            <a:extLst>
              <a:ext uri="{FF2B5EF4-FFF2-40B4-BE49-F238E27FC236}">
                <a16:creationId xmlns:a16="http://schemas.microsoft.com/office/drawing/2014/main" id="{593CB59A-3BF6-4817-93A1-0CA5427ED28B}"/>
              </a:ext>
            </a:extLst>
          </p:cNvPr>
          <p:cNvPicPr>
            <a:picLocks noChangeAspect="1"/>
          </p:cNvPicPr>
          <p:nvPr/>
        </p:nvPicPr>
        <p:blipFill>
          <a:blip r:embed="rId4"/>
          <a:stretch>
            <a:fillRect/>
          </a:stretch>
        </p:blipFill>
        <p:spPr>
          <a:xfrm>
            <a:off x="7651852" y="4789585"/>
            <a:ext cx="4669885" cy="2011837"/>
          </a:xfrm>
          <a:prstGeom prst="rect">
            <a:avLst/>
          </a:prstGeom>
        </p:spPr>
      </p:pic>
      <p:sp>
        <p:nvSpPr>
          <p:cNvPr id="36" name="Rectangle 23">
            <a:extLst>
              <a:ext uri="{FF2B5EF4-FFF2-40B4-BE49-F238E27FC236}">
                <a16:creationId xmlns:a16="http://schemas.microsoft.com/office/drawing/2014/main" id="{32023C62-56DF-024C-963E-B16814AF644C}"/>
              </a:ext>
            </a:extLst>
          </p:cNvPr>
          <p:cNvSpPr>
            <a:spLocks noChangeArrowheads="1"/>
          </p:cNvSpPr>
          <p:nvPr/>
        </p:nvSpPr>
        <p:spPr bwMode="auto">
          <a:xfrm>
            <a:off x="253551" y="978020"/>
            <a:ext cx="4463632" cy="275866"/>
          </a:xfrm>
          <a:prstGeom prst="rect">
            <a:avLst/>
          </a:prstGeom>
          <a:solidFill>
            <a:srgbClr val="7F7F7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u="none" strike="noStrike" kern="1200" cap="none" spc="0" normalizeH="0" baseline="0" noProof="0" dirty="0">
                <a:ln>
                  <a:noFill/>
                </a:ln>
                <a:solidFill>
                  <a:srgbClr val="FFFFFF"/>
                </a:solidFill>
                <a:effectLst/>
                <a:uLnTx/>
                <a:uFillTx/>
                <a:latin typeface="Arial" panose="020B0604020202020204" pitchFamily="34" charset="0"/>
                <a:ea typeface="Century Gothic" charset="0"/>
                <a:cs typeface="Arial" panose="020B0604020202020204" pitchFamily="34" charset="0"/>
              </a:rPr>
              <a:t>RHIS determinants</a:t>
            </a:r>
            <a:endParaRPr kumimoji="0" lang="en-US" altLang="en-US" sz="24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39" name="Rectangle 38">
            <a:extLst>
              <a:ext uri="{FF2B5EF4-FFF2-40B4-BE49-F238E27FC236}">
                <a16:creationId xmlns:a16="http://schemas.microsoft.com/office/drawing/2014/main" id="{41023C55-5D3F-3C60-49F6-D4BEB64266F4}"/>
              </a:ext>
            </a:extLst>
          </p:cNvPr>
          <p:cNvSpPr/>
          <p:nvPr/>
        </p:nvSpPr>
        <p:spPr>
          <a:xfrm>
            <a:off x="7997803" y="5603417"/>
            <a:ext cx="1263629" cy="384171"/>
          </a:xfrm>
          <a:prstGeom prst="rect">
            <a:avLst/>
          </a:prstGeom>
          <a:noFill/>
          <a:ln w="57150">
            <a:solidFill>
              <a:srgbClr val="CA5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4480857A-81D6-82A9-82A5-EA3BCD1997C2}"/>
              </a:ext>
            </a:extLst>
          </p:cNvPr>
          <p:cNvGrpSpPr/>
          <p:nvPr/>
        </p:nvGrpSpPr>
        <p:grpSpPr>
          <a:xfrm>
            <a:off x="253549" y="1350523"/>
            <a:ext cx="8456627" cy="5375946"/>
            <a:chOff x="253549" y="1350523"/>
            <a:chExt cx="8456627" cy="5375946"/>
          </a:xfrm>
        </p:grpSpPr>
        <p:sp>
          <p:nvSpPr>
            <p:cNvPr id="35" name="Text Box 14">
              <a:extLst>
                <a:ext uri="{FF2B5EF4-FFF2-40B4-BE49-F238E27FC236}">
                  <a16:creationId xmlns:a16="http://schemas.microsoft.com/office/drawing/2014/main" id="{EB1E82A0-E328-A73E-B959-253C971207FC}"/>
                </a:ext>
              </a:extLst>
            </p:cNvPr>
            <p:cNvSpPr txBox="1">
              <a:spLocks noChangeArrowheads="1"/>
            </p:cNvSpPr>
            <p:nvPr/>
          </p:nvSpPr>
          <p:spPr bwMode="auto">
            <a:xfrm>
              <a:off x="6851755" y="2464010"/>
              <a:ext cx="1579256" cy="2011837"/>
            </a:xfrm>
            <a:prstGeom prst="rect">
              <a:avLst/>
            </a:prstGeom>
            <a:solidFill>
              <a:schemeClr val="accent6">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Improved RHIS performance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1450" marR="0" lvl="0" indent="-171450" algn="ctr" defTabSz="914400" rtl="0" eaLnBrk="0" fontAlgn="base" latinLnBrk="0" hangingPunct="0">
                <a:lnSpc>
                  <a:spcPct val="100000"/>
                </a:lnSpc>
                <a:spcBef>
                  <a:spcPct val="0"/>
                </a:spcBef>
                <a:spcAft>
                  <a:spcPct val="0"/>
                </a:spcAft>
                <a:buClrTx/>
                <a:buSzTx/>
                <a:buFont typeface="Arial" panose="020B0604020202020204" pitchFamily="34" charset="0"/>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quality</a:t>
              </a: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71450" marR="0" lvl="0" indent="-171450" algn="ctr" defTabSz="914400" rtl="0" eaLnBrk="0" fontAlgn="base" latinLnBrk="0" hangingPunct="0">
                <a:lnSpc>
                  <a:spcPct val="100000"/>
                </a:lnSpc>
                <a:spcBef>
                  <a:spcPct val="0"/>
                </a:spcBef>
                <a:spcAft>
                  <a:spcPct val="0"/>
                </a:spcAft>
                <a:buClrTx/>
                <a:buSzTx/>
                <a:buFont typeface="Arial" panose="020B0604020202020204" pitchFamily="34" charset="0"/>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Information use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grpSp>
          <p:nvGrpSpPr>
            <p:cNvPr id="6" name="Group 5">
              <a:extLst>
                <a:ext uri="{FF2B5EF4-FFF2-40B4-BE49-F238E27FC236}">
                  <a16:creationId xmlns:a16="http://schemas.microsoft.com/office/drawing/2014/main" id="{1736D62D-86A9-D848-4D1C-4F9A66305B96}"/>
                </a:ext>
              </a:extLst>
            </p:cNvPr>
            <p:cNvGrpSpPr/>
            <p:nvPr/>
          </p:nvGrpSpPr>
          <p:grpSpPr>
            <a:xfrm>
              <a:off x="253549" y="1350523"/>
              <a:ext cx="8456627" cy="5375946"/>
              <a:chOff x="253549" y="1350523"/>
              <a:chExt cx="8456627" cy="5375946"/>
            </a:xfrm>
          </p:grpSpPr>
          <p:grpSp>
            <p:nvGrpSpPr>
              <p:cNvPr id="5" name="Group 4">
                <a:extLst>
                  <a:ext uri="{FF2B5EF4-FFF2-40B4-BE49-F238E27FC236}">
                    <a16:creationId xmlns:a16="http://schemas.microsoft.com/office/drawing/2014/main" id="{9DEA68C8-B5ED-255D-F26A-68F6DFCB7627}"/>
                  </a:ext>
                </a:extLst>
              </p:cNvPr>
              <p:cNvGrpSpPr/>
              <p:nvPr/>
            </p:nvGrpSpPr>
            <p:grpSpPr>
              <a:xfrm>
                <a:off x="253549" y="1350523"/>
                <a:ext cx="8456627" cy="5375946"/>
                <a:chOff x="253549" y="1350523"/>
                <a:chExt cx="8456627" cy="5375946"/>
              </a:xfrm>
            </p:grpSpPr>
            <p:sp>
              <p:nvSpPr>
                <p:cNvPr id="19" name="Rectangle 17">
                  <a:extLst>
                    <a:ext uri="{FF2B5EF4-FFF2-40B4-BE49-F238E27FC236}">
                      <a16:creationId xmlns:a16="http://schemas.microsoft.com/office/drawing/2014/main" id="{67DBEA7A-EB9E-4E47-927B-7B02EA48A8FC}"/>
                    </a:ext>
                  </a:extLst>
                </p:cNvPr>
                <p:cNvSpPr>
                  <a:spLocks noChangeArrowheads="1"/>
                </p:cNvSpPr>
                <p:nvPr/>
              </p:nvSpPr>
              <p:spPr bwMode="auto">
                <a:xfrm>
                  <a:off x="253551" y="1350523"/>
                  <a:ext cx="2008231" cy="1865546"/>
                </a:xfrm>
                <a:prstGeom prst="rect">
                  <a:avLst/>
                </a:prstGeom>
                <a:solidFill>
                  <a:srgbClr val="008C84"/>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Technical factors: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Complexity of reporting forms</a:t>
                  </a:r>
                  <a:r>
                    <a:rPr lang="en-US" altLang="en-US" sz="1200" b="1" dirty="0">
                      <a:solidFill>
                        <a:srgbClr val="FFFFFF"/>
                      </a:solidFill>
                      <a:ea typeface="Century Gothic" charset="0"/>
                      <a:cs typeface="Arial" panose="020B0604020202020204" pitchFamily="34" charset="0"/>
                    </a:rPr>
                    <a:t> and </a:t>
                  </a: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procedures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HIS design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Computer software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Information technology complexity</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21" name="Text Box 15">
                  <a:extLst>
                    <a:ext uri="{FF2B5EF4-FFF2-40B4-BE49-F238E27FC236}">
                      <a16:creationId xmlns:a16="http://schemas.microsoft.com/office/drawing/2014/main" id="{5B07039A-48AE-4332-BBBA-E725D75BC544}"/>
                    </a:ext>
                  </a:extLst>
                </p:cNvPr>
                <p:cNvSpPr txBox="1">
                  <a:spLocks noChangeArrowheads="1"/>
                </p:cNvSpPr>
                <p:nvPr/>
              </p:nvSpPr>
              <p:spPr bwMode="auto">
                <a:xfrm>
                  <a:off x="5081896" y="2048116"/>
                  <a:ext cx="1557285" cy="2438400"/>
                </a:xfrm>
                <a:prstGeom prst="rect">
                  <a:avLst/>
                </a:prstGeom>
                <a:solidFill>
                  <a:schemeClr val="accent6">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RHIS processes: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collection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transmission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processing</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analysis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quality check</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Feedback</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endParaRPr kumimoji="0" lang="en-US" altLang="en-US" sz="18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24" name="AutoShape 11">
                  <a:extLst>
                    <a:ext uri="{FF2B5EF4-FFF2-40B4-BE49-F238E27FC236}">
                      <a16:creationId xmlns:a16="http://schemas.microsoft.com/office/drawing/2014/main" id="{A89B4C82-16D5-4775-B052-9E37A3575689}"/>
                    </a:ext>
                  </a:extLst>
                </p:cNvPr>
                <p:cNvSpPr>
                  <a:spLocks noChangeShapeType="1"/>
                </p:cNvSpPr>
                <p:nvPr/>
              </p:nvSpPr>
              <p:spPr bwMode="auto">
                <a:xfrm>
                  <a:off x="2261780" y="2474679"/>
                  <a:ext cx="376276"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5" name="AutoShape 10">
                  <a:extLst>
                    <a:ext uri="{FF2B5EF4-FFF2-40B4-BE49-F238E27FC236}">
                      <a16:creationId xmlns:a16="http://schemas.microsoft.com/office/drawing/2014/main" id="{765E716F-FE5F-4292-A248-527868FA83CA}"/>
                    </a:ext>
                  </a:extLst>
                </p:cNvPr>
                <p:cNvSpPr>
                  <a:spLocks noChangeShapeType="1"/>
                </p:cNvSpPr>
                <p:nvPr/>
              </p:nvSpPr>
              <p:spPr bwMode="auto">
                <a:xfrm>
                  <a:off x="2261780" y="4097117"/>
                  <a:ext cx="376276"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6" name="AutoShape 9">
                  <a:extLst>
                    <a:ext uri="{FF2B5EF4-FFF2-40B4-BE49-F238E27FC236}">
                      <a16:creationId xmlns:a16="http://schemas.microsoft.com/office/drawing/2014/main" id="{4385B97F-193C-4955-A42B-9420EA1A1832}"/>
                    </a:ext>
                  </a:extLst>
                </p:cNvPr>
                <p:cNvSpPr>
                  <a:spLocks noChangeShapeType="1"/>
                </p:cNvSpPr>
                <p:nvPr/>
              </p:nvSpPr>
              <p:spPr bwMode="auto">
                <a:xfrm>
                  <a:off x="4706651" y="3148827"/>
                  <a:ext cx="376276"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7" name="AutoShape 8">
                  <a:extLst>
                    <a:ext uri="{FF2B5EF4-FFF2-40B4-BE49-F238E27FC236}">
                      <a16:creationId xmlns:a16="http://schemas.microsoft.com/office/drawing/2014/main" id="{6930FCBB-6730-4BB5-B80E-2F7D7EED8A63}"/>
                    </a:ext>
                  </a:extLst>
                </p:cNvPr>
                <p:cNvSpPr>
                  <a:spLocks noChangeShapeType="1"/>
                </p:cNvSpPr>
                <p:nvPr/>
              </p:nvSpPr>
              <p:spPr bwMode="auto">
                <a:xfrm>
                  <a:off x="6642951" y="3148827"/>
                  <a:ext cx="215377"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8" name="AutoShape 7">
                  <a:extLst>
                    <a:ext uri="{FF2B5EF4-FFF2-40B4-BE49-F238E27FC236}">
                      <a16:creationId xmlns:a16="http://schemas.microsoft.com/office/drawing/2014/main" id="{0CE0F3CB-EDE4-46D6-838B-E0E54B575566}"/>
                    </a:ext>
                  </a:extLst>
                </p:cNvPr>
                <p:cNvSpPr>
                  <a:spLocks noChangeShapeType="1"/>
                </p:cNvSpPr>
                <p:nvPr/>
              </p:nvSpPr>
              <p:spPr bwMode="auto">
                <a:xfrm>
                  <a:off x="8436689" y="3148827"/>
                  <a:ext cx="273487"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9" name="AutoShape 5">
                  <a:extLst>
                    <a:ext uri="{FF2B5EF4-FFF2-40B4-BE49-F238E27FC236}">
                      <a16:creationId xmlns:a16="http://schemas.microsoft.com/office/drawing/2014/main" id="{E0AC4902-15E1-4707-A0C3-090C6EA8A803}"/>
                    </a:ext>
                  </a:extLst>
                </p:cNvPr>
                <p:cNvSpPr>
                  <a:spLocks noChangeShapeType="1"/>
                </p:cNvSpPr>
                <p:nvPr/>
              </p:nvSpPr>
              <p:spPr bwMode="auto">
                <a:xfrm>
                  <a:off x="2261780" y="1448800"/>
                  <a:ext cx="2741040" cy="610354"/>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30" name="AutoShape 4">
                  <a:extLst>
                    <a:ext uri="{FF2B5EF4-FFF2-40B4-BE49-F238E27FC236}">
                      <a16:creationId xmlns:a16="http://schemas.microsoft.com/office/drawing/2014/main" id="{7C870D13-6C2D-4914-89D1-553A44266AA1}"/>
                    </a:ext>
                  </a:extLst>
                </p:cNvPr>
                <p:cNvSpPr>
                  <a:spLocks noChangeShapeType="1"/>
                </p:cNvSpPr>
                <p:nvPr/>
              </p:nvSpPr>
              <p:spPr bwMode="auto">
                <a:xfrm flipV="1">
                  <a:off x="2261780" y="4559193"/>
                  <a:ext cx="2741040" cy="986222"/>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31" name="Text Box 3">
                  <a:extLst>
                    <a:ext uri="{FF2B5EF4-FFF2-40B4-BE49-F238E27FC236}">
                      <a16:creationId xmlns:a16="http://schemas.microsoft.com/office/drawing/2014/main" id="{6C3AF35D-4952-49A3-B7DB-A658B7049A46}"/>
                    </a:ext>
                  </a:extLst>
                </p:cNvPr>
                <p:cNvSpPr txBox="1">
                  <a:spLocks noChangeArrowheads="1"/>
                </p:cNvSpPr>
                <p:nvPr/>
              </p:nvSpPr>
              <p:spPr bwMode="auto">
                <a:xfrm>
                  <a:off x="253549" y="3369519"/>
                  <a:ext cx="2008231" cy="2274175"/>
                </a:xfrm>
                <a:prstGeom prst="rect">
                  <a:avLst/>
                </a:prstGeom>
                <a:solidFill>
                  <a:srgbClr val="A7BF39"/>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114300" algn="l"/>
                    </a:tabLst>
                    <a:defRPr>
                      <a:solidFill>
                        <a:schemeClr val="tx1"/>
                      </a:solidFill>
                      <a:latin typeface="Arial" panose="020B0604020202020204" pitchFamily="34" charset="0"/>
                    </a:defRPr>
                  </a:lvl1pPr>
                  <a:lvl2pPr eaLnBrk="0" fontAlgn="base" hangingPunct="0">
                    <a:spcBef>
                      <a:spcPct val="0"/>
                    </a:spcBef>
                    <a:spcAft>
                      <a:spcPct val="0"/>
                    </a:spcAft>
                    <a:tabLst>
                      <a:tab pos="114300" algn="l"/>
                    </a:tabLst>
                    <a:defRPr>
                      <a:solidFill>
                        <a:schemeClr val="tx1"/>
                      </a:solidFill>
                      <a:latin typeface="Arial" panose="020B0604020202020204" pitchFamily="34" charset="0"/>
                    </a:defRPr>
                  </a:lvl2pPr>
                  <a:lvl3pPr eaLnBrk="0" fontAlgn="base" hangingPunct="0">
                    <a:spcBef>
                      <a:spcPct val="0"/>
                    </a:spcBef>
                    <a:spcAft>
                      <a:spcPct val="0"/>
                    </a:spcAft>
                    <a:tabLst>
                      <a:tab pos="114300" algn="l"/>
                    </a:tabLst>
                    <a:defRPr>
                      <a:solidFill>
                        <a:schemeClr val="tx1"/>
                      </a:solidFill>
                      <a:latin typeface="Arial" panose="020B0604020202020204" pitchFamily="34" charset="0"/>
                    </a:defRPr>
                  </a:lvl3pPr>
                  <a:lvl4pPr eaLnBrk="0" fontAlgn="base" hangingPunct="0">
                    <a:spcBef>
                      <a:spcPct val="0"/>
                    </a:spcBef>
                    <a:spcAft>
                      <a:spcPct val="0"/>
                    </a:spcAft>
                    <a:tabLst>
                      <a:tab pos="114300" algn="l"/>
                    </a:tabLst>
                    <a:defRPr>
                      <a:solidFill>
                        <a:schemeClr val="tx1"/>
                      </a:solidFill>
                      <a:latin typeface="Arial" panose="020B0604020202020204" pitchFamily="34" charset="0"/>
                    </a:defRPr>
                  </a:lvl4pPr>
                  <a:lvl5pPr eaLnBrk="0" fontAlgn="base" hangingPunct="0">
                    <a:spcBef>
                      <a:spcPct val="0"/>
                    </a:spcBef>
                    <a:spcAft>
                      <a:spcPct val="0"/>
                    </a:spcAft>
                    <a:tabLst>
                      <a:tab pos="114300" algn="l"/>
                    </a:tabLst>
                    <a:defRPr>
                      <a:solidFill>
                        <a:schemeClr val="tx1"/>
                      </a:solidFill>
                      <a:latin typeface="Arial" panose="020B0604020202020204" pitchFamily="34" charset="0"/>
                    </a:defRPr>
                  </a:lvl5pPr>
                  <a:lvl6pPr eaLnBrk="0" fontAlgn="base" hangingPunct="0">
                    <a:spcBef>
                      <a:spcPct val="0"/>
                    </a:spcBef>
                    <a:spcAft>
                      <a:spcPct val="0"/>
                    </a:spcAft>
                    <a:tabLst>
                      <a:tab pos="114300" algn="l"/>
                    </a:tabLst>
                    <a:defRPr>
                      <a:solidFill>
                        <a:schemeClr val="tx1"/>
                      </a:solidFill>
                      <a:latin typeface="Arial" panose="020B0604020202020204" pitchFamily="34" charset="0"/>
                    </a:defRPr>
                  </a:lvl6pPr>
                  <a:lvl7pPr eaLnBrk="0" fontAlgn="base" hangingPunct="0">
                    <a:spcBef>
                      <a:spcPct val="0"/>
                    </a:spcBef>
                    <a:spcAft>
                      <a:spcPct val="0"/>
                    </a:spcAft>
                    <a:tabLst>
                      <a:tab pos="114300" algn="l"/>
                    </a:tabLst>
                    <a:defRPr>
                      <a:solidFill>
                        <a:schemeClr val="tx1"/>
                      </a:solidFill>
                      <a:latin typeface="Arial" panose="020B0604020202020204" pitchFamily="34" charset="0"/>
                    </a:defRPr>
                  </a:lvl7pPr>
                  <a:lvl8pPr eaLnBrk="0" fontAlgn="base" hangingPunct="0">
                    <a:spcBef>
                      <a:spcPct val="0"/>
                    </a:spcBef>
                    <a:spcAft>
                      <a:spcPct val="0"/>
                    </a:spcAft>
                    <a:tabLst>
                      <a:tab pos="114300" algn="l"/>
                    </a:tabLst>
                    <a:defRPr>
                      <a:solidFill>
                        <a:schemeClr val="tx1"/>
                      </a:solidFill>
                      <a:latin typeface="Arial" panose="020B0604020202020204" pitchFamily="34" charset="0"/>
                    </a:defRPr>
                  </a:lvl8pPr>
                  <a:lvl9pPr eaLnBrk="0" fontAlgn="base" hangingPunct="0">
                    <a:spcBef>
                      <a:spcPct val="0"/>
                    </a:spcBef>
                    <a:spcAft>
                      <a:spcPct val="0"/>
                    </a:spcAft>
                    <a:tabLst>
                      <a:tab pos="1143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Organizational factors: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Critical management functions &amp; information needs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Governance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Planning</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Training</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Supervision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Quality</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Finance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endParaRPr kumimoji="0" lang="en-US" altLang="en-US" sz="18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32" name="Text Box 2">
                  <a:extLst>
                    <a:ext uri="{FF2B5EF4-FFF2-40B4-BE49-F238E27FC236}">
                      <a16:creationId xmlns:a16="http://schemas.microsoft.com/office/drawing/2014/main" id="{C7860471-2926-470B-9C62-FD5536C06ECF}"/>
                    </a:ext>
                  </a:extLst>
                </p:cNvPr>
                <p:cNvSpPr txBox="1">
                  <a:spLocks noChangeArrowheads="1"/>
                </p:cNvSpPr>
                <p:nvPr/>
              </p:nvSpPr>
              <p:spPr bwMode="auto">
                <a:xfrm>
                  <a:off x="253551" y="5643694"/>
                  <a:ext cx="2008231" cy="627596"/>
                </a:xfrm>
                <a:prstGeom prst="rect">
                  <a:avLst/>
                </a:prstGeom>
                <a:solidFill>
                  <a:srgbClr val="AA2573"/>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114300" algn="l"/>
                    </a:tabLst>
                    <a:defRPr>
                      <a:solidFill>
                        <a:schemeClr val="tx1"/>
                      </a:solidFill>
                      <a:latin typeface="Arial" panose="020B0604020202020204" pitchFamily="34" charset="0"/>
                    </a:defRPr>
                  </a:lvl1pPr>
                  <a:lvl2pPr eaLnBrk="0" fontAlgn="base" hangingPunct="0">
                    <a:spcBef>
                      <a:spcPct val="0"/>
                    </a:spcBef>
                    <a:spcAft>
                      <a:spcPct val="0"/>
                    </a:spcAft>
                    <a:tabLst>
                      <a:tab pos="114300" algn="l"/>
                    </a:tabLst>
                    <a:defRPr>
                      <a:solidFill>
                        <a:schemeClr val="tx1"/>
                      </a:solidFill>
                      <a:latin typeface="Arial" panose="020B0604020202020204" pitchFamily="34" charset="0"/>
                    </a:defRPr>
                  </a:lvl2pPr>
                  <a:lvl3pPr eaLnBrk="0" fontAlgn="base" hangingPunct="0">
                    <a:spcBef>
                      <a:spcPct val="0"/>
                    </a:spcBef>
                    <a:spcAft>
                      <a:spcPct val="0"/>
                    </a:spcAft>
                    <a:tabLst>
                      <a:tab pos="114300" algn="l"/>
                    </a:tabLst>
                    <a:defRPr>
                      <a:solidFill>
                        <a:schemeClr val="tx1"/>
                      </a:solidFill>
                      <a:latin typeface="Arial" panose="020B0604020202020204" pitchFamily="34" charset="0"/>
                    </a:defRPr>
                  </a:lvl3pPr>
                  <a:lvl4pPr eaLnBrk="0" fontAlgn="base" hangingPunct="0">
                    <a:spcBef>
                      <a:spcPct val="0"/>
                    </a:spcBef>
                    <a:spcAft>
                      <a:spcPct val="0"/>
                    </a:spcAft>
                    <a:tabLst>
                      <a:tab pos="114300" algn="l"/>
                    </a:tabLst>
                    <a:defRPr>
                      <a:solidFill>
                        <a:schemeClr val="tx1"/>
                      </a:solidFill>
                      <a:latin typeface="Arial" panose="020B0604020202020204" pitchFamily="34" charset="0"/>
                    </a:defRPr>
                  </a:lvl4pPr>
                  <a:lvl5pPr eaLnBrk="0" fontAlgn="base" hangingPunct="0">
                    <a:spcBef>
                      <a:spcPct val="0"/>
                    </a:spcBef>
                    <a:spcAft>
                      <a:spcPct val="0"/>
                    </a:spcAft>
                    <a:tabLst>
                      <a:tab pos="114300" algn="l"/>
                    </a:tabLst>
                    <a:defRPr>
                      <a:solidFill>
                        <a:schemeClr val="tx1"/>
                      </a:solidFill>
                      <a:latin typeface="Arial" panose="020B0604020202020204" pitchFamily="34" charset="0"/>
                    </a:defRPr>
                  </a:lvl5pPr>
                  <a:lvl6pPr eaLnBrk="0" fontAlgn="base" hangingPunct="0">
                    <a:spcBef>
                      <a:spcPct val="0"/>
                    </a:spcBef>
                    <a:spcAft>
                      <a:spcPct val="0"/>
                    </a:spcAft>
                    <a:tabLst>
                      <a:tab pos="114300" algn="l"/>
                    </a:tabLst>
                    <a:defRPr>
                      <a:solidFill>
                        <a:schemeClr val="tx1"/>
                      </a:solidFill>
                      <a:latin typeface="Arial" panose="020B0604020202020204" pitchFamily="34" charset="0"/>
                    </a:defRPr>
                  </a:lvl6pPr>
                  <a:lvl7pPr eaLnBrk="0" fontAlgn="base" hangingPunct="0">
                    <a:spcBef>
                      <a:spcPct val="0"/>
                    </a:spcBef>
                    <a:spcAft>
                      <a:spcPct val="0"/>
                    </a:spcAft>
                    <a:tabLst>
                      <a:tab pos="114300" algn="l"/>
                    </a:tabLst>
                    <a:defRPr>
                      <a:solidFill>
                        <a:schemeClr val="tx1"/>
                      </a:solidFill>
                      <a:latin typeface="Arial" panose="020B0604020202020204" pitchFamily="34" charset="0"/>
                    </a:defRPr>
                  </a:lvl7pPr>
                  <a:lvl8pPr eaLnBrk="0" fontAlgn="base" hangingPunct="0">
                    <a:spcBef>
                      <a:spcPct val="0"/>
                    </a:spcBef>
                    <a:spcAft>
                      <a:spcPct val="0"/>
                    </a:spcAft>
                    <a:tabLst>
                      <a:tab pos="114300" algn="l"/>
                    </a:tabLst>
                    <a:defRPr>
                      <a:solidFill>
                        <a:schemeClr val="tx1"/>
                      </a:solidFill>
                      <a:latin typeface="Arial" panose="020B0604020202020204" pitchFamily="34" charset="0"/>
                    </a:defRPr>
                  </a:lvl8pPr>
                  <a:lvl9pPr eaLnBrk="0" fontAlgn="base" hangingPunct="0">
                    <a:spcBef>
                      <a:spcPct val="0"/>
                    </a:spcBef>
                    <a:spcAft>
                      <a:spcPct val="0"/>
                    </a:spcAft>
                    <a:tabLst>
                      <a:tab pos="114300" algn="l"/>
                    </a:tabLst>
                    <a:defRPr>
                      <a:solidFill>
                        <a:schemeClr val="tx1"/>
                      </a:solidFill>
                      <a:latin typeface="Arial" panose="020B0604020202020204" pitchFamily="34" charset="0"/>
                    </a:defRPr>
                  </a:lvl9pPr>
                </a:lstStyle>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Promotion of a culture of information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endParaRPr kumimoji="0" lang="en-US" altLang="en-US" sz="18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33" name="Text Box 1">
                  <a:extLst>
                    <a:ext uri="{FF2B5EF4-FFF2-40B4-BE49-F238E27FC236}">
                      <a16:creationId xmlns:a16="http://schemas.microsoft.com/office/drawing/2014/main" id="{10F6012D-66BD-4390-8712-46108E69614E}"/>
                    </a:ext>
                  </a:extLst>
                </p:cNvPr>
                <p:cNvSpPr txBox="1">
                  <a:spLocks noChangeArrowheads="1"/>
                </p:cNvSpPr>
                <p:nvPr/>
              </p:nvSpPr>
              <p:spPr bwMode="auto">
                <a:xfrm>
                  <a:off x="253551" y="6271289"/>
                  <a:ext cx="2008231" cy="455180"/>
                </a:xfrm>
                <a:prstGeom prst="rect">
                  <a:avLst/>
                </a:prstGeom>
                <a:solidFill>
                  <a:srgbClr val="C83537"/>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Resource availability</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37" name="Text Box 16">
                  <a:extLst>
                    <a:ext uri="{FF2B5EF4-FFF2-40B4-BE49-F238E27FC236}">
                      <a16:creationId xmlns:a16="http://schemas.microsoft.com/office/drawing/2014/main" id="{E5EE5C6C-EDD1-7746-BF54-84103FEEF87C}"/>
                    </a:ext>
                  </a:extLst>
                </p:cNvPr>
                <p:cNvSpPr txBox="1">
                  <a:spLocks noChangeArrowheads="1"/>
                </p:cNvSpPr>
                <p:nvPr/>
              </p:nvSpPr>
              <p:spPr bwMode="auto">
                <a:xfrm>
                  <a:off x="2638056" y="2155707"/>
                  <a:ext cx="2079125" cy="2403486"/>
                </a:xfrm>
                <a:prstGeom prst="rect">
                  <a:avLst/>
                </a:prstGeom>
                <a:solidFill>
                  <a:srgbClr val="AA2573"/>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Behavioral factors: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Level of knowledge of content of HIS forms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Data-quality checking skills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Problem-solving for HIS tasks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Competence in HIS tasks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Confidence levels for HIS tasks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Motivation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grpSp>
          <p:sp>
            <p:nvSpPr>
              <p:cNvPr id="40" name="Up-Down Arrow 2051">
                <a:extLst>
                  <a:ext uri="{FF2B5EF4-FFF2-40B4-BE49-F238E27FC236}">
                    <a16:creationId xmlns:a16="http://schemas.microsoft.com/office/drawing/2014/main" id="{18970DD7-ADFB-0896-D4D1-45B191E8E717}"/>
                  </a:ext>
                </a:extLst>
              </p:cNvPr>
              <p:cNvSpPr/>
              <p:nvPr/>
            </p:nvSpPr>
            <p:spPr>
              <a:xfrm>
                <a:off x="7481567" y="3184522"/>
                <a:ext cx="340570" cy="644838"/>
              </a:xfrm>
              <a:prstGeom prst="up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white"/>
                  </a:solidFill>
                  <a:effectLst/>
                  <a:uLnTx/>
                  <a:uFillTx/>
                  <a:latin typeface="Arial" panose="020B0604020202020204" pitchFamily="34" charset="0"/>
                  <a:ea typeface="Century Gothic" charset="0"/>
                  <a:cs typeface="Arial" panose="020B0604020202020204" pitchFamily="34" charset="0"/>
                </a:endParaRPr>
              </a:p>
            </p:txBody>
          </p:sp>
        </p:grpSp>
      </p:grpSp>
    </p:spTree>
    <p:extLst>
      <p:ext uri="{BB962C8B-B14F-4D97-AF65-F5344CB8AC3E}">
        <p14:creationId xmlns:p14="http://schemas.microsoft.com/office/powerpoint/2010/main" val="385865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733652-41BB-4337-A53F-6BB59D5695C0}"/>
              </a:ext>
            </a:extLst>
          </p:cNvPr>
          <p:cNvSpPr>
            <a:spLocks noGrp="1"/>
          </p:cNvSpPr>
          <p:nvPr>
            <p:ph type="body" sz="quarter" idx="11"/>
          </p:nvPr>
        </p:nvSpPr>
        <p:spPr>
          <a:xfrm>
            <a:off x="4305929" y="2481362"/>
            <a:ext cx="7184165" cy="1895276"/>
          </a:xfrm>
        </p:spPr>
        <p:txBody>
          <a:bodyPr/>
          <a:lstStyle/>
          <a:p>
            <a:r>
              <a:rPr lang="en-US" sz="2800" dirty="0">
                <a:solidFill>
                  <a:schemeClr val="tx2"/>
                </a:solidFill>
              </a:rPr>
              <a:t>Session 14, Activity 1</a:t>
            </a:r>
          </a:p>
          <a:p>
            <a:r>
              <a:rPr lang="en-US" sz="4400" dirty="0">
                <a:solidFill>
                  <a:schemeClr val="tx2"/>
                </a:solidFill>
              </a:rPr>
              <a:t>Presentation</a:t>
            </a:r>
          </a:p>
          <a:p>
            <a:endParaRPr lang="en-GB" sz="4000" b="0" dirty="0">
              <a:solidFill>
                <a:schemeClr val="tx2"/>
              </a:solidFill>
              <a:cs typeface="Arial" panose="020B0604020202020204" pitchFamily="34" charset="0"/>
            </a:endParaRPr>
          </a:p>
        </p:txBody>
      </p:sp>
      <p:pic>
        <p:nvPicPr>
          <p:cNvPr id="3" name="Picture 2" descr="Logo, company name&#10;&#10;Description automatically generated">
            <a:extLst>
              <a:ext uri="{FF2B5EF4-FFF2-40B4-BE49-F238E27FC236}">
                <a16:creationId xmlns:a16="http://schemas.microsoft.com/office/drawing/2014/main" id="{3D4ABD68-98C8-487E-BEAF-7A126032F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3272" y="0"/>
            <a:ext cx="1118728" cy="1048395"/>
          </a:xfrm>
          <a:prstGeom prst="rect">
            <a:avLst/>
          </a:prstGeom>
        </p:spPr>
      </p:pic>
    </p:spTree>
    <p:extLst>
      <p:ext uri="{BB962C8B-B14F-4D97-AF65-F5344CB8AC3E}">
        <p14:creationId xmlns:p14="http://schemas.microsoft.com/office/powerpoint/2010/main" val="179426058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CA74CDA-DECC-475F-B47F-EBB99F6B7D54}"/>
              </a:ext>
            </a:extLst>
          </p:cNvPr>
          <p:cNvGrpSpPr/>
          <p:nvPr/>
        </p:nvGrpSpPr>
        <p:grpSpPr>
          <a:xfrm>
            <a:off x="6957391" y="689113"/>
            <a:ext cx="4761305" cy="2120994"/>
            <a:chOff x="9588501" y="0"/>
            <a:chExt cx="2608752" cy="1119044"/>
          </a:xfrm>
        </p:grpSpPr>
        <p:sp>
          <p:nvSpPr>
            <p:cNvPr id="8" name="Rectangle 7">
              <a:extLst>
                <a:ext uri="{FF2B5EF4-FFF2-40B4-BE49-F238E27FC236}">
                  <a16:creationId xmlns:a16="http://schemas.microsoft.com/office/drawing/2014/main" id="{678F084A-0CFA-4ED2-BD9D-408CFA1494A6}"/>
                </a:ext>
              </a:extLst>
            </p:cNvPr>
            <p:cNvSpPr/>
            <p:nvPr/>
          </p:nvSpPr>
          <p:spPr>
            <a:xfrm>
              <a:off x="9588501" y="0"/>
              <a:ext cx="2608752" cy="1119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application&#10;&#10;Description automatically generated">
              <a:extLst>
                <a:ext uri="{FF2B5EF4-FFF2-40B4-BE49-F238E27FC236}">
                  <a16:creationId xmlns:a16="http://schemas.microsoft.com/office/drawing/2014/main" id="{74F907AF-5EB0-43BC-B4CD-E2760FAB60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8475" y="183308"/>
              <a:ext cx="2488803" cy="819466"/>
            </a:xfrm>
            <a:prstGeom prst="rect">
              <a:avLst/>
            </a:prstGeom>
            <a:ln>
              <a:noFill/>
            </a:ln>
          </p:spPr>
        </p:pic>
      </p:grpSp>
      <p:sp>
        <p:nvSpPr>
          <p:cNvPr id="5" name="Text Placeholder 4">
            <a:extLst>
              <a:ext uri="{FF2B5EF4-FFF2-40B4-BE49-F238E27FC236}">
                <a16:creationId xmlns:a16="http://schemas.microsoft.com/office/drawing/2014/main" id="{6E7FD077-7344-45C7-8364-CA90CC31E619}"/>
              </a:ext>
            </a:extLst>
          </p:cNvPr>
          <p:cNvSpPr>
            <a:spLocks noGrp="1"/>
          </p:cNvSpPr>
          <p:nvPr>
            <p:ph type="body" sz="quarter" idx="14"/>
          </p:nvPr>
        </p:nvSpPr>
        <p:spPr>
          <a:xfrm>
            <a:off x="542532" y="1908629"/>
            <a:ext cx="10760206" cy="532913"/>
          </a:xfrm>
        </p:spPr>
        <p:txBody>
          <a:bodyPr/>
          <a:lstStyle/>
          <a:p>
            <a:r>
              <a:rPr lang="en-GB">
                <a:solidFill>
                  <a:schemeClr val="tx2"/>
                </a:solidFill>
              </a:rPr>
              <a:t>RHIS Performance Diagnostic </a:t>
            </a:r>
          </a:p>
          <a:p>
            <a:r>
              <a:rPr lang="en-GB">
                <a:solidFill>
                  <a:schemeClr val="tx2"/>
                </a:solidFill>
              </a:rPr>
              <a:t>EN-MINI-PRISM Tool 2</a:t>
            </a:r>
          </a:p>
          <a:p>
            <a:endParaRPr lang="en-GB"/>
          </a:p>
        </p:txBody>
      </p:sp>
      <p:graphicFrame>
        <p:nvGraphicFramePr>
          <p:cNvPr id="15" name="Table 15">
            <a:extLst>
              <a:ext uri="{FF2B5EF4-FFF2-40B4-BE49-F238E27FC236}">
                <a16:creationId xmlns:a16="http://schemas.microsoft.com/office/drawing/2014/main" id="{D97798FE-F2BF-4135-963A-CD6D119914F3}"/>
              </a:ext>
            </a:extLst>
          </p:cNvPr>
          <p:cNvGraphicFramePr>
            <a:graphicFrameLocks noGrp="1"/>
          </p:cNvGraphicFramePr>
          <p:nvPr>
            <p:extLst>
              <p:ext uri="{D42A27DB-BD31-4B8C-83A1-F6EECF244321}">
                <p14:modId xmlns:p14="http://schemas.microsoft.com/office/powerpoint/2010/main" val="2486251013"/>
              </p:ext>
            </p:extLst>
          </p:nvPr>
        </p:nvGraphicFramePr>
        <p:xfrm>
          <a:off x="639485" y="3203466"/>
          <a:ext cx="10566300" cy="2651760"/>
        </p:xfrm>
        <a:graphic>
          <a:graphicData uri="http://schemas.openxmlformats.org/drawingml/2006/table">
            <a:tbl>
              <a:tblPr firstRow="1" bandRow="1">
                <a:tableStyleId>{5C22544A-7EE6-4342-B048-85BDC9FD1C3A}</a:tableStyleId>
              </a:tblPr>
              <a:tblGrid>
                <a:gridCol w="3517724">
                  <a:extLst>
                    <a:ext uri="{9D8B030D-6E8A-4147-A177-3AD203B41FA5}">
                      <a16:colId xmlns:a16="http://schemas.microsoft.com/office/drawing/2014/main" val="3886583889"/>
                    </a:ext>
                  </a:extLst>
                </a:gridCol>
                <a:gridCol w="7048576">
                  <a:extLst>
                    <a:ext uri="{9D8B030D-6E8A-4147-A177-3AD203B41FA5}">
                      <a16:colId xmlns:a16="http://schemas.microsoft.com/office/drawing/2014/main" val="197053248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0" kern="1200" dirty="0">
                          <a:solidFill>
                            <a:schemeClr val="tx1"/>
                          </a:solidFill>
                          <a:latin typeface="Arial" panose="020B0604020202020204" pitchFamily="34" charset="0"/>
                          <a:ea typeface="+mn-ea"/>
                          <a:cs typeface="Arial" panose="020B0604020202020204" pitchFamily="34" charset="0"/>
                        </a:rPr>
                        <a:t>Uses</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dirty="0">
                          <a:solidFill>
                            <a:srgbClr val="323130"/>
                          </a:solidFill>
                          <a:effectLst/>
                          <a:latin typeface="Arial" panose="020B0604020202020204" pitchFamily="34" charset="0"/>
                          <a:cs typeface="Arial" panose="020B0604020202020204" pitchFamily="34" charset="0"/>
                        </a:rPr>
                        <a:t>Determines RHIS performance: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i="0" dirty="0">
                          <a:solidFill>
                            <a:srgbClr val="323130"/>
                          </a:solidFill>
                          <a:effectLst/>
                          <a:latin typeface="Arial" panose="020B0604020202020204" pitchFamily="34" charset="0"/>
                          <a:cs typeface="Arial" panose="020B0604020202020204" pitchFamily="34" charset="0"/>
                        </a:rPr>
                        <a:t>Data quality – register/ report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i="0" dirty="0">
                          <a:solidFill>
                            <a:srgbClr val="323130"/>
                          </a:solidFill>
                          <a:effectLst/>
                          <a:latin typeface="Arial" panose="020B0604020202020204" pitchFamily="34" charset="0"/>
                          <a:cs typeface="Arial" panose="020B0604020202020204" pitchFamily="34" charset="0"/>
                        </a:rPr>
                        <a:t>Technical and organizational determinants e.g., reporting guidelines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i="0" dirty="0">
                          <a:solidFill>
                            <a:srgbClr val="323130"/>
                          </a:solidFill>
                          <a:effectLst/>
                          <a:latin typeface="Arial" panose="020B0604020202020204" pitchFamily="34" charset="0"/>
                          <a:cs typeface="Arial" panose="020B0604020202020204" pitchFamily="34" charset="0"/>
                        </a:rPr>
                        <a:t>Supervision and feedback mechanisms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i="0" dirty="0">
                          <a:solidFill>
                            <a:srgbClr val="323130"/>
                          </a:solidFill>
                          <a:effectLst/>
                          <a:latin typeface="Arial" panose="020B0604020202020204" pitchFamily="34" charset="0"/>
                          <a:cs typeface="Arial" panose="020B0604020202020204" pitchFamily="34" charset="0"/>
                        </a:rPr>
                        <a:t>Complexity of data collection tools/ forms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i="0" dirty="0">
                          <a:solidFill>
                            <a:srgbClr val="323130"/>
                          </a:solidFill>
                          <a:effectLst/>
                          <a:latin typeface="Arial" panose="020B0604020202020204" pitchFamily="34" charset="0"/>
                          <a:cs typeface="Arial" panose="020B0604020202020204" pitchFamily="34" charset="0"/>
                        </a:rPr>
                        <a:t>Data-quality assurance mechanisms</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1787537"/>
                  </a:ext>
                </a:extLst>
              </a:tr>
            </a:tbl>
          </a:graphicData>
        </a:graphic>
      </p:graphicFrame>
    </p:spTree>
    <p:extLst>
      <p:ext uri="{BB962C8B-B14F-4D97-AF65-F5344CB8AC3E}">
        <p14:creationId xmlns:p14="http://schemas.microsoft.com/office/powerpoint/2010/main" val="248789622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B9A3499-B5FB-4D7B-85BD-DF3F0697569F}"/>
              </a:ext>
            </a:extLst>
          </p:cNvPr>
          <p:cNvPicPr>
            <a:picLocks noChangeAspect="1"/>
          </p:cNvPicPr>
          <p:nvPr/>
        </p:nvPicPr>
        <p:blipFill rotWithShape="1">
          <a:blip r:embed="rId3">
            <a:alphaModFix amt="60000"/>
            <a:extLst>
              <a:ext uri="{28A0092B-C50C-407E-A947-70E740481C1C}">
                <a14:useLocalDpi xmlns:a14="http://schemas.microsoft.com/office/drawing/2010/main" val="0"/>
              </a:ext>
            </a:extLst>
          </a:blip>
          <a:srcRect l="45057" r="1" b="6283"/>
          <a:stretch/>
        </p:blipFill>
        <p:spPr>
          <a:xfrm>
            <a:off x="0" y="801872"/>
            <a:ext cx="4511765" cy="6266155"/>
          </a:xfrm>
          <a:prstGeom prst="rect">
            <a:avLst/>
          </a:prstGeom>
        </p:spPr>
      </p:pic>
      <p:sp>
        <p:nvSpPr>
          <p:cNvPr id="13" name="Text Box 15">
            <a:extLst>
              <a:ext uri="{FF2B5EF4-FFF2-40B4-BE49-F238E27FC236}">
                <a16:creationId xmlns:a16="http://schemas.microsoft.com/office/drawing/2014/main" id="{8EBEDC33-B5AD-4DEF-AAE9-91EDFD59D6AA}"/>
              </a:ext>
            </a:extLst>
          </p:cNvPr>
          <p:cNvSpPr txBox="1">
            <a:spLocks noChangeArrowheads="1"/>
          </p:cNvSpPr>
          <p:nvPr/>
        </p:nvSpPr>
        <p:spPr bwMode="auto">
          <a:xfrm>
            <a:off x="1001289" y="3328545"/>
            <a:ext cx="1400568" cy="595315"/>
          </a:xfrm>
          <a:prstGeom prst="rect">
            <a:avLst/>
          </a:prstGeom>
          <a:solidFill>
            <a:schemeClr val="accent3">
              <a:lumMod val="40000"/>
              <a:lumOff val="60000"/>
            </a:schemeClr>
          </a:solidFill>
          <a:ln>
            <a:solidFill>
              <a:schemeClr val="accent3"/>
            </a:solidFill>
            <a:headEnd/>
            <a:tailEnd/>
          </a:ln>
          <a:effectLst/>
        </p:spPr>
        <p:style>
          <a:lnRef idx="1">
            <a:schemeClr val="accent2"/>
          </a:lnRef>
          <a:fillRef idx="2">
            <a:schemeClr val="accent2"/>
          </a:fillRef>
          <a:effectRef idx="1">
            <a:schemeClr val="accent2"/>
          </a:effectRef>
          <a:fontRef idx="minor">
            <a:schemeClr val="dk1"/>
          </a:fontRef>
        </p:style>
        <p:txBody>
          <a:bodyPr wrap="square" lIns="101878" tIns="50939" rIns="101878" bIns="5093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Sub-national / </a:t>
            </a:r>
            <a:r>
              <a:rPr kumimoji="0" lang="en-US" altLang="en-US" sz="1600" b="1" u="none" strike="noStrike" kern="1200" cap="none" spc="0" normalizeH="0" baseline="0" noProof="0" dirty="0">
                <a:ln>
                  <a:noFill/>
                </a:ln>
                <a:solidFill>
                  <a:prstClr val="black"/>
                </a:solidFill>
                <a:effectLst/>
                <a:uLnTx/>
                <a:uFillTx/>
                <a:ea typeface="+mn-ea"/>
                <a:cs typeface="Arial" pitchFamily="34" charset="0"/>
              </a:rPr>
              <a:t>District</a:t>
            </a:r>
          </a:p>
        </p:txBody>
      </p:sp>
      <p:sp>
        <p:nvSpPr>
          <p:cNvPr id="16" name="Text Box 21">
            <a:extLst>
              <a:ext uri="{FF2B5EF4-FFF2-40B4-BE49-F238E27FC236}">
                <a16:creationId xmlns:a16="http://schemas.microsoft.com/office/drawing/2014/main" id="{37325076-3888-434D-B241-835679D05C52}"/>
              </a:ext>
            </a:extLst>
          </p:cNvPr>
          <p:cNvSpPr txBox="1">
            <a:spLocks noChangeArrowheads="1"/>
          </p:cNvSpPr>
          <p:nvPr/>
        </p:nvSpPr>
        <p:spPr bwMode="auto">
          <a:xfrm>
            <a:off x="939315" y="2413539"/>
            <a:ext cx="1400520" cy="349094"/>
          </a:xfrm>
          <a:prstGeom prst="rect">
            <a:avLst/>
          </a:prstGeom>
          <a:solidFill>
            <a:schemeClr val="accent3">
              <a:lumMod val="40000"/>
              <a:lumOff val="60000"/>
            </a:schemeClr>
          </a:solidFill>
          <a:ln>
            <a:solidFill>
              <a:schemeClr val="accent3"/>
            </a:solidFill>
            <a:headEnd/>
            <a:tailEnd/>
          </a:ln>
          <a:effectLst/>
        </p:spPr>
        <p:style>
          <a:lnRef idx="1">
            <a:schemeClr val="accent2"/>
          </a:lnRef>
          <a:fillRef idx="2">
            <a:schemeClr val="accent2"/>
          </a:fillRef>
          <a:effectRef idx="1">
            <a:schemeClr val="accent2"/>
          </a:effectRef>
          <a:fontRef idx="minor">
            <a:schemeClr val="dk1"/>
          </a:fontRef>
        </p:style>
        <p:txBody>
          <a:bodyPr wrap="square" lIns="101878" tIns="50939" rIns="101878" bIns="5093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en-US" altLang="en-US" sz="1600" b="1" u="none" strike="noStrike" kern="1200" cap="none" spc="0" normalizeH="0" baseline="0" noProof="0" dirty="0">
                <a:ln>
                  <a:noFill/>
                </a:ln>
                <a:solidFill>
                  <a:prstClr val="black"/>
                </a:solidFill>
                <a:effectLst/>
                <a:uLnTx/>
                <a:uFillTx/>
                <a:ea typeface="+mn-ea"/>
                <a:cs typeface="Arial" pitchFamily="34" charset="0"/>
              </a:rPr>
              <a:t>National</a:t>
            </a:r>
          </a:p>
        </p:txBody>
      </p:sp>
      <p:sp>
        <p:nvSpPr>
          <p:cNvPr id="27" name="Text Box 5">
            <a:extLst>
              <a:ext uri="{FF2B5EF4-FFF2-40B4-BE49-F238E27FC236}">
                <a16:creationId xmlns:a16="http://schemas.microsoft.com/office/drawing/2014/main" id="{AE6D1610-5106-44C4-91E8-4CE7B2371C38}"/>
              </a:ext>
            </a:extLst>
          </p:cNvPr>
          <p:cNvSpPr txBox="1">
            <a:spLocks noChangeArrowheads="1"/>
          </p:cNvSpPr>
          <p:nvPr/>
        </p:nvSpPr>
        <p:spPr bwMode="auto">
          <a:xfrm>
            <a:off x="971219" y="4391689"/>
            <a:ext cx="1400520" cy="349094"/>
          </a:xfrm>
          <a:prstGeom prst="rect">
            <a:avLst/>
          </a:prstGeom>
          <a:solidFill>
            <a:schemeClr val="accent3">
              <a:lumMod val="40000"/>
              <a:lumOff val="60000"/>
            </a:schemeClr>
          </a:solidFill>
          <a:ln>
            <a:solidFill>
              <a:schemeClr val="accent3"/>
            </a:solidFill>
            <a:headEnd/>
            <a:tailEnd/>
          </a:ln>
          <a:effectLst/>
        </p:spPr>
        <p:style>
          <a:lnRef idx="1">
            <a:schemeClr val="accent5"/>
          </a:lnRef>
          <a:fillRef idx="2">
            <a:schemeClr val="accent5"/>
          </a:fillRef>
          <a:effectRef idx="1">
            <a:schemeClr val="accent5"/>
          </a:effectRef>
          <a:fontRef idx="minor">
            <a:schemeClr val="dk1"/>
          </a:fontRef>
        </p:style>
        <p:txBody>
          <a:bodyPr wrap="square" lIns="101878" tIns="50939" rIns="101878" bIns="5093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1" u="none" strike="noStrike" kern="1200" cap="none" spc="0" normalizeH="0" baseline="0" noProof="0" dirty="0">
                <a:ln>
                  <a:noFill/>
                </a:ln>
                <a:solidFill>
                  <a:prstClr val="black"/>
                </a:solidFill>
                <a:effectLst/>
                <a:uLnTx/>
                <a:uFillTx/>
                <a:ea typeface="+mn-ea"/>
                <a:cs typeface="Arial" pitchFamily="34" charset="0"/>
              </a:rPr>
              <a:t>Facility</a:t>
            </a:r>
          </a:p>
        </p:txBody>
      </p:sp>
      <p:pic>
        <p:nvPicPr>
          <p:cNvPr id="31" name="Picture 30" descr="Logo, company name&#10;&#10;Description automatically generated">
            <a:extLst>
              <a:ext uri="{FF2B5EF4-FFF2-40B4-BE49-F238E27FC236}">
                <a16:creationId xmlns:a16="http://schemas.microsoft.com/office/drawing/2014/main" id="{29B040CD-F800-4648-B312-A3F608B8A2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6952" y="5518158"/>
            <a:ext cx="1118728" cy="1048395"/>
          </a:xfrm>
          <a:prstGeom prst="rect">
            <a:avLst/>
          </a:prstGeom>
        </p:spPr>
      </p:pic>
      <p:sp>
        <p:nvSpPr>
          <p:cNvPr id="55" name="TextBox 54">
            <a:extLst>
              <a:ext uri="{FF2B5EF4-FFF2-40B4-BE49-F238E27FC236}">
                <a16:creationId xmlns:a16="http://schemas.microsoft.com/office/drawing/2014/main" id="{7949087C-3C5C-428A-8AB4-4CD2C94410B5}"/>
              </a:ext>
            </a:extLst>
          </p:cNvPr>
          <p:cNvSpPr txBox="1"/>
          <p:nvPr/>
        </p:nvSpPr>
        <p:spPr>
          <a:xfrm>
            <a:off x="2576203" y="235960"/>
            <a:ext cx="6115349" cy="785523"/>
          </a:xfrm>
          <a:prstGeom prst="rect">
            <a:avLst/>
          </a:prstGeom>
          <a:solidFill>
            <a:srgbClr val="CA5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Use Newborn Data for Decisions</a:t>
            </a:r>
            <a:endParaRPr kumimoji="0" lang="en-GB"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7" name="Table 2">
            <a:extLst>
              <a:ext uri="{FF2B5EF4-FFF2-40B4-BE49-F238E27FC236}">
                <a16:creationId xmlns:a16="http://schemas.microsoft.com/office/drawing/2014/main" id="{FA374AA3-ECF5-46EA-A19A-E39FBB770A19}"/>
              </a:ext>
            </a:extLst>
          </p:cNvPr>
          <p:cNvGraphicFramePr>
            <a:graphicFrameLocks noGrp="1"/>
          </p:cNvGraphicFramePr>
          <p:nvPr>
            <p:extLst>
              <p:ext uri="{D42A27DB-BD31-4B8C-83A1-F6EECF244321}">
                <p14:modId xmlns:p14="http://schemas.microsoft.com/office/powerpoint/2010/main" val="2536919829"/>
              </p:ext>
            </p:extLst>
          </p:nvPr>
        </p:nvGraphicFramePr>
        <p:xfrm>
          <a:off x="2471860" y="1217973"/>
          <a:ext cx="9504606" cy="3849512"/>
        </p:xfrm>
        <a:graphic>
          <a:graphicData uri="http://schemas.openxmlformats.org/drawingml/2006/table">
            <a:tbl>
              <a:tblPr firstRow="1" bandRow="1">
                <a:tableStyleId>{5940675A-B579-460E-94D1-54222C63F5DA}</a:tableStyleId>
              </a:tblPr>
              <a:tblGrid>
                <a:gridCol w="1584101">
                  <a:extLst>
                    <a:ext uri="{9D8B030D-6E8A-4147-A177-3AD203B41FA5}">
                      <a16:colId xmlns:a16="http://schemas.microsoft.com/office/drawing/2014/main" val="769069712"/>
                    </a:ext>
                  </a:extLst>
                </a:gridCol>
                <a:gridCol w="1584101">
                  <a:extLst>
                    <a:ext uri="{9D8B030D-6E8A-4147-A177-3AD203B41FA5}">
                      <a16:colId xmlns:a16="http://schemas.microsoft.com/office/drawing/2014/main" val="462552312"/>
                    </a:ext>
                  </a:extLst>
                </a:gridCol>
                <a:gridCol w="1584101">
                  <a:extLst>
                    <a:ext uri="{9D8B030D-6E8A-4147-A177-3AD203B41FA5}">
                      <a16:colId xmlns:a16="http://schemas.microsoft.com/office/drawing/2014/main" val="152069046"/>
                    </a:ext>
                  </a:extLst>
                </a:gridCol>
                <a:gridCol w="1584101">
                  <a:extLst>
                    <a:ext uri="{9D8B030D-6E8A-4147-A177-3AD203B41FA5}">
                      <a16:colId xmlns:a16="http://schemas.microsoft.com/office/drawing/2014/main" val="2122184375"/>
                    </a:ext>
                  </a:extLst>
                </a:gridCol>
                <a:gridCol w="1584101">
                  <a:extLst>
                    <a:ext uri="{9D8B030D-6E8A-4147-A177-3AD203B41FA5}">
                      <a16:colId xmlns:a16="http://schemas.microsoft.com/office/drawing/2014/main" val="2990313814"/>
                    </a:ext>
                  </a:extLst>
                </a:gridCol>
                <a:gridCol w="1584101">
                  <a:extLst>
                    <a:ext uri="{9D8B030D-6E8A-4147-A177-3AD203B41FA5}">
                      <a16:colId xmlns:a16="http://schemas.microsoft.com/office/drawing/2014/main" val="4052062990"/>
                    </a:ext>
                  </a:extLst>
                </a:gridCol>
              </a:tblGrid>
              <a:tr h="1138190">
                <a:tc>
                  <a:txBody>
                    <a:bodyPr/>
                    <a:lstStyle/>
                    <a:p>
                      <a:endParaRPr lang="en-GB" dirty="0"/>
                    </a:p>
                  </a:txBody>
                  <a:tcPr>
                    <a:solidFill>
                      <a:srgbClr val="F0A152"/>
                    </a:solidFill>
                  </a:tcPr>
                </a:tc>
                <a:tc>
                  <a:txBody>
                    <a:bodyPr/>
                    <a:lstStyle/>
                    <a:p>
                      <a:endParaRPr lang="en-GB" dirty="0"/>
                    </a:p>
                  </a:txBody>
                  <a:tcPr>
                    <a:solidFill>
                      <a:srgbClr val="F0A152"/>
                    </a:solidFill>
                  </a:tcPr>
                </a:tc>
                <a:tc>
                  <a:txBody>
                    <a:bodyPr/>
                    <a:lstStyle/>
                    <a:p>
                      <a:endParaRPr lang="en-GB" dirty="0"/>
                    </a:p>
                  </a:txBody>
                  <a:tcPr>
                    <a:solidFill>
                      <a:srgbClr val="F0A152"/>
                    </a:solidFill>
                  </a:tcPr>
                </a:tc>
                <a:tc>
                  <a:txBody>
                    <a:bodyPr/>
                    <a:lstStyle/>
                    <a:p>
                      <a:endParaRPr lang="en-GB" dirty="0"/>
                    </a:p>
                  </a:txBody>
                  <a:tcPr>
                    <a:solidFill>
                      <a:srgbClr val="F0A152"/>
                    </a:solidFill>
                  </a:tcPr>
                </a:tc>
                <a:tc>
                  <a:txBody>
                    <a:bodyPr/>
                    <a:lstStyle/>
                    <a:p>
                      <a:endParaRPr lang="en-GB"/>
                    </a:p>
                  </a:txBody>
                  <a:tcPr>
                    <a:solidFill>
                      <a:srgbClr val="F0A152"/>
                    </a:solidFill>
                  </a:tcPr>
                </a:tc>
                <a:tc>
                  <a:txBody>
                    <a:bodyPr/>
                    <a:lstStyle/>
                    <a:p>
                      <a:endParaRPr lang="en-GB" dirty="0"/>
                    </a:p>
                  </a:txBody>
                  <a:tcPr>
                    <a:solidFill>
                      <a:srgbClr val="F0A152"/>
                    </a:solidFill>
                  </a:tcPr>
                </a:tc>
                <a:extLst>
                  <a:ext uri="{0D108BD9-81ED-4DB2-BD59-A6C34878D82A}">
                    <a16:rowId xmlns:a16="http://schemas.microsoft.com/office/drawing/2014/main" val="1844372090"/>
                  </a:ext>
                </a:extLst>
              </a:tr>
              <a:tr h="616498">
                <a:tc>
                  <a:txBody>
                    <a:bodyPr/>
                    <a:lstStyle/>
                    <a:p>
                      <a:r>
                        <a:rPr lang="en-US" dirty="0"/>
                        <a:t>Overview</a:t>
                      </a:r>
                      <a:endParaRPr lang="en-GB" dirty="0"/>
                    </a:p>
                  </a:txBody>
                  <a:tcPr/>
                </a:tc>
                <a:tc>
                  <a:txBody>
                    <a:bodyPr/>
                    <a:lstStyle/>
                    <a:p>
                      <a:pPr eaLnBrk="1" hangingPunct="1"/>
                      <a:r>
                        <a:rPr lang="en-US" sz="1800" kern="1200" dirty="0">
                          <a:solidFill>
                            <a:schemeClr val="tx1"/>
                          </a:solidFill>
                          <a:latin typeface="+mn-lt"/>
                          <a:ea typeface="+mn-ea"/>
                          <a:cs typeface="+mn-cs"/>
                        </a:rPr>
                        <a:t>Functionality</a:t>
                      </a:r>
                    </a:p>
                    <a:p>
                      <a:pPr eaLnBrk="1" hangingPunct="1"/>
                      <a:endParaRPr lang="en-US" sz="1800" kern="1200" dirty="0">
                        <a:solidFill>
                          <a:schemeClr val="tx1"/>
                        </a:solidFill>
                        <a:latin typeface="+mn-lt"/>
                        <a:ea typeface="+mn-ea"/>
                        <a:cs typeface="+mn-cs"/>
                      </a:endParaRPr>
                    </a:p>
                    <a:p>
                      <a:pPr eaLnBrk="1" hangingPunct="1"/>
                      <a:endParaRPr lang="en-US" sz="1800" kern="1200" dirty="0">
                        <a:solidFill>
                          <a:schemeClr val="tx1"/>
                        </a:solidFill>
                        <a:latin typeface="+mn-lt"/>
                        <a:ea typeface="+mn-ea"/>
                        <a:cs typeface="+mn-cs"/>
                      </a:endParaRPr>
                    </a:p>
                  </a:txBody>
                  <a:tcPr/>
                </a:tc>
                <a:tc>
                  <a:txBody>
                    <a:bodyPr/>
                    <a:lstStyle/>
                    <a:p>
                      <a:endParaRPr lang="en-GB" dirty="0"/>
                    </a:p>
                  </a:txBody>
                  <a:tcPr/>
                </a:tc>
                <a:tc>
                  <a:txBody>
                    <a:bodyPr/>
                    <a:lstStyle/>
                    <a:p>
                      <a:r>
                        <a:rPr lang="en-US" dirty="0"/>
                        <a:t>OBAT </a:t>
                      </a:r>
                      <a:br>
                        <a:rPr lang="en-US" dirty="0"/>
                      </a:br>
                      <a:r>
                        <a:rPr lang="en-US" dirty="0"/>
                        <a:t>Part 1, 2</a:t>
                      </a:r>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712883430"/>
                  </a:ext>
                </a:extLst>
              </a:tr>
              <a:tr h="774700">
                <a:tc>
                  <a:txBody>
                    <a:bodyPr/>
                    <a:lstStyle/>
                    <a:p>
                      <a:r>
                        <a:rPr lang="en-US" dirty="0"/>
                        <a:t>Overview</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kern="1200" noProof="0" dirty="0">
                          <a:solidFill>
                            <a:schemeClr val="tx1"/>
                          </a:solidFill>
                          <a:latin typeface="+mn-lt"/>
                          <a:ea typeface="+mn-ea"/>
                          <a:cs typeface="+mn-cs"/>
                        </a:rPr>
                        <a:t>Usability</a:t>
                      </a:r>
                    </a:p>
                    <a:p>
                      <a:endParaRPr lang="en-GB" sz="1800" kern="1200" dirty="0">
                        <a:solidFill>
                          <a:schemeClr val="tx1"/>
                        </a:solidFill>
                        <a:latin typeface="+mn-lt"/>
                        <a:ea typeface="+mn-ea"/>
                        <a:cs typeface="+mn-cs"/>
                      </a:endParaRPr>
                    </a:p>
                  </a:txBody>
                  <a:tcPr/>
                </a:tc>
                <a:tc>
                  <a:txBody>
                    <a:bodyPr/>
                    <a:lstStyle/>
                    <a:p>
                      <a:r>
                        <a:rPr lang="en-US" dirty="0"/>
                        <a:t>MAT</a:t>
                      </a:r>
                      <a:endParaRPr lang="en-GB" dirty="0"/>
                    </a:p>
                  </a:txBody>
                  <a:tcPr/>
                </a:tc>
                <a:tc>
                  <a:txBody>
                    <a:bodyPr/>
                    <a:lstStyle/>
                    <a:p>
                      <a:r>
                        <a:rPr lang="en-US" dirty="0"/>
                        <a:t>OBAT</a:t>
                      </a:r>
                      <a:br>
                        <a:rPr lang="en-US" dirty="0"/>
                      </a:br>
                      <a:r>
                        <a:rPr lang="en-US" dirty="0"/>
                        <a:t>Part 1, 2</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Tool 2A</a:t>
                      </a:r>
                      <a:endParaRPr lang="en-GB" dirty="0"/>
                    </a:p>
                    <a:p>
                      <a:endParaRPr lang="en-GB" dirty="0"/>
                    </a:p>
                  </a:txBody>
                  <a:tcPr/>
                </a:tc>
                <a:tc>
                  <a:txBody>
                    <a:bodyPr/>
                    <a:lstStyle/>
                    <a:p>
                      <a:r>
                        <a:rPr lang="en-US" dirty="0"/>
                        <a:t>FOC</a:t>
                      </a:r>
                      <a:endParaRPr lang="en-GB" dirty="0"/>
                    </a:p>
                  </a:txBody>
                  <a:tcPr/>
                </a:tc>
                <a:extLst>
                  <a:ext uri="{0D108BD9-81ED-4DB2-BD59-A6C34878D82A}">
                    <a16:rowId xmlns:a16="http://schemas.microsoft.com/office/drawing/2014/main" val="1801769964"/>
                  </a:ext>
                </a:extLst>
              </a:tr>
              <a:tr h="1022222">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kern="1200" noProof="0" dirty="0">
                          <a:solidFill>
                            <a:schemeClr val="tx1"/>
                          </a:solidFill>
                          <a:latin typeface="+mn-lt"/>
                          <a:ea typeface="+mn-ea"/>
                          <a:cs typeface="+mn-cs"/>
                        </a:rPr>
                        <a:t>Usability</a:t>
                      </a:r>
                    </a:p>
                    <a:p>
                      <a:endParaRPr lang="en-GB" sz="1800" kern="1200" dirty="0">
                        <a:solidFill>
                          <a:schemeClr val="tx1"/>
                        </a:solidFill>
                        <a:latin typeface="+mn-lt"/>
                        <a:ea typeface="+mn-ea"/>
                        <a:cs typeface="+mn-cs"/>
                      </a:endParaRPr>
                    </a:p>
                  </a:txBody>
                  <a:tcPr/>
                </a:tc>
                <a:tc>
                  <a:txBody>
                    <a:bodyPr/>
                    <a:lstStyle/>
                    <a:p>
                      <a:endParaRPr lang="en-GB" dirty="0"/>
                    </a:p>
                  </a:txBody>
                  <a:tcPr/>
                </a:tc>
                <a:tc>
                  <a:txBody>
                    <a:bodyPr/>
                    <a:lstStyle/>
                    <a:p>
                      <a:r>
                        <a:rPr lang="en-US" dirty="0"/>
                        <a:t>OBAT </a:t>
                      </a:r>
                      <a:br>
                        <a:rPr lang="en-US" dirty="0"/>
                      </a:br>
                      <a:r>
                        <a:rPr lang="en-US" dirty="0"/>
                        <a:t>Part 1, 3, 4</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Tool 2B</a:t>
                      </a:r>
                      <a:endParaRPr lang="en-GB" dirty="0"/>
                    </a:p>
                    <a:p>
                      <a:endParaRPr lang="en-GB" dirty="0"/>
                    </a:p>
                  </a:txBody>
                  <a:tcPr/>
                </a:tc>
                <a:tc>
                  <a:txBody>
                    <a:bodyPr/>
                    <a:lstStyle/>
                    <a:p>
                      <a:r>
                        <a:rPr lang="en-US" dirty="0"/>
                        <a:t>FOC</a:t>
                      </a:r>
                      <a:endParaRPr lang="en-GB" dirty="0"/>
                    </a:p>
                  </a:txBody>
                  <a:tcPr/>
                </a:tc>
                <a:extLst>
                  <a:ext uri="{0D108BD9-81ED-4DB2-BD59-A6C34878D82A}">
                    <a16:rowId xmlns:a16="http://schemas.microsoft.com/office/drawing/2014/main" val="4022832323"/>
                  </a:ext>
                </a:extLst>
              </a:tr>
            </a:tbl>
          </a:graphicData>
        </a:graphic>
      </p:graphicFrame>
      <p:grpSp>
        <p:nvGrpSpPr>
          <p:cNvPr id="5" name="Group 4">
            <a:extLst>
              <a:ext uri="{FF2B5EF4-FFF2-40B4-BE49-F238E27FC236}">
                <a16:creationId xmlns:a16="http://schemas.microsoft.com/office/drawing/2014/main" id="{55274031-2779-48FD-ACD8-B769C7D0F2E0}"/>
              </a:ext>
            </a:extLst>
          </p:cNvPr>
          <p:cNvGrpSpPr/>
          <p:nvPr/>
        </p:nvGrpSpPr>
        <p:grpSpPr>
          <a:xfrm>
            <a:off x="2512646" y="1217973"/>
            <a:ext cx="9423034" cy="1099360"/>
            <a:chOff x="2593330" y="1786044"/>
            <a:chExt cx="9423034" cy="1099360"/>
          </a:xfrm>
        </p:grpSpPr>
        <p:sp>
          <p:nvSpPr>
            <p:cNvPr id="58" name="Rectangle 57">
              <a:extLst>
                <a:ext uri="{FF2B5EF4-FFF2-40B4-BE49-F238E27FC236}">
                  <a16:creationId xmlns:a16="http://schemas.microsoft.com/office/drawing/2014/main" id="{F857D862-E18D-44A9-8ECD-DD85FC0786DC}"/>
                </a:ext>
              </a:extLst>
            </p:cNvPr>
            <p:cNvSpPr/>
            <p:nvPr/>
          </p:nvSpPr>
          <p:spPr>
            <a:xfrm>
              <a:off x="2593330" y="1800474"/>
              <a:ext cx="1542941" cy="108493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RHIS Overview</a:t>
              </a:r>
              <a:b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 Tool 1</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 name="Rectangle 58">
              <a:extLst>
                <a:ext uri="{FF2B5EF4-FFF2-40B4-BE49-F238E27FC236}">
                  <a16:creationId xmlns:a16="http://schemas.microsoft.com/office/drawing/2014/main" id="{597F9836-B53B-4726-BD91-6630C5A58A80}"/>
                </a:ext>
              </a:extLst>
            </p:cNvPr>
            <p:cNvSpPr/>
            <p:nvPr/>
          </p:nvSpPr>
          <p:spPr>
            <a:xfrm>
              <a:off x="4171620" y="1786044"/>
              <a:ext cx="1542942" cy="108493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Electronic RHIS Assessment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 Tool 3</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 name="Rectangle 59">
              <a:extLst>
                <a:ext uri="{FF2B5EF4-FFF2-40B4-BE49-F238E27FC236}">
                  <a16:creationId xmlns:a16="http://schemas.microsoft.com/office/drawing/2014/main" id="{0627E65E-630B-4877-ABD3-DDD57A3E4065}"/>
                </a:ext>
              </a:extLst>
            </p:cNvPr>
            <p:cNvSpPr/>
            <p:nvPr/>
          </p:nvSpPr>
          <p:spPr>
            <a:xfrm>
              <a:off x="5749911" y="1786044"/>
              <a:ext cx="1542942" cy="108493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Management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Assessment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a:t>
              </a: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Tool 4</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 name="Rectangle 60">
              <a:extLst>
                <a:ext uri="{FF2B5EF4-FFF2-40B4-BE49-F238E27FC236}">
                  <a16:creationId xmlns:a16="http://schemas.microsoft.com/office/drawing/2014/main" id="{ABA48AEA-04D1-4FB5-834A-FA6DDD94DEBE}"/>
                </a:ext>
              </a:extLst>
            </p:cNvPr>
            <p:cNvSpPr/>
            <p:nvPr/>
          </p:nvSpPr>
          <p:spPr>
            <a:xfrm>
              <a:off x="7317729" y="1800474"/>
              <a:ext cx="1548491" cy="108493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Organizational/ Behavioral Assessment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 Tool 6</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 name="Rectangle 61">
              <a:extLst>
                <a:ext uri="{FF2B5EF4-FFF2-40B4-BE49-F238E27FC236}">
                  <a16:creationId xmlns:a16="http://schemas.microsoft.com/office/drawing/2014/main" id="{056EF35E-DCBF-4F9D-8213-4018E21D55C0}"/>
                </a:ext>
              </a:extLst>
            </p:cNvPr>
            <p:cNvSpPr/>
            <p:nvPr/>
          </p:nvSpPr>
          <p:spPr>
            <a:xfrm>
              <a:off x="8891096" y="1786044"/>
              <a:ext cx="1578291" cy="109936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RHIS Performance Diagnostic </a:t>
              </a:r>
              <a:b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 Tool 2 </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 name="Rectangle 62">
              <a:extLst>
                <a:ext uri="{FF2B5EF4-FFF2-40B4-BE49-F238E27FC236}">
                  <a16:creationId xmlns:a16="http://schemas.microsoft.com/office/drawing/2014/main" id="{FDFE5BF9-508A-4E57-B5F6-40D8A64D461E}"/>
                </a:ext>
              </a:extLst>
            </p:cNvPr>
            <p:cNvSpPr/>
            <p:nvPr/>
          </p:nvSpPr>
          <p:spPr>
            <a:xfrm>
              <a:off x="10462949" y="1800474"/>
              <a:ext cx="1553415" cy="107050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Facility/Office Assessment </a:t>
              </a:r>
              <a:b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 Tool 5</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66" name="TextBox 65">
            <a:extLst>
              <a:ext uri="{FF2B5EF4-FFF2-40B4-BE49-F238E27FC236}">
                <a16:creationId xmlns:a16="http://schemas.microsoft.com/office/drawing/2014/main" id="{A45F181C-BE36-4860-A9F2-EC74FB525C8D}"/>
              </a:ext>
            </a:extLst>
          </p:cNvPr>
          <p:cNvSpPr txBox="1"/>
          <p:nvPr/>
        </p:nvSpPr>
        <p:spPr>
          <a:xfrm>
            <a:off x="8785536" y="243176"/>
            <a:ext cx="3190930" cy="785523"/>
          </a:xfrm>
          <a:prstGeom prst="rect">
            <a:avLst/>
          </a:prstGeom>
          <a:solidFill>
            <a:srgbClr val="CA5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Improve Newborn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Data Quality</a:t>
            </a:r>
            <a:endParaRPr kumimoji="0" lang="en-GB"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 name="Rectangle 16">
            <a:extLst>
              <a:ext uri="{FF2B5EF4-FFF2-40B4-BE49-F238E27FC236}">
                <a16:creationId xmlns:a16="http://schemas.microsoft.com/office/drawing/2014/main" id="{1B9B5C31-7048-4E45-80FC-16AE381E23C8}"/>
              </a:ext>
            </a:extLst>
          </p:cNvPr>
          <p:cNvSpPr/>
          <p:nvPr/>
        </p:nvSpPr>
        <p:spPr>
          <a:xfrm rot="16200000">
            <a:off x="7578333" y="2264314"/>
            <a:ext cx="4028363" cy="1756832"/>
          </a:xfrm>
          <a:prstGeom prst="rect">
            <a:avLst/>
          </a:prstGeom>
          <a:noFill/>
          <a:ln w="76200">
            <a:solidFill>
              <a:srgbClr val="69BC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667970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AE88526-E2EB-491B-950B-E87B4AB44BE3}"/>
              </a:ext>
            </a:extLst>
          </p:cNvPr>
          <p:cNvGrpSpPr/>
          <p:nvPr/>
        </p:nvGrpSpPr>
        <p:grpSpPr>
          <a:xfrm>
            <a:off x="9588501" y="0"/>
            <a:ext cx="2608752" cy="1119044"/>
            <a:chOff x="9588501" y="0"/>
            <a:chExt cx="2608752" cy="1119044"/>
          </a:xfrm>
        </p:grpSpPr>
        <p:sp>
          <p:nvSpPr>
            <p:cNvPr id="7" name="Rectangle 6">
              <a:extLst>
                <a:ext uri="{FF2B5EF4-FFF2-40B4-BE49-F238E27FC236}">
                  <a16:creationId xmlns:a16="http://schemas.microsoft.com/office/drawing/2014/main" id="{DC54A34D-2475-4CF1-8705-57434F1BCD12}"/>
                </a:ext>
              </a:extLst>
            </p:cNvPr>
            <p:cNvSpPr/>
            <p:nvPr/>
          </p:nvSpPr>
          <p:spPr>
            <a:xfrm>
              <a:off x="9588501" y="0"/>
              <a:ext cx="2608752" cy="1119044"/>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Graphical user interface, application&#10;&#10;Description automatically generated">
              <a:extLst>
                <a:ext uri="{FF2B5EF4-FFF2-40B4-BE49-F238E27FC236}">
                  <a16:creationId xmlns:a16="http://schemas.microsoft.com/office/drawing/2014/main" id="{249F74CC-C884-4C44-B733-8DA5AB07B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8475" y="183308"/>
              <a:ext cx="2488803" cy="819466"/>
            </a:xfrm>
            <a:prstGeom prst="rect">
              <a:avLst/>
            </a:prstGeom>
          </p:spPr>
        </p:pic>
      </p:grpSp>
      <p:pic>
        <p:nvPicPr>
          <p:cNvPr id="5" name="Picture 4">
            <a:extLst>
              <a:ext uri="{FF2B5EF4-FFF2-40B4-BE49-F238E27FC236}">
                <a16:creationId xmlns:a16="http://schemas.microsoft.com/office/drawing/2014/main" id="{256E529E-CC29-4E4C-9D43-92827E4E7FFE}"/>
              </a:ext>
            </a:extLst>
          </p:cNvPr>
          <p:cNvPicPr>
            <a:picLocks noChangeAspect="1"/>
          </p:cNvPicPr>
          <p:nvPr/>
        </p:nvPicPr>
        <p:blipFill>
          <a:blip r:embed="rId4"/>
          <a:stretch>
            <a:fillRect/>
          </a:stretch>
        </p:blipFill>
        <p:spPr>
          <a:xfrm>
            <a:off x="1453018" y="1186083"/>
            <a:ext cx="9169655" cy="5500144"/>
          </a:xfrm>
          <a:prstGeom prst="rect">
            <a:avLst/>
          </a:prstGeom>
        </p:spPr>
      </p:pic>
    </p:spTree>
    <p:extLst>
      <p:ext uri="{BB962C8B-B14F-4D97-AF65-F5344CB8AC3E}">
        <p14:creationId xmlns:p14="http://schemas.microsoft.com/office/powerpoint/2010/main" val="176487597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5CDD267-B300-4CAF-BD3F-0FC17F8A86FB}"/>
              </a:ext>
            </a:extLst>
          </p:cNvPr>
          <p:cNvSpPr>
            <a:spLocks noGrp="1"/>
          </p:cNvSpPr>
          <p:nvPr>
            <p:ph type="body" sz="quarter" idx="14"/>
          </p:nvPr>
        </p:nvSpPr>
        <p:spPr>
          <a:xfrm>
            <a:off x="542531" y="849153"/>
            <a:ext cx="9107055" cy="837214"/>
          </a:xfrm>
        </p:spPr>
        <p:txBody>
          <a:bodyPr/>
          <a:lstStyle/>
          <a:p>
            <a:r>
              <a:rPr lang="en-GB">
                <a:solidFill>
                  <a:schemeClr val="tx2"/>
                </a:solidFill>
              </a:rPr>
              <a:t>EN-MINI-PRISM Tool 2 example question </a:t>
            </a:r>
          </a:p>
        </p:txBody>
      </p:sp>
      <p:sp>
        <p:nvSpPr>
          <p:cNvPr id="10" name="Rectangle 2">
            <a:extLst>
              <a:ext uri="{FF2B5EF4-FFF2-40B4-BE49-F238E27FC236}">
                <a16:creationId xmlns:a16="http://schemas.microsoft.com/office/drawing/2014/main" id="{D34023DF-EDEB-473A-8B6D-3E31FAF9B771}"/>
              </a:ext>
            </a:extLst>
          </p:cNvPr>
          <p:cNvSpPr>
            <a:spLocks noChangeArrowheads="1"/>
          </p:cNvSpPr>
          <p:nvPr/>
        </p:nvSpPr>
        <p:spPr bwMode="auto">
          <a:xfrm flipV="1">
            <a:off x="2877240" y="-6184535"/>
            <a:ext cx="16928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11" name="Rectangle 4">
            <a:extLst>
              <a:ext uri="{FF2B5EF4-FFF2-40B4-BE49-F238E27FC236}">
                <a16:creationId xmlns:a16="http://schemas.microsoft.com/office/drawing/2014/main" id="{FF41438E-E65C-422A-982F-956DC1682AE2}"/>
              </a:ext>
            </a:extLst>
          </p:cNvPr>
          <p:cNvSpPr>
            <a:spLocks noChangeArrowheads="1"/>
          </p:cNvSpPr>
          <p:nvPr/>
        </p:nvSpPr>
        <p:spPr bwMode="auto">
          <a:xfrm flipV="1">
            <a:off x="3226758" y="-9326788"/>
            <a:ext cx="6949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4" name="Picture 3">
            <a:extLst>
              <a:ext uri="{FF2B5EF4-FFF2-40B4-BE49-F238E27FC236}">
                <a16:creationId xmlns:a16="http://schemas.microsoft.com/office/drawing/2014/main" id="{43264B61-9785-465E-B63B-F05A5FAE1B0C}"/>
              </a:ext>
            </a:extLst>
          </p:cNvPr>
          <p:cNvPicPr>
            <a:picLocks noChangeAspect="1"/>
          </p:cNvPicPr>
          <p:nvPr/>
        </p:nvPicPr>
        <p:blipFill>
          <a:blip r:embed="rId3"/>
          <a:stretch>
            <a:fillRect/>
          </a:stretch>
        </p:blipFill>
        <p:spPr>
          <a:xfrm>
            <a:off x="596688" y="1764644"/>
            <a:ext cx="7975811" cy="4780890"/>
          </a:xfrm>
          <a:prstGeom prst="rect">
            <a:avLst/>
          </a:prstGeom>
        </p:spPr>
      </p:pic>
      <p:sp>
        <p:nvSpPr>
          <p:cNvPr id="19" name="Rectangle 4">
            <a:extLst>
              <a:ext uri="{FF2B5EF4-FFF2-40B4-BE49-F238E27FC236}">
                <a16:creationId xmlns:a16="http://schemas.microsoft.com/office/drawing/2014/main" id="{B02AB22E-3A6B-4C15-A5FD-BDE9A9874BD3}"/>
              </a:ext>
            </a:extLst>
          </p:cNvPr>
          <p:cNvSpPr>
            <a:spLocks noChangeArrowheads="1"/>
          </p:cNvSpPr>
          <p:nvPr/>
        </p:nvSpPr>
        <p:spPr bwMode="auto">
          <a:xfrm flipV="1">
            <a:off x="12306665" y="-10412908"/>
            <a:ext cx="189467" cy="46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21" name="Picture 20">
            <a:extLst>
              <a:ext uri="{FF2B5EF4-FFF2-40B4-BE49-F238E27FC236}">
                <a16:creationId xmlns:a16="http://schemas.microsoft.com/office/drawing/2014/main" id="{1DF08470-B52A-4F63-A1F6-5E3DCF3F93C2}"/>
              </a:ext>
            </a:extLst>
          </p:cNvPr>
          <p:cNvPicPr>
            <a:picLocks noChangeAspect="1"/>
          </p:cNvPicPr>
          <p:nvPr/>
        </p:nvPicPr>
        <p:blipFill>
          <a:blip r:embed="rId4"/>
          <a:stretch>
            <a:fillRect/>
          </a:stretch>
        </p:blipFill>
        <p:spPr>
          <a:xfrm>
            <a:off x="8707011" y="1828144"/>
            <a:ext cx="2287241" cy="4780890"/>
          </a:xfrm>
          <a:prstGeom prst="rect">
            <a:avLst/>
          </a:prstGeom>
        </p:spPr>
      </p:pic>
      <p:grpSp>
        <p:nvGrpSpPr>
          <p:cNvPr id="12" name="Group 11">
            <a:extLst>
              <a:ext uri="{FF2B5EF4-FFF2-40B4-BE49-F238E27FC236}">
                <a16:creationId xmlns:a16="http://schemas.microsoft.com/office/drawing/2014/main" id="{899E39FD-1533-43FE-8901-F22CC2360F4E}"/>
              </a:ext>
            </a:extLst>
          </p:cNvPr>
          <p:cNvGrpSpPr/>
          <p:nvPr/>
        </p:nvGrpSpPr>
        <p:grpSpPr>
          <a:xfrm>
            <a:off x="9588501" y="0"/>
            <a:ext cx="2608752" cy="1119044"/>
            <a:chOff x="9588501" y="0"/>
            <a:chExt cx="2608752" cy="1119044"/>
          </a:xfrm>
        </p:grpSpPr>
        <p:sp>
          <p:nvSpPr>
            <p:cNvPr id="13" name="Rectangle 12">
              <a:extLst>
                <a:ext uri="{FF2B5EF4-FFF2-40B4-BE49-F238E27FC236}">
                  <a16:creationId xmlns:a16="http://schemas.microsoft.com/office/drawing/2014/main" id="{86037CA0-563F-472A-9BE1-ECA315A100AE}"/>
                </a:ext>
              </a:extLst>
            </p:cNvPr>
            <p:cNvSpPr/>
            <p:nvPr/>
          </p:nvSpPr>
          <p:spPr>
            <a:xfrm>
              <a:off x="9588501" y="0"/>
              <a:ext cx="2608752" cy="1119044"/>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Graphical user interface, application&#10;&#10;Description automatically generated">
              <a:extLst>
                <a:ext uri="{FF2B5EF4-FFF2-40B4-BE49-F238E27FC236}">
                  <a16:creationId xmlns:a16="http://schemas.microsoft.com/office/drawing/2014/main" id="{BA339AF4-20FD-498C-8E8F-BD93D1F542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48475" y="183308"/>
              <a:ext cx="2488803" cy="819466"/>
            </a:xfrm>
            <a:prstGeom prst="rect">
              <a:avLst/>
            </a:prstGeom>
          </p:spPr>
        </p:pic>
      </p:grpSp>
    </p:spTree>
    <p:extLst>
      <p:ext uri="{BB962C8B-B14F-4D97-AF65-F5344CB8AC3E}">
        <p14:creationId xmlns:p14="http://schemas.microsoft.com/office/powerpoint/2010/main" val="83048405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ogo, company name&#10;&#10;Description automatically generated">
            <a:extLst>
              <a:ext uri="{FF2B5EF4-FFF2-40B4-BE49-F238E27FC236}">
                <a16:creationId xmlns:a16="http://schemas.microsoft.com/office/drawing/2014/main" id="{AF0643BE-3681-4E0A-44BC-77D56CCC85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346356"/>
            <a:ext cx="2738889" cy="876444"/>
          </a:xfrm>
          <a:prstGeom prst="rect">
            <a:avLst/>
          </a:prstGeom>
        </p:spPr>
      </p:pic>
      <p:sp>
        <p:nvSpPr>
          <p:cNvPr id="2" name="Text Placeholder 1">
            <a:extLst>
              <a:ext uri="{FF2B5EF4-FFF2-40B4-BE49-F238E27FC236}">
                <a16:creationId xmlns:a16="http://schemas.microsoft.com/office/drawing/2014/main" id="{59733652-41BB-4337-A53F-6BB59D5695C0}"/>
              </a:ext>
            </a:extLst>
          </p:cNvPr>
          <p:cNvSpPr>
            <a:spLocks noGrp="1"/>
          </p:cNvSpPr>
          <p:nvPr>
            <p:ph type="body" sz="quarter" idx="11"/>
          </p:nvPr>
        </p:nvSpPr>
        <p:spPr>
          <a:xfrm>
            <a:off x="4313941" y="2349040"/>
            <a:ext cx="5070089" cy="1895276"/>
          </a:xfrm>
        </p:spPr>
        <p:txBody>
          <a:bodyPr/>
          <a:lstStyle/>
          <a:p>
            <a:r>
              <a:rPr lang="en-US" sz="2800" dirty="0">
                <a:solidFill>
                  <a:schemeClr val="tx2"/>
                </a:solidFill>
              </a:rPr>
              <a:t>Session 14, Activity 2</a:t>
            </a:r>
          </a:p>
          <a:p>
            <a:r>
              <a:rPr lang="en-US" sz="4400" dirty="0">
                <a:solidFill>
                  <a:schemeClr val="tx2"/>
                </a:solidFill>
              </a:rPr>
              <a:t>Practice Tool 2a using </a:t>
            </a:r>
            <a:endParaRPr lang="en-GB" sz="4400" dirty="0">
              <a:solidFill>
                <a:schemeClr val="tx2"/>
              </a:solidFill>
            </a:endParaRPr>
          </a:p>
        </p:txBody>
      </p:sp>
      <p:pic>
        <p:nvPicPr>
          <p:cNvPr id="3" name="Picture 2" descr="Logo, company name&#10;&#10;Description automatically generated">
            <a:extLst>
              <a:ext uri="{FF2B5EF4-FFF2-40B4-BE49-F238E27FC236}">
                <a16:creationId xmlns:a16="http://schemas.microsoft.com/office/drawing/2014/main" id="{3D4ABD68-98C8-487E-BEAF-7A126032F2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3272" y="0"/>
            <a:ext cx="1118728" cy="1048395"/>
          </a:xfrm>
          <a:prstGeom prst="rect">
            <a:avLst/>
          </a:prstGeom>
        </p:spPr>
      </p:pic>
      <p:grpSp>
        <p:nvGrpSpPr>
          <p:cNvPr id="6" name="Group 5">
            <a:extLst>
              <a:ext uri="{FF2B5EF4-FFF2-40B4-BE49-F238E27FC236}">
                <a16:creationId xmlns:a16="http://schemas.microsoft.com/office/drawing/2014/main" id="{DC7EED42-0187-4CB7-B622-804B8C57DB44}"/>
              </a:ext>
            </a:extLst>
          </p:cNvPr>
          <p:cNvGrpSpPr/>
          <p:nvPr/>
        </p:nvGrpSpPr>
        <p:grpSpPr>
          <a:xfrm>
            <a:off x="4313941" y="4370164"/>
            <a:ext cx="4761305" cy="2120994"/>
            <a:chOff x="9588501" y="0"/>
            <a:chExt cx="2608752" cy="1119044"/>
          </a:xfrm>
        </p:grpSpPr>
        <p:sp>
          <p:nvSpPr>
            <p:cNvPr id="8" name="Rectangle 7">
              <a:extLst>
                <a:ext uri="{FF2B5EF4-FFF2-40B4-BE49-F238E27FC236}">
                  <a16:creationId xmlns:a16="http://schemas.microsoft.com/office/drawing/2014/main" id="{D208752E-49FC-463F-A3FA-F1C7859DA2AC}"/>
                </a:ext>
              </a:extLst>
            </p:cNvPr>
            <p:cNvSpPr/>
            <p:nvPr/>
          </p:nvSpPr>
          <p:spPr>
            <a:xfrm>
              <a:off x="9588501" y="0"/>
              <a:ext cx="2608752" cy="1119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Graphical user interface, application&#10;&#10;Description automatically generated">
              <a:extLst>
                <a:ext uri="{FF2B5EF4-FFF2-40B4-BE49-F238E27FC236}">
                  <a16:creationId xmlns:a16="http://schemas.microsoft.com/office/drawing/2014/main" id="{083F021F-1097-4EFA-AD1E-105FF77436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48475" y="183308"/>
              <a:ext cx="2488803" cy="819466"/>
            </a:xfrm>
            <a:prstGeom prst="rect">
              <a:avLst/>
            </a:prstGeom>
            <a:ln>
              <a:noFill/>
            </a:ln>
          </p:spPr>
        </p:pic>
      </p:grpSp>
    </p:spTree>
    <p:extLst>
      <p:ext uri="{BB962C8B-B14F-4D97-AF65-F5344CB8AC3E}">
        <p14:creationId xmlns:p14="http://schemas.microsoft.com/office/powerpoint/2010/main" val="306404242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 company name&#10;&#10;Description automatically generated">
            <a:extLst>
              <a:ext uri="{FF2B5EF4-FFF2-40B4-BE49-F238E27FC236}">
                <a16:creationId xmlns:a16="http://schemas.microsoft.com/office/drawing/2014/main" id="{04B1393C-3981-3873-C490-0BCCB482F2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5242" y="3474394"/>
            <a:ext cx="2738889" cy="876444"/>
          </a:xfrm>
          <a:prstGeom prst="rect">
            <a:avLst/>
          </a:prstGeom>
        </p:spPr>
      </p:pic>
      <p:pic>
        <p:nvPicPr>
          <p:cNvPr id="3" name="Picture 2" descr="Logo, company name&#10;&#10;Description automatically generated">
            <a:extLst>
              <a:ext uri="{FF2B5EF4-FFF2-40B4-BE49-F238E27FC236}">
                <a16:creationId xmlns:a16="http://schemas.microsoft.com/office/drawing/2014/main" id="{3D4ABD68-98C8-487E-BEAF-7A126032F2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3272" y="0"/>
            <a:ext cx="1118728" cy="1048395"/>
          </a:xfrm>
          <a:prstGeom prst="rect">
            <a:avLst/>
          </a:prstGeom>
        </p:spPr>
      </p:pic>
      <p:sp>
        <p:nvSpPr>
          <p:cNvPr id="10" name="Text Placeholder 1">
            <a:extLst>
              <a:ext uri="{FF2B5EF4-FFF2-40B4-BE49-F238E27FC236}">
                <a16:creationId xmlns:a16="http://schemas.microsoft.com/office/drawing/2014/main" id="{7F1788C5-3381-2C8D-AB01-F00ECF65EDCF}"/>
              </a:ext>
            </a:extLst>
          </p:cNvPr>
          <p:cNvSpPr txBox="1">
            <a:spLocks/>
          </p:cNvSpPr>
          <p:nvPr/>
        </p:nvSpPr>
        <p:spPr>
          <a:xfrm>
            <a:off x="4313941" y="2487836"/>
            <a:ext cx="5366087" cy="189527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400" b="1" kern="1200">
                <a:solidFill>
                  <a:schemeClr val="tx2"/>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Session 14, Activity 2</a:t>
            </a:r>
          </a:p>
          <a:p>
            <a:r>
              <a:rPr lang="en-US" sz="4400" dirty="0"/>
              <a:t>Practice Tool 2b using </a:t>
            </a:r>
            <a:endParaRPr lang="en-GB" sz="4400" dirty="0"/>
          </a:p>
        </p:txBody>
      </p:sp>
      <p:grpSp>
        <p:nvGrpSpPr>
          <p:cNvPr id="11" name="Group 10">
            <a:extLst>
              <a:ext uri="{FF2B5EF4-FFF2-40B4-BE49-F238E27FC236}">
                <a16:creationId xmlns:a16="http://schemas.microsoft.com/office/drawing/2014/main" id="{53B628C7-4555-2C44-9360-06CFD7D37865}"/>
              </a:ext>
            </a:extLst>
          </p:cNvPr>
          <p:cNvGrpSpPr/>
          <p:nvPr/>
        </p:nvGrpSpPr>
        <p:grpSpPr>
          <a:xfrm>
            <a:off x="4313941" y="4370164"/>
            <a:ext cx="4761305" cy="2120994"/>
            <a:chOff x="9588501" y="0"/>
            <a:chExt cx="2608752" cy="1119044"/>
          </a:xfrm>
        </p:grpSpPr>
        <p:sp>
          <p:nvSpPr>
            <p:cNvPr id="12" name="Rectangle 11">
              <a:extLst>
                <a:ext uri="{FF2B5EF4-FFF2-40B4-BE49-F238E27FC236}">
                  <a16:creationId xmlns:a16="http://schemas.microsoft.com/office/drawing/2014/main" id="{683BFA7E-C958-C450-3FDD-C318990AB444}"/>
                </a:ext>
              </a:extLst>
            </p:cNvPr>
            <p:cNvSpPr/>
            <p:nvPr/>
          </p:nvSpPr>
          <p:spPr>
            <a:xfrm>
              <a:off x="9588501" y="0"/>
              <a:ext cx="2608752" cy="1119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Graphical user interface, application&#10;&#10;Description automatically generated">
              <a:extLst>
                <a:ext uri="{FF2B5EF4-FFF2-40B4-BE49-F238E27FC236}">
                  <a16:creationId xmlns:a16="http://schemas.microsoft.com/office/drawing/2014/main" id="{708839BA-5F70-0B3C-700B-24584A6DA8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48475" y="183308"/>
              <a:ext cx="2488803" cy="819466"/>
            </a:xfrm>
            <a:prstGeom prst="rect">
              <a:avLst/>
            </a:prstGeom>
            <a:ln>
              <a:noFill/>
            </a:ln>
          </p:spPr>
        </p:pic>
      </p:grpSp>
    </p:spTree>
    <p:extLst>
      <p:ext uri="{BB962C8B-B14F-4D97-AF65-F5344CB8AC3E}">
        <p14:creationId xmlns:p14="http://schemas.microsoft.com/office/powerpoint/2010/main" val="399777652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43552E2A-7142-4FAF-99E4-DC233EF06EDF}"/>
              </a:ext>
            </a:extLst>
          </p:cNvPr>
          <p:cNvSpPr>
            <a:spLocks noGrp="1"/>
          </p:cNvSpPr>
          <p:nvPr>
            <p:ph type="body" sz="quarter" idx="11"/>
          </p:nvPr>
        </p:nvSpPr>
        <p:spPr>
          <a:xfrm>
            <a:off x="423393" y="792868"/>
            <a:ext cx="9894087" cy="837214"/>
          </a:xfrm>
        </p:spPr>
        <p:txBody>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GB" sz="3400" b="1" i="0" u="none" strike="noStrike" kern="1200" cap="none" spc="0" normalizeH="0" baseline="0" noProof="0" dirty="0">
                <a:ln>
                  <a:noFill/>
                </a:ln>
                <a:solidFill>
                  <a:srgbClr val="264E59"/>
                </a:solidFill>
                <a:effectLst/>
                <a:uLnTx/>
                <a:uFillTx/>
                <a:latin typeface="Arial" panose="020B0604020202020204" pitchFamily="34" charset="0"/>
                <a:cs typeface="Arial" panose="020B0604020202020204" pitchFamily="34" charset="0"/>
              </a:rPr>
              <a:t>EN-MINI-PRISM Analysis Tool</a:t>
            </a:r>
          </a:p>
        </p:txBody>
      </p:sp>
      <p:sp>
        <p:nvSpPr>
          <p:cNvPr id="17" name="Rectangle 16">
            <a:extLst>
              <a:ext uri="{FF2B5EF4-FFF2-40B4-BE49-F238E27FC236}">
                <a16:creationId xmlns:a16="http://schemas.microsoft.com/office/drawing/2014/main" id="{A84769E9-A645-4DC8-A98F-E643EAD2B93F}"/>
              </a:ext>
            </a:extLst>
          </p:cNvPr>
          <p:cNvSpPr/>
          <p:nvPr/>
        </p:nvSpPr>
        <p:spPr>
          <a:xfrm>
            <a:off x="240513" y="3039533"/>
            <a:ext cx="2119704" cy="1079892"/>
          </a:xfrm>
          <a:prstGeom prst="rect">
            <a:avLst/>
          </a:prstGeom>
          <a:solidFill>
            <a:srgbClr val="31196D"/>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Automated data analysis</a:t>
            </a:r>
          </a:p>
        </p:txBody>
      </p:sp>
      <p:pic>
        <p:nvPicPr>
          <p:cNvPr id="19" name="Picture 18" descr="Logo, company name&#10;&#10;Description automatically generated">
            <a:extLst>
              <a:ext uri="{FF2B5EF4-FFF2-40B4-BE49-F238E27FC236}">
                <a16:creationId xmlns:a16="http://schemas.microsoft.com/office/drawing/2014/main" id="{3B0ED406-C320-466B-9775-7330DEB3C196}"/>
              </a:ext>
            </a:extLst>
          </p:cNvPr>
          <p:cNvPicPr>
            <a:picLocks noChangeAspect="1"/>
          </p:cNvPicPr>
          <p:nvPr/>
        </p:nvPicPr>
        <p:blipFill>
          <a:blip r:embed="rId3"/>
          <a:stretch>
            <a:fillRect/>
          </a:stretch>
        </p:blipFill>
        <p:spPr>
          <a:xfrm>
            <a:off x="11142481" y="107692"/>
            <a:ext cx="915639" cy="883763"/>
          </a:xfrm>
          <a:prstGeom prst="rect">
            <a:avLst/>
          </a:prstGeom>
        </p:spPr>
      </p:pic>
      <p:pic>
        <p:nvPicPr>
          <p:cNvPr id="18" name="Picture 17">
            <a:extLst>
              <a:ext uri="{FF2B5EF4-FFF2-40B4-BE49-F238E27FC236}">
                <a16:creationId xmlns:a16="http://schemas.microsoft.com/office/drawing/2014/main" id="{0CFEBFCC-03DD-4BAC-B12B-29DED4CC5FAB}"/>
              </a:ext>
            </a:extLst>
          </p:cNvPr>
          <p:cNvPicPr>
            <a:picLocks noChangeAspect="1"/>
          </p:cNvPicPr>
          <p:nvPr/>
        </p:nvPicPr>
        <p:blipFill>
          <a:blip r:embed="rId4"/>
          <a:stretch>
            <a:fillRect/>
          </a:stretch>
        </p:blipFill>
        <p:spPr>
          <a:xfrm>
            <a:off x="2812089" y="1938776"/>
            <a:ext cx="9281234" cy="3281406"/>
          </a:xfrm>
          <a:prstGeom prst="rect">
            <a:avLst/>
          </a:prstGeom>
        </p:spPr>
      </p:pic>
      <p:sp>
        <p:nvSpPr>
          <p:cNvPr id="2" name="Rectangle 1">
            <a:extLst>
              <a:ext uri="{FF2B5EF4-FFF2-40B4-BE49-F238E27FC236}">
                <a16:creationId xmlns:a16="http://schemas.microsoft.com/office/drawing/2014/main" id="{DEBE68B2-D255-4356-8DF6-E31139C3545C}"/>
              </a:ext>
            </a:extLst>
          </p:cNvPr>
          <p:cNvSpPr/>
          <p:nvPr/>
        </p:nvSpPr>
        <p:spPr>
          <a:xfrm>
            <a:off x="3420504" y="3576578"/>
            <a:ext cx="3559031" cy="33277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Georgia"/>
                <a:ea typeface="+mn-ea"/>
                <a:cs typeface="+mn-cs"/>
              </a:rPr>
              <a:t>C:\My documents\EN-MINI-PRISM data files</a:t>
            </a:r>
          </a:p>
        </p:txBody>
      </p:sp>
      <p:sp>
        <p:nvSpPr>
          <p:cNvPr id="20" name="Rectangle: Rounded Corners 19">
            <a:extLst>
              <a:ext uri="{FF2B5EF4-FFF2-40B4-BE49-F238E27FC236}">
                <a16:creationId xmlns:a16="http://schemas.microsoft.com/office/drawing/2014/main" id="{BED8A6D6-AC40-4C14-8208-7520F3FF1566}"/>
              </a:ext>
            </a:extLst>
          </p:cNvPr>
          <p:cNvSpPr/>
          <p:nvPr/>
        </p:nvSpPr>
        <p:spPr>
          <a:xfrm>
            <a:off x="9516900" y="3103952"/>
            <a:ext cx="1076325" cy="414410"/>
          </a:xfrm>
          <a:prstGeom prst="roundRect">
            <a:avLst/>
          </a:prstGeom>
          <a:solidFill>
            <a:srgbClr val="EBBC2E"/>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uLnTx/>
                <a:uFillTx/>
                <a:latin typeface="Calibri" panose="020F0502020204030204"/>
                <a:ea typeface="+mn-ea"/>
                <a:cs typeface="+mn-cs"/>
              </a:rPr>
              <a:t>EN-MINI-PRISM Tool 2 Central Level </a:t>
            </a:r>
            <a:endParaRPr kumimoji="0" lang="en-GB" sz="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98640846-470F-43E9-A337-94129F762E12}"/>
              </a:ext>
            </a:extLst>
          </p:cNvPr>
          <p:cNvSpPr/>
          <p:nvPr/>
        </p:nvSpPr>
        <p:spPr>
          <a:xfrm>
            <a:off x="9516901" y="2580060"/>
            <a:ext cx="1076325" cy="414410"/>
          </a:xfrm>
          <a:prstGeom prst="roundRect">
            <a:avLst/>
          </a:prstGeom>
          <a:solidFill>
            <a:srgbClr val="EBBC2E"/>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uLnTx/>
                <a:uFillTx/>
                <a:latin typeface="Calibri" panose="020F0502020204030204"/>
                <a:ea typeface="+mn-ea"/>
                <a:cs typeface="+mn-cs"/>
              </a:rPr>
              <a:t>EN-MINI-PRISM Tool 1 </a:t>
            </a:r>
            <a:endParaRPr kumimoji="0" lang="en-GB" sz="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Rounded Corners 21">
            <a:extLst>
              <a:ext uri="{FF2B5EF4-FFF2-40B4-BE49-F238E27FC236}">
                <a16:creationId xmlns:a16="http://schemas.microsoft.com/office/drawing/2014/main" id="{3205F27C-917A-4136-852E-E038A6E83CD3}"/>
              </a:ext>
            </a:extLst>
          </p:cNvPr>
          <p:cNvSpPr/>
          <p:nvPr/>
        </p:nvSpPr>
        <p:spPr>
          <a:xfrm>
            <a:off x="9508064" y="3611859"/>
            <a:ext cx="1093995" cy="474377"/>
          </a:xfrm>
          <a:prstGeom prst="roundRect">
            <a:avLst/>
          </a:prstGeom>
          <a:solidFill>
            <a:srgbClr val="EBBC2E"/>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uLnTx/>
                <a:uFillTx/>
                <a:latin typeface="Calibri" panose="020F0502020204030204"/>
                <a:ea typeface="+mn-ea"/>
                <a:cs typeface="+mn-cs"/>
              </a:rPr>
              <a:t>EN-MINI-PRISM Tool 2 Region Level </a:t>
            </a:r>
            <a:endParaRPr kumimoji="0" lang="en-GB" sz="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Rectangle: Rounded Corners 22">
            <a:extLst>
              <a:ext uri="{FF2B5EF4-FFF2-40B4-BE49-F238E27FC236}">
                <a16:creationId xmlns:a16="http://schemas.microsoft.com/office/drawing/2014/main" id="{3D16E9A3-A29A-4DC5-8BB3-6AF9335DA28A}"/>
              </a:ext>
            </a:extLst>
          </p:cNvPr>
          <p:cNvSpPr/>
          <p:nvPr/>
        </p:nvSpPr>
        <p:spPr>
          <a:xfrm>
            <a:off x="9516900" y="4142032"/>
            <a:ext cx="1076326" cy="474377"/>
          </a:xfrm>
          <a:prstGeom prst="roundRect">
            <a:avLst/>
          </a:prstGeom>
          <a:solidFill>
            <a:srgbClr val="EBBC2E"/>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uLnTx/>
                <a:uFillTx/>
                <a:latin typeface="Calibri" panose="020F0502020204030204"/>
                <a:ea typeface="+mn-ea"/>
                <a:cs typeface="+mn-cs"/>
              </a:rPr>
              <a:t>EN-MINI-PRISM Tool 2 District level </a:t>
            </a:r>
            <a:endParaRPr kumimoji="0" lang="en-GB" sz="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Rounded Corners 23">
            <a:extLst>
              <a:ext uri="{FF2B5EF4-FFF2-40B4-BE49-F238E27FC236}">
                <a16:creationId xmlns:a16="http://schemas.microsoft.com/office/drawing/2014/main" id="{8986FD7E-49F3-4518-BCA7-054BB12F5562}"/>
              </a:ext>
            </a:extLst>
          </p:cNvPr>
          <p:cNvSpPr/>
          <p:nvPr/>
        </p:nvSpPr>
        <p:spPr>
          <a:xfrm>
            <a:off x="9508064" y="4669662"/>
            <a:ext cx="1076326" cy="410109"/>
          </a:xfrm>
          <a:prstGeom prst="roundRect">
            <a:avLst/>
          </a:prstGeom>
          <a:solidFill>
            <a:srgbClr val="EBBC2E"/>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uLnTx/>
                <a:uFillTx/>
                <a:latin typeface="Calibri" panose="020F0502020204030204"/>
                <a:ea typeface="+mn-ea"/>
                <a:cs typeface="+mn-cs"/>
              </a:rPr>
              <a:t>EN-MINI-PRISM Tool 2 Facility Level </a:t>
            </a:r>
            <a:endParaRPr kumimoji="0" lang="en-GB" sz="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F80317F7-42AC-45E8-85E8-C94500736F57}"/>
              </a:ext>
            </a:extLst>
          </p:cNvPr>
          <p:cNvSpPr/>
          <p:nvPr/>
        </p:nvSpPr>
        <p:spPr>
          <a:xfrm>
            <a:off x="10787442" y="3086010"/>
            <a:ext cx="1093995" cy="477869"/>
          </a:xfrm>
          <a:prstGeom prst="roundRect">
            <a:avLst/>
          </a:prstGeom>
          <a:solidFill>
            <a:srgbClr val="EBBC2E"/>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uLnTx/>
                <a:uFillTx/>
                <a:latin typeface="Calibri" panose="020F0502020204030204"/>
                <a:ea typeface="+mn-ea"/>
                <a:cs typeface="+mn-cs"/>
              </a:rPr>
              <a:t>EN-MINI-PRISM Tool 3</a:t>
            </a:r>
            <a:endParaRPr kumimoji="0" lang="en-GB" sz="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10C0E256-39CA-4055-8FCD-B9C7297E4FA3}"/>
              </a:ext>
            </a:extLst>
          </p:cNvPr>
          <p:cNvSpPr/>
          <p:nvPr/>
        </p:nvSpPr>
        <p:spPr>
          <a:xfrm>
            <a:off x="10805111" y="3611859"/>
            <a:ext cx="1076326" cy="486386"/>
          </a:xfrm>
          <a:prstGeom prst="roundRect">
            <a:avLst/>
          </a:prstGeom>
          <a:solidFill>
            <a:srgbClr val="EBBC2E"/>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uLnTx/>
                <a:uFillTx/>
                <a:latin typeface="Calibri" panose="020F0502020204030204"/>
                <a:ea typeface="+mn-ea"/>
                <a:cs typeface="+mn-cs"/>
              </a:rPr>
              <a:t>EN-MINI-PRISM Tool 5</a:t>
            </a:r>
            <a:endParaRPr kumimoji="0" lang="en-GB" sz="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Rectangle: Rounded Corners 26">
            <a:extLst>
              <a:ext uri="{FF2B5EF4-FFF2-40B4-BE49-F238E27FC236}">
                <a16:creationId xmlns:a16="http://schemas.microsoft.com/office/drawing/2014/main" id="{DE949CB0-DE4D-4CF6-951E-94CA57D9F5E1}"/>
              </a:ext>
            </a:extLst>
          </p:cNvPr>
          <p:cNvSpPr/>
          <p:nvPr/>
        </p:nvSpPr>
        <p:spPr>
          <a:xfrm>
            <a:off x="10787442" y="4142032"/>
            <a:ext cx="1093995" cy="441454"/>
          </a:xfrm>
          <a:prstGeom prst="roundRect">
            <a:avLst/>
          </a:prstGeom>
          <a:solidFill>
            <a:srgbClr val="EBBC2E"/>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uLnTx/>
                <a:uFillTx/>
                <a:latin typeface="Calibri" panose="020F0502020204030204"/>
                <a:ea typeface="+mn-ea"/>
                <a:cs typeface="+mn-cs"/>
              </a:rPr>
              <a:t>EN-MINI-PRISM</a:t>
            </a:r>
            <a:r>
              <a:rPr kumimoji="0" lang="fr-FR" sz="800" b="1" i="0" u="none" strike="noStrike" kern="1200" cap="none" spc="0" normalizeH="0" baseline="0" noProof="0">
                <a:ln>
                  <a:noFill/>
                </a:ln>
                <a:solidFill>
                  <a:prstClr val="black"/>
                </a:solidFill>
                <a:effectLst/>
                <a:uLnTx/>
                <a:uFillTx/>
                <a:latin typeface="Calibri" panose="020F0502020204030204"/>
                <a:ea typeface="+mn-ea"/>
                <a:cs typeface="+mn-cs"/>
              </a:rPr>
              <a:t> Tool 4</a:t>
            </a:r>
            <a:endParaRPr kumimoji="0" lang="en-GB" sz="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E9C3F0D8-7FFF-4853-B8C3-6A54C2C82A0C}"/>
              </a:ext>
            </a:extLst>
          </p:cNvPr>
          <p:cNvSpPr/>
          <p:nvPr/>
        </p:nvSpPr>
        <p:spPr>
          <a:xfrm>
            <a:off x="10787442" y="4652286"/>
            <a:ext cx="1093995" cy="441454"/>
          </a:xfrm>
          <a:prstGeom prst="roundRect">
            <a:avLst/>
          </a:prstGeom>
          <a:solidFill>
            <a:srgbClr val="EBBC2E"/>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uLnTx/>
                <a:uFillTx/>
                <a:latin typeface="Calibri" panose="020F0502020204030204"/>
                <a:ea typeface="+mn-ea"/>
                <a:cs typeface="+mn-cs"/>
              </a:rPr>
              <a:t>EN-MINI-PRISM Tool 6</a:t>
            </a:r>
            <a:endParaRPr kumimoji="0" lang="en-GB" sz="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04EE59AE-2EDB-49D8-90FA-824307940EF4}"/>
              </a:ext>
            </a:extLst>
          </p:cNvPr>
          <p:cNvSpPr/>
          <p:nvPr/>
        </p:nvSpPr>
        <p:spPr>
          <a:xfrm>
            <a:off x="10805111" y="2579252"/>
            <a:ext cx="1076326" cy="469925"/>
          </a:xfrm>
          <a:prstGeom prst="roundRect">
            <a:avLst/>
          </a:prstGeom>
          <a:solidFill>
            <a:srgbClr val="EBBC2E"/>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uLnTx/>
                <a:uFillTx/>
                <a:latin typeface="Calibri" panose="020F0502020204030204"/>
                <a:ea typeface="+mn-ea"/>
                <a:cs typeface="+mn-cs"/>
              </a:rPr>
              <a:t>EN-MINI-PRISM Tool 3</a:t>
            </a:r>
            <a:endParaRPr kumimoji="0" lang="en-GB" sz="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582430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AE88526-E2EB-491B-950B-E87B4AB44BE3}"/>
              </a:ext>
            </a:extLst>
          </p:cNvPr>
          <p:cNvGrpSpPr/>
          <p:nvPr/>
        </p:nvGrpSpPr>
        <p:grpSpPr>
          <a:xfrm>
            <a:off x="9588501" y="0"/>
            <a:ext cx="2608752" cy="1119044"/>
            <a:chOff x="9588501" y="0"/>
            <a:chExt cx="2608752" cy="1119044"/>
          </a:xfrm>
        </p:grpSpPr>
        <p:sp>
          <p:nvSpPr>
            <p:cNvPr id="7" name="Rectangle 6">
              <a:extLst>
                <a:ext uri="{FF2B5EF4-FFF2-40B4-BE49-F238E27FC236}">
                  <a16:creationId xmlns:a16="http://schemas.microsoft.com/office/drawing/2014/main" id="{DC54A34D-2475-4CF1-8705-57434F1BCD12}"/>
                </a:ext>
              </a:extLst>
            </p:cNvPr>
            <p:cNvSpPr/>
            <p:nvPr/>
          </p:nvSpPr>
          <p:spPr>
            <a:xfrm>
              <a:off x="9588501" y="0"/>
              <a:ext cx="2608752" cy="1119044"/>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Graphical user interface, application&#10;&#10;Description automatically generated">
              <a:extLst>
                <a:ext uri="{FF2B5EF4-FFF2-40B4-BE49-F238E27FC236}">
                  <a16:creationId xmlns:a16="http://schemas.microsoft.com/office/drawing/2014/main" id="{249F74CC-C884-4C44-B733-8DA5AB07B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8475" y="183308"/>
              <a:ext cx="2488803" cy="819466"/>
            </a:xfrm>
            <a:prstGeom prst="rect">
              <a:avLst/>
            </a:prstGeom>
          </p:spPr>
        </p:pic>
      </p:grpSp>
      <p:sp>
        <p:nvSpPr>
          <p:cNvPr id="8" name="Text Placeholder 2">
            <a:extLst>
              <a:ext uri="{FF2B5EF4-FFF2-40B4-BE49-F238E27FC236}">
                <a16:creationId xmlns:a16="http://schemas.microsoft.com/office/drawing/2014/main" id="{920AAF98-C0B2-4D67-B67D-66BD30836C1F}"/>
              </a:ext>
            </a:extLst>
          </p:cNvPr>
          <p:cNvSpPr txBox="1">
            <a:spLocks/>
          </p:cNvSpPr>
          <p:nvPr/>
        </p:nvSpPr>
        <p:spPr>
          <a:xfrm>
            <a:off x="542531" y="849153"/>
            <a:ext cx="9107055" cy="83721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69BC9E"/>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chemeClr val="tx2"/>
                </a:solidFill>
                <a:latin typeface="Arial" panose="020B0604020202020204" pitchFamily="34" charset="0"/>
                <a:cs typeface="Arial" panose="020B0604020202020204" pitchFamily="34" charset="0"/>
              </a:rPr>
              <a:t>Example results from Tanzania </a:t>
            </a:r>
          </a:p>
          <a:p>
            <a:r>
              <a:rPr lang="en-GB" sz="2800" b="1" dirty="0">
                <a:solidFill>
                  <a:schemeClr val="tx2"/>
                </a:solidFill>
                <a:latin typeface="Arial" panose="020B0604020202020204" pitchFamily="34" charset="0"/>
                <a:cs typeface="Arial" panose="020B0604020202020204" pitchFamily="34" charset="0"/>
              </a:rPr>
              <a:t>IMPROVE Newborn Data Quality </a:t>
            </a:r>
          </a:p>
        </p:txBody>
      </p:sp>
      <p:sp>
        <p:nvSpPr>
          <p:cNvPr id="13" name="TextBox 12">
            <a:extLst>
              <a:ext uri="{FF2B5EF4-FFF2-40B4-BE49-F238E27FC236}">
                <a16:creationId xmlns:a16="http://schemas.microsoft.com/office/drawing/2014/main" id="{30A2D28B-5E47-4ED5-AD80-C349F003B4EF}"/>
              </a:ext>
            </a:extLst>
          </p:cNvPr>
          <p:cNvSpPr txBox="1"/>
          <p:nvPr/>
        </p:nvSpPr>
        <p:spPr>
          <a:xfrm>
            <a:off x="577510" y="5985410"/>
            <a:ext cx="4247606" cy="646331"/>
          </a:xfrm>
          <a:prstGeom prst="rect">
            <a:avLst/>
          </a:prstGeom>
          <a:solidFill>
            <a:schemeClr val="accent1">
              <a:lumMod val="40000"/>
              <a:lumOff val="6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Completeness of facility reporting at district level is 100%</a:t>
            </a:r>
          </a:p>
        </p:txBody>
      </p:sp>
      <p:sp>
        <p:nvSpPr>
          <p:cNvPr id="14" name="TextBox 13">
            <a:extLst>
              <a:ext uri="{FF2B5EF4-FFF2-40B4-BE49-F238E27FC236}">
                <a16:creationId xmlns:a16="http://schemas.microsoft.com/office/drawing/2014/main" id="{609EB147-C87C-4AC2-9ACB-52592756CF3C}"/>
              </a:ext>
            </a:extLst>
          </p:cNvPr>
          <p:cNvSpPr txBox="1"/>
          <p:nvPr/>
        </p:nvSpPr>
        <p:spPr>
          <a:xfrm>
            <a:off x="5860222" y="5985410"/>
            <a:ext cx="4247606" cy="646331"/>
          </a:xfrm>
          <a:prstGeom prst="rect">
            <a:avLst/>
          </a:prstGeom>
          <a:solidFill>
            <a:schemeClr val="accent1">
              <a:lumMod val="40000"/>
              <a:lumOff val="6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a:ea typeface="+mn-ea"/>
                <a:cs typeface="+mn-cs"/>
              </a:rPr>
              <a:t>Average timeliness of facility reporting at district level (3 months) is 7%</a:t>
            </a:r>
          </a:p>
        </p:txBody>
      </p:sp>
      <p:grpSp>
        <p:nvGrpSpPr>
          <p:cNvPr id="3" name="Group 2">
            <a:extLst>
              <a:ext uri="{FF2B5EF4-FFF2-40B4-BE49-F238E27FC236}">
                <a16:creationId xmlns:a16="http://schemas.microsoft.com/office/drawing/2014/main" id="{D189E8FF-3054-A943-B2D5-B28A37BF6C67}"/>
              </a:ext>
            </a:extLst>
          </p:cNvPr>
          <p:cNvGrpSpPr/>
          <p:nvPr/>
        </p:nvGrpSpPr>
        <p:grpSpPr>
          <a:xfrm>
            <a:off x="5836919" y="1943214"/>
            <a:ext cx="5695279" cy="3874159"/>
            <a:chOff x="5798250" y="1379895"/>
            <a:chExt cx="5322578" cy="4462461"/>
          </a:xfrm>
        </p:grpSpPr>
        <p:pic>
          <p:nvPicPr>
            <p:cNvPr id="11" name="Content Placeholder 5">
              <a:extLst>
                <a:ext uri="{FF2B5EF4-FFF2-40B4-BE49-F238E27FC236}">
                  <a16:creationId xmlns:a16="http://schemas.microsoft.com/office/drawing/2014/main" id="{D4FF8434-45E9-4392-8458-6EC9ECBD71C3}"/>
                </a:ext>
              </a:extLst>
            </p:cNvPr>
            <p:cNvPicPr>
              <a:picLocks noChangeAspect="1"/>
            </p:cNvPicPr>
            <p:nvPr/>
          </p:nvPicPr>
          <p:blipFill>
            <a:blip r:embed="rId4"/>
            <a:stretch>
              <a:fillRect/>
            </a:stretch>
          </p:blipFill>
          <p:spPr>
            <a:xfrm>
              <a:off x="5798250" y="1379895"/>
              <a:ext cx="5322578" cy="4462461"/>
            </a:xfrm>
            <a:prstGeom prst="rect">
              <a:avLst/>
            </a:prstGeom>
          </p:spPr>
        </p:pic>
        <p:sp>
          <p:nvSpPr>
            <p:cNvPr id="18" name="Rectangle 17">
              <a:extLst>
                <a:ext uri="{FF2B5EF4-FFF2-40B4-BE49-F238E27FC236}">
                  <a16:creationId xmlns:a16="http://schemas.microsoft.com/office/drawing/2014/main" id="{8FF00598-B8DF-427D-9E7A-382472A74ECB}"/>
                </a:ext>
              </a:extLst>
            </p:cNvPr>
            <p:cNvSpPr/>
            <p:nvPr/>
          </p:nvSpPr>
          <p:spPr>
            <a:xfrm>
              <a:off x="5849204" y="5216227"/>
              <a:ext cx="2064772" cy="2427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a:ea typeface="+mn-ea"/>
                  <a:cs typeface="+mn-cs"/>
                </a:rPr>
                <a:t>June</a:t>
              </a:r>
            </a:p>
          </p:txBody>
        </p:sp>
        <p:sp>
          <p:nvSpPr>
            <p:cNvPr id="19" name="Rectangle 18">
              <a:extLst>
                <a:ext uri="{FF2B5EF4-FFF2-40B4-BE49-F238E27FC236}">
                  <a16:creationId xmlns:a16="http://schemas.microsoft.com/office/drawing/2014/main" id="{5A76CBCF-4A1E-47F1-B61E-B2F8205FEC18}"/>
                </a:ext>
              </a:extLst>
            </p:cNvPr>
            <p:cNvSpPr/>
            <p:nvPr/>
          </p:nvSpPr>
          <p:spPr>
            <a:xfrm>
              <a:off x="5849205" y="4110446"/>
              <a:ext cx="2064773" cy="4730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Arial" panose="020B0604020202020204"/>
                  <a:ea typeface="+mn-ea"/>
                  <a:cs typeface="+mn-cs"/>
                </a:rPr>
                <a:t>Month</a:t>
              </a:r>
            </a:p>
          </p:txBody>
        </p:sp>
        <p:sp>
          <p:nvSpPr>
            <p:cNvPr id="20" name="Rectangle 19">
              <a:extLst>
                <a:ext uri="{FF2B5EF4-FFF2-40B4-BE49-F238E27FC236}">
                  <a16:creationId xmlns:a16="http://schemas.microsoft.com/office/drawing/2014/main" id="{271FD3F0-B176-4CD0-A085-E45AE58177AD}"/>
                </a:ext>
              </a:extLst>
            </p:cNvPr>
            <p:cNvSpPr/>
            <p:nvPr/>
          </p:nvSpPr>
          <p:spPr>
            <a:xfrm>
              <a:off x="5849205" y="4569284"/>
              <a:ext cx="2064774" cy="275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a:ea typeface="+mn-ea"/>
                  <a:cs typeface="+mn-cs"/>
                </a:rPr>
                <a:t>April</a:t>
              </a:r>
            </a:p>
          </p:txBody>
        </p:sp>
        <p:sp>
          <p:nvSpPr>
            <p:cNvPr id="21" name="Rectangle 20">
              <a:extLst>
                <a:ext uri="{FF2B5EF4-FFF2-40B4-BE49-F238E27FC236}">
                  <a16:creationId xmlns:a16="http://schemas.microsoft.com/office/drawing/2014/main" id="{09F07742-434D-4682-8C71-37BAECFBC57A}"/>
                </a:ext>
              </a:extLst>
            </p:cNvPr>
            <p:cNvSpPr/>
            <p:nvPr/>
          </p:nvSpPr>
          <p:spPr>
            <a:xfrm>
              <a:off x="5849204" y="4846409"/>
              <a:ext cx="2064772" cy="354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a:ea typeface="+mn-ea"/>
                  <a:cs typeface="+mn-cs"/>
                </a:rPr>
                <a:t>May</a:t>
              </a:r>
            </a:p>
          </p:txBody>
        </p:sp>
      </p:grpSp>
      <p:grpSp>
        <p:nvGrpSpPr>
          <p:cNvPr id="2" name="Group 1">
            <a:extLst>
              <a:ext uri="{FF2B5EF4-FFF2-40B4-BE49-F238E27FC236}">
                <a16:creationId xmlns:a16="http://schemas.microsoft.com/office/drawing/2014/main" id="{6A778F92-54E3-8D4E-97F6-2D5A31CE3906}"/>
              </a:ext>
            </a:extLst>
          </p:cNvPr>
          <p:cNvGrpSpPr/>
          <p:nvPr/>
        </p:nvGrpSpPr>
        <p:grpSpPr>
          <a:xfrm>
            <a:off x="542531" y="1980754"/>
            <a:ext cx="5094475" cy="3956852"/>
            <a:chOff x="542531" y="1379895"/>
            <a:chExt cx="4983689" cy="4557711"/>
          </a:xfrm>
        </p:grpSpPr>
        <p:pic>
          <p:nvPicPr>
            <p:cNvPr id="10" name="Content Placeholder 4">
              <a:extLst>
                <a:ext uri="{FF2B5EF4-FFF2-40B4-BE49-F238E27FC236}">
                  <a16:creationId xmlns:a16="http://schemas.microsoft.com/office/drawing/2014/main" id="{072F8103-9A1F-4916-B5E9-DA8CFBDBAF19}"/>
                </a:ext>
              </a:extLst>
            </p:cNvPr>
            <p:cNvPicPr>
              <a:picLocks noChangeAspect="1"/>
            </p:cNvPicPr>
            <p:nvPr/>
          </p:nvPicPr>
          <p:blipFill>
            <a:blip r:embed="rId5"/>
            <a:stretch>
              <a:fillRect/>
            </a:stretch>
          </p:blipFill>
          <p:spPr>
            <a:xfrm>
              <a:off x="542531" y="1379895"/>
              <a:ext cx="4983689" cy="4557711"/>
            </a:xfrm>
            <a:prstGeom prst="rect">
              <a:avLst/>
            </a:prstGeom>
          </p:spPr>
        </p:pic>
        <p:sp>
          <p:nvSpPr>
            <p:cNvPr id="15" name="Rectangle 14">
              <a:extLst>
                <a:ext uri="{FF2B5EF4-FFF2-40B4-BE49-F238E27FC236}">
                  <a16:creationId xmlns:a16="http://schemas.microsoft.com/office/drawing/2014/main" id="{969DEB1C-477C-45C0-BCCC-7052E2FBFF11}"/>
                </a:ext>
              </a:extLst>
            </p:cNvPr>
            <p:cNvSpPr/>
            <p:nvPr/>
          </p:nvSpPr>
          <p:spPr>
            <a:xfrm>
              <a:off x="582821" y="3910508"/>
              <a:ext cx="1003167" cy="5625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Arial" panose="020B0604020202020204"/>
                  <a:ea typeface="+mn-ea"/>
                  <a:cs typeface="+mn-cs"/>
                </a:rPr>
                <a:t>Month</a:t>
              </a:r>
            </a:p>
          </p:txBody>
        </p:sp>
        <p:sp>
          <p:nvSpPr>
            <p:cNvPr id="16" name="Rectangle 15">
              <a:extLst>
                <a:ext uri="{FF2B5EF4-FFF2-40B4-BE49-F238E27FC236}">
                  <a16:creationId xmlns:a16="http://schemas.microsoft.com/office/drawing/2014/main" id="{4E1EAD92-ED48-41D7-B72B-3AA526315767}"/>
                </a:ext>
              </a:extLst>
            </p:cNvPr>
            <p:cNvSpPr/>
            <p:nvPr/>
          </p:nvSpPr>
          <p:spPr>
            <a:xfrm>
              <a:off x="582820" y="4408899"/>
              <a:ext cx="1003168" cy="3899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a:ea typeface="+mn-ea"/>
                  <a:cs typeface="+mn-cs"/>
                </a:rPr>
                <a:t>April</a:t>
              </a:r>
            </a:p>
          </p:txBody>
        </p:sp>
        <p:sp>
          <p:nvSpPr>
            <p:cNvPr id="17" name="Rectangle 16">
              <a:extLst>
                <a:ext uri="{FF2B5EF4-FFF2-40B4-BE49-F238E27FC236}">
                  <a16:creationId xmlns:a16="http://schemas.microsoft.com/office/drawing/2014/main" id="{EC776668-5AC3-445B-8D04-4FF4BA15EBE3}"/>
                </a:ext>
              </a:extLst>
            </p:cNvPr>
            <p:cNvSpPr/>
            <p:nvPr/>
          </p:nvSpPr>
          <p:spPr>
            <a:xfrm>
              <a:off x="582821" y="4763231"/>
              <a:ext cx="1003168" cy="3899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May</a:t>
              </a:r>
            </a:p>
          </p:txBody>
        </p:sp>
        <p:sp>
          <p:nvSpPr>
            <p:cNvPr id="22" name="Rectangle 21">
              <a:extLst>
                <a:ext uri="{FF2B5EF4-FFF2-40B4-BE49-F238E27FC236}">
                  <a16:creationId xmlns:a16="http://schemas.microsoft.com/office/drawing/2014/main" id="{2A836E25-3E59-4716-B69C-09914B8CDA99}"/>
                </a:ext>
              </a:extLst>
            </p:cNvPr>
            <p:cNvSpPr/>
            <p:nvPr/>
          </p:nvSpPr>
          <p:spPr>
            <a:xfrm>
              <a:off x="582820" y="5153138"/>
              <a:ext cx="1003169" cy="301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a:ea typeface="+mn-ea"/>
                  <a:cs typeface="+mn-cs"/>
                </a:rPr>
                <a:t>June</a:t>
              </a:r>
            </a:p>
          </p:txBody>
        </p:sp>
      </p:grpSp>
      <p:sp>
        <p:nvSpPr>
          <p:cNvPr id="12" name="Oval 11">
            <a:extLst>
              <a:ext uri="{FF2B5EF4-FFF2-40B4-BE49-F238E27FC236}">
                <a16:creationId xmlns:a16="http://schemas.microsoft.com/office/drawing/2014/main" id="{BB4DD3C6-A4CC-42B7-9954-2F05810734F8}"/>
              </a:ext>
            </a:extLst>
          </p:cNvPr>
          <p:cNvSpPr/>
          <p:nvPr/>
        </p:nvSpPr>
        <p:spPr>
          <a:xfrm>
            <a:off x="10705137" y="5507480"/>
            <a:ext cx="353962" cy="22614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0034304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57B8A93C-850A-45EC-B20F-C45B2A075395}"/>
              </a:ext>
            </a:extLst>
          </p:cNvPr>
          <p:cNvSpPr txBox="1">
            <a:spLocks/>
          </p:cNvSpPr>
          <p:nvPr/>
        </p:nvSpPr>
        <p:spPr>
          <a:xfrm>
            <a:off x="632594" y="770875"/>
            <a:ext cx="11492731" cy="9531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charset="0"/>
                <a:ea typeface="Arial" panose="020B0604020202020204" pitchFamily="34" charset="0"/>
                <a:cs typeface="Century Gothic"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charset="0"/>
                <a:ea typeface="Arial" panose="020B0604020202020204" pitchFamily="34" charset="0"/>
                <a:cs typeface="Century Gothic"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charset="0"/>
                <a:ea typeface="Arial" panose="020B0604020202020204" pitchFamily="34" charset="0"/>
                <a:cs typeface="Century Gothic"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charset="0"/>
                <a:ea typeface="Arial" panose="020B0604020202020204" pitchFamily="34" charset="0"/>
                <a:cs typeface="Century Gothic"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GB" sz="3400" b="1" i="0" u="none" strike="noStrike" kern="1200" cap="none" spc="0" normalizeH="0" baseline="0" noProof="0" dirty="0">
                <a:ln>
                  <a:noFill/>
                </a:ln>
                <a:solidFill>
                  <a:srgbClr val="264E59"/>
                </a:solidFill>
                <a:effectLst/>
                <a:uLnTx/>
                <a:uFillTx/>
                <a:latin typeface="Arial" panose="020B0604020202020204" pitchFamily="34" charset="0"/>
                <a:cs typeface="Arial" panose="020B0604020202020204" pitchFamily="34" charset="0"/>
              </a:rPr>
              <a:t>EN-MINI-PRISM Analysis Tool</a:t>
            </a: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GB" sz="3400" b="1" i="0" u="none" strike="noStrike" kern="1200" cap="none" spc="0" normalizeH="0" baseline="0" noProof="0" dirty="0">
                <a:ln>
                  <a:noFill/>
                </a:ln>
                <a:solidFill>
                  <a:srgbClr val="264E59"/>
                </a:solidFill>
                <a:effectLst/>
                <a:uLnTx/>
                <a:uFillTx/>
                <a:latin typeface="Arial" panose="020B0604020202020204" pitchFamily="34" charset="0"/>
                <a:cs typeface="Arial" panose="020B0604020202020204" pitchFamily="34" charset="0"/>
              </a:rPr>
              <a:t>Example results from Tanzania pilot study</a:t>
            </a:r>
          </a:p>
          <a:p>
            <a:pPr marL="0" indent="0">
              <a:lnSpc>
                <a:spcPct val="100000"/>
              </a:lnSpc>
              <a:spcBef>
                <a:spcPts val="0"/>
              </a:spcBef>
              <a:spcAft>
                <a:spcPts val="800"/>
              </a:spcAft>
              <a:buNone/>
              <a:defRPr/>
            </a:pPr>
            <a:endParaRPr lang="en-US" sz="1800" b="1" dirty="0">
              <a:solidFill>
                <a:srgbClr val="000000"/>
              </a:solidFill>
              <a:effectLst/>
              <a:latin typeface="Arial" panose="020B0604020202020204" pitchFamily="34" charset="0"/>
              <a:ea typeface="Futura LT Pro"/>
              <a:cs typeface="Futura LT Pro"/>
            </a:endParaRPr>
          </a:p>
          <a:p>
            <a:pPr marL="0" indent="0">
              <a:lnSpc>
                <a:spcPct val="100000"/>
              </a:lnSpc>
              <a:spcBef>
                <a:spcPts val="0"/>
              </a:spcBef>
              <a:spcAft>
                <a:spcPts val="800"/>
              </a:spcAft>
              <a:buNone/>
              <a:defRPr/>
            </a:pPr>
            <a:r>
              <a:rPr lang="en-US" sz="1800" b="1" dirty="0">
                <a:solidFill>
                  <a:srgbClr val="000000"/>
                </a:solidFill>
                <a:effectLst/>
                <a:latin typeface="Arial" panose="020B0604020202020204" pitchFamily="34" charset="0"/>
                <a:ea typeface="Futura LT Pro"/>
                <a:cs typeface="Futura LT Pro"/>
              </a:rPr>
              <a:t>Data quality domains for newborn and stillbirth denominators</a:t>
            </a:r>
            <a:endParaRPr lang="en-GB" sz="1800" b="1" dirty="0">
              <a:solidFill>
                <a:srgbClr val="000000"/>
              </a:solidFill>
              <a:effectLst/>
              <a:latin typeface="Arial" panose="020B0604020202020204" pitchFamily="34" charset="0"/>
              <a:ea typeface="Futura LT Pro"/>
              <a:cs typeface="Futura LT Pro"/>
            </a:endParaRP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endParaRPr kumimoji="0" lang="en-GB" sz="3400" b="1" i="0" u="none" strike="noStrike" kern="1200" cap="none" spc="0" normalizeH="0" baseline="0" noProof="0" dirty="0">
              <a:ln>
                <a:noFill/>
              </a:ln>
              <a:solidFill>
                <a:srgbClr val="264E59"/>
              </a:solidFill>
              <a:effectLst/>
              <a:uLnTx/>
              <a:uFillTx/>
              <a:latin typeface="Arial" panose="020B0604020202020204" pitchFamily="34" charset="0"/>
              <a:cs typeface="Arial" panose="020B0604020202020204" pitchFamily="34" charset="0"/>
            </a:endParaRPr>
          </a:p>
        </p:txBody>
      </p:sp>
      <p:pic>
        <p:nvPicPr>
          <p:cNvPr id="4" name="Picture 3" descr="Logo, company name&#10;&#10;Description automatically generated">
            <a:extLst>
              <a:ext uri="{FF2B5EF4-FFF2-40B4-BE49-F238E27FC236}">
                <a16:creationId xmlns:a16="http://schemas.microsoft.com/office/drawing/2014/main" id="{69EE074D-D1B3-4170-B0BB-F04BC4F2B1C2}"/>
              </a:ext>
            </a:extLst>
          </p:cNvPr>
          <p:cNvPicPr>
            <a:picLocks noChangeAspect="1"/>
          </p:cNvPicPr>
          <p:nvPr/>
        </p:nvPicPr>
        <p:blipFill>
          <a:blip r:embed="rId3"/>
          <a:stretch>
            <a:fillRect/>
          </a:stretch>
        </p:blipFill>
        <p:spPr>
          <a:xfrm>
            <a:off x="11142481" y="107692"/>
            <a:ext cx="915639" cy="883763"/>
          </a:xfrm>
          <a:prstGeom prst="rect">
            <a:avLst/>
          </a:prstGeom>
        </p:spPr>
      </p:pic>
      <p:pic>
        <p:nvPicPr>
          <p:cNvPr id="6" name="Picture 5">
            <a:extLst>
              <a:ext uri="{FF2B5EF4-FFF2-40B4-BE49-F238E27FC236}">
                <a16:creationId xmlns:a16="http://schemas.microsoft.com/office/drawing/2014/main" id="{59E5C009-6652-10C1-7E81-C4B6F1CA2C64}"/>
              </a:ext>
            </a:extLst>
          </p:cNvPr>
          <p:cNvPicPr>
            <a:picLocks noChangeAspect="1"/>
          </p:cNvPicPr>
          <p:nvPr/>
        </p:nvPicPr>
        <p:blipFill>
          <a:blip r:embed="rId4"/>
          <a:stretch>
            <a:fillRect/>
          </a:stretch>
        </p:blipFill>
        <p:spPr>
          <a:xfrm>
            <a:off x="829241" y="2874824"/>
            <a:ext cx="9574545" cy="3538676"/>
          </a:xfrm>
          <a:prstGeom prst="rect">
            <a:avLst/>
          </a:prstGeom>
        </p:spPr>
      </p:pic>
    </p:spTree>
    <p:extLst>
      <p:ext uri="{BB962C8B-B14F-4D97-AF65-F5344CB8AC3E}">
        <p14:creationId xmlns:p14="http://schemas.microsoft.com/office/powerpoint/2010/main" val="3575872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9EFBA68-24B5-4F8F-8EFC-08159BFD59F6}"/>
              </a:ext>
            </a:extLst>
          </p:cNvPr>
          <p:cNvPicPr>
            <a:picLocks noChangeAspect="1"/>
          </p:cNvPicPr>
          <p:nvPr/>
        </p:nvPicPr>
        <p:blipFill rotWithShape="1">
          <a:blip r:embed="rId3">
            <a:extLst>
              <a:ext uri="{28A0092B-C50C-407E-A947-70E740481C1C}">
                <a14:useLocalDpi xmlns:a14="http://schemas.microsoft.com/office/drawing/2010/main" val="0"/>
              </a:ext>
            </a:extLst>
          </a:blip>
          <a:srcRect b="6283"/>
          <a:stretch/>
        </p:blipFill>
        <p:spPr>
          <a:xfrm>
            <a:off x="1162120" y="1423498"/>
            <a:ext cx="6501821" cy="4878720"/>
          </a:xfrm>
          <a:prstGeom prst="rect">
            <a:avLst/>
          </a:prstGeom>
          <a:ln>
            <a:noFill/>
          </a:ln>
        </p:spPr>
      </p:pic>
      <p:grpSp>
        <p:nvGrpSpPr>
          <p:cNvPr id="44" name="Group 43">
            <a:extLst>
              <a:ext uri="{FF2B5EF4-FFF2-40B4-BE49-F238E27FC236}">
                <a16:creationId xmlns:a16="http://schemas.microsoft.com/office/drawing/2014/main" id="{D279B9B7-CAA6-4479-B2B9-B5B17AEFA398}"/>
              </a:ext>
            </a:extLst>
          </p:cNvPr>
          <p:cNvGrpSpPr/>
          <p:nvPr/>
        </p:nvGrpSpPr>
        <p:grpSpPr>
          <a:xfrm>
            <a:off x="5735960" y="2428987"/>
            <a:ext cx="5444580" cy="770021"/>
            <a:chOff x="6239619" y="2514382"/>
            <a:chExt cx="5444580" cy="770021"/>
          </a:xfrm>
        </p:grpSpPr>
        <p:sp>
          <p:nvSpPr>
            <p:cNvPr id="61" name="TextBox 60"/>
            <p:cNvSpPr txBox="1"/>
            <p:nvPr/>
          </p:nvSpPr>
          <p:spPr>
            <a:xfrm>
              <a:off x="6239619" y="2514382"/>
              <a:ext cx="410485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mn-cs"/>
                </a:rPr>
                <a:t>National tracking data</a:t>
              </a:r>
            </a:p>
          </p:txBody>
        </p:sp>
        <p:sp>
          <p:nvSpPr>
            <p:cNvPr id="3" name="Rectangle 2">
              <a:extLst>
                <a:ext uri="{FF2B5EF4-FFF2-40B4-BE49-F238E27FC236}">
                  <a16:creationId xmlns:a16="http://schemas.microsoft.com/office/drawing/2014/main" id="{9CDE8172-D57A-4780-AAA8-4439DEAA5287}"/>
                </a:ext>
              </a:extLst>
            </p:cNvPr>
            <p:cNvSpPr/>
            <p:nvPr/>
          </p:nvSpPr>
          <p:spPr>
            <a:xfrm>
              <a:off x="6401037" y="2761183"/>
              <a:ext cx="5283162"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e.g., impact, coverage, service readiness indicators, human resources, equipment/drugs</a:t>
              </a:r>
            </a:p>
          </p:txBody>
        </p:sp>
      </p:grpSp>
      <p:sp>
        <p:nvSpPr>
          <p:cNvPr id="69" name="TextBox 68">
            <a:extLst>
              <a:ext uri="{FF2B5EF4-FFF2-40B4-BE49-F238E27FC236}">
                <a16:creationId xmlns:a16="http://schemas.microsoft.com/office/drawing/2014/main" id="{4C619BB6-6019-4037-A2AB-1C9E278568EF}"/>
              </a:ext>
            </a:extLst>
          </p:cNvPr>
          <p:cNvSpPr txBox="1"/>
          <p:nvPr/>
        </p:nvSpPr>
        <p:spPr>
          <a:xfrm>
            <a:off x="7600847" y="5097534"/>
            <a:ext cx="3579693" cy="7691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Individual client care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e.g., details for clinical decision,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client experience of care</a:t>
            </a:r>
          </a:p>
        </p:txBody>
      </p:sp>
      <p:grpSp>
        <p:nvGrpSpPr>
          <p:cNvPr id="45" name="Group 44">
            <a:extLst>
              <a:ext uri="{FF2B5EF4-FFF2-40B4-BE49-F238E27FC236}">
                <a16:creationId xmlns:a16="http://schemas.microsoft.com/office/drawing/2014/main" id="{E993A59B-4166-4570-9954-5D4B60A994B4}"/>
              </a:ext>
            </a:extLst>
          </p:cNvPr>
          <p:cNvGrpSpPr/>
          <p:nvPr/>
        </p:nvGrpSpPr>
        <p:grpSpPr>
          <a:xfrm>
            <a:off x="5095792" y="1578366"/>
            <a:ext cx="5439060" cy="554578"/>
            <a:chOff x="5558216" y="1578278"/>
            <a:chExt cx="5439060" cy="554578"/>
          </a:xfrm>
        </p:grpSpPr>
        <p:sp>
          <p:nvSpPr>
            <p:cNvPr id="57" name="TextBox 56"/>
            <p:cNvSpPr txBox="1"/>
            <p:nvPr/>
          </p:nvSpPr>
          <p:spPr>
            <a:xfrm>
              <a:off x="5558216" y="1578278"/>
              <a:ext cx="543906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mn-cs"/>
                </a:rPr>
                <a:t>International indicators (Core) to track SDGs and UHC </a:t>
              </a:r>
            </a:p>
          </p:txBody>
        </p:sp>
        <p:sp>
          <p:nvSpPr>
            <p:cNvPr id="79" name="Rectangle 78">
              <a:extLst>
                <a:ext uri="{FF2B5EF4-FFF2-40B4-BE49-F238E27FC236}">
                  <a16:creationId xmlns:a16="http://schemas.microsoft.com/office/drawing/2014/main" id="{9CDE8172-D57A-4780-AAA8-4439DEAA5287}"/>
                </a:ext>
              </a:extLst>
            </p:cNvPr>
            <p:cNvSpPr/>
            <p:nvPr/>
          </p:nvSpPr>
          <p:spPr>
            <a:xfrm>
              <a:off x="5703359" y="1825079"/>
              <a:ext cx="485072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e.g., impact, coverage indicators</a:t>
              </a:r>
            </a:p>
          </p:txBody>
        </p:sp>
      </p:grpSp>
      <p:grpSp>
        <p:nvGrpSpPr>
          <p:cNvPr id="42" name="Group 41">
            <a:extLst>
              <a:ext uri="{FF2B5EF4-FFF2-40B4-BE49-F238E27FC236}">
                <a16:creationId xmlns:a16="http://schemas.microsoft.com/office/drawing/2014/main" id="{4CE23BA8-A144-428D-832D-296BF8D54B34}"/>
              </a:ext>
            </a:extLst>
          </p:cNvPr>
          <p:cNvGrpSpPr/>
          <p:nvPr/>
        </p:nvGrpSpPr>
        <p:grpSpPr>
          <a:xfrm>
            <a:off x="6460521" y="3362579"/>
            <a:ext cx="5074208" cy="761889"/>
            <a:chOff x="6903204" y="3522494"/>
            <a:chExt cx="5074208" cy="761889"/>
          </a:xfrm>
        </p:grpSpPr>
        <p:sp>
          <p:nvSpPr>
            <p:cNvPr id="68" name="TextBox 67"/>
            <p:cNvSpPr txBox="1"/>
            <p:nvPr/>
          </p:nvSpPr>
          <p:spPr>
            <a:xfrm>
              <a:off x="6903204" y="3522494"/>
              <a:ext cx="466540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mn-cs"/>
                </a:rPr>
                <a:t>Sub-national/ District management</a:t>
              </a:r>
            </a:p>
          </p:txBody>
        </p:sp>
        <p:sp>
          <p:nvSpPr>
            <p:cNvPr id="80" name="Rectangle 79">
              <a:extLst>
                <a:ext uri="{FF2B5EF4-FFF2-40B4-BE49-F238E27FC236}">
                  <a16:creationId xmlns:a16="http://schemas.microsoft.com/office/drawing/2014/main" id="{9CDE8172-D57A-4780-AAA8-4439DEAA5287}"/>
                </a:ext>
              </a:extLst>
            </p:cNvPr>
            <p:cNvSpPr/>
            <p:nvPr/>
          </p:nvSpPr>
          <p:spPr>
            <a:xfrm>
              <a:off x="7126691" y="3761163"/>
              <a:ext cx="485072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e.g., coverage, more detailed service readiness indicators, equipment/drugs</a:t>
              </a:r>
            </a:p>
          </p:txBody>
        </p:sp>
      </p:grpSp>
      <p:grpSp>
        <p:nvGrpSpPr>
          <p:cNvPr id="43" name="Group 42">
            <a:extLst>
              <a:ext uri="{FF2B5EF4-FFF2-40B4-BE49-F238E27FC236}">
                <a16:creationId xmlns:a16="http://schemas.microsoft.com/office/drawing/2014/main" id="{C0587127-C65E-4C3B-8C5D-B1511299835B}"/>
              </a:ext>
            </a:extLst>
          </p:cNvPr>
          <p:cNvGrpSpPr/>
          <p:nvPr/>
        </p:nvGrpSpPr>
        <p:grpSpPr>
          <a:xfrm>
            <a:off x="7060217" y="4320591"/>
            <a:ext cx="4460231" cy="563370"/>
            <a:chOff x="7680176" y="4386590"/>
            <a:chExt cx="4460231" cy="563370"/>
          </a:xfrm>
        </p:grpSpPr>
        <p:sp>
          <p:nvSpPr>
            <p:cNvPr id="72" name="TextBox 71">
              <a:extLst>
                <a:ext uri="{FF2B5EF4-FFF2-40B4-BE49-F238E27FC236}">
                  <a16:creationId xmlns:a16="http://schemas.microsoft.com/office/drawing/2014/main" id="{9B3048DD-FE4F-4EF1-8A11-29BC72706614}"/>
                </a:ext>
              </a:extLst>
            </p:cNvPr>
            <p:cNvSpPr txBox="1"/>
            <p:nvPr/>
          </p:nvSpPr>
          <p:spPr>
            <a:xfrm>
              <a:off x="7680176" y="4386590"/>
              <a:ext cx="395869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mn-cs"/>
                </a:rPr>
                <a:t>Facility management</a:t>
              </a:r>
            </a:p>
          </p:txBody>
        </p:sp>
        <p:sp>
          <p:nvSpPr>
            <p:cNvPr id="81" name="Rectangle 80">
              <a:extLst>
                <a:ext uri="{FF2B5EF4-FFF2-40B4-BE49-F238E27FC236}">
                  <a16:creationId xmlns:a16="http://schemas.microsoft.com/office/drawing/2014/main" id="{9CDE8172-D57A-4780-AAA8-4439DEAA5287}"/>
                </a:ext>
              </a:extLst>
            </p:cNvPr>
            <p:cNvSpPr/>
            <p:nvPr/>
          </p:nvSpPr>
          <p:spPr>
            <a:xfrm>
              <a:off x="7859847" y="4642183"/>
              <a:ext cx="428056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e.g., for quality improvement</a:t>
              </a:r>
            </a:p>
          </p:txBody>
        </p:sp>
      </p:grpSp>
      <p:sp>
        <p:nvSpPr>
          <p:cNvPr id="54" name="Rectangle 53"/>
          <p:cNvSpPr/>
          <p:nvPr/>
        </p:nvSpPr>
        <p:spPr>
          <a:xfrm>
            <a:off x="412054" y="199091"/>
            <a:ext cx="9003148" cy="792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2"/>
                </a:solidFill>
                <a:latin typeface="Arial" panose="020B0604020202020204" pitchFamily="34" charset="0"/>
                <a:cs typeface="Arial" panose="020B0604020202020204" pitchFamily="34" charset="0"/>
              </a:rPr>
              <a:t>Routine data collection and use by system level</a:t>
            </a:r>
          </a:p>
        </p:txBody>
      </p:sp>
      <p:sp>
        <p:nvSpPr>
          <p:cNvPr id="58" name="Rectangle 57"/>
          <p:cNvSpPr/>
          <p:nvPr/>
        </p:nvSpPr>
        <p:spPr>
          <a:xfrm>
            <a:off x="38480" y="6529406"/>
            <a:ext cx="6569709" cy="346185"/>
          </a:xfrm>
          <a:prstGeom prst="rect">
            <a:avLst/>
          </a:prstGeom>
        </p:spPr>
        <p:txBody>
          <a:bodyPr wrap="square">
            <a:spAutoFit/>
          </a:bodyPr>
          <a:lstStyle/>
          <a:p>
            <a:pPr>
              <a:lnSpc>
                <a:spcPct val="107000"/>
              </a:lnSpc>
              <a:spcAft>
                <a:spcPts val="800"/>
              </a:spcAft>
            </a:pPr>
            <a:r>
              <a:rPr kumimoji="0" lang="en-US" sz="800" b="0" i="0" u="none" strike="noStrike" kern="0" cap="none" spc="0" normalizeH="0" baseline="0" noProof="0">
                <a:ln>
                  <a:noFill/>
                </a:ln>
                <a:effectLst/>
                <a:uLnTx/>
                <a:uFillTx/>
                <a:latin typeface="Arial"/>
                <a:cs typeface="Arial"/>
                <a:sym typeface="Arial"/>
              </a:rPr>
              <a:t>Adapted from: Day LT, Ruysen H, Gordeev VS, et al: “Every Newborn-BIRTH” protocol: observational study validating indicators for coverage and quality of maternal and newborn health care in Bangladesh, Nepal and Tanzania. Journal of Global Health 2019, 9(1).</a:t>
            </a:r>
          </a:p>
        </p:txBody>
      </p:sp>
      <p:sp>
        <p:nvSpPr>
          <p:cNvPr id="62" name="Rectangle 61">
            <a:extLst>
              <a:ext uri="{FF2B5EF4-FFF2-40B4-BE49-F238E27FC236}">
                <a16:creationId xmlns:a16="http://schemas.microsoft.com/office/drawing/2014/main" id="{C0F0BE18-F402-4198-BB47-2F721E59317E}"/>
              </a:ext>
            </a:extLst>
          </p:cNvPr>
          <p:cNvSpPr/>
          <p:nvPr/>
        </p:nvSpPr>
        <p:spPr>
          <a:xfrm>
            <a:off x="7743134" y="6632540"/>
            <a:ext cx="5039351" cy="245003"/>
          </a:xfrm>
          <a:prstGeom prst="rect">
            <a:avLst/>
          </a:prstGeom>
        </p:spPr>
        <p:txBody>
          <a:bodyPr wrap="square">
            <a:spAutoFit/>
          </a:bodyPr>
          <a:lstStyle/>
          <a:p>
            <a:pPr>
              <a:lnSpc>
                <a:spcPct val="107000"/>
              </a:lnSpc>
              <a:spcAft>
                <a:spcPts val="800"/>
              </a:spcAft>
            </a:pPr>
            <a:r>
              <a:rPr kumimoji="0" lang="en-US" sz="1000" b="0" i="0" u="none" strike="noStrike" kern="0" cap="none" spc="0" normalizeH="0" baseline="0" noProof="0">
                <a:ln>
                  <a:noFill/>
                </a:ln>
                <a:effectLst/>
                <a:uLnTx/>
                <a:uFillTx/>
                <a:latin typeface="Arial"/>
                <a:cs typeface="Arial"/>
                <a:sym typeface="Arial"/>
              </a:rPr>
              <a:t>SDG – Sustainable Development Goals, UHC – Universal Health Coverage</a:t>
            </a:r>
          </a:p>
        </p:txBody>
      </p:sp>
      <p:pic>
        <p:nvPicPr>
          <p:cNvPr id="19" name="Picture 18" descr="Logo, company name&#10;&#10;Description automatically generated">
            <a:extLst>
              <a:ext uri="{FF2B5EF4-FFF2-40B4-BE49-F238E27FC236}">
                <a16:creationId xmlns:a16="http://schemas.microsoft.com/office/drawing/2014/main" id="{FC595182-E55C-46EA-A085-21B5B86ADC44}"/>
              </a:ext>
            </a:extLst>
          </p:cNvPr>
          <p:cNvPicPr>
            <a:picLocks noChangeAspect="1"/>
          </p:cNvPicPr>
          <p:nvPr/>
        </p:nvPicPr>
        <p:blipFill>
          <a:blip r:embed="rId4"/>
          <a:stretch>
            <a:fillRect/>
          </a:stretch>
        </p:blipFill>
        <p:spPr>
          <a:xfrm>
            <a:off x="11142481" y="107692"/>
            <a:ext cx="915639" cy="883763"/>
          </a:xfrm>
          <a:prstGeom prst="rect">
            <a:avLst/>
          </a:prstGeom>
        </p:spPr>
      </p:pic>
    </p:spTree>
    <p:extLst>
      <p:ext uri="{BB962C8B-B14F-4D97-AF65-F5344CB8AC3E}">
        <p14:creationId xmlns:p14="http://schemas.microsoft.com/office/powerpoint/2010/main" val="762643270"/>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57B8A93C-850A-45EC-B20F-C45B2A075395}"/>
              </a:ext>
            </a:extLst>
          </p:cNvPr>
          <p:cNvSpPr txBox="1">
            <a:spLocks/>
          </p:cNvSpPr>
          <p:nvPr/>
        </p:nvSpPr>
        <p:spPr>
          <a:xfrm>
            <a:off x="632594" y="770875"/>
            <a:ext cx="11492731" cy="9531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charset="0"/>
                <a:ea typeface="Arial" panose="020B0604020202020204" pitchFamily="34" charset="0"/>
                <a:cs typeface="Century Gothic"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charset="0"/>
                <a:ea typeface="Arial" panose="020B0604020202020204" pitchFamily="34" charset="0"/>
                <a:cs typeface="Century Gothic"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charset="0"/>
                <a:ea typeface="Arial" panose="020B0604020202020204" pitchFamily="34" charset="0"/>
                <a:cs typeface="Century Gothic"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charset="0"/>
                <a:ea typeface="Arial" panose="020B0604020202020204" pitchFamily="34" charset="0"/>
                <a:cs typeface="Century Gothic"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GB" sz="3400" b="1" i="0" u="none" strike="noStrike" kern="1200" cap="none" spc="0" normalizeH="0" baseline="0" noProof="0" dirty="0">
                <a:ln>
                  <a:noFill/>
                </a:ln>
                <a:solidFill>
                  <a:srgbClr val="264E59"/>
                </a:solidFill>
                <a:effectLst/>
                <a:uLnTx/>
                <a:uFillTx/>
                <a:latin typeface="Arial" panose="020B0604020202020204" pitchFamily="34" charset="0"/>
                <a:cs typeface="Arial" panose="020B0604020202020204" pitchFamily="34" charset="0"/>
              </a:rPr>
              <a:t>EN-MINI-PRISM Analysis Tool</a:t>
            </a: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GB" sz="3400" b="1" i="0" u="none" strike="noStrike" kern="1200" cap="none" spc="0" normalizeH="0" baseline="0" noProof="0" dirty="0">
                <a:ln>
                  <a:noFill/>
                </a:ln>
                <a:solidFill>
                  <a:srgbClr val="264E59"/>
                </a:solidFill>
                <a:effectLst/>
                <a:uLnTx/>
                <a:uFillTx/>
                <a:latin typeface="Arial" panose="020B0604020202020204" pitchFamily="34" charset="0"/>
                <a:cs typeface="Arial" panose="020B0604020202020204" pitchFamily="34" charset="0"/>
              </a:rPr>
              <a:t>Example results from Tanzania pilot study</a:t>
            </a:r>
          </a:p>
          <a:p>
            <a:pPr marL="0" indent="0">
              <a:lnSpc>
                <a:spcPct val="100000"/>
              </a:lnSpc>
              <a:spcBef>
                <a:spcPts val="0"/>
              </a:spcBef>
              <a:spcAft>
                <a:spcPts val="800"/>
              </a:spcAft>
              <a:buNone/>
              <a:defRPr/>
            </a:pPr>
            <a:endParaRPr lang="en-US" sz="1800" b="1" dirty="0">
              <a:solidFill>
                <a:srgbClr val="000000"/>
              </a:solidFill>
              <a:effectLst/>
              <a:latin typeface="Arial" panose="020B0604020202020204" pitchFamily="34" charset="0"/>
              <a:ea typeface="Futura LT Pro"/>
              <a:cs typeface="Futura LT Pro"/>
            </a:endParaRPr>
          </a:p>
          <a:p>
            <a:pPr marL="0" indent="0">
              <a:lnSpc>
                <a:spcPct val="100000"/>
              </a:lnSpc>
              <a:spcBef>
                <a:spcPts val="0"/>
              </a:spcBef>
              <a:spcAft>
                <a:spcPts val="800"/>
              </a:spcAft>
              <a:buNone/>
              <a:defRPr/>
            </a:pPr>
            <a:r>
              <a:rPr lang="en-US" sz="1800" b="1" dirty="0">
                <a:solidFill>
                  <a:srgbClr val="000000"/>
                </a:solidFill>
                <a:effectLst/>
                <a:latin typeface="Arial" panose="020B0604020202020204" pitchFamily="34" charset="0"/>
                <a:ea typeface="Futura LT Pro"/>
                <a:cs typeface="Futura LT Pro"/>
              </a:rPr>
              <a:t>Factors to improve routine data quality from EN-MINI-PRISM tools</a:t>
            </a:r>
            <a:endParaRPr lang="en-GB" sz="1800" b="1" dirty="0">
              <a:solidFill>
                <a:srgbClr val="000000"/>
              </a:solidFill>
              <a:effectLst/>
              <a:latin typeface="Arial" panose="020B0604020202020204" pitchFamily="34" charset="0"/>
              <a:ea typeface="Futura LT Pro"/>
              <a:cs typeface="Futura LT Pro"/>
            </a:endParaRPr>
          </a:p>
        </p:txBody>
      </p:sp>
      <p:pic>
        <p:nvPicPr>
          <p:cNvPr id="4" name="Picture 3" descr="Logo, company name&#10;&#10;Description automatically generated">
            <a:extLst>
              <a:ext uri="{FF2B5EF4-FFF2-40B4-BE49-F238E27FC236}">
                <a16:creationId xmlns:a16="http://schemas.microsoft.com/office/drawing/2014/main" id="{69EE074D-D1B3-4170-B0BB-F04BC4F2B1C2}"/>
              </a:ext>
            </a:extLst>
          </p:cNvPr>
          <p:cNvPicPr>
            <a:picLocks noChangeAspect="1"/>
          </p:cNvPicPr>
          <p:nvPr/>
        </p:nvPicPr>
        <p:blipFill>
          <a:blip r:embed="rId3"/>
          <a:stretch>
            <a:fillRect/>
          </a:stretch>
        </p:blipFill>
        <p:spPr>
          <a:xfrm>
            <a:off x="11142481" y="107692"/>
            <a:ext cx="915639" cy="883763"/>
          </a:xfrm>
          <a:prstGeom prst="rect">
            <a:avLst/>
          </a:prstGeom>
        </p:spPr>
      </p:pic>
      <p:pic>
        <p:nvPicPr>
          <p:cNvPr id="6" name="Picture 5">
            <a:extLst>
              <a:ext uri="{FF2B5EF4-FFF2-40B4-BE49-F238E27FC236}">
                <a16:creationId xmlns:a16="http://schemas.microsoft.com/office/drawing/2014/main" id="{59E5C009-6652-10C1-7E81-C4B6F1CA2C6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75267" y="2929277"/>
            <a:ext cx="7282492" cy="3538676"/>
          </a:xfrm>
          <a:prstGeom prst="rect">
            <a:avLst/>
          </a:prstGeom>
        </p:spPr>
      </p:pic>
    </p:spTree>
    <p:extLst>
      <p:ext uri="{BB962C8B-B14F-4D97-AF65-F5344CB8AC3E}">
        <p14:creationId xmlns:p14="http://schemas.microsoft.com/office/powerpoint/2010/main" val="55117933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57B8A93C-850A-45EC-B20F-C45B2A075395}"/>
              </a:ext>
            </a:extLst>
          </p:cNvPr>
          <p:cNvSpPr txBox="1">
            <a:spLocks/>
          </p:cNvSpPr>
          <p:nvPr/>
        </p:nvSpPr>
        <p:spPr>
          <a:xfrm>
            <a:off x="632594" y="770875"/>
            <a:ext cx="11492731" cy="9531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charset="0"/>
                <a:ea typeface="Arial" panose="020B0604020202020204" pitchFamily="34" charset="0"/>
                <a:cs typeface="Century Gothic"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charset="0"/>
                <a:ea typeface="Arial" panose="020B0604020202020204" pitchFamily="34" charset="0"/>
                <a:cs typeface="Century Gothic"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charset="0"/>
                <a:ea typeface="Arial" panose="020B0604020202020204" pitchFamily="34" charset="0"/>
                <a:cs typeface="Century Gothic"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charset="0"/>
                <a:ea typeface="Arial" panose="020B0604020202020204" pitchFamily="34" charset="0"/>
                <a:cs typeface="Century Gothic"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GB" sz="3400" b="1" i="0" u="none" strike="noStrike" kern="1200" cap="none" spc="0" normalizeH="0" baseline="0" noProof="0" dirty="0">
                <a:ln>
                  <a:noFill/>
                </a:ln>
                <a:solidFill>
                  <a:srgbClr val="264E59"/>
                </a:solidFill>
                <a:effectLst/>
                <a:uLnTx/>
                <a:uFillTx/>
                <a:latin typeface="Arial" panose="020B0604020202020204" pitchFamily="34" charset="0"/>
                <a:cs typeface="Arial" panose="020B0604020202020204" pitchFamily="34" charset="0"/>
              </a:rPr>
              <a:t>EN-MINI-PRISM Analysis Tool</a:t>
            </a: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GB" sz="3400" b="1" i="0" u="none" strike="noStrike" kern="1200" cap="none" spc="0" normalizeH="0" baseline="0" noProof="0" dirty="0">
                <a:ln>
                  <a:noFill/>
                </a:ln>
                <a:solidFill>
                  <a:srgbClr val="264E59"/>
                </a:solidFill>
                <a:effectLst/>
                <a:uLnTx/>
                <a:uFillTx/>
                <a:latin typeface="Arial" panose="020B0604020202020204" pitchFamily="34" charset="0"/>
                <a:cs typeface="Arial" panose="020B0604020202020204" pitchFamily="34" charset="0"/>
              </a:rPr>
              <a:t>Example results from Tanzania pilot study</a:t>
            </a:r>
          </a:p>
        </p:txBody>
      </p:sp>
      <p:pic>
        <p:nvPicPr>
          <p:cNvPr id="4" name="Picture 3" descr="Logo, company name&#10;&#10;Description automatically generated">
            <a:extLst>
              <a:ext uri="{FF2B5EF4-FFF2-40B4-BE49-F238E27FC236}">
                <a16:creationId xmlns:a16="http://schemas.microsoft.com/office/drawing/2014/main" id="{69EE074D-D1B3-4170-B0BB-F04BC4F2B1C2}"/>
              </a:ext>
            </a:extLst>
          </p:cNvPr>
          <p:cNvPicPr>
            <a:picLocks noChangeAspect="1"/>
          </p:cNvPicPr>
          <p:nvPr/>
        </p:nvPicPr>
        <p:blipFill>
          <a:blip r:embed="rId3"/>
          <a:stretch>
            <a:fillRect/>
          </a:stretch>
        </p:blipFill>
        <p:spPr>
          <a:xfrm>
            <a:off x="11142481" y="107692"/>
            <a:ext cx="915639" cy="883763"/>
          </a:xfrm>
          <a:prstGeom prst="rect">
            <a:avLst/>
          </a:prstGeom>
        </p:spPr>
      </p:pic>
      <p:pic>
        <p:nvPicPr>
          <p:cNvPr id="10" name="Picture 9">
            <a:extLst>
              <a:ext uri="{FF2B5EF4-FFF2-40B4-BE49-F238E27FC236}">
                <a16:creationId xmlns:a16="http://schemas.microsoft.com/office/drawing/2014/main" id="{D966817A-3E19-FEC7-3B50-6F5793B844B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59592" y="2387207"/>
            <a:ext cx="10200724" cy="3848493"/>
          </a:xfrm>
          <a:prstGeom prst="rect">
            <a:avLst/>
          </a:prstGeom>
        </p:spPr>
      </p:pic>
    </p:spTree>
    <p:extLst>
      <p:ext uri="{BB962C8B-B14F-4D97-AF65-F5344CB8AC3E}">
        <p14:creationId xmlns:p14="http://schemas.microsoft.com/office/powerpoint/2010/main" val="331948386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733652-41BB-4337-A53F-6BB59D5695C0}"/>
              </a:ext>
            </a:extLst>
          </p:cNvPr>
          <p:cNvSpPr>
            <a:spLocks noGrp="1"/>
          </p:cNvSpPr>
          <p:nvPr>
            <p:ph type="body" sz="quarter" idx="11"/>
          </p:nvPr>
        </p:nvSpPr>
        <p:spPr>
          <a:xfrm>
            <a:off x="4357903" y="2481362"/>
            <a:ext cx="6638251" cy="1895276"/>
          </a:xfrm>
        </p:spPr>
        <p:txBody>
          <a:bodyPr/>
          <a:lstStyle/>
          <a:p>
            <a:r>
              <a:rPr lang="en-US" sz="2800" dirty="0">
                <a:solidFill>
                  <a:schemeClr val="tx2"/>
                </a:solidFill>
              </a:rPr>
              <a:t>Session 14, Activity 4</a:t>
            </a:r>
          </a:p>
          <a:p>
            <a:r>
              <a:rPr lang="en-US" sz="4400" dirty="0"/>
              <a:t>Reflections/questions</a:t>
            </a:r>
            <a:endParaRPr lang="en-GB" sz="4400" dirty="0"/>
          </a:p>
        </p:txBody>
      </p:sp>
      <p:pic>
        <p:nvPicPr>
          <p:cNvPr id="3" name="Picture 2" descr="Logo, company name&#10;&#10;Description automatically generated">
            <a:extLst>
              <a:ext uri="{FF2B5EF4-FFF2-40B4-BE49-F238E27FC236}">
                <a16:creationId xmlns:a16="http://schemas.microsoft.com/office/drawing/2014/main" id="{3D4ABD68-98C8-487E-BEAF-7A126032F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3272" y="0"/>
            <a:ext cx="1118728" cy="1048395"/>
          </a:xfrm>
          <a:prstGeom prst="rect">
            <a:avLst/>
          </a:prstGeom>
        </p:spPr>
      </p:pic>
    </p:spTree>
    <p:extLst>
      <p:ext uri="{BB962C8B-B14F-4D97-AF65-F5344CB8AC3E}">
        <p14:creationId xmlns:p14="http://schemas.microsoft.com/office/powerpoint/2010/main" val="137751468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38ED479-0D1D-4B3C-825D-C15A737E15D8}"/>
              </a:ext>
            </a:extLst>
          </p:cNvPr>
          <p:cNvGrpSpPr/>
          <p:nvPr/>
        </p:nvGrpSpPr>
        <p:grpSpPr>
          <a:xfrm>
            <a:off x="8417719" y="5817722"/>
            <a:ext cx="3591929" cy="976989"/>
            <a:chOff x="746470" y="5349743"/>
            <a:chExt cx="3591929" cy="976989"/>
          </a:xfrm>
        </p:grpSpPr>
        <p:pic>
          <p:nvPicPr>
            <p:cNvPr id="9" name="image2.jpeg">
              <a:extLst>
                <a:ext uri="{FF2B5EF4-FFF2-40B4-BE49-F238E27FC236}">
                  <a16:creationId xmlns:a16="http://schemas.microsoft.com/office/drawing/2014/main" id="{5FBFF0B5-5BA7-4388-AB16-49E1E8F9C9E6}"/>
                </a:ext>
              </a:extLst>
            </p:cNvPr>
            <p:cNvPicPr>
              <a:picLocks noChangeAspect="1"/>
            </p:cNvPicPr>
            <p:nvPr/>
          </p:nvPicPr>
          <p:blipFill>
            <a:blip r:embed="rId3" cstate="print"/>
            <a:stretch>
              <a:fillRect/>
            </a:stretch>
          </p:blipFill>
          <p:spPr>
            <a:xfrm>
              <a:off x="3084317" y="5994227"/>
              <a:ext cx="764642" cy="286785"/>
            </a:xfrm>
            <a:prstGeom prst="rect">
              <a:avLst/>
            </a:prstGeom>
          </p:spPr>
        </p:pic>
        <p:pic>
          <p:nvPicPr>
            <p:cNvPr id="10" name="Picture 9">
              <a:extLst>
                <a:ext uri="{FF2B5EF4-FFF2-40B4-BE49-F238E27FC236}">
                  <a16:creationId xmlns:a16="http://schemas.microsoft.com/office/drawing/2014/main" id="{24286A23-59F9-498E-8A45-F64670D6DAB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6795" y="5367643"/>
              <a:ext cx="528447" cy="505624"/>
            </a:xfrm>
            <a:prstGeom prst="rect">
              <a:avLst/>
            </a:prstGeom>
            <a:noFill/>
            <a:ln>
              <a:noFill/>
            </a:ln>
          </p:spPr>
        </p:pic>
        <p:pic>
          <p:nvPicPr>
            <p:cNvPr id="11" name="Picture 10" descr="A picture containing drawing&#10;&#10;Description automatically generated">
              <a:extLst>
                <a:ext uri="{FF2B5EF4-FFF2-40B4-BE49-F238E27FC236}">
                  <a16:creationId xmlns:a16="http://schemas.microsoft.com/office/drawing/2014/main" id="{7A7C2F8F-5669-4EB0-B0E9-8357D02C9EF6}"/>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r="63552"/>
            <a:stretch/>
          </p:blipFill>
          <p:spPr>
            <a:xfrm>
              <a:off x="746470" y="5349743"/>
              <a:ext cx="616448" cy="471014"/>
            </a:xfrm>
            <a:prstGeom prst="rect">
              <a:avLst/>
            </a:prstGeom>
          </p:spPr>
        </p:pic>
        <p:grpSp>
          <p:nvGrpSpPr>
            <p:cNvPr id="12" name="Group 11">
              <a:extLst>
                <a:ext uri="{FF2B5EF4-FFF2-40B4-BE49-F238E27FC236}">
                  <a16:creationId xmlns:a16="http://schemas.microsoft.com/office/drawing/2014/main" id="{94C76CB3-6089-41CB-BD8C-B1E94D98D2B5}"/>
                </a:ext>
              </a:extLst>
            </p:cNvPr>
            <p:cNvGrpSpPr/>
            <p:nvPr/>
          </p:nvGrpSpPr>
          <p:grpSpPr>
            <a:xfrm>
              <a:off x="1379129" y="5810401"/>
              <a:ext cx="1593590" cy="516331"/>
              <a:chOff x="6589664" y="1784941"/>
              <a:chExt cx="1727394" cy="559684"/>
            </a:xfrm>
          </p:grpSpPr>
          <p:pic>
            <p:nvPicPr>
              <p:cNvPr id="15" name="Picture 14">
                <a:extLst>
                  <a:ext uri="{FF2B5EF4-FFF2-40B4-BE49-F238E27FC236}">
                    <a16:creationId xmlns:a16="http://schemas.microsoft.com/office/drawing/2014/main" id="{E72D9322-4BB7-4537-93B6-BE8A4A6CD23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6589664" y="1860373"/>
                <a:ext cx="824437" cy="394948"/>
              </a:xfrm>
              <a:prstGeom prst="rect">
                <a:avLst/>
              </a:prstGeom>
            </p:spPr>
          </p:pic>
          <p:pic>
            <p:nvPicPr>
              <p:cNvPr id="16" name="Picture 15">
                <a:extLst>
                  <a:ext uri="{FF2B5EF4-FFF2-40B4-BE49-F238E27FC236}">
                    <a16:creationId xmlns:a16="http://schemas.microsoft.com/office/drawing/2014/main" id="{ECEB7A83-F3B3-46E8-A351-8E135B47CFBD}"/>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7437554" y="1784941"/>
                <a:ext cx="879504" cy="559684"/>
              </a:xfrm>
              <a:prstGeom prst="rect">
                <a:avLst/>
              </a:prstGeom>
            </p:spPr>
          </p:pic>
          <p:cxnSp>
            <p:nvCxnSpPr>
              <p:cNvPr id="17" name="Straight Connector 16">
                <a:extLst>
                  <a:ext uri="{FF2B5EF4-FFF2-40B4-BE49-F238E27FC236}">
                    <a16:creationId xmlns:a16="http://schemas.microsoft.com/office/drawing/2014/main" id="{CDC6D619-9C17-4BFF-90F3-6BEBACB5624F}"/>
                  </a:ext>
                </a:extLst>
              </p:cNvPr>
              <p:cNvCxnSpPr>
                <a:cxnSpLocks/>
              </p:cNvCxnSpPr>
              <p:nvPr userDrawn="1"/>
            </p:nvCxnSpPr>
            <p:spPr>
              <a:xfrm>
                <a:off x="7465266" y="1836561"/>
                <a:ext cx="0" cy="430980"/>
              </a:xfrm>
              <a:prstGeom prst="line">
                <a:avLst/>
              </a:prstGeom>
              <a:ln w="6350"/>
            </p:spPr>
            <p:style>
              <a:lnRef idx="3">
                <a:schemeClr val="dk1"/>
              </a:lnRef>
              <a:fillRef idx="0">
                <a:schemeClr val="dk1"/>
              </a:fillRef>
              <a:effectRef idx="2">
                <a:schemeClr val="dk1"/>
              </a:effectRef>
              <a:fontRef idx="minor">
                <a:schemeClr val="tx1"/>
              </a:fontRef>
            </p:style>
          </p:cxnSp>
        </p:grpSp>
        <p:pic>
          <p:nvPicPr>
            <p:cNvPr id="13" name="Picture 12" descr="A picture containing drawing&#10;&#10;Description automatically generated">
              <a:extLst>
                <a:ext uri="{FF2B5EF4-FFF2-40B4-BE49-F238E27FC236}">
                  <a16:creationId xmlns:a16="http://schemas.microsoft.com/office/drawing/2014/main" id="{6221EC60-01F4-4BF6-AAF6-4039686BCE7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472322" y="5467584"/>
              <a:ext cx="866077" cy="235332"/>
            </a:xfrm>
            <a:prstGeom prst="rect">
              <a:avLst/>
            </a:prstGeom>
          </p:spPr>
        </p:pic>
        <p:pic>
          <p:nvPicPr>
            <p:cNvPr id="14" name="Picture 13" descr="Text&#10;&#10;Description automatically generated">
              <a:extLst>
                <a:ext uri="{FF2B5EF4-FFF2-40B4-BE49-F238E27FC236}">
                  <a16:creationId xmlns:a16="http://schemas.microsoft.com/office/drawing/2014/main" id="{FB259461-FE5C-43D9-807E-57D8225B260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500447" y="5480337"/>
              <a:ext cx="1338945" cy="358837"/>
            </a:xfrm>
            <a:prstGeom prst="rect">
              <a:avLst/>
            </a:prstGeom>
          </p:spPr>
        </p:pic>
      </p:grpSp>
      <p:sp>
        <p:nvSpPr>
          <p:cNvPr id="22" name="Text Placeholder 2">
            <a:extLst>
              <a:ext uri="{FF2B5EF4-FFF2-40B4-BE49-F238E27FC236}">
                <a16:creationId xmlns:a16="http://schemas.microsoft.com/office/drawing/2014/main" id="{6CB2340C-5DFB-4E9E-887B-78AC6046C0A5}"/>
              </a:ext>
            </a:extLst>
          </p:cNvPr>
          <p:cNvSpPr>
            <a:spLocks noGrp="1"/>
          </p:cNvSpPr>
          <p:nvPr>
            <p:ph type="body" sz="quarter" idx="11"/>
          </p:nvPr>
        </p:nvSpPr>
        <p:spPr>
          <a:xfrm>
            <a:off x="4986774" y="2589648"/>
            <a:ext cx="6672055" cy="1163017"/>
          </a:xfrm>
        </p:spPr>
        <p:txBody>
          <a:bodyPr/>
          <a:lstStyle/>
          <a:p>
            <a:r>
              <a:rPr lang="en-US" sz="2800" dirty="0">
                <a:solidFill>
                  <a:schemeClr val="tx2"/>
                </a:solidFill>
              </a:rPr>
              <a:t>Training Session 15</a:t>
            </a:r>
          </a:p>
          <a:p>
            <a:endParaRPr lang="en-US" sz="1600" dirty="0"/>
          </a:p>
        </p:txBody>
      </p:sp>
      <p:sp>
        <p:nvSpPr>
          <p:cNvPr id="18" name="Rectangle 17">
            <a:extLst>
              <a:ext uri="{FF2B5EF4-FFF2-40B4-BE49-F238E27FC236}">
                <a16:creationId xmlns:a16="http://schemas.microsoft.com/office/drawing/2014/main" id="{138BC147-9635-49DA-A904-C0D33710B789}"/>
              </a:ext>
            </a:extLst>
          </p:cNvPr>
          <p:cNvSpPr/>
          <p:nvPr/>
        </p:nvSpPr>
        <p:spPr>
          <a:xfrm>
            <a:off x="4986774" y="3285687"/>
            <a:ext cx="5040095" cy="971014"/>
          </a:xfrm>
          <a:prstGeom prst="rect">
            <a:avLst/>
          </a:prstGeom>
          <a:solidFill>
            <a:srgbClr val="F0A15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a:solidFill>
                  <a:prstClr val="black"/>
                </a:solidFill>
                <a:latin typeface="Arial" panose="020B0604020202020204" pitchFamily="34" charset="0"/>
                <a:cs typeface="Arial" panose="020B0604020202020204" pitchFamily="34" charset="0"/>
              </a:rPr>
              <a:t>Facility/Office Assessment </a:t>
            </a:r>
            <a:br>
              <a:rPr lang="en-US" sz="2400">
                <a:solidFill>
                  <a:prstClr val="black"/>
                </a:solidFill>
                <a:latin typeface="Arial" panose="020B0604020202020204" pitchFamily="34" charset="0"/>
                <a:cs typeface="Arial" panose="020B0604020202020204" pitchFamily="34" charset="0"/>
              </a:rPr>
            </a:br>
            <a:r>
              <a:rPr lang="en-US" sz="2400">
                <a:solidFill>
                  <a:prstClr val="black"/>
                </a:solidFill>
                <a:latin typeface="Arial" panose="020B0604020202020204" pitchFamily="34" charset="0"/>
                <a:cs typeface="Arial" panose="020B0604020202020204" pitchFamily="34" charset="0"/>
              </a:rPr>
              <a:t>EN-MINI-PRISM Tool 5</a:t>
            </a:r>
            <a:endParaRPr lang="en-GB" sz="2400">
              <a:solidFill>
                <a:prstClr val="black"/>
              </a:solidFill>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B344E4E0-9608-400C-B7AF-70207528CC0E}"/>
              </a:ext>
            </a:extLst>
          </p:cNvPr>
          <p:cNvGrpSpPr/>
          <p:nvPr/>
        </p:nvGrpSpPr>
        <p:grpSpPr>
          <a:xfrm>
            <a:off x="4898069" y="4448704"/>
            <a:ext cx="2608752" cy="1119044"/>
            <a:chOff x="9588501" y="0"/>
            <a:chExt cx="2608752" cy="1119044"/>
          </a:xfrm>
        </p:grpSpPr>
        <p:sp>
          <p:nvSpPr>
            <p:cNvPr id="26" name="Rectangle 25">
              <a:extLst>
                <a:ext uri="{FF2B5EF4-FFF2-40B4-BE49-F238E27FC236}">
                  <a16:creationId xmlns:a16="http://schemas.microsoft.com/office/drawing/2014/main" id="{566837D4-A3E5-4833-8ED3-F055EB2AE298}"/>
                </a:ext>
              </a:extLst>
            </p:cNvPr>
            <p:cNvSpPr/>
            <p:nvPr/>
          </p:nvSpPr>
          <p:spPr>
            <a:xfrm>
              <a:off x="9588501" y="0"/>
              <a:ext cx="2608752" cy="1119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82F75F82-21A9-48FB-B325-390BF76368BB}"/>
                </a:ext>
              </a:extLst>
            </p:cNvPr>
            <p:cNvPicPr>
              <a:picLocks noChangeAspect="1"/>
            </p:cNvPicPr>
            <p:nvPr/>
          </p:nvPicPr>
          <p:blipFill>
            <a:blip r:embed="rId10"/>
            <a:stretch>
              <a:fillRect/>
            </a:stretch>
          </p:blipFill>
          <p:spPr>
            <a:xfrm>
              <a:off x="9666957" y="96507"/>
              <a:ext cx="2451839" cy="926030"/>
            </a:xfrm>
            <a:prstGeom prst="rect">
              <a:avLst/>
            </a:prstGeom>
            <a:ln>
              <a:noFill/>
            </a:ln>
          </p:spPr>
        </p:pic>
      </p:grpSp>
      <p:pic>
        <p:nvPicPr>
          <p:cNvPr id="28" name="Picture 27">
            <a:extLst>
              <a:ext uri="{FF2B5EF4-FFF2-40B4-BE49-F238E27FC236}">
                <a16:creationId xmlns:a16="http://schemas.microsoft.com/office/drawing/2014/main" id="{999468C1-47A4-47D5-85F0-441A77282C83}"/>
              </a:ext>
            </a:extLst>
          </p:cNvPr>
          <p:cNvPicPr>
            <a:picLocks noChangeAspect="1"/>
          </p:cNvPicPr>
          <p:nvPr/>
        </p:nvPicPr>
        <p:blipFill rotWithShape="1">
          <a:blip r:embed="rId11">
            <a:alphaModFix amt="42000"/>
          </a:blip>
          <a:srcRect l="1599"/>
          <a:stretch/>
        </p:blipFill>
        <p:spPr>
          <a:xfrm>
            <a:off x="4430110" y="0"/>
            <a:ext cx="7761890" cy="1756199"/>
          </a:xfrm>
          <a:prstGeom prst="rect">
            <a:avLst/>
          </a:prstGeom>
        </p:spPr>
      </p:pic>
      <p:sp>
        <p:nvSpPr>
          <p:cNvPr id="21" name="TextBox 20">
            <a:extLst>
              <a:ext uri="{FF2B5EF4-FFF2-40B4-BE49-F238E27FC236}">
                <a16:creationId xmlns:a16="http://schemas.microsoft.com/office/drawing/2014/main" id="{79F41CE0-CE10-4486-9D5A-33225981A62C}"/>
              </a:ext>
            </a:extLst>
          </p:cNvPr>
          <p:cNvSpPr txBox="1"/>
          <p:nvPr/>
        </p:nvSpPr>
        <p:spPr>
          <a:xfrm>
            <a:off x="795460" y="3032716"/>
            <a:ext cx="3211906" cy="21236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D23900"/>
                </a:solidFill>
                <a:effectLst/>
                <a:uLnTx/>
                <a:uFillTx/>
                <a:latin typeface="Arial" panose="020B0604020202020204" pitchFamily="34" charset="0"/>
                <a:ea typeface="+mn-ea"/>
                <a:cs typeface="Arial" panose="020B0604020202020204" pitchFamily="34" charset="0"/>
              </a:rPr>
              <a:t>EN-MINI Tools</a:t>
            </a:r>
          </a:p>
          <a:p>
            <a:pPr lvl="0" defTabSz="914400">
              <a:defRPr/>
            </a:pPr>
            <a:r>
              <a:rPr lang="en-GB" sz="2000" b="1" dirty="0">
                <a:solidFill>
                  <a:srgbClr val="D23900"/>
                </a:solidFill>
                <a:latin typeface="Arial" panose="020B0604020202020204" pitchFamily="34" charset="0"/>
                <a:ea typeface="Calibri" panose="020F0502020204030204" pitchFamily="34" charset="0"/>
                <a:cs typeface="Arial" panose="020B0604020202020204" pitchFamily="34" charset="0"/>
              </a:rPr>
              <a:t>E</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very </a:t>
            </a:r>
            <a:r>
              <a:rPr lang="en-GB" sz="2000" b="1" dirty="0" err="1">
                <a:solidFill>
                  <a:srgbClr val="D23900"/>
                </a:solidFill>
                <a:latin typeface="Arial" panose="020B0604020202020204" pitchFamily="34" charset="0"/>
                <a:cs typeface="Arial" panose="020B0604020202020204" pitchFamily="34" charset="0"/>
              </a:rPr>
              <a:t>N</a:t>
            </a:r>
            <a:r>
              <a:rPr lang="en-GB" sz="2000" dirty="0" err="1">
                <a:solidFill>
                  <a:prstClr val="black"/>
                </a:solidFill>
                <a:latin typeface="Arial" panose="020B0604020202020204" pitchFamily="34" charset="0"/>
                <a:ea typeface="Calibri" panose="020F0502020204030204" pitchFamily="34" charset="0"/>
                <a:cs typeface="Arial" panose="020B0604020202020204" pitchFamily="34" charset="0"/>
              </a:rPr>
              <a:t>ewborn</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 – </a:t>
            </a:r>
            <a:r>
              <a:rPr lang="en-GB" sz="2000" b="1" dirty="0">
                <a:solidFill>
                  <a:srgbClr val="D23900"/>
                </a:solidFill>
                <a:latin typeface="Arial" panose="020B0604020202020204" pitchFamily="34" charset="0"/>
                <a:cs typeface="Arial" panose="020B0604020202020204" pitchFamily="34" charset="0"/>
              </a:rPr>
              <a:t>M</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easurement </a:t>
            </a:r>
            <a:b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GB" sz="2000" b="1" dirty="0">
                <a:solidFill>
                  <a:srgbClr val="D23900"/>
                </a:solidFill>
                <a:latin typeface="Arial" panose="020B0604020202020204" pitchFamily="34" charset="0"/>
                <a:cs typeface="Arial" panose="020B0604020202020204" pitchFamily="34" charset="0"/>
              </a:rPr>
              <a:t>I</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mprovement for </a:t>
            </a:r>
            <a:b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GB" sz="2000" b="1" dirty="0" err="1">
                <a:solidFill>
                  <a:srgbClr val="D23900"/>
                </a:solidFill>
                <a:latin typeface="Arial" panose="020B0604020202020204" pitchFamily="34" charset="0"/>
                <a:cs typeface="Arial" panose="020B0604020202020204" pitchFamily="34" charset="0"/>
              </a:rPr>
              <a:t>N</a:t>
            </a:r>
            <a:r>
              <a:rPr lang="en-GB" sz="2000" dirty="0" err="1">
                <a:solidFill>
                  <a:prstClr val="black"/>
                </a:solidFill>
                <a:latin typeface="Arial" panose="020B0604020202020204" pitchFamily="34" charset="0"/>
                <a:ea typeface="Calibri" panose="020F0502020204030204" pitchFamily="34" charset="0"/>
                <a:cs typeface="Arial" panose="020B0604020202020204" pitchFamily="34" charset="0"/>
              </a:rPr>
              <a:t>ewborn</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 and stillbirth </a:t>
            </a:r>
            <a:r>
              <a:rPr lang="en-GB" sz="2000" b="1" dirty="0">
                <a:solidFill>
                  <a:srgbClr val="D23900"/>
                </a:solidFill>
                <a:latin typeface="Arial" panose="020B0604020202020204" pitchFamily="34" charset="0"/>
                <a:cs typeface="Arial" panose="020B0604020202020204" pitchFamily="34" charset="0"/>
              </a:rPr>
              <a:t>I</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ndicators  </a:t>
            </a:r>
            <a:endParaRPr kumimoji="0" lang="en-GB" sz="200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24" name="Picture 23" descr="Logo, company name&#10;&#10;Description automatically generated">
            <a:extLst>
              <a:ext uri="{FF2B5EF4-FFF2-40B4-BE49-F238E27FC236}">
                <a16:creationId xmlns:a16="http://schemas.microsoft.com/office/drawing/2014/main" id="{90616A7E-6EA4-4D2C-8AEF-BCE173A439A1}"/>
              </a:ext>
            </a:extLst>
          </p:cNvPr>
          <p:cNvPicPr>
            <a:picLocks noChangeAspect="1"/>
          </p:cNvPicPr>
          <p:nvPr/>
        </p:nvPicPr>
        <p:blipFill>
          <a:blip r:embed="rId12"/>
          <a:stretch>
            <a:fillRect/>
          </a:stretch>
        </p:blipFill>
        <p:spPr>
          <a:xfrm>
            <a:off x="1506880" y="1195127"/>
            <a:ext cx="1444819" cy="1394521"/>
          </a:xfrm>
          <a:prstGeom prst="rect">
            <a:avLst/>
          </a:prstGeom>
        </p:spPr>
      </p:pic>
    </p:spTree>
    <p:extLst>
      <p:ext uri="{BB962C8B-B14F-4D97-AF65-F5344CB8AC3E}">
        <p14:creationId xmlns:p14="http://schemas.microsoft.com/office/powerpoint/2010/main" val="40590858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3F6CE4C-1766-4011-85DE-A09E8E018614}"/>
              </a:ext>
            </a:extLst>
          </p:cNvPr>
          <p:cNvSpPr txBox="1">
            <a:spLocks/>
          </p:cNvSpPr>
          <p:nvPr/>
        </p:nvSpPr>
        <p:spPr>
          <a:xfrm>
            <a:off x="677383" y="1119044"/>
            <a:ext cx="6256303" cy="83721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69BC9E"/>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b="1" dirty="0">
                <a:solidFill>
                  <a:schemeClr val="tx2"/>
                </a:solidFill>
                <a:latin typeface="Arial" panose="020B0604020202020204" pitchFamily="34" charset="0"/>
                <a:cs typeface="Arial" panose="020B0604020202020204" pitchFamily="34" charset="0"/>
              </a:rPr>
              <a:t>Session 15 plan </a:t>
            </a:r>
          </a:p>
        </p:txBody>
      </p:sp>
      <p:grpSp>
        <p:nvGrpSpPr>
          <p:cNvPr id="9" name="Group 8">
            <a:extLst>
              <a:ext uri="{FF2B5EF4-FFF2-40B4-BE49-F238E27FC236}">
                <a16:creationId xmlns:a16="http://schemas.microsoft.com/office/drawing/2014/main" id="{19AF0ABB-5581-48FC-A512-672E72BDD4FD}"/>
              </a:ext>
            </a:extLst>
          </p:cNvPr>
          <p:cNvGrpSpPr/>
          <p:nvPr/>
        </p:nvGrpSpPr>
        <p:grpSpPr>
          <a:xfrm>
            <a:off x="9588501" y="0"/>
            <a:ext cx="2608752" cy="1119044"/>
            <a:chOff x="9588501" y="0"/>
            <a:chExt cx="2608752" cy="1119044"/>
          </a:xfrm>
        </p:grpSpPr>
        <p:sp>
          <p:nvSpPr>
            <p:cNvPr id="12" name="Rectangle 11">
              <a:extLst>
                <a:ext uri="{FF2B5EF4-FFF2-40B4-BE49-F238E27FC236}">
                  <a16:creationId xmlns:a16="http://schemas.microsoft.com/office/drawing/2014/main" id="{20EC230D-9F20-4CC7-B076-A7E6888CAEE5}"/>
                </a:ext>
              </a:extLst>
            </p:cNvPr>
            <p:cNvSpPr/>
            <p:nvPr/>
          </p:nvSpPr>
          <p:spPr>
            <a:xfrm>
              <a:off x="9588501" y="0"/>
              <a:ext cx="2608752" cy="1119044"/>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83E360FF-8BE1-4B4F-87F9-190CD3BFCA95}"/>
                </a:ext>
              </a:extLst>
            </p:cNvPr>
            <p:cNvPicPr>
              <a:picLocks noChangeAspect="1"/>
            </p:cNvPicPr>
            <p:nvPr/>
          </p:nvPicPr>
          <p:blipFill>
            <a:blip r:embed="rId3"/>
            <a:stretch>
              <a:fillRect/>
            </a:stretch>
          </p:blipFill>
          <p:spPr>
            <a:xfrm>
              <a:off x="9666957" y="96507"/>
              <a:ext cx="2451839" cy="926030"/>
            </a:xfrm>
            <a:prstGeom prst="rect">
              <a:avLst/>
            </a:prstGeom>
          </p:spPr>
        </p:pic>
      </p:grpSp>
      <p:graphicFrame>
        <p:nvGraphicFramePr>
          <p:cNvPr id="6" name="Table 5">
            <a:extLst>
              <a:ext uri="{FF2B5EF4-FFF2-40B4-BE49-F238E27FC236}">
                <a16:creationId xmlns:a16="http://schemas.microsoft.com/office/drawing/2014/main" id="{4CEC0DD8-8351-A3E5-53E4-4268ED10AB2E}"/>
              </a:ext>
            </a:extLst>
          </p:cNvPr>
          <p:cNvGraphicFramePr>
            <a:graphicFrameLocks noGrp="1"/>
          </p:cNvGraphicFramePr>
          <p:nvPr>
            <p:extLst>
              <p:ext uri="{D42A27DB-BD31-4B8C-83A1-F6EECF244321}">
                <p14:modId xmlns:p14="http://schemas.microsoft.com/office/powerpoint/2010/main" val="4265150878"/>
              </p:ext>
            </p:extLst>
          </p:nvPr>
        </p:nvGraphicFramePr>
        <p:xfrm>
          <a:off x="714961" y="1667163"/>
          <a:ext cx="10762077" cy="4567950"/>
        </p:xfrm>
        <a:graphic>
          <a:graphicData uri="http://schemas.openxmlformats.org/drawingml/2006/table">
            <a:tbl>
              <a:tblPr/>
              <a:tblGrid>
                <a:gridCol w="1562051">
                  <a:extLst>
                    <a:ext uri="{9D8B030D-6E8A-4147-A177-3AD203B41FA5}">
                      <a16:colId xmlns:a16="http://schemas.microsoft.com/office/drawing/2014/main" val="3174663243"/>
                    </a:ext>
                  </a:extLst>
                </a:gridCol>
                <a:gridCol w="4755454">
                  <a:extLst>
                    <a:ext uri="{9D8B030D-6E8A-4147-A177-3AD203B41FA5}">
                      <a16:colId xmlns:a16="http://schemas.microsoft.com/office/drawing/2014/main" val="2750755510"/>
                    </a:ext>
                  </a:extLst>
                </a:gridCol>
                <a:gridCol w="4444572">
                  <a:extLst>
                    <a:ext uri="{9D8B030D-6E8A-4147-A177-3AD203B41FA5}">
                      <a16:colId xmlns:a16="http://schemas.microsoft.com/office/drawing/2014/main" val="3458174440"/>
                    </a:ext>
                  </a:extLst>
                </a:gridCol>
              </a:tblGrid>
              <a:tr h="331982">
                <a:tc>
                  <a:txBody>
                    <a:bodyPr/>
                    <a:lstStyle/>
                    <a:p>
                      <a:pPr marL="0" marR="0">
                        <a:lnSpc>
                          <a:spcPct val="107000"/>
                        </a:lnSpc>
                        <a:spcBef>
                          <a:spcPts val="300"/>
                        </a:spcBef>
                        <a:spcAft>
                          <a:spcPts val="300"/>
                        </a:spcAft>
                      </a:pPr>
                      <a:r>
                        <a:rPr lang="en-US" sz="14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Time</a:t>
                      </a:r>
                    </a:p>
                  </a:txBody>
                  <a:tcPr marL="63500" marR="63500" marT="63500" marB="63500">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E4749"/>
                    </a:solidFill>
                  </a:tcPr>
                </a:tc>
                <a:tc>
                  <a:txBody>
                    <a:bodyPr/>
                    <a:lstStyle/>
                    <a:p>
                      <a:pPr marL="0" marR="0">
                        <a:lnSpc>
                          <a:spcPct val="107000"/>
                        </a:lnSpc>
                        <a:spcBef>
                          <a:spcPts val="300"/>
                        </a:spcBef>
                        <a:spcAft>
                          <a:spcPts val="300"/>
                        </a:spcAft>
                      </a:pPr>
                      <a:r>
                        <a:rPr lang="en-US" sz="14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Title and Description</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E4749"/>
                    </a:solidFill>
                  </a:tcPr>
                </a:tc>
                <a:tc>
                  <a:txBody>
                    <a:bodyPr/>
                    <a:lstStyle/>
                    <a:p>
                      <a:pPr marL="0" marR="0">
                        <a:lnSpc>
                          <a:spcPct val="107000"/>
                        </a:lnSpc>
                        <a:spcBef>
                          <a:spcPts val="300"/>
                        </a:spcBef>
                        <a:spcAft>
                          <a:spcPts val="300"/>
                        </a:spcAft>
                      </a:pPr>
                      <a:r>
                        <a:rPr lang="en-US" sz="14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Methods</a:t>
                      </a:r>
                    </a:p>
                  </a:txBody>
                  <a:tcPr marL="63500" marR="63500" marT="63500" marB="63500">
                    <a:lnL w="63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E4749"/>
                    </a:solidFill>
                  </a:tcPr>
                </a:tc>
                <a:extLst>
                  <a:ext uri="{0D108BD9-81ED-4DB2-BD59-A6C34878D82A}">
                    <a16:rowId xmlns:a16="http://schemas.microsoft.com/office/drawing/2014/main" val="257490708"/>
                  </a:ext>
                </a:extLst>
              </a:tr>
              <a:tr h="1152602">
                <a:tc>
                  <a:txBody>
                    <a:bodyPr/>
                    <a:lstStyle/>
                    <a:p>
                      <a:pPr marL="0" marR="0">
                        <a:lnSpc>
                          <a:spcPct val="107000"/>
                        </a:lnSpc>
                        <a:spcBef>
                          <a:spcPts val="300"/>
                        </a:spcBef>
                        <a:spcAft>
                          <a:spcPts val="300"/>
                        </a:spcAft>
                      </a:pPr>
                      <a:r>
                        <a:rPr lang="en-US" sz="1400" spc="-5">
                          <a:solidFill>
                            <a:srgbClr val="000000"/>
                          </a:solidFill>
                          <a:effectLst/>
                          <a:latin typeface="Arial" panose="020B0604020202020204" pitchFamily="34" charset="0"/>
                          <a:ea typeface="Futura LT Pro"/>
                          <a:cs typeface="Futura LT Pro"/>
                        </a:rPr>
                        <a:t>5 minutes </a:t>
                      </a:r>
                    </a:p>
                  </a:txBody>
                  <a:tcPr marL="63500" marR="63500" marT="63500" marB="63500">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400" b="1" spc="-5">
                          <a:solidFill>
                            <a:srgbClr val="000000"/>
                          </a:solidFill>
                          <a:effectLst/>
                          <a:latin typeface="Arial" panose="020B0604020202020204" pitchFamily="34" charset="0"/>
                          <a:ea typeface="Futura LT Pro"/>
                          <a:cs typeface="Futura LT Pro"/>
                        </a:rPr>
                        <a:t>Facility/Office Assessment EN-MINI-PRISM Tool 5</a:t>
                      </a:r>
                      <a:endParaRPr lang="en-US" sz="1400" spc="-5">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400" b="1" spc="-5">
                          <a:solidFill>
                            <a:srgbClr val="000000"/>
                          </a:solidFill>
                          <a:effectLst/>
                          <a:latin typeface="Arial" panose="020B0604020202020204" pitchFamily="34" charset="0"/>
                          <a:ea typeface="Futura LT Pro"/>
                          <a:cs typeface="Futura LT Pro"/>
                        </a:rPr>
                        <a:t>Activity 1: Presentation </a:t>
                      </a:r>
                      <a:endParaRPr lang="en-US" sz="1400" spc="-5">
                        <a:solidFill>
                          <a:srgbClr val="000000"/>
                        </a:solidFill>
                        <a:effectLst/>
                        <a:latin typeface="Arial" panose="020B0604020202020204" pitchFamily="34" charset="0"/>
                        <a:ea typeface="Futura LT Pro"/>
                        <a:cs typeface="Futura LT Pro"/>
                      </a:endParaRP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400" spc="-5">
                          <a:solidFill>
                            <a:srgbClr val="000000"/>
                          </a:solidFill>
                          <a:effectLst/>
                          <a:latin typeface="Arial" panose="020B0604020202020204" pitchFamily="34" charset="0"/>
                          <a:ea typeface="Futura LT Pro"/>
                          <a:cs typeface="Futura LT Pro"/>
                        </a:rPr>
                        <a:t>Present the structure and purpose of the Facility/Office Assessment EN-MINI-PRISM Tool 5</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rowSpan="3">
                  <a:txBody>
                    <a:bodyPr/>
                    <a:lstStyle/>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Lecture, present </a:t>
                      </a: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EN-MINI-PRISM Training Slide set session 15</a:t>
                      </a:r>
                    </a:p>
                    <a:p>
                      <a:pPr marL="0" marR="0">
                        <a:lnSpc>
                          <a:spcPct val="107000"/>
                        </a:lnSpc>
                        <a:spcBef>
                          <a:spcPts val="300"/>
                        </a:spcBef>
                        <a:spcAft>
                          <a:spcPts val="300"/>
                        </a:spcAft>
                      </a:pPr>
                      <a:endParaRPr lang="en-US" sz="1400" spc="-5" dirty="0">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Discussion, Q&amp;A</a:t>
                      </a:r>
                    </a:p>
                    <a:p>
                      <a:pPr marL="0" marR="0">
                        <a:lnSpc>
                          <a:spcPct val="107000"/>
                        </a:lnSpc>
                        <a:spcBef>
                          <a:spcPts val="300"/>
                        </a:spcBef>
                        <a:spcAft>
                          <a:spcPts val="300"/>
                        </a:spcAft>
                      </a:pPr>
                      <a:endParaRPr lang="en-US" sz="1400" spc="-5" dirty="0">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EN-MINI-PRISM Digital Version </a:t>
                      </a:r>
                      <a:r>
                        <a:rPr lang="en-US" sz="1400" spc="-5" dirty="0" err="1">
                          <a:solidFill>
                            <a:srgbClr val="000000"/>
                          </a:solidFill>
                          <a:effectLst/>
                          <a:latin typeface="Arial" panose="020B0604020202020204" pitchFamily="34" charset="0"/>
                          <a:ea typeface="Futura LT Pro"/>
                          <a:cs typeface="Futura LT Pro"/>
                        </a:rPr>
                        <a:t>SurveyCTO</a:t>
                      </a:r>
                      <a:r>
                        <a:rPr lang="en-US" sz="1400" spc="-5" dirty="0">
                          <a:solidFill>
                            <a:srgbClr val="000000"/>
                          </a:solidFill>
                          <a:effectLst/>
                          <a:latin typeface="Arial" panose="020B0604020202020204" pitchFamily="34" charset="0"/>
                          <a:ea typeface="Futura LT Pro"/>
                          <a:cs typeface="Futura LT Pro"/>
                        </a:rPr>
                        <a:t> forms</a:t>
                      </a:r>
                    </a:p>
                    <a:p>
                      <a:pPr marL="0" marR="0">
                        <a:lnSpc>
                          <a:spcPct val="107000"/>
                        </a:lnSpc>
                        <a:spcBef>
                          <a:spcPts val="300"/>
                        </a:spcBef>
                        <a:spcAft>
                          <a:spcPts val="300"/>
                        </a:spcAft>
                      </a:pPr>
                      <a:endParaRPr lang="en-US" sz="1400" spc="-5" dirty="0">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Handouts:</a:t>
                      </a: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EN-MINI-PRISM Training Manual</a:t>
                      </a: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EN-MINI-PRISM Training Slide set</a:t>
                      </a: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EN-MINI-PRISM Paper version Tools 1–6</a:t>
                      </a: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and/or </a:t>
                      </a: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EN-MINI-PRISM Paper version individual Tool 5</a:t>
                      </a:r>
                    </a:p>
                  </a:txBody>
                  <a:tcPr marL="63500" marR="63500" marT="63500" marB="63500">
                    <a:lnL w="63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2499397"/>
                  </a:ext>
                </a:extLst>
              </a:tr>
              <a:tr h="1376351">
                <a:tc>
                  <a:txBody>
                    <a:bodyPr/>
                    <a:lstStyle/>
                    <a:p>
                      <a:pPr marL="0" marR="0">
                        <a:lnSpc>
                          <a:spcPct val="107000"/>
                        </a:lnSpc>
                        <a:spcBef>
                          <a:spcPts val="300"/>
                        </a:spcBef>
                        <a:spcAft>
                          <a:spcPts val="300"/>
                        </a:spcAft>
                      </a:pPr>
                      <a:r>
                        <a:rPr lang="en-US" sz="1400" spc="-5">
                          <a:solidFill>
                            <a:srgbClr val="000000"/>
                          </a:solidFill>
                          <a:effectLst/>
                          <a:latin typeface="Arial" panose="020B0604020202020204" pitchFamily="34" charset="0"/>
                          <a:ea typeface="Futura LT Pro"/>
                          <a:cs typeface="Futura LT Pro"/>
                        </a:rPr>
                        <a:t>30 minutes</a:t>
                      </a:r>
                    </a:p>
                  </a:txBody>
                  <a:tcPr marL="63500" marR="63500" marT="63500" marB="63500">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400" b="1" spc="-5">
                          <a:solidFill>
                            <a:srgbClr val="000000"/>
                          </a:solidFill>
                          <a:effectLst/>
                          <a:latin typeface="Arial" panose="020B0604020202020204" pitchFamily="34" charset="0"/>
                          <a:ea typeface="Futura LT Pro"/>
                          <a:cs typeface="Futura LT Pro"/>
                        </a:rPr>
                        <a:t>Activity 2: Practice filling Tool 5</a:t>
                      </a:r>
                      <a:endParaRPr lang="en-US" sz="1400" spc="-5">
                        <a:solidFill>
                          <a:srgbClr val="000000"/>
                        </a:solidFill>
                        <a:effectLst/>
                        <a:latin typeface="Arial" panose="020B0604020202020204" pitchFamily="34" charset="0"/>
                        <a:ea typeface="Futura LT Pro"/>
                        <a:cs typeface="Futura LT Pro"/>
                      </a:endParaRP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400" spc="-5">
                          <a:solidFill>
                            <a:srgbClr val="000000"/>
                          </a:solidFill>
                          <a:effectLst/>
                          <a:latin typeface="Arial" panose="020B0604020202020204" pitchFamily="34" charset="0"/>
                          <a:ea typeface="Futura LT Pro"/>
                          <a:cs typeface="Futura LT Pro"/>
                        </a:rPr>
                        <a:t>Using mobile device of choice for data collection, work through each question in detail and practice entering the data </a:t>
                      </a: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400" spc="-5">
                          <a:solidFill>
                            <a:srgbClr val="000000"/>
                          </a:solidFill>
                          <a:effectLst/>
                          <a:latin typeface="Arial" panose="020B0604020202020204" pitchFamily="34" charset="0"/>
                          <a:ea typeface="Futura LT Pro"/>
                          <a:cs typeface="Futura LT Pro"/>
                        </a:rPr>
                        <a:t>Make notes on your paper copy </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1582905770"/>
                  </a:ext>
                </a:extLst>
              </a:tr>
              <a:tr h="1649045">
                <a:tc>
                  <a:txBody>
                    <a:bodyPr/>
                    <a:lstStyle/>
                    <a:p>
                      <a:pPr marL="0" marR="0">
                        <a:lnSpc>
                          <a:spcPct val="107000"/>
                        </a:lnSpc>
                        <a:spcBef>
                          <a:spcPts val="300"/>
                        </a:spcBef>
                        <a:spcAft>
                          <a:spcPts val="300"/>
                        </a:spcAft>
                      </a:pPr>
                      <a:r>
                        <a:rPr lang="en-US" sz="1400" spc="-5">
                          <a:solidFill>
                            <a:srgbClr val="000000"/>
                          </a:solidFill>
                          <a:effectLst/>
                          <a:latin typeface="Arial" panose="020B0604020202020204" pitchFamily="34" charset="0"/>
                          <a:ea typeface="Futura LT Pro"/>
                          <a:cs typeface="Futura LT Pro"/>
                        </a:rPr>
                        <a:t>10 minutes</a:t>
                      </a:r>
                    </a:p>
                  </a:txBody>
                  <a:tcPr marL="63500" marR="63500" marT="63500" marB="63500">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400" b="1" spc="-5" dirty="0">
                          <a:solidFill>
                            <a:srgbClr val="000000"/>
                          </a:solidFill>
                          <a:effectLst/>
                          <a:latin typeface="Arial" panose="020B0604020202020204" pitchFamily="34" charset="0"/>
                          <a:ea typeface="Futura LT Pro"/>
                          <a:cs typeface="Futura LT Pro"/>
                        </a:rPr>
                        <a:t>Activity 3: Discussion </a:t>
                      </a:r>
                      <a:endParaRPr lang="en-US" sz="1400" spc="-5" dirty="0">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Facilitated discussion with Q&amp;A</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1603495627"/>
                  </a:ext>
                </a:extLst>
              </a:tr>
            </a:tbl>
          </a:graphicData>
        </a:graphic>
      </p:graphicFrame>
    </p:spTree>
    <p:extLst>
      <p:ext uri="{BB962C8B-B14F-4D97-AF65-F5344CB8AC3E}">
        <p14:creationId xmlns:p14="http://schemas.microsoft.com/office/powerpoint/2010/main" val="343185012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733652-41BB-4337-A53F-6BB59D5695C0}"/>
              </a:ext>
            </a:extLst>
          </p:cNvPr>
          <p:cNvSpPr>
            <a:spLocks noGrp="1"/>
          </p:cNvSpPr>
          <p:nvPr>
            <p:ph type="body" sz="quarter" idx="11"/>
          </p:nvPr>
        </p:nvSpPr>
        <p:spPr>
          <a:xfrm>
            <a:off x="4435021" y="2481362"/>
            <a:ext cx="7184165" cy="1895276"/>
          </a:xfrm>
        </p:spPr>
        <p:txBody>
          <a:bodyPr/>
          <a:lstStyle/>
          <a:p>
            <a:r>
              <a:rPr lang="en-US" sz="2800" dirty="0">
                <a:solidFill>
                  <a:schemeClr val="tx2"/>
                </a:solidFill>
              </a:rPr>
              <a:t>Session 15, Activity 1</a:t>
            </a:r>
          </a:p>
          <a:p>
            <a:r>
              <a:rPr lang="en-US" sz="4400" dirty="0">
                <a:solidFill>
                  <a:schemeClr val="tx2"/>
                </a:solidFill>
              </a:rPr>
              <a:t>Presentation</a:t>
            </a:r>
          </a:p>
          <a:p>
            <a:endParaRPr lang="en-GB" sz="4000" dirty="0">
              <a:solidFill>
                <a:schemeClr val="tx2"/>
              </a:solidFill>
              <a:cs typeface="Arial" panose="020B0604020202020204" pitchFamily="34" charset="0"/>
            </a:endParaRPr>
          </a:p>
        </p:txBody>
      </p:sp>
      <p:pic>
        <p:nvPicPr>
          <p:cNvPr id="3" name="Picture 2" descr="Logo, company name&#10;&#10;Description automatically generated">
            <a:extLst>
              <a:ext uri="{FF2B5EF4-FFF2-40B4-BE49-F238E27FC236}">
                <a16:creationId xmlns:a16="http://schemas.microsoft.com/office/drawing/2014/main" id="{3D4ABD68-98C8-487E-BEAF-7A126032F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3272" y="0"/>
            <a:ext cx="1118728" cy="1048395"/>
          </a:xfrm>
          <a:prstGeom prst="rect">
            <a:avLst/>
          </a:prstGeom>
        </p:spPr>
      </p:pic>
    </p:spTree>
    <p:extLst>
      <p:ext uri="{BB962C8B-B14F-4D97-AF65-F5344CB8AC3E}">
        <p14:creationId xmlns:p14="http://schemas.microsoft.com/office/powerpoint/2010/main" val="390393344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AB492E5-D7AD-4D21-9C34-5464471DF0FD}"/>
              </a:ext>
            </a:extLst>
          </p:cNvPr>
          <p:cNvSpPr>
            <a:spLocks noGrp="1"/>
          </p:cNvSpPr>
          <p:nvPr>
            <p:ph type="body" sz="quarter" idx="14"/>
          </p:nvPr>
        </p:nvSpPr>
        <p:spPr>
          <a:xfrm>
            <a:off x="542532" y="1260992"/>
            <a:ext cx="5553468" cy="755290"/>
          </a:xfrm>
        </p:spPr>
        <p:txBody>
          <a:bodyPr/>
          <a:lstStyle/>
          <a:p>
            <a:r>
              <a:rPr lang="en-US" dirty="0">
                <a:solidFill>
                  <a:schemeClr val="tx2"/>
                </a:solidFill>
              </a:rPr>
              <a:t>Facility/ Office assessment EN-MINI-PRISM Tool 5</a:t>
            </a:r>
          </a:p>
        </p:txBody>
      </p:sp>
      <p:graphicFrame>
        <p:nvGraphicFramePr>
          <p:cNvPr id="15" name="Table 15">
            <a:extLst>
              <a:ext uri="{FF2B5EF4-FFF2-40B4-BE49-F238E27FC236}">
                <a16:creationId xmlns:a16="http://schemas.microsoft.com/office/drawing/2014/main" id="{D97798FE-F2BF-4135-963A-CD6D119914F3}"/>
              </a:ext>
            </a:extLst>
          </p:cNvPr>
          <p:cNvGraphicFramePr>
            <a:graphicFrameLocks noGrp="1"/>
          </p:cNvGraphicFramePr>
          <p:nvPr>
            <p:extLst>
              <p:ext uri="{D42A27DB-BD31-4B8C-83A1-F6EECF244321}">
                <p14:modId xmlns:p14="http://schemas.microsoft.com/office/powerpoint/2010/main" val="3722484744"/>
              </p:ext>
            </p:extLst>
          </p:nvPr>
        </p:nvGraphicFramePr>
        <p:xfrm>
          <a:off x="609170" y="3284987"/>
          <a:ext cx="10806049" cy="3108960"/>
        </p:xfrm>
        <a:graphic>
          <a:graphicData uri="http://schemas.openxmlformats.org/drawingml/2006/table">
            <a:tbl>
              <a:tblPr firstRow="1" bandRow="1">
                <a:tableStyleId>{5C22544A-7EE6-4342-B048-85BDC9FD1C3A}</a:tableStyleId>
              </a:tblPr>
              <a:tblGrid>
                <a:gridCol w="3597541">
                  <a:extLst>
                    <a:ext uri="{9D8B030D-6E8A-4147-A177-3AD203B41FA5}">
                      <a16:colId xmlns:a16="http://schemas.microsoft.com/office/drawing/2014/main" val="3886583889"/>
                    </a:ext>
                  </a:extLst>
                </a:gridCol>
                <a:gridCol w="7208508">
                  <a:extLst>
                    <a:ext uri="{9D8B030D-6E8A-4147-A177-3AD203B41FA5}">
                      <a16:colId xmlns:a16="http://schemas.microsoft.com/office/drawing/2014/main" val="197053248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0" kern="1200" dirty="0">
                          <a:solidFill>
                            <a:schemeClr val="tx1"/>
                          </a:solidFill>
                          <a:latin typeface="Arial" panose="020B0604020202020204" pitchFamily="34" charset="0"/>
                          <a:ea typeface="+mn-ea"/>
                          <a:cs typeface="Arial" panose="020B0604020202020204" pitchFamily="34" charset="0"/>
                        </a:rPr>
                        <a:t>Uses</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dirty="0">
                          <a:solidFill>
                            <a:srgbClr val="323130"/>
                          </a:solidFill>
                          <a:effectLst/>
                          <a:latin typeface="Arial" panose="020B0604020202020204" pitchFamily="34" charset="0"/>
                          <a:cs typeface="Arial" panose="020B0604020202020204" pitchFamily="34" charset="0"/>
                        </a:rPr>
                        <a:t>Assesses the availability and status of resources needed for RHIS implementation at supervisory levels.</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1787537"/>
                  </a:ext>
                </a:extLst>
              </a:tr>
              <a:tr h="0">
                <a:tc>
                  <a:txBody>
                    <a:bodyPr/>
                    <a:lstStyle/>
                    <a:p>
                      <a:pPr marL="0" indent="0" algn="l" defTabSz="914400" rtl="0" eaLnBrk="1" latinLnBrk="0" hangingPunct="1">
                        <a:buNone/>
                      </a:pPr>
                      <a:r>
                        <a:rPr lang="en-US" sz="2400" b="1" i="0" kern="1200" dirty="0">
                          <a:solidFill>
                            <a:schemeClr val="tx1"/>
                          </a:solidFill>
                          <a:latin typeface="Arial" panose="020B0604020202020204" pitchFamily="34" charset="0"/>
                          <a:ea typeface="+mn-ea"/>
                          <a:cs typeface="Arial" panose="020B0604020202020204" pitchFamily="34" charset="0"/>
                        </a:rPr>
                        <a:t>How to use the tool: </a:t>
                      </a:r>
                    </a:p>
                    <a:p>
                      <a:pPr marL="0" indent="0" algn="l" defTabSz="914400" rtl="0" eaLnBrk="1" latinLnBrk="0" hangingPunct="1">
                        <a:buNone/>
                      </a:pPr>
                      <a:r>
                        <a:rPr lang="en-US" sz="2400" b="1" i="0" kern="1200" dirty="0">
                          <a:solidFill>
                            <a:schemeClr val="tx1"/>
                          </a:solidFill>
                          <a:latin typeface="Arial" panose="020B0604020202020204" pitchFamily="34" charset="0"/>
                          <a:ea typeface="+mn-ea"/>
                          <a:cs typeface="Arial" panose="020B0604020202020204" pitchFamily="34" charset="0"/>
                        </a:rPr>
                        <a:t>Digital</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i="0" kern="1200" dirty="0">
                          <a:solidFill>
                            <a:srgbClr val="323130"/>
                          </a:solidFill>
                          <a:effectLst/>
                          <a:latin typeface="Arial" panose="020B0604020202020204" pitchFamily="34" charset="0"/>
                          <a:ea typeface="+mn-ea"/>
                          <a:cs typeface="Arial" panose="020B0604020202020204" pitchFamily="34" charset="0"/>
                        </a:rPr>
                        <a:t>Key Informant interviews with district RHIS unit director, health facility manager and data manager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i="0" kern="1200" dirty="0">
                          <a:solidFill>
                            <a:srgbClr val="323130"/>
                          </a:solidFill>
                          <a:effectLst/>
                          <a:latin typeface="Arial" panose="020B0604020202020204" pitchFamily="34" charset="0"/>
                          <a:ea typeface="+mn-ea"/>
                          <a:cs typeface="Arial" panose="020B0604020202020204" pitchFamily="34" charset="0"/>
                        </a:rPr>
                        <a:t>Office inventory visit/ tour, desk review and observations.</a:t>
                      </a:r>
                      <a:endParaRPr lang="en-GB" sz="2400" b="0" i="0" kern="1200" dirty="0">
                        <a:solidFill>
                          <a:srgbClr val="323130"/>
                        </a:solidFill>
                        <a:effectLst/>
                        <a:latin typeface="Arial" panose="020B0604020202020204" pitchFamily="34" charset="0"/>
                        <a:ea typeface="+mn-ea"/>
                        <a:cs typeface="Arial" panose="020B0604020202020204" pitchFamily="34" charset="0"/>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8651448"/>
                  </a:ext>
                </a:extLst>
              </a:tr>
            </a:tbl>
          </a:graphicData>
        </a:graphic>
      </p:graphicFrame>
      <p:grpSp>
        <p:nvGrpSpPr>
          <p:cNvPr id="8" name="Group 7">
            <a:extLst>
              <a:ext uri="{FF2B5EF4-FFF2-40B4-BE49-F238E27FC236}">
                <a16:creationId xmlns:a16="http://schemas.microsoft.com/office/drawing/2014/main" id="{FD1A09A0-5ACA-4952-AD82-F43F721A0F46}"/>
              </a:ext>
            </a:extLst>
          </p:cNvPr>
          <p:cNvGrpSpPr/>
          <p:nvPr/>
        </p:nvGrpSpPr>
        <p:grpSpPr>
          <a:xfrm>
            <a:off x="6384098" y="1012029"/>
            <a:ext cx="4862739" cy="2008507"/>
            <a:chOff x="7329261" y="4760818"/>
            <a:chExt cx="4862739" cy="2008507"/>
          </a:xfrm>
        </p:grpSpPr>
        <p:sp>
          <p:nvSpPr>
            <p:cNvPr id="9" name="Rectangle 8">
              <a:extLst>
                <a:ext uri="{FF2B5EF4-FFF2-40B4-BE49-F238E27FC236}">
                  <a16:creationId xmlns:a16="http://schemas.microsoft.com/office/drawing/2014/main" id="{FD513047-DEAF-4EB5-B637-9B5D0CAC7842}"/>
                </a:ext>
              </a:extLst>
            </p:cNvPr>
            <p:cNvSpPr/>
            <p:nvPr/>
          </p:nvSpPr>
          <p:spPr>
            <a:xfrm>
              <a:off x="7329261" y="4760818"/>
              <a:ext cx="4862739" cy="2008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CFBE628-2770-4071-9EAE-4F821EA4D9F6}"/>
                </a:ext>
              </a:extLst>
            </p:cNvPr>
            <p:cNvSpPr txBox="1"/>
            <p:nvPr/>
          </p:nvSpPr>
          <p:spPr>
            <a:xfrm>
              <a:off x="7512809" y="5025269"/>
              <a:ext cx="4536675" cy="654674"/>
            </a:xfrm>
            <a:prstGeom prst="rect">
              <a:avLst/>
            </a:prstGeom>
            <a:solidFill>
              <a:srgbClr val="CA5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Improve Newborn Data Quality</a:t>
              </a:r>
              <a:endParaRPr kumimoji="0" lang="en-GB"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3" name="Picture 12">
              <a:extLst>
                <a:ext uri="{FF2B5EF4-FFF2-40B4-BE49-F238E27FC236}">
                  <a16:creationId xmlns:a16="http://schemas.microsoft.com/office/drawing/2014/main" id="{84F9E87F-3134-48E7-A0DD-FB7A390051E4}"/>
                </a:ext>
              </a:extLst>
            </p:cNvPr>
            <p:cNvPicPr>
              <a:picLocks noChangeAspect="1"/>
            </p:cNvPicPr>
            <p:nvPr/>
          </p:nvPicPr>
          <p:blipFill rotWithShape="1">
            <a:blip r:embed="rId3">
              <a:extLst>
                <a:ext uri="{28A0092B-C50C-407E-A947-70E740481C1C}">
                  <a14:useLocalDpi xmlns:a14="http://schemas.microsoft.com/office/drawing/2010/main" val="0"/>
                </a:ext>
              </a:extLst>
            </a:blip>
            <a:srcRect b="6283"/>
            <a:stretch/>
          </p:blipFill>
          <p:spPr>
            <a:xfrm>
              <a:off x="10752083" y="5765071"/>
              <a:ext cx="1297401" cy="971128"/>
            </a:xfrm>
            <a:prstGeom prst="rect">
              <a:avLst/>
            </a:prstGeom>
          </p:spPr>
        </p:pic>
        <p:sp>
          <p:nvSpPr>
            <p:cNvPr id="14" name="Rectangle 13">
              <a:extLst>
                <a:ext uri="{FF2B5EF4-FFF2-40B4-BE49-F238E27FC236}">
                  <a16:creationId xmlns:a16="http://schemas.microsoft.com/office/drawing/2014/main" id="{F4432AFA-CAA7-42AB-80DF-F3B6B59A50EB}"/>
                </a:ext>
              </a:extLst>
            </p:cNvPr>
            <p:cNvSpPr/>
            <p:nvPr/>
          </p:nvSpPr>
          <p:spPr>
            <a:xfrm>
              <a:off x="7887740" y="5836144"/>
              <a:ext cx="2694735" cy="650497"/>
            </a:xfrm>
            <a:prstGeom prst="rect">
              <a:avLst/>
            </a:prstGeom>
            <a:solidFill>
              <a:srgbClr val="F0A15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Facility/Office Assessment </a:t>
              </a:r>
              <a:b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EN-MINI-PRISM Tool 5</a:t>
              </a: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117131267"/>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B9A3499-B5FB-4D7B-85BD-DF3F0697569F}"/>
              </a:ext>
            </a:extLst>
          </p:cNvPr>
          <p:cNvPicPr>
            <a:picLocks noChangeAspect="1"/>
          </p:cNvPicPr>
          <p:nvPr/>
        </p:nvPicPr>
        <p:blipFill rotWithShape="1">
          <a:blip r:embed="rId3">
            <a:alphaModFix amt="60000"/>
            <a:extLst>
              <a:ext uri="{28A0092B-C50C-407E-A947-70E740481C1C}">
                <a14:useLocalDpi xmlns:a14="http://schemas.microsoft.com/office/drawing/2010/main" val="0"/>
              </a:ext>
            </a:extLst>
          </a:blip>
          <a:srcRect l="45057" r="1" b="6283"/>
          <a:stretch/>
        </p:blipFill>
        <p:spPr>
          <a:xfrm>
            <a:off x="0" y="801872"/>
            <a:ext cx="4511765" cy="6266155"/>
          </a:xfrm>
          <a:prstGeom prst="rect">
            <a:avLst/>
          </a:prstGeom>
        </p:spPr>
      </p:pic>
      <p:sp>
        <p:nvSpPr>
          <p:cNvPr id="13" name="Text Box 15">
            <a:extLst>
              <a:ext uri="{FF2B5EF4-FFF2-40B4-BE49-F238E27FC236}">
                <a16:creationId xmlns:a16="http://schemas.microsoft.com/office/drawing/2014/main" id="{8EBEDC33-B5AD-4DEF-AAE9-91EDFD59D6AA}"/>
              </a:ext>
            </a:extLst>
          </p:cNvPr>
          <p:cNvSpPr txBox="1">
            <a:spLocks noChangeArrowheads="1"/>
          </p:cNvSpPr>
          <p:nvPr/>
        </p:nvSpPr>
        <p:spPr bwMode="auto">
          <a:xfrm>
            <a:off x="1001289" y="3328545"/>
            <a:ext cx="1400568" cy="595315"/>
          </a:xfrm>
          <a:prstGeom prst="rect">
            <a:avLst/>
          </a:prstGeom>
          <a:solidFill>
            <a:schemeClr val="accent3">
              <a:lumMod val="40000"/>
              <a:lumOff val="60000"/>
            </a:schemeClr>
          </a:solidFill>
          <a:ln>
            <a:solidFill>
              <a:schemeClr val="accent3"/>
            </a:solidFill>
            <a:headEnd/>
            <a:tailEnd/>
          </a:ln>
          <a:effectLst/>
        </p:spPr>
        <p:style>
          <a:lnRef idx="1">
            <a:schemeClr val="accent2"/>
          </a:lnRef>
          <a:fillRef idx="2">
            <a:schemeClr val="accent2"/>
          </a:fillRef>
          <a:effectRef idx="1">
            <a:schemeClr val="accent2"/>
          </a:effectRef>
          <a:fontRef idx="minor">
            <a:schemeClr val="dk1"/>
          </a:fontRef>
        </p:style>
        <p:txBody>
          <a:bodyPr wrap="square" lIns="101878" tIns="50939" rIns="101878" bIns="5093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Sub-national / </a:t>
            </a:r>
            <a:r>
              <a:rPr kumimoji="0" lang="en-US" altLang="en-US" sz="1600" b="1" u="none" strike="noStrike" kern="1200" cap="none" spc="0" normalizeH="0" baseline="0" noProof="0" dirty="0">
                <a:ln>
                  <a:noFill/>
                </a:ln>
                <a:solidFill>
                  <a:prstClr val="black"/>
                </a:solidFill>
                <a:effectLst/>
                <a:uLnTx/>
                <a:uFillTx/>
                <a:ea typeface="+mn-ea"/>
                <a:cs typeface="Arial" pitchFamily="34" charset="0"/>
              </a:rPr>
              <a:t>District</a:t>
            </a:r>
          </a:p>
        </p:txBody>
      </p:sp>
      <p:sp>
        <p:nvSpPr>
          <p:cNvPr id="16" name="Text Box 21">
            <a:extLst>
              <a:ext uri="{FF2B5EF4-FFF2-40B4-BE49-F238E27FC236}">
                <a16:creationId xmlns:a16="http://schemas.microsoft.com/office/drawing/2014/main" id="{37325076-3888-434D-B241-835679D05C52}"/>
              </a:ext>
            </a:extLst>
          </p:cNvPr>
          <p:cNvSpPr txBox="1">
            <a:spLocks noChangeArrowheads="1"/>
          </p:cNvSpPr>
          <p:nvPr/>
        </p:nvSpPr>
        <p:spPr bwMode="auto">
          <a:xfrm>
            <a:off x="939315" y="2413539"/>
            <a:ext cx="1400520" cy="349094"/>
          </a:xfrm>
          <a:prstGeom prst="rect">
            <a:avLst/>
          </a:prstGeom>
          <a:solidFill>
            <a:schemeClr val="accent3">
              <a:lumMod val="40000"/>
              <a:lumOff val="60000"/>
            </a:schemeClr>
          </a:solidFill>
          <a:ln>
            <a:solidFill>
              <a:schemeClr val="accent3"/>
            </a:solidFill>
            <a:headEnd/>
            <a:tailEnd/>
          </a:ln>
          <a:effectLst/>
        </p:spPr>
        <p:style>
          <a:lnRef idx="1">
            <a:schemeClr val="accent2"/>
          </a:lnRef>
          <a:fillRef idx="2">
            <a:schemeClr val="accent2"/>
          </a:fillRef>
          <a:effectRef idx="1">
            <a:schemeClr val="accent2"/>
          </a:effectRef>
          <a:fontRef idx="minor">
            <a:schemeClr val="dk1"/>
          </a:fontRef>
        </p:style>
        <p:txBody>
          <a:bodyPr wrap="square" lIns="101878" tIns="50939" rIns="101878" bIns="5093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en-US" altLang="en-US" sz="1600" b="1" u="none" strike="noStrike" kern="1200" cap="none" spc="0" normalizeH="0" baseline="0" noProof="0" dirty="0">
                <a:ln>
                  <a:noFill/>
                </a:ln>
                <a:solidFill>
                  <a:prstClr val="black"/>
                </a:solidFill>
                <a:effectLst/>
                <a:uLnTx/>
                <a:uFillTx/>
                <a:ea typeface="+mn-ea"/>
                <a:cs typeface="Arial" pitchFamily="34" charset="0"/>
              </a:rPr>
              <a:t>National</a:t>
            </a:r>
          </a:p>
        </p:txBody>
      </p:sp>
      <p:sp>
        <p:nvSpPr>
          <p:cNvPr id="27" name="Text Box 5">
            <a:extLst>
              <a:ext uri="{FF2B5EF4-FFF2-40B4-BE49-F238E27FC236}">
                <a16:creationId xmlns:a16="http://schemas.microsoft.com/office/drawing/2014/main" id="{AE6D1610-5106-44C4-91E8-4CE7B2371C38}"/>
              </a:ext>
            </a:extLst>
          </p:cNvPr>
          <p:cNvSpPr txBox="1">
            <a:spLocks noChangeArrowheads="1"/>
          </p:cNvSpPr>
          <p:nvPr/>
        </p:nvSpPr>
        <p:spPr bwMode="auto">
          <a:xfrm>
            <a:off x="971219" y="4391689"/>
            <a:ext cx="1400520" cy="349094"/>
          </a:xfrm>
          <a:prstGeom prst="rect">
            <a:avLst/>
          </a:prstGeom>
          <a:solidFill>
            <a:schemeClr val="accent3">
              <a:lumMod val="40000"/>
              <a:lumOff val="60000"/>
            </a:schemeClr>
          </a:solidFill>
          <a:ln>
            <a:solidFill>
              <a:schemeClr val="accent3"/>
            </a:solidFill>
            <a:headEnd/>
            <a:tailEnd/>
          </a:ln>
          <a:effectLst/>
        </p:spPr>
        <p:style>
          <a:lnRef idx="1">
            <a:schemeClr val="accent5"/>
          </a:lnRef>
          <a:fillRef idx="2">
            <a:schemeClr val="accent5"/>
          </a:fillRef>
          <a:effectRef idx="1">
            <a:schemeClr val="accent5"/>
          </a:effectRef>
          <a:fontRef idx="minor">
            <a:schemeClr val="dk1"/>
          </a:fontRef>
        </p:style>
        <p:txBody>
          <a:bodyPr wrap="square" lIns="101878" tIns="50939" rIns="101878" bIns="5093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1" u="none" strike="noStrike" kern="1200" cap="none" spc="0" normalizeH="0" baseline="0" noProof="0" dirty="0">
                <a:ln>
                  <a:noFill/>
                </a:ln>
                <a:solidFill>
                  <a:prstClr val="black"/>
                </a:solidFill>
                <a:effectLst/>
                <a:uLnTx/>
                <a:uFillTx/>
                <a:ea typeface="+mn-ea"/>
                <a:cs typeface="Arial" pitchFamily="34" charset="0"/>
              </a:rPr>
              <a:t>Facility</a:t>
            </a:r>
          </a:p>
        </p:txBody>
      </p:sp>
      <p:pic>
        <p:nvPicPr>
          <p:cNvPr id="31" name="Picture 30" descr="Logo, company name&#10;&#10;Description automatically generated">
            <a:extLst>
              <a:ext uri="{FF2B5EF4-FFF2-40B4-BE49-F238E27FC236}">
                <a16:creationId xmlns:a16="http://schemas.microsoft.com/office/drawing/2014/main" id="{29B040CD-F800-4648-B312-A3F608B8A2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6952" y="5518158"/>
            <a:ext cx="1118728" cy="1048395"/>
          </a:xfrm>
          <a:prstGeom prst="rect">
            <a:avLst/>
          </a:prstGeom>
        </p:spPr>
      </p:pic>
      <p:sp>
        <p:nvSpPr>
          <p:cNvPr id="55" name="TextBox 54">
            <a:extLst>
              <a:ext uri="{FF2B5EF4-FFF2-40B4-BE49-F238E27FC236}">
                <a16:creationId xmlns:a16="http://schemas.microsoft.com/office/drawing/2014/main" id="{7949087C-3C5C-428A-8AB4-4CD2C94410B5}"/>
              </a:ext>
            </a:extLst>
          </p:cNvPr>
          <p:cNvSpPr txBox="1"/>
          <p:nvPr/>
        </p:nvSpPr>
        <p:spPr>
          <a:xfrm>
            <a:off x="2576203" y="235960"/>
            <a:ext cx="6115349" cy="785523"/>
          </a:xfrm>
          <a:prstGeom prst="rect">
            <a:avLst/>
          </a:prstGeom>
          <a:solidFill>
            <a:srgbClr val="CA5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Use Newborn Data for Decisions</a:t>
            </a:r>
            <a:endParaRPr kumimoji="0" lang="en-GB"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7" name="Table 2">
            <a:extLst>
              <a:ext uri="{FF2B5EF4-FFF2-40B4-BE49-F238E27FC236}">
                <a16:creationId xmlns:a16="http://schemas.microsoft.com/office/drawing/2014/main" id="{FA374AA3-ECF5-46EA-A19A-E39FBB770A19}"/>
              </a:ext>
            </a:extLst>
          </p:cNvPr>
          <p:cNvGraphicFramePr>
            <a:graphicFrameLocks noGrp="1"/>
          </p:cNvGraphicFramePr>
          <p:nvPr>
            <p:extLst>
              <p:ext uri="{D42A27DB-BD31-4B8C-83A1-F6EECF244321}">
                <p14:modId xmlns:p14="http://schemas.microsoft.com/office/powerpoint/2010/main" val="2341891216"/>
              </p:ext>
            </p:extLst>
          </p:nvPr>
        </p:nvGraphicFramePr>
        <p:xfrm>
          <a:off x="2471860" y="1217973"/>
          <a:ext cx="9504606" cy="3849512"/>
        </p:xfrm>
        <a:graphic>
          <a:graphicData uri="http://schemas.openxmlformats.org/drawingml/2006/table">
            <a:tbl>
              <a:tblPr firstRow="1" bandRow="1">
                <a:tableStyleId>{5940675A-B579-460E-94D1-54222C63F5DA}</a:tableStyleId>
              </a:tblPr>
              <a:tblGrid>
                <a:gridCol w="1584101">
                  <a:extLst>
                    <a:ext uri="{9D8B030D-6E8A-4147-A177-3AD203B41FA5}">
                      <a16:colId xmlns:a16="http://schemas.microsoft.com/office/drawing/2014/main" val="769069712"/>
                    </a:ext>
                  </a:extLst>
                </a:gridCol>
                <a:gridCol w="1584101">
                  <a:extLst>
                    <a:ext uri="{9D8B030D-6E8A-4147-A177-3AD203B41FA5}">
                      <a16:colId xmlns:a16="http://schemas.microsoft.com/office/drawing/2014/main" val="462552312"/>
                    </a:ext>
                  </a:extLst>
                </a:gridCol>
                <a:gridCol w="1584101">
                  <a:extLst>
                    <a:ext uri="{9D8B030D-6E8A-4147-A177-3AD203B41FA5}">
                      <a16:colId xmlns:a16="http://schemas.microsoft.com/office/drawing/2014/main" val="152069046"/>
                    </a:ext>
                  </a:extLst>
                </a:gridCol>
                <a:gridCol w="1584101">
                  <a:extLst>
                    <a:ext uri="{9D8B030D-6E8A-4147-A177-3AD203B41FA5}">
                      <a16:colId xmlns:a16="http://schemas.microsoft.com/office/drawing/2014/main" val="2122184375"/>
                    </a:ext>
                  </a:extLst>
                </a:gridCol>
                <a:gridCol w="1584101">
                  <a:extLst>
                    <a:ext uri="{9D8B030D-6E8A-4147-A177-3AD203B41FA5}">
                      <a16:colId xmlns:a16="http://schemas.microsoft.com/office/drawing/2014/main" val="2990313814"/>
                    </a:ext>
                  </a:extLst>
                </a:gridCol>
                <a:gridCol w="1584101">
                  <a:extLst>
                    <a:ext uri="{9D8B030D-6E8A-4147-A177-3AD203B41FA5}">
                      <a16:colId xmlns:a16="http://schemas.microsoft.com/office/drawing/2014/main" val="4052062990"/>
                    </a:ext>
                  </a:extLst>
                </a:gridCol>
              </a:tblGrid>
              <a:tr h="1138190">
                <a:tc>
                  <a:txBody>
                    <a:bodyPr/>
                    <a:lstStyle/>
                    <a:p>
                      <a:endParaRPr lang="en-GB" dirty="0"/>
                    </a:p>
                  </a:txBody>
                  <a:tcPr>
                    <a:solidFill>
                      <a:srgbClr val="F0A152"/>
                    </a:solidFill>
                  </a:tcPr>
                </a:tc>
                <a:tc>
                  <a:txBody>
                    <a:bodyPr/>
                    <a:lstStyle/>
                    <a:p>
                      <a:endParaRPr lang="en-GB" dirty="0"/>
                    </a:p>
                  </a:txBody>
                  <a:tcPr>
                    <a:solidFill>
                      <a:srgbClr val="F0A152"/>
                    </a:solidFill>
                  </a:tcPr>
                </a:tc>
                <a:tc>
                  <a:txBody>
                    <a:bodyPr/>
                    <a:lstStyle/>
                    <a:p>
                      <a:endParaRPr lang="en-GB" dirty="0"/>
                    </a:p>
                  </a:txBody>
                  <a:tcPr>
                    <a:solidFill>
                      <a:srgbClr val="F0A152"/>
                    </a:solidFill>
                  </a:tcPr>
                </a:tc>
                <a:tc>
                  <a:txBody>
                    <a:bodyPr/>
                    <a:lstStyle/>
                    <a:p>
                      <a:endParaRPr lang="en-GB" dirty="0"/>
                    </a:p>
                  </a:txBody>
                  <a:tcPr>
                    <a:solidFill>
                      <a:srgbClr val="F0A152"/>
                    </a:solidFill>
                  </a:tcPr>
                </a:tc>
                <a:tc>
                  <a:txBody>
                    <a:bodyPr/>
                    <a:lstStyle/>
                    <a:p>
                      <a:endParaRPr lang="en-GB"/>
                    </a:p>
                  </a:txBody>
                  <a:tcPr>
                    <a:solidFill>
                      <a:srgbClr val="F0A152"/>
                    </a:solidFill>
                  </a:tcPr>
                </a:tc>
                <a:tc>
                  <a:txBody>
                    <a:bodyPr/>
                    <a:lstStyle/>
                    <a:p>
                      <a:endParaRPr lang="en-GB" dirty="0"/>
                    </a:p>
                  </a:txBody>
                  <a:tcPr>
                    <a:solidFill>
                      <a:srgbClr val="F0A152"/>
                    </a:solidFill>
                  </a:tcPr>
                </a:tc>
                <a:extLst>
                  <a:ext uri="{0D108BD9-81ED-4DB2-BD59-A6C34878D82A}">
                    <a16:rowId xmlns:a16="http://schemas.microsoft.com/office/drawing/2014/main" val="1844372090"/>
                  </a:ext>
                </a:extLst>
              </a:tr>
              <a:tr h="616498">
                <a:tc>
                  <a:txBody>
                    <a:bodyPr/>
                    <a:lstStyle/>
                    <a:p>
                      <a:r>
                        <a:rPr lang="en-US" dirty="0"/>
                        <a:t>Overview</a:t>
                      </a:r>
                      <a:endParaRPr lang="en-GB" dirty="0"/>
                    </a:p>
                  </a:txBody>
                  <a:tcPr/>
                </a:tc>
                <a:tc>
                  <a:txBody>
                    <a:bodyPr/>
                    <a:lstStyle/>
                    <a:p>
                      <a:pPr eaLnBrk="1" hangingPunct="1"/>
                      <a:r>
                        <a:rPr lang="en-US" sz="1800" kern="1200" dirty="0">
                          <a:solidFill>
                            <a:schemeClr val="tx1"/>
                          </a:solidFill>
                          <a:latin typeface="+mn-lt"/>
                          <a:ea typeface="+mn-ea"/>
                          <a:cs typeface="+mn-cs"/>
                        </a:rPr>
                        <a:t>Functionality</a:t>
                      </a:r>
                    </a:p>
                    <a:p>
                      <a:pPr eaLnBrk="1" hangingPunct="1"/>
                      <a:endParaRPr lang="en-US" sz="1800" kern="1200" dirty="0">
                        <a:solidFill>
                          <a:schemeClr val="tx1"/>
                        </a:solidFill>
                        <a:latin typeface="+mn-lt"/>
                        <a:ea typeface="+mn-ea"/>
                        <a:cs typeface="+mn-cs"/>
                      </a:endParaRPr>
                    </a:p>
                    <a:p>
                      <a:pPr eaLnBrk="1" hangingPunct="1"/>
                      <a:endParaRPr lang="en-US" sz="1800" kern="1200" dirty="0">
                        <a:solidFill>
                          <a:schemeClr val="tx1"/>
                        </a:solidFill>
                        <a:latin typeface="+mn-lt"/>
                        <a:ea typeface="+mn-ea"/>
                        <a:cs typeface="+mn-cs"/>
                      </a:endParaRPr>
                    </a:p>
                  </a:txBody>
                  <a:tcPr/>
                </a:tc>
                <a:tc>
                  <a:txBody>
                    <a:bodyPr/>
                    <a:lstStyle/>
                    <a:p>
                      <a:endParaRPr lang="en-GB" dirty="0"/>
                    </a:p>
                  </a:txBody>
                  <a:tcPr/>
                </a:tc>
                <a:tc>
                  <a:txBody>
                    <a:bodyPr/>
                    <a:lstStyle/>
                    <a:p>
                      <a:r>
                        <a:rPr lang="en-US" dirty="0"/>
                        <a:t>OBAT </a:t>
                      </a:r>
                      <a:br>
                        <a:rPr lang="en-US" dirty="0"/>
                      </a:br>
                      <a:r>
                        <a:rPr lang="en-US" dirty="0"/>
                        <a:t>Part 1, 2</a:t>
                      </a:r>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712883430"/>
                  </a:ext>
                </a:extLst>
              </a:tr>
              <a:tr h="774700">
                <a:tc>
                  <a:txBody>
                    <a:bodyPr/>
                    <a:lstStyle/>
                    <a:p>
                      <a:r>
                        <a:rPr lang="en-US" dirty="0"/>
                        <a:t>Overview</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kern="1200" noProof="0" dirty="0">
                          <a:solidFill>
                            <a:schemeClr val="tx1"/>
                          </a:solidFill>
                          <a:latin typeface="+mn-lt"/>
                          <a:ea typeface="+mn-ea"/>
                          <a:cs typeface="+mn-cs"/>
                        </a:rPr>
                        <a:t>Usability</a:t>
                      </a:r>
                    </a:p>
                    <a:p>
                      <a:endParaRPr lang="en-GB" sz="1800" kern="1200" dirty="0">
                        <a:solidFill>
                          <a:schemeClr val="tx1"/>
                        </a:solidFill>
                        <a:latin typeface="+mn-lt"/>
                        <a:ea typeface="+mn-ea"/>
                        <a:cs typeface="+mn-cs"/>
                      </a:endParaRPr>
                    </a:p>
                  </a:txBody>
                  <a:tcPr/>
                </a:tc>
                <a:tc>
                  <a:txBody>
                    <a:bodyPr/>
                    <a:lstStyle/>
                    <a:p>
                      <a:r>
                        <a:rPr lang="en-US" dirty="0"/>
                        <a:t>MAT</a:t>
                      </a:r>
                      <a:endParaRPr lang="en-GB" dirty="0"/>
                    </a:p>
                  </a:txBody>
                  <a:tcPr/>
                </a:tc>
                <a:tc>
                  <a:txBody>
                    <a:bodyPr/>
                    <a:lstStyle/>
                    <a:p>
                      <a:r>
                        <a:rPr lang="en-US" dirty="0"/>
                        <a:t>OBAT</a:t>
                      </a:r>
                      <a:br>
                        <a:rPr lang="en-US" dirty="0"/>
                      </a:br>
                      <a:r>
                        <a:rPr lang="en-US" dirty="0"/>
                        <a:t>Part 1, 2</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Tool 2A</a:t>
                      </a:r>
                      <a:endParaRPr lang="en-GB" dirty="0"/>
                    </a:p>
                    <a:p>
                      <a:endParaRPr lang="en-GB" dirty="0"/>
                    </a:p>
                  </a:txBody>
                  <a:tcPr/>
                </a:tc>
                <a:tc>
                  <a:txBody>
                    <a:bodyPr/>
                    <a:lstStyle/>
                    <a:p>
                      <a:r>
                        <a:rPr lang="en-US" dirty="0"/>
                        <a:t>FOC</a:t>
                      </a:r>
                      <a:endParaRPr lang="en-GB" dirty="0"/>
                    </a:p>
                  </a:txBody>
                  <a:tcPr/>
                </a:tc>
                <a:extLst>
                  <a:ext uri="{0D108BD9-81ED-4DB2-BD59-A6C34878D82A}">
                    <a16:rowId xmlns:a16="http://schemas.microsoft.com/office/drawing/2014/main" val="1801769964"/>
                  </a:ext>
                </a:extLst>
              </a:tr>
              <a:tr h="1022222">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kern="1200" noProof="0" dirty="0">
                          <a:solidFill>
                            <a:schemeClr val="tx1"/>
                          </a:solidFill>
                          <a:latin typeface="+mn-lt"/>
                          <a:ea typeface="+mn-ea"/>
                          <a:cs typeface="+mn-cs"/>
                        </a:rPr>
                        <a:t>Usability</a:t>
                      </a:r>
                    </a:p>
                    <a:p>
                      <a:endParaRPr lang="en-GB" sz="1800" kern="1200" dirty="0">
                        <a:solidFill>
                          <a:schemeClr val="tx1"/>
                        </a:solidFill>
                        <a:latin typeface="+mn-lt"/>
                        <a:ea typeface="+mn-ea"/>
                        <a:cs typeface="+mn-cs"/>
                      </a:endParaRPr>
                    </a:p>
                  </a:txBody>
                  <a:tcPr/>
                </a:tc>
                <a:tc>
                  <a:txBody>
                    <a:bodyPr/>
                    <a:lstStyle/>
                    <a:p>
                      <a:endParaRPr lang="en-GB" dirty="0"/>
                    </a:p>
                  </a:txBody>
                  <a:tcPr/>
                </a:tc>
                <a:tc>
                  <a:txBody>
                    <a:bodyPr/>
                    <a:lstStyle/>
                    <a:p>
                      <a:r>
                        <a:rPr lang="en-US" dirty="0"/>
                        <a:t>OBAT </a:t>
                      </a:r>
                      <a:br>
                        <a:rPr lang="en-US" dirty="0"/>
                      </a:br>
                      <a:r>
                        <a:rPr lang="en-US" dirty="0"/>
                        <a:t>Part 1, 3, 4</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Tool 2B</a:t>
                      </a:r>
                      <a:endParaRPr lang="en-GB" dirty="0"/>
                    </a:p>
                    <a:p>
                      <a:endParaRPr lang="en-GB" dirty="0"/>
                    </a:p>
                  </a:txBody>
                  <a:tcPr/>
                </a:tc>
                <a:tc>
                  <a:txBody>
                    <a:bodyPr/>
                    <a:lstStyle/>
                    <a:p>
                      <a:r>
                        <a:rPr lang="en-US" dirty="0"/>
                        <a:t>FOC</a:t>
                      </a:r>
                      <a:endParaRPr lang="en-GB" dirty="0"/>
                    </a:p>
                  </a:txBody>
                  <a:tcPr/>
                </a:tc>
                <a:extLst>
                  <a:ext uri="{0D108BD9-81ED-4DB2-BD59-A6C34878D82A}">
                    <a16:rowId xmlns:a16="http://schemas.microsoft.com/office/drawing/2014/main" val="4022832323"/>
                  </a:ext>
                </a:extLst>
              </a:tr>
            </a:tbl>
          </a:graphicData>
        </a:graphic>
      </p:graphicFrame>
      <p:grpSp>
        <p:nvGrpSpPr>
          <p:cNvPr id="5" name="Group 4">
            <a:extLst>
              <a:ext uri="{FF2B5EF4-FFF2-40B4-BE49-F238E27FC236}">
                <a16:creationId xmlns:a16="http://schemas.microsoft.com/office/drawing/2014/main" id="{55274031-2779-48FD-ACD8-B769C7D0F2E0}"/>
              </a:ext>
            </a:extLst>
          </p:cNvPr>
          <p:cNvGrpSpPr/>
          <p:nvPr/>
        </p:nvGrpSpPr>
        <p:grpSpPr>
          <a:xfrm>
            <a:off x="2512646" y="1217973"/>
            <a:ext cx="9423034" cy="1099360"/>
            <a:chOff x="2593330" y="1786044"/>
            <a:chExt cx="9423034" cy="1099360"/>
          </a:xfrm>
        </p:grpSpPr>
        <p:sp>
          <p:nvSpPr>
            <p:cNvPr id="58" name="Rectangle 57">
              <a:extLst>
                <a:ext uri="{FF2B5EF4-FFF2-40B4-BE49-F238E27FC236}">
                  <a16:creationId xmlns:a16="http://schemas.microsoft.com/office/drawing/2014/main" id="{F857D862-E18D-44A9-8ECD-DD85FC0786DC}"/>
                </a:ext>
              </a:extLst>
            </p:cNvPr>
            <p:cNvSpPr/>
            <p:nvPr/>
          </p:nvSpPr>
          <p:spPr>
            <a:xfrm>
              <a:off x="2593330" y="1800474"/>
              <a:ext cx="1542941" cy="108493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RHIS Overview</a:t>
              </a:r>
              <a:b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 Tool 1</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 name="Rectangle 58">
              <a:extLst>
                <a:ext uri="{FF2B5EF4-FFF2-40B4-BE49-F238E27FC236}">
                  <a16:creationId xmlns:a16="http://schemas.microsoft.com/office/drawing/2014/main" id="{597F9836-B53B-4726-BD91-6630C5A58A80}"/>
                </a:ext>
              </a:extLst>
            </p:cNvPr>
            <p:cNvSpPr/>
            <p:nvPr/>
          </p:nvSpPr>
          <p:spPr>
            <a:xfrm>
              <a:off x="4171620" y="1786044"/>
              <a:ext cx="1542942" cy="108493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Electronic RHIS Assessment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 Tool 3</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 name="Rectangle 59">
              <a:extLst>
                <a:ext uri="{FF2B5EF4-FFF2-40B4-BE49-F238E27FC236}">
                  <a16:creationId xmlns:a16="http://schemas.microsoft.com/office/drawing/2014/main" id="{0627E65E-630B-4877-ABD3-DDD57A3E4065}"/>
                </a:ext>
              </a:extLst>
            </p:cNvPr>
            <p:cNvSpPr/>
            <p:nvPr/>
          </p:nvSpPr>
          <p:spPr>
            <a:xfrm>
              <a:off x="5749911" y="1786044"/>
              <a:ext cx="1542942" cy="108493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Management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Assessment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a:t>
              </a: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Tool 4</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 name="Rectangle 60">
              <a:extLst>
                <a:ext uri="{FF2B5EF4-FFF2-40B4-BE49-F238E27FC236}">
                  <a16:creationId xmlns:a16="http://schemas.microsoft.com/office/drawing/2014/main" id="{ABA48AEA-04D1-4FB5-834A-FA6DDD94DEBE}"/>
                </a:ext>
              </a:extLst>
            </p:cNvPr>
            <p:cNvSpPr/>
            <p:nvPr/>
          </p:nvSpPr>
          <p:spPr>
            <a:xfrm>
              <a:off x="7317729" y="1800474"/>
              <a:ext cx="1548491" cy="108493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Organizational/ Behavioral Assessment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 Tool 6</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 name="Rectangle 61">
              <a:extLst>
                <a:ext uri="{FF2B5EF4-FFF2-40B4-BE49-F238E27FC236}">
                  <a16:creationId xmlns:a16="http://schemas.microsoft.com/office/drawing/2014/main" id="{056EF35E-DCBF-4F9D-8213-4018E21D55C0}"/>
                </a:ext>
              </a:extLst>
            </p:cNvPr>
            <p:cNvSpPr/>
            <p:nvPr/>
          </p:nvSpPr>
          <p:spPr>
            <a:xfrm>
              <a:off x="8891096" y="1786044"/>
              <a:ext cx="1578291" cy="109936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RHIS Performance Diagnostic </a:t>
              </a:r>
              <a:b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 Tool 2 </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 name="Rectangle 62">
              <a:extLst>
                <a:ext uri="{FF2B5EF4-FFF2-40B4-BE49-F238E27FC236}">
                  <a16:creationId xmlns:a16="http://schemas.microsoft.com/office/drawing/2014/main" id="{FDFE5BF9-508A-4E57-B5F6-40D8A64D461E}"/>
                </a:ext>
              </a:extLst>
            </p:cNvPr>
            <p:cNvSpPr/>
            <p:nvPr/>
          </p:nvSpPr>
          <p:spPr>
            <a:xfrm>
              <a:off x="10462949" y="1800474"/>
              <a:ext cx="1553415" cy="107050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Facility/Office Assessment </a:t>
              </a:r>
              <a:b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 Tool 5</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66" name="TextBox 65">
            <a:extLst>
              <a:ext uri="{FF2B5EF4-FFF2-40B4-BE49-F238E27FC236}">
                <a16:creationId xmlns:a16="http://schemas.microsoft.com/office/drawing/2014/main" id="{A45F181C-BE36-4860-A9F2-EC74FB525C8D}"/>
              </a:ext>
            </a:extLst>
          </p:cNvPr>
          <p:cNvSpPr txBox="1"/>
          <p:nvPr/>
        </p:nvSpPr>
        <p:spPr>
          <a:xfrm>
            <a:off x="8785536" y="243176"/>
            <a:ext cx="3190930" cy="785523"/>
          </a:xfrm>
          <a:prstGeom prst="rect">
            <a:avLst/>
          </a:prstGeom>
          <a:solidFill>
            <a:srgbClr val="CA5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Improve Newborn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Data Quality</a:t>
            </a:r>
            <a:endParaRPr kumimoji="0" lang="en-GB"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 name="Rectangle 16">
            <a:extLst>
              <a:ext uri="{FF2B5EF4-FFF2-40B4-BE49-F238E27FC236}">
                <a16:creationId xmlns:a16="http://schemas.microsoft.com/office/drawing/2014/main" id="{1B9B5C31-7048-4E45-80FC-16AE381E23C8}"/>
              </a:ext>
            </a:extLst>
          </p:cNvPr>
          <p:cNvSpPr/>
          <p:nvPr/>
        </p:nvSpPr>
        <p:spPr>
          <a:xfrm rot="16200000">
            <a:off x="9209340" y="2301473"/>
            <a:ext cx="4028363" cy="1682511"/>
          </a:xfrm>
          <a:prstGeom prst="rect">
            <a:avLst/>
          </a:prstGeom>
          <a:noFill/>
          <a:ln w="76200">
            <a:solidFill>
              <a:srgbClr val="69BC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50452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6BACD8-062A-4CFE-A93A-26ECB194FB24}"/>
              </a:ext>
            </a:extLst>
          </p:cNvPr>
          <p:cNvPicPr>
            <a:picLocks noChangeAspect="1"/>
          </p:cNvPicPr>
          <p:nvPr/>
        </p:nvPicPr>
        <p:blipFill>
          <a:blip r:embed="rId3"/>
          <a:stretch>
            <a:fillRect/>
          </a:stretch>
        </p:blipFill>
        <p:spPr>
          <a:xfrm>
            <a:off x="388307" y="1698399"/>
            <a:ext cx="11590751" cy="4263145"/>
          </a:xfrm>
          <a:prstGeom prst="rect">
            <a:avLst/>
          </a:prstGeom>
        </p:spPr>
      </p:pic>
      <p:grpSp>
        <p:nvGrpSpPr>
          <p:cNvPr id="7" name="Group 6">
            <a:extLst>
              <a:ext uri="{FF2B5EF4-FFF2-40B4-BE49-F238E27FC236}">
                <a16:creationId xmlns:a16="http://schemas.microsoft.com/office/drawing/2014/main" id="{224DD0A2-766A-4C5B-BB81-8B9220F95F8E}"/>
              </a:ext>
            </a:extLst>
          </p:cNvPr>
          <p:cNvGrpSpPr/>
          <p:nvPr/>
        </p:nvGrpSpPr>
        <p:grpSpPr>
          <a:xfrm>
            <a:off x="9588501" y="0"/>
            <a:ext cx="2608752" cy="1119044"/>
            <a:chOff x="9588501" y="0"/>
            <a:chExt cx="2608752" cy="1119044"/>
          </a:xfrm>
        </p:grpSpPr>
        <p:sp>
          <p:nvSpPr>
            <p:cNvPr id="9" name="Rectangle 8">
              <a:extLst>
                <a:ext uri="{FF2B5EF4-FFF2-40B4-BE49-F238E27FC236}">
                  <a16:creationId xmlns:a16="http://schemas.microsoft.com/office/drawing/2014/main" id="{9E5D850A-9B69-4519-A625-A82F37B46172}"/>
                </a:ext>
              </a:extLst>
            </p:cNvPr>
            <p:cNvSpPr/>
            <p:nvPr/>
          </p:nvSpPr>
          <p:spPr>
            <a:xfrm>
              <a:off x="9588501" y="0"/>
              <a:ext cx="2608752" cy="1119044"/>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D12EF18-CB63-4291-87E6-2ED5939C1054}"/>
                </a:ext>
              </a:extLst>
            </p:cNvPr>
            <p:cNvPicPr>
              <a:picLocks noChangeAspect="1"/>
            </p:cNvPicPr>
            <p:nvPr/>
          </p:nvPicPr>
          <p:blipFill>
            <a:blip r:embed="rId4"/>
            <a:stretch>
              <a:fillRect/>
            </a:stretch>
          </p:blipFill>
          <p:spPr>
            <a:xfrm>
              <a:off x="9666957" y="96507"/>
              <a:ext cx="2451839" cy="926030"/>
            </a:xfrm>
            <a:prstGeom prst="rect">
              <a:avLst/>
            </a:prstGeom>
          </p:spPr>
        </p:pic>
      </p:grpSp>
    </p:spTree>
    <p:extLst>
      <p:ext uri="{BB962C8B-B14F-4D97-AF65-F5344CB8AC3E}">
        <p14:creationId xmlns:p14="http://schemas.microsoft.com/office/powerpoint/2010/main" val="39112853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733652-41BB-4337-A53F-6BB59D5695C0}"/>
              </a:ext>
            </a:extLst>
          </p:cNvPr>
          <p:cNvSpPr>
            <a:spLocks noGrp="1"/>
          </p:cNvSpPr>
          <p:nvPr>
            <p:ph type="body" sz="quarter" idx="11"/>
          </p:nvPr>
        </p:nvSpPr>
        <p:spPr>
          <a:xfrm>
            <a:off x="4219357" y="2608511"/>
            <a:ext cx="7336767" cy="1895276"/>
          </a:xfrm>
        </p:spPr>
        <p:txBody>
          <a:bodyPr/>
          <a:lstStyle/>
          <a:p>
            <a:r>
              <a:rPr lang="en-US" sz="2800" dirty="0">
                <a:solidFill>
                  <a:schemeClr val="tx2"/>
                </a:solidFill>
              </a:rPr>
              <a:t>Session 15, Activity 2</a:t>
            </a:r>
          </a:p>
          <a:p>
            <a:r>
              <a:rPr lang="en-US" sz="4400" dirty="0">
                <a:solidFill>
                  <a:schemeClr val="tx2"/>
                </a:solidFill>
              </a:rPr>
              <a:t>Practice using </a:t>
            </a:r>
            <a:endParaRPr lang="en-GB" sz="4400" dirty="0">
              <a:solidFill>
                <a:schemeClr val="tx2"/>
              </a:solidFill>
            </a:endParaRPr>
          </a:p>
        </p:txBody>
      </p:sp>
      <p:pic>
        <p:nvPicPr>
          <p:cNvPr id="3" name="Picture 2" descr="Logo, company name&#10;&#10;Description automatically generated">
            <a:extLst>
              <a:ext uri="{FF2B5EF4-FFF2-40B4-BE49-F238E27FC236}">
                <a16:creationId xmlns:a16="http://schemas.microsoft.com/office/drawing/2014/main" id="{3D4ABD68-98C8-487E-BEAF-7A126032F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3272" y="0"/>
            <a:ext cx="1118728" cy="1048395"/>
          </a:xfrm>
          <a:prstGeom prst="rect">
            <a:avLst/>
          </a:prstGeom>
        </p:spPr>
      </p:pic>
      <p:grpSp>
        <p:nvGrpSpPr>
          <p:cNvPr id="5" name="Group 4">
            <a:extLst>
              <a:ext uri="{FF2B5EF4-FFF2-40B4-BE49-F238E27FC236}">
                <a16:creationId xmlns:a16="http://schemas.microsoft.com/office/drawing/2014/main" id="{11016465-8E6F-443D-A051-58ABADE435CF}"/>
              </a:ext>
            </a:extLst>
          </p:cNvPr>
          <p:cNvGrpSpPr/>
          <p:nvPr/>
        </p:nvGrpSpPr>
        <p:grpSpPr>
          <a:xfrm>
            <a:off x="4709296" y="3853988"/>
            <a:ext cx="4862739" cy="2209915"/>
            <a:chOff x="7349776" y="4526284"/>
            <a:chExt cx="4862739" cy="2209915"/>
          </a:xfrm>
        </p:grpSpPr>
        <p:sp>
          <p:nvSpPr>
            <p:cNvPr id="11" name="Rectangle 10">
              <a:extLst>
                <a:ext uri="{FF2B5EF4-FFF2-40B4-BE49-F238E27FC236}">
                  <a16:creationId xmlns:a16="http://schemas.microsoft.com/office/drawing/2014/main" id="{CB7074CA-FFCF-4053-AB84-E219FAEB4D88}"/>
                </a:ext>
              </a:extLst>
            </p:cNvPr>
            <p:cNvSpPr/>
            <p:nvPr/>
          </p:nvSpPr>
          <p:spPr>
            <a:xfrm>
              <a:off x="7349776" y="4526284"/>
              <a:ext cx="4862739" cy="2008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2B78223-CF78-4691-962F-33CA68A62242}"/>
                </a:ext>
              </a:extLst>
            </p:cNvPr>
            <p:cNvSpPr txBox="1"/>
            <p:nvPr/>
          </p:nvSpPr>
          <p:spPr>
            <a:xfrm>
              <a:off x="7512809" y="5025269"/>
              <a:ext cx="4536675" cy="654674"/>
            </a:xfrm>
            <a:prstGeom prst="rect">
              <a:avLst/>
            </a:prstGeom>
            <a:solidFill>
              <a:srgbClr val="CA5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Improve Newborn Data Quality</a:t>
              </a:r>
              <a:endParaRPr kumimoji="0" lang="en-GB"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4" name="Picture 13">
              <a:extLst>
                <a:ext uri="{FF2B5EF4-FFF2-40B4-BE49-F238E27FC236}">
                  <a16:creationId xmlns:a16="http://schemas.microsoft.com/office/drawing/2014/main" id="{4827C76F-DD28-4A0B-92A5-DFE4C81AD5BE}"/>
                </a:ext>
              </a:extLst>
            </p:cNvPr>
            <p:cNvPicPr>
              <a:picLocks noChangeAspect="1"/>
            </p:cNvPicPr>
            <p:nvPr/>
          </p:nvPicPr>
          <p:blipFill rotWithShape="1">
            <a:blip r:embed="rId4">
              <a:extLst>
                <a:ext uri="{28A0092B-C50C-407E-A947-70E740481C1C}">
                  <a14:useLocalDpi xmlns:a14="http://schemas.microsoft.com/office/drawing/2010/main" val="0"/>
                </a:ext>
              </a:extLst>
            </a:blip>
            <a:srcRect b="6283"/>
            <a:stretch/>
          </p:blipFill>
          <p:spPr>
            <a:xfrm>
              <a:off x="10752083" y="5765071"/>
              <a:ext cx="1297401" cy="971128"/>
            </a:xfrm>
            <a:prstGeom prst="rect">
              <a:avLst/>
            </a:prstGeom>
          </p:spPr>
        </p:pic>
        <p:sp>
          <p:nvSpPr>
            <p:cNvPr id="16" name="Rectangle 15">
              <a:extLst>
                <a:ext uri="{FF2B5EF4-FFF2-40B4-BE49-F238E27FC236}">
                  <a16:creationId xmlns:a16="http://schemas.microsoft.com/office/drawing/2014/main" id="{9F92DF0E-07C4-45EC-9C21-4A21717BFC5B}"/>
                </a:ext>
              </a:extLst>
            </p:cNvPr>
            <p:cNvSpPr/>
            <p:nvPr/>
          </p:nvSpPr>
          <p:spPr>
            <a:xfrm>
              <a:off x="7887740" y="5836144"/>
              <a:ext cx="2694735" cy="650497"/>
            </a:xfrm>
            <a:prstGeom prst="rect">
              <a:avLst/>
            </a:prstGeom>
            <a:solidFill>
              <a:srgbClr val="F0A15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Facility/Office Assessment </a:t>
              </a:r>
              <a:b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EN-MINI-PRISM Tool 5</a:t>
              </a: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10" name="Picture 9" descr="Logo, company name&#10;&#10;Description automatically generated">
            <a:extLst>
              <a:ext uri="{FF2B5EF4-FFF2-40B4-BE49-F238E27FC236}">
                <a16:creationId xmlns:a16="http://schemas.microsoft.com/office/drawing/2014/main" id="{8E262B36-D542-636A-53CB-5FA0EA1C43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4383" y="3004012"/>
            <a:ext cx="2738889" cy="876444"/>
          </a:xfrm>
          <a:prstGeom prst="rect">
            <a:avLst/>
          </a:prstGeom>
        </p:spPr>
      </p:pic>
    </p:spTree>
    <p:extLst>
      <p:ext uri="{BB962C8B-B14F-4D97-AF65-F5344CB8AC3E}">
        <p14:creationId xmlns:p14="http://schemas.microsoft.com/office/powerpoint/2010/main" val="3005796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38ED479-0D1D-4B3C-825D-C15A737E15D8}"/>
              </a:ext>
            </a:extLst>
          </p:cNvPr>
          <p:cNvGrpSpPr/>
          <p:nvPr/>
        </p:nvGrpSpPr>
        <p:grpSpPr>
          <a:xfrm>
            <a:off x="8417719" y="5817722"/>
            <a:ext cx="3591929" cy="976989"/>
            <a:chOff x="746470" y="5349743"/>
            <a:chExt cx="3591929" cy="976989"/>
          </a:xfrm>
        </p:grpSpPr>
        <p:pic>
          <p:nvPicPr>
            <p:cNvPr id="9" name="image2.jpeg">
              <a:extLst>
                <a:ext uri="{FF2B5EF4-FFF2-40B4-BE49-F238E27FC236}">
                  <a16:creationId xmlns:a16="http://schemas.microsoft.com/office/drawing/2014/main" id="{5FBFF0B5-5BA7-4388-AB16-49E1E8F9C9E6}"/>
                </a:ext>
              </a:extLst>
            </p:cNvPr>
            <p:cNvPicPr>
              <a:picLocks noChangeAspect="1"/>
            </p:cNvPicPr>
            <p:nvPr/>
          </p:nvPicPr>
          <p:blipFill>
            <a:blip r:embed="rId3" cstate="print"/>
            <a:stretch>
              <a:fillRect/>
            </a:stretch>
          </p:blipFill>
          <p:spPr>
            <a:xfrm>
              <a:off x="3084317" y="5994227"/>
              <a:ext cx="764642" cy="286785"/>
            </a:xfrm>
            <a:prstGeom prst="rect">
              <a:avLst/>
            </a:prstGeom>
          </p:spPr>
        </p:pic>
        <p:pic>
          <p:nvPicPr>
            <p:cNvPr id="10" name="Picture 9">
              <a:extLst>
                <a:ext uri="{FF2B5EF4-FFF2-40B4-BE49-F238E27FC236}">
                  <a16:creationId xmlns:a16="http://schemas.microsoft.com/office/drawing/2014/main" id="{24286A23-59F9-498E-8A45-F64670D6DAB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6795" y="5367643"/>
              <a:ext cx="528447" cy="505624"/>
            </a:xfrm>
            <a:prstGeom prst="rect">
              <a:avLst/>
            </a:prstGeom>
            <a:noFill/>
            <a:ln>
              <a:noFill/>
            </a:ln>
          </p:spPr>
        </p:pic>
        <p:pic>
          <p:nvPicPr>
            <p:cNvPr id="11" name="Picture 10" descr="A picture containing drawing&#10;&#10;Description automatically generated">
              <a:extLst>
                <a:ext uri="{FF2B5EF4-FFF2-40B4-BE49-F238E27FC236}">
                  <a16:creationId xmlns:a16="http://schemas.microsoft.com/office/drawing/2014/main" id="{7A7C2F8F-5669-4EB0-B0E9-8357D02C9EF6}"/>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r="63552"/>
            <a:stretch/>
          </p:blipFill>
          <p:spPr>
            <a:xfrm>
              <a:off x="746470" y="5349743"/>
              <a:ext cx="616448" cy="471014"/>
            </a:xfrm>
            <a:prstGeom prst="rect">
              <a:avLst/>
            </a:prstGeom>
          </p:spPr>
        </p:pic>
        <p:grpSp>
          <p:nvGrpSpPr>
            <p:cNvPr id="12" name="Group 11">
              <a:extLst>
                <a:ext uri="{FF2B5EF4-FFF2-40B4-BE49-F238E27FC236}">
                  <a16:creationId xmlns:a16="http://schemas.microsoft.com/office/drawing/2014/main" id="{94C76CB3-6089-41CB-BD8C-B1E94D98D2B5}"/>
                </a:ext>
              </a:extLst>
            </p:cNvPr>
            <p:cNvGrpSpPr/>
            <p:nvPr/>
          </p:nvGrpSpPr>
          <p:grpSpPr>
            <a:xfrm>
              <a:off x="1379129" y="5810401"/>
              <a:ext cx="1593590" cy="516331"/>
              <a:chOff x="6589664" y="1784941"/>
              <a:chExt cx="1727394" cy="559684"/>
            </a:xfrm>
          </p:grpSpPr>
          <p:pic>
            <p:nvPicPr>
              <p:cNvPr id="15" name="Picture 14">
                <a:extLst>
                  <a:ext uri="{FF2B5EF4-FFF2-40B4-BE49-F238E27FC236}">
                    <a16:creationId xmlns:a16="http://schemas.microsoft.com/office/drawing/2014/main" id="{E72D9322-4BB7-4537-93B6-BE8A4A6CD23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6589664" y="1860373"/>
                <a:ext cx="824437" cy="394948"/>
              </a:xfrm>
              <a:prstGeom prst="rect">
                <a:avLst/>
              </a:prstGeom>
            </p:spPr>
          </p:pic>
          <p:pic>
            <p:nvPicPr>
              <p:cNvPr id="16" name="Picture 15">
                <a:extLst>
                  <a:ext uri="{FF2B5EF4-FFF2-40B4-BE49-F238E27FC236}">
                    <a16:creationId xmlns:a16="http://schemas.microsoft.com/office/drawing/2014/main" id="{ECEB7A83-F3B3-46E8-A351-8E135B47CFBD}"/>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7437554" y="1784941"/>
                <a:ext cx="879504" cy="559684"/>
              </a:xfrm>
              <a:prstGeom prst="rect">
                <a:avLst/>
              </a:prstGeom>
            </p:spPr>
          </p:pic>
          <p:cxnSp>
            <p:nvCxnSpPr>
              <p:cNvPr id="17" name="Straight Connector 16">
                <a:extLst>
                  <a:ext uri="{FF2B5EF4-FFF2-40B4-BE49-F238E27FC236}">
                    <a16:creationId xmlns:a16="http://schemas.microsoft.com/office/drawing/2014/main" id="{CDC6D619-9C17-4BFF-90F3-6BEBACB5624F}"/>
                  </a:ext>
                </a:extLst>
              </p:cNvPr>
              <p:cNvCxnSpPr>
                <a:cxnSpLocks/>
              </p:cNvCxnSpPr>
              <p:nvPr userDrawn="1"/>
            </p:nvCxnSpPr>
            <p:spPr>
              <a:xfrm>
                <a:off x="7465266" y="1836561"/>
                <a:ext cx="0" cy="430980"/>
              </a:xfrm>
              <a:prstGeom prst="line">
                <a:avLst/>
              </a:prstGeom>
              <a:ln w="6350"/>
            </p:spPr>
            <p:style>
              <a:lnRef idx="3">
                <a:schemeClr val="dk1"/>
              </a:lnRef>
              <a:fillRef idx="0">
                <a:schemeClr val="dk1"/>
              </a:fillRef>
              <a:effectRef idx="2">
                <a:schemeClr val="dk1"/>
              </a:effectRef>
              <a:fontRef idx="minor">
                <a:schemeClr val="tx1"/>
              </a:fontRef>
            </p:style>
          </p:cxnSp>
        </p:grpSp>
        <p:pic>
          <p:nvPicPr>
            <p:cNvPr id="13" name="Picture 12" descr="A picture containing drawing&#10;&#10;Description automatically generated">
              <a:extLst>
                <a:ext uri="{FF2B5EF4-FFF2-40B4-BE49-F238E27FC236}">
                  <a16:creationId xmlns:a16="http://schemas.microsoft.com/office/drawing/2014/main" id="{6221EC60-01F4-4BF6-AAF6-4039686BCE7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472322" y="5467584"/>
              <a:ext cx="866077" cy="235332"/>
            </a:xfrm>
            <a:prstGeom prst="rect">
              <a:avLst/>
            </a:prstGeom>
          </p:spPr>
        </p:pic>
        <p:pic>
          <p:nvPicPr>
            <p:cNvPr id="14" name="Picture 13" descr="Text&#10;&#10;Description automatically generated">
              <a:extLst>
                <a:ext uri="{FF2B5EF4-FFF2-40B4-BE49-F238E27FC236}">
                  <a16:creationId xmlns:a16="http://schemas.microsoft.com/office/drawing/2014/main" id="{FB259461-FE5C-43D9-807E-57D8225B260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500447" y="5480337"/>
              <a:ext cx="1338945" cy="358837"/>
            </a:xfrm>
            <a:prstGeom prst="rect">
              <a:avLst/>
            </a:prstGeom>
          </p:spPr>
        </p:pic>
      </p:grpSp>
      <p:sp>
        <p:nvSpPr>
          <p:cNvPr id="22" name="Text Placeholder 2">
            <a:extLst>
              <a:ext uri="{FF2B5EF4-FFF2-40B4-BE49-F238E27FC236}">
                <a16:creationId xmlns:a16="http://schemas.microsoft.com/office/drawing/2014/main" id="{6CB2340C-5DFB-4E9E-887B-78AC6046C0A5}"/>
              </a:ext>
            </a:extLst>
          </p:cNvPr>
          <p:cNvSpPr>
            <a:spLocks noGrp="1"/>
          </p:cNvSpPr>
          <p:nvPr>
            <p:ph type="body" sz="quarter" idx="11"/>
          </p:nvPr>
        </p:nvSpPr>
        <p:spPr>
          <a:xfrm>
            <a:off x="5250338" y="2450708"/>
            <a:ext cx="6672055" cy="1163017"/>
          </a:xfrm>
        </p:spPr>
        <p:txBody>
          <a:bodyPr/>
          <a:lstStyle/>
          <a:p>
            <a:r>
              <a:rPr lang="en-US" sz="2800" dirty="0">
                <a:solidFill>
                  <a:schemeClr val="tx2"/>
                </a:solidFill>
              </a:rPr>
              <a:t>Training Session 1</a:t>
            </a:r>
          </a:p>
          <a:p>
            <a:endParaRPr lang="en-US" sz="2800" dirty="0"/>
          </a:p>
        </p:txBody>
      </p:sp>
      <p:sp>
        <p:nvSpPr>
          <p:cNvPr id="23" name="Text Placeholder 3">
            <a:extLst>
              <a:ext uri="{FF2B5EF4-FFF2-40B4-BE49-F238E27FC236}">
                <a16:creationId xmlns:a16="http://schemas.microsoft.com/office/drawing/2014/main" id="{9977A1F7-D23C-4195-B66C-A0A00F905CE5}"/>
              </a:ext>
            </a:extLst>
          </p:cNvPr>
          <p:cNvSpPr>
            <a:spLocks noGrp="1"/>
          </p:cNvSpPr>
          <p:nvPr>
            <p:ph type="body" sz="quarter" idx="14"/>
          </p:nvPr>
        </p:nvSpPr>
        <p:spPr>
          <a:xfrm>
            <a:off x="5250338" y="3029453"/>
            <a:ext cx="5260303" cy="1397673"/>
          </a:xfrm>
        </p:spPr>
        <p:txBody>
          <a:bodyPr/>
          <a:lstStyle/>
          <a:p>
            <a:pPr marL="0" indent="0">
              <a:buNone/>
            </a:pPr>
            <a:r>
              <a:rPr lang="en-US" sz="4400" b="1" dirty="0">
                <a:solidFill>
                  <a:schemeClr val="tx2"/>
                </a:solidFill>
              </a:rPr>
              <a:t>Training content and orientation</a:t>
            </a:r>
          </a:p>
          <a:p>
            <a:pPr marL="0" indent="0">
              <a:buNone/>
            </a:pPr>
            <a:endParaRPr lang="en-US" b="1" dirty="0">
              <a:solidFill>
                <a:schemeClr val="tx2"/>
              </a:solidFill>
            </a:endParaRPr>
          </a:p>
          <a:p>
            <a:pPr marL="0" indent="0">
              <a:buNone/>
            </a:pPr>
            <a:endParaRPr lang="en-US" sz="1800" dirty="0"/>
          </a:p>
        </p:txBody>
      </p:sp>
      <p:sp>
        <p:nvSpPr>
          <p:cNvPr id="18" name="TextBox 17">
            <a:extLst>
              <a:ext uri="{FF2B5EF4-FFF2-40B4-BE49-F238E27FC236}">
                <a16:creationId xmlns:a16="http://schemas.microsoft.com/office/drawing/2014/main" id="{CAABC2EB-FD09-4782-A487-E07E3E9FC527}"/>
              </a:ext>
            </a:extLst>
          </p:cNvPr>
          <p:cNvSpPr txBox="1"/>
          <p:nvPr/>
        </p:nvSpPr>
        <p:spPr>
          <a:xfrm>
            <a:off x="626680" y="3032716"/>
            <a:ext cx="3211906" cy="21236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D23900"/>
                </a:solidFill>
                <a:effectLst/>
                <a:uLnTx/>
                <a:uFillTx/>
                <a:latin typeface="Arial" panose="020B0604020202020204" pitchFamily="34" charset="0"/>
                <a:ea typeface="+mn-ea"/>
                <a:cs typeface="Arial" panose="020B0604020202020204" pitchFamily="34" charset="0"/>
              </a:rPr>
              <a:t>EN-MINI Tools</a:t>
            </a:r>
          </a:p>
          <a:p>
            <a:pPr lvl="0" defTabSz="914400">
              <a:defRPr/>
            </a:pPr>
            <a:r>
              <a:rPr lang="en-GB" sz="2000" b="1" dirty="0">
                <a:solidFill>
                  <a:srgbClr val="D23900"/>
                </a:solidFill>
                <a:latin typeface="Arial" panose="020B0604020202020204" pitchFamily="34" charset="0"/>
                <a:ea typeface="Calibri" panose="020F0502020204030204" pitchFamily="34" charset="0"/>
                <a:cs typeface="Arial" panose="020B0604020202020204" pitchFamily="34" charset="0"/>
              </a:rPr>
              <a:t>E</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very </a:t>
            </a:r>
            <a:r>
              <a:rPr lang="en-GB" sz="2000" b="1" dirty="0" err="1">
                <a:solidFill>
                  <a:srgbClr val="D23900"/>
                </a:solidFill>
                <a:latin typeface="Arial" panose="020B0604020202020204" pitchFamily="34" charset="0"/>
                <a:cs typeface="Arial" panose="020B0604020202020204" pitchFamily="34" charset="0"/>
              </a:rPr>
              <a:t>N</a:t>
            </a:r>
            <a:r>
              <a:rPr lang="en-GB" sz="2000" dirty="0" err="1">
                <a:solidFill>
                  <a:prstClr val="black"/>
                </a:solidFill>
                <a:latin typeface="Arial" panose="020B0604020202020204" pitchFamily="34" charset="0"/>
                <a:ea typeface="Calibri" panose="020F0502020204030204" pitchFamily="34" charset="0"/>
                <a:cs typeface="Arial" panose="020B0604020202020204" pitchFamily="34" charset="0"/>
              </a:rPr>
              <a:t>ewborn</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 – </a:t>
            </a:r>
            <a:r>
              <a:rPr lang="en-GB" sz="2000" b="1" dirty="0">
                <a:solidFill>
                  <a:srgbClr val="D23900"/>
                </a:solidFill>
                <a:latin typeface="Arial" panose="020B0604020202020204" pitchFamily="34" charset="0"/>
                <a:cs typeface="Arial" panose="020B0604020202020204" pitchFamily="34" charset="0"/>
              </a:rPr>
              <a:t>M</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easurement </a:t>
            </a:r>
            <a:b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GB" sz="2000" b="1" dirty="0">
                <a:solidFill>
                  <a:srgbClr val="D23900"/>
                </a:solidFill>
                <a:latin typeface="Arial" panose="020B0604020202020204" pitchFamily="34" charset="0"/>
                <a:cs typeface="Arial" panose="020B0604020202020204" pitchFamily="34" charset="0"/>
              </a:rPr>
              <a:t>I</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mprovement for </a:t>
            </a:r>
            <a:b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GB" sz="2000" b="1" dirty="0" err="1">
                <a:solidFill>
                  <a:srgbClr val="D23900"/>
                </a:solidFill>
                <a:latin typeface="Arial" panose="020B0604020202020204" pitchFamily="34" charset="0"/>
                <a:cs typeface="Arial" panose="020B0604020202020204" pitchFamily="34" charset="0"/>
              </a:rPr>
              <a:t>N</a:t>
            </a:r>
            <a:r>
              <a:rPr lang="en-GB" sz="2000" dirty="0" err="1">
                <a:solidFill>
                  <a:prstClr val="black"/>
                </a:solidFill>
                <a:latin typeface="Arial" panose="020B0604020202020204" pitchFamily="34" charset="0"/>
                <a:ea typeface="Calibri" panose="020F0502020204030204" pitchFamily="34" charset="0"/>
                <a:cs typeface="Arial" panose="020B0604020202020204" pitchFamily="34" charset="0"/>
              </a:rPr>
              <a:t>ewborn</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 and stillbirth </a:t>
            </a:r>
            <a:r>
              <a:rPr lang="en-GB" sz="2000" b="1" dirty="0">
                <a:solidFill>
                  <a:srgbClr val="D23900"/>
                </a:solidFill>
                <a:latin typeface="Arial" panose="020B0604020202020204" pitchFamily="34" charset="0"/>
                <a:cs typeface="Arial" panose="020B0604020202020204" pitchFamily="34" charset="0"/>
              </a:rPr>
              <a:t>I</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ndicators  </a:t>
            </a:r>
            <a:endParaRPr kumimoji="0" lang="en-GB" sz="200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19" name="Picture 18" descr="Logo, company name&#10;&#10;Description automatically generated">
            <a:extLst>
              <a:ext uri="{FF2B5EF4-FFF2-40B4-BE49-F238E27FC236}">
                <a16:creationId xmlns:a16="http://schemas.microsoft.com/office/drawing/2014/main" id="{FDC98CE5-2F09-4792-8630-EED7EDC88FE2}"/>
              </a:ext>
            </a:extLst>
          </p:cNvPr>
          <p:cNvPicPr>
            <a:picLocks noChangeAspect="1"/>
          </p:cNvPicPr>
          <p:nvPr/>
        </p:nvPicPr>
        <p:blipFill>
          <a:blip r:embed="rId10"/>
          <a:stretch>
            <a:fillRect/>
          </a:stretch>
        </p:blipFill>
        <p:spPr>
          <a:xfrm>
            <a:off x="1510223" y="1294362"/>
            <a:ext cx="1444819" cy="1394521"/>
          </a:xfrm>
          <a:prstGeom prst="rect">
            <a:avLst/>
          </a:prstGeom>
        </p:spPr>
      </p:pic>
      <p:pic>
        <p:nvPicPr>
          <p:cNvPr id="20" name="Picture 19">
            <a:extLst>
              <a:ext uri="{FF2B5EF4-FFF2-40B4-BE49-F238E27FC236}">
                <a16:creationId xmlns:a16="http://schemas.microsoft.com/office/drawing/2014/main" id="{C021CBEA-9E0F-1545-E6FF-0B65090C4BAF}"/>
              </a:ext>
            </a:extLst>
          </p:cNvPr>
          <p:cNvPicPr>
            <a:picLocks noChangeAspect="1"/>
          </p:cNvPicPr>
          <p:nvPr/>
        </p:nvPicPr>
        <p:blipFill rotWithShape="1">
          <a:blip r:embed="rId11">
            <a:alphaModFix amt="42000"/>
          </a:blip>
          <a:srcRect l="1599"/>
          <a:stretch/>
        </p:blipFill>
        <p:spPr>
          <a:xfrm>
            <a:off x="4430110" y="0"/>
            <a:ext cx="7761890" cy="1756199"/>
          </a:xfrm>
          <a:prstGeom prst="rect">
            <a:avLst/>
          </a:prstGeom>
        </p:spPr>
      </p:pic>
    </p:spTree>
    <p:extLst>
      <p:ext uri="{BB962C8B-B14F-4D97-AF65-F5344CB8AC3E}">
        <p14:creationId xmlns:p14="http://schemas.microsoft.com/office/powerpoint/2010/main" val="1320739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B9A3499-B5FB-4D7B-85BD-DF3F0697569F}"/>
              </a:ext>
            </a:extLst>
          </p:cNvPr>
          <p:cNvPicPr>
            <a:picLocks noChangeAspect="1"/>
          </p:cNvPicPr>
          <p:nvPr/>
        </p:nvPicPr>
        <p:blipFill rotWithShape="1">
          <a:blip r:embed="rId3">
            <a:alphaModFix amt="16000"/>
            <a:extLst>
              <a:ext uri="{28A0092B-C50C-407E-A947-70E740481C1C}">
                <a14:useLocalDpi xmlns:a14="http://schemas.microsoft.com/office/drawing/2010/main" val="0"/>
              </a:ext>
            </a:extLst>
          </a:blip>
          <a:srcRect l="45057" r="1" b="6283"/>
          <a:stretch/>
        </p:blipFill>
        <p:spPr>
          <a:xfrm>
            <a:off x="-11670" y="563298"/>
            <a:ext cx="4511765" cy="6266155"/>
          </a:xfrm>
          <a:prstGeom prst="rect">
            <a:avLst/>
          </a:prstGeom>
        </p:spPr>
      </p:pic>
      <p:sp>
        <p:nvSpPr>
          <p:cNvPr id="6" name="Text Placeholder 5">
            <a:extLst>
              <a:ext uri="{FF2B5EF4-FFF2-40B4-BE49-F238E27FC236}">
                <a16:creationId xmlns:a16="http://schemas.microsoft.com/office/drawing/2014/main" id="{A1B8F705-C1A3-4EFD-B727-DC3A6B2C1885}"/>
              </a:ext>
            </a:extLst>
          </p:cNvPr>
          <p:cNvSpPr>
            <a:spLocks noGrp="1"/>
          </p:cNvSpPr>
          <p:nvPr>
            <p:ph type="body" sz="quarter" idx="4294967295"/>
          </p:nvPr>
        </p:nvSpPr>
        <p:spPr>
          <a:xfrm>
            <a:off x="130952" y="72597"/>
            <a:ext cx="11006138" cy="836612"/>
          </a:xfrm>
          <a:prstGeom prst="rect">
            <a:avLst/>
          </a:prstGeom>
        </p:spPr>
        <p:txBody>
          <a:bodyPr/>
          <a:lstStyle/>
          <a:p>
            <a:pPr marL="0" indent="0">
              <a:buNone/>
              <a:defRPr/>
            </a:pPr>
            <a:r>
              <a:rPr lang="en-US" b="1">
                <a:solidFill>
                  <a:schemeClr val="tx2"/>
                </a:solidFill>
                <a:latin typeface="Arial" panose="020B0604020202020204" pitchFamily="34" charset="0"/>
                <a:cs typeface="Arial" panose="020B0604020202020204" pitchFamily="34" charset="0"/>
              </a:rPr>
              <a:t>Which RHIS data are needed at which level? </a:t>
            </a:r>
            <a:endParaRPr lang="en-GB" b="1">
              <a:solidFill>
                <a:schemeClr val="tx2"/>
              </a:solidFill>
              <a:latin typeface="Arial" panose="020B0604020202020204" pitchFamily="34" charset="0"/>
              <a:cs typeface="Arial" panose="020B0604020202020204" pitchFamily="34" charset="0"/>
            </a:endParaRPr>
          </a:p>
        </p:txBody>
      </p:sp>
      <p:sp>
        <p:nvSpPr>
          <p:cNvPr id="9" name="Text Box 5">
            <a:extLst>
              <a:ext uri="{FF2B5EF4-FFF2-40B4-BE49-F238E27FC236}">
                <a16:creationId xmlns:a16="http://schemas.microsoft.com/office/drawing/2014/main" id="{20D29B3F-3C17-4214-935A-E0762EA0B0DC}"/>
              </a:ext>
            </a:extLst>
          </p:cNvPr>
          <p:cNvSpPr txBox="1">
            <a:spLocks noChangeArrowheads="1"/>
          </p:cNvSpPr>
          <p:nvPr/>
        </p:nvSpPr>
        <p:spPr bwMode="auto">
          <a:xfrm>
            <a:off x="2108863" y="5055022"/>
            <a:ext cx="1524176" cy="349094"/>
          </a:xfrm>
          <a:prstGeom prst="rect">
            <a:avLst/>
          </a:prstGeom>
          <a:solidFill>
            <a:schemeClr val="accent3">
              <a:lumMod val="40000"/>
              <a:lumOff val="60000"/>
              <a:alpha val="82000"/>
            </a:schemeClr>
          </a:solidFill>
          <a:ln>
            <a:solidFill>
              <a:schemeClr val="accent3"/>
            </a:solidFill>
            <a:headEnd/>
            <a:tailEnd/>
          </a:ln>
          <a:effectLst/>
        </p:spPr>
        <p:style>
          <a:lnRef idx="1">
            <a:schemeClr val="accent5"/>
          </a:lnRef>
          <a:fillRef idx="2">
            <a:schemeClr val="accent5"/>
          </a:fillRef>
          <a:effectRef idx="1">
            <a:schemeClr val="accent5"/>
          </a:effectRef>
          <a:fontRef idx="minor">
            <a:schemeClr val="dk1"/>
          </a:fontRef>
        </p:style>
        <p:txBody>
          <a:bodyPr wrap="square" lIns="101878" tIns="50939" rIns="101878" bIns="5093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1600" b="1"/>
              <a:t>Individual</a:t>
            </a:r>
            <a:endParaRPr lang="en-US" altLang="en-US" sz="1600"/>
          </a:p>
        </p:txBody>
      </p:sp>
      <p:sp>
        <p:nvSpPr>
          <p:cNvPr id="10" name="Text Box 6">
            <a:extLst>
              <a:ext uri="{FF2B5EF4-FFF2-40B4-BE49-F238E27FC236}">
                <a16:creationId xmlns:a16="http://schemas.microsoft.com/office/drawing/2014/main" id="{EE70B6EC-FF10-4B6A-A4C4-B9870B0DC8DA}"/>
              </a:ext>
            </a:extLst>
          </p:cNvPr>
          <p:cNvSpPr txBox="1">
            <a:spLocks noChangeArrowheads="1"/>
          </p:cNvSpPr>
          <p:nvPr/>
        </p:nvSpPr>
        <p:spPr bwMode="auto">
          <a:xfrm>
            <a:off x="2108864" y="5759307"/>
            <a:ext cx="1535870" cy="349094"/>
          </a:xfrm>
          <a:prstGeom prst="rect">
            <a:avLst/>
          </a:prstGeom>
          <a:solidFill>
            <a:schemeClr val="accent3">
              <a:lumMod val="40000"/>
              <a:lumOff val="60000"/>
              <a:alpha val="82000"/>
            </a:schemeClr>
          </a:solidFill>
          <a:ln>
            <a:solidFill>
              <a:schemeClr val="accent3"/>
            </a:solidFill>
            <a:headEnd/>
            <a:tailEnd/>
          </a:ln>
          <a:effectLst/>
        </p:spPr>
        <p:style>
          <a:lnRef idx="1">
            <a:schemeClr val="accent4"/>
          </a:lnRef>
          <a:fillRef idx="2">
            <a:schemeClr val="accent4"/>
          </a:fillRef>
          <a:effectRef idx="1">
            <a:schemeClr val="accent4"/>
          </a:effectRef>
          <a:fontRef idx="minor">
            <a:schemeClr val="dk1"/>
          </a:fontRef>
        </p:style>
        <p:txBody>
          <a:bodyPr wrap="square" lIns="101878" tIns="50939" rIns="101878" bIns="5093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1600" b="1"/>
              <a:t>Community</a:t>
            </a:r>
            <a:endParaRPr lang="en-US" altLang="en-US" sz="1600"/>
          </a:p>
        </p:txBody>
      </p:sp>
      <p:sp>
        <p:nvSpPr>
          <p:cNvPr id="11" name="Text Box 8">
            <a:extLst>
              <a:ext uri="{FF2B5EF4-FFF2-40B4-BE49-F238E27FC236}">
                <a16:creationId xmlns:a16="http://schemas.microsoft.com/office/drawing/2014/main" id="{8973EA29-2F18-4239-8CBA-1B834206DF87}"/>
              </a:ext>
            </a:extLst>
          </p:cNvPr>
          <p:cNvSpPr txBox="1">
            <a:spLocks noChangeArrowheads="1"/>
          </p:cNvSpPr>
          <p:nvPr/>
        </p:nvSpPr>
        <p:spPr bwMode="auto">
          <a:xfrm>
            <a:off x="8712097" y="4995601"/>
            <a:ext cx="3325231" cy="349094"/>
          </a:xfrm>
          <a:prstGeom prst="rect">
            <a:avLst/>
          </a:prstGeom>
          <a:solidFill>
            <a:schemeClr val="accent3">
              <a:lumMod val="40000"/>
              <a:lumOff val="60000"/>
              <a:alpha val="82000"/>
            </a:schemeClr>
          </a:solidFill>
          <a:ln>
            <a:solidFill>
              <a:schemeClr val="accent3"/>
            </a:solidFill>
            <a:headEnd/>
            <a:tailEnd/>
          </a:ln>
          <a:effectLst/>
        </p:spPr>
        <p:style>
          <a:lnRef idx="1">
            <a:schemeClr val="accent5"/>
          </a:lnRef>
          <a:fillRef idx="2">
            <a:schemeClr val="accent5"/>
          </a:fillRef>
          <a:effectRef idx="1">
            <a:schemeClr val="accent5"/>
          </a:effectRef>
          <a:fontRef idx="minor">
            <a:schemeClr val="dk1"/>
          </a:fontRef>
        </p:style>
        <p:txBody>
          <a:bodyPr wrap="square" lIns="101878" tIns="50939" rIns="101878" bIns="5093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285750" indent="-285750" eaLnBrk="1" hangingPunct="1">
              <a:buFont typeface="Arial" panose="020B0604020202020204" pitchFamily="34" charset="0"/>
              <a:buChar char="•"/>
            </a:pPr>
            <a:r>
              <a:rPr lang="en-US" altLang="en-US" sz="1600"/>
              <a:t>Client management &amp; follow-up</a:t>
            </a:r>
          </a:p>
        </p:txBody>
      </p:sp>
      <p:sp>
        <p:nvSpPr>
          <p:cNvPr id="12" name="AutoShape 9">
            <a:extLst>
              <a:ext uri="{FF2B5EF4-FFF2-40B4-BE49-F238E27FC236}">
                <a16:creationId xmlns:a16="http://schemas.microsoft.com/office/drawing/2014/main" id="{7C44ECBC-1FED-4B13-81CE-412D9895738F}"/>
              </a:ext>
            </a:extLst>
          </p:cNvPr>
          <p:cNvSpPr>
            <a:spLocks noChangeArrowheads="1"/>
          </p:cNvSpPr>
          <p:nvPr/>
        </p:nvSpPr>
        <p:spPr bwMode="auto">
          <a:xfrm>
            <a:off x="7643440" y="5033858"/>
            <a:ext cx="925373" cy="33162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3">
              <a:lumMod val="40000"/>
              <a:lumOff val="60000"/>
              <a:alpha val="82000"/>
            </a:schemeClr>
          </a:solidFill>
          <a:ln w="9525">
            <a:solidFill>
              <a:schemeClr val="accent3"/>
            </a:solidFill>
            <a:miter lim="800000"/>
            <a:headEnd/>
            <a:tailEnd/>
          </a:ln>
        </p:spPr>
        <p:txBody>
          <a:bodyPr wrap="none" lIns="91898" tIns="45948" rIns="91898" bIns="45948" anchor="ctr"/>
          <a:lstStyle/>
          <a:p>
            <a:endParaRPr lang="en-IN" b="1"/>
          </a:p>
        </p:txBody>
      </p:sp>
      <p:sp>
        <p:nvSpPr>
          <p:cNvPr id="13" name="Text Box 15">
            <a:extLst>
              <a:ext uri="{FF2B5EF4-FFF2-40B4-BE49-F238E27FC236}">
                <a16:creationId xmlns:a16="http://schemas.microsoft.com/office/drawing/2014/main" id="{8EBEDC33-B5AD-4DEF-AAE9-91EDFD59D6AA}"/>
              </a:ext>
            </a:extLst>
          </p:cNvPr>
          <p:cNvSpPr txBox="1">
            <a:spLocks noChangeArrowheads="1"/>
          </p:cNvSpPr>
          <p:nvPr/>
        </p:nvSpPr>
        <p:spPr bwMode="auto">
          <a:xfrm>
            <a:off x="1985208" y="2677939"/>
            <a:ext cx="1659573" cy="595315"/>
          </a:xfrm>
          <a:prstGeom prst="rect">
            <a:avLst/>
          </a:prstGeom>
          <a:solidFill>
            <a:schemeClr val="accent3">
              <a:lumMod val="40000"/>
              <a:lumOff val="60000"/>
              <a:alpha val="82000"/>
            </a:schemeClr>
          </a:solidFill>
          <a:ln>
            <a:solidFill>
              <a:schemeClr val="accent3"/>
            </a:solidFill>
            <a:headEnd/>
            <a:tailEnd/>
          </a:ln>
          <a:effectLst/>
        </p:spPr>
        <p:style>
          <a:lnRef idx="1">
            <a:schemeClr val="accent2"/>
          </a:lnRef>
          <a:fillRef idx="2">
            <a:schemeClr val="accent2"/>
          </a:fillRef>
          <a:effectRef idx="1">
            <a:schemeClr val="accent2"/>
          </a:effectRef>
          <a:fontRef idx="minor">
            <a:schemeClr val="dk1"/>
          </a:fontRef>
        </p:style>
        <p:txBody>
          <a:bodyPr wrap="square" lIns="101878" tIns="50939" rIns="101878" bIns="5093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1600"/>
              <a:t> Sub-national/</a:t>
            </a:r>
            <a:br>
              <a:rPr lang="en-US" altLang="en-US" sz="1600"/>
            </a:br>
            <a:r>
              <a:rPr lang="en-US" altLang="en-US" sz="1600" b="1"/>
              <a:t>District</a:t>
            </a:r>
          </a:p>
        </p:txBody>
      </p:sp>
      <p:sp>
        <p:nvSpPr>
          <p:cNvPr id="14" name="Text Box 19">
            <a:extLst>
              <a:ext uri="{FF2B5EF4-FFF2-40B4-BE49-F238E27FC236}">
                <a16:creationId xmlns:a16="http://schemas.microsoft.com/office/drawing/2014/main" id="{5B877168-9D84-46D0-BF60-977FCD99BA0F}"/>
              </a:ext>
            </a:extLst>
          </p:cNvPr>
          <p:cNvSpPr txBox="1">
            <a:spLocks noChangeArrowheads="1"/>
          </p:cNvSpPr>
          <p:nvPr/>
        </p:nvSpPr>
        <p:spPr bwMode="auto">
          <a:xfrm>
            <a:off x="8712097" y="2461254"/>
            <a:ext cx="3325231" cy="1333979"/>
          </a:xfrm>
          <a:prstGeom prst="rect">
            <a:avLst/>
          </a:prstGeom>
          <a:solidFill>
            <a:schemeClr val="accent3">
              <a:lumMod val="40000"/>
              <a:lumOff val="60000"/>
              <a:alpha val="82000"/>
            </a:schemeClr>
          </a:solidFill>
          <a:ln>
            <a:solidFill>
              <a:schemeClr val="accent3"/>
            </a:solidFill>
            <a:headEnd/>
            <a:tailEnd/>
          </a:ln>
          <a:effectLst/>
        </p:spPr>
        <p:style>
          <a:lnRef idx="1">
            <a:schemeClr val="accent2"/>
          </a:lnRef>
          <a:fillRef idx="2">
            <a:schemeClr val="accent2"/>
          </a:fillRef>
          <a:effectRef idx="1">
            <a:schemeClr val="accent2"/>
          </a:effectRef>
          <a:fontRef idx="minor">
            <a:schemeClr val="dk1"/>
          </a:fontRef>
        </p:style>
        <p:txBody>
          <a:bodyPr wrap="square" lIns="101878" tIns="50939" rIns="101878" bIns="5093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285750" indent="-285750" eaLnBrk="1" hangingPunct="1">
              <a:buFont typeface="Arial" panose="020B0604020202020204" pitchFamily="34" charset="0"/>
              <a:buChar char="•"/>
            </a:pPr>
            <a:r>
              <a:rPr lang="en-US" altLang="en-US" sz="1600"/>
              <a:t>Planning (access)</a:t>
            </a:r>
          </a:p>
          <a:p>
            <a:pPr marL="285750" indent="-285750" eaLnBrk="1" hangingPunct="1">
              <a:buFont typeface="Arial" panose="020B0604020202020204" pitchFamily="34" charset="0"/>
              <a:buChar char="•"/>
            </a:pPr>
            <a:r>
              <a:rPr lang="en-US" altLang="en-US" sz="1600"/>
              <a:t>Management (quality/efficiency)</a:t>
            </a:r>
          </a:p>
          <a:p>
            <a:pPr marL="285750" indent="-285750" eaLnBrk="1" hangingPunct="1">
              <a:buFont typeface="Arial" panose="020B0604020202020204" pitchFamily="34" charset="0"/>
              <a:buChar char="•"/>
            </a:pPr>
            <a:r>
              <a:rPr lang="en-US" altLang="en-US" sz="1600"/>
              <a:t>Supervision (performance)</a:t>
            </a:r>
          </a:p>
          <a:p>
            <a:pPr marL="285750" indent="-285750" eaLnBrk="1" hangingPunct="1">
              <a:buFont typeface="Arial" panose="020B0604020202020204" pitchFamily="34" charset="0"/>
              <a:buChar char="•"/>
            </a:pPr>
            <a:r>
              <a:rPr lang="en-US" altLang="en-US" sz="1600"/>
              <a:t>Disease surveillance</a:t>
            </a:r>
          </a:p>
        </p:txBody>
      </p:sp>
      <p:sp>
        <p:nvSpPr>
          <p:cNvPr id="15" name="AutoShape 20">
            <a:extLst>
              <a:ext uri="{FF2B5EF4-FFF2-40B4-BE49-F238E27FC236}">
                <a16:creationId xmlns:a16="http://schemas.microsoft.com/office/drawing/2014/main" id="{00D816BD-59B8-4F03-A261-2CF3EB64E807}"/>
              </a:ext>
            </a:extLst>
          </p:cNvPr>
          <p:cNvSpPr>
            <a:spLocks noChangeArrowheads="1"/>
          </p:cNvSpPr>
          <p:nvPr/>
        </p:nvSpPr>
        <p:spPr bwMode="auto">
          <a:xfrm>
            <a:off x="7631395" y="2999310"/>
            <a:ext cx="925373" cy="33162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3">
              <a:lumMod val="40000"/>
              <a:lumOff val="60000"/>
              <a:alpha val="82000"/>
            </a:schemeClr>
          </a:solidFill>
          <a:ln w="9525">
            <a:solidFill>
              <a:schemeClr val="accent3"/>
            </a:solidFill>
            <a:miter lim="800000"/>
            <a:headEnd/>
            <a:tailEnd/>
          </a:ln>
        </p:spPr>
        <p:txBody>
          <a:bodyPr wrap="none" lIns="91898" tIns="45948" rIns="91898" bIns="45948" anchor="ctr"/>
          <a:lstStyle/>
          <a:p>
            <a:endParaRPr lang="en-IN" b="1"/>
          </a:p>
        </p:txBody>
      </p:sp>
      <p:sp>
        <p:nvSpPr>
          <p:cNvPr id="16" name="Text Box 21">
            <a:extLst>
              <a:ext uri="{FF2B5EF4-FFF2-40B4-BE49-F238E27FC236}">
                <a16:creationId xmlns:a16="http://schemas.microsoft.com/office/drawing/2014/main" id="{37325076-3888-434D-B241-835679D05C52}"/>
              </a:ext>
            </a:extLst>
          </p:cNvPr>
          <p:cNvSpPr txBox="1">
            <a:spLocks noChangeArrowheads="1"/>
          </p:cNvSpPr>
          <p:nvPr/>
        </p:nvSpPr>
        <p:spPr bwMode="auto">
          <a:xfrm>
            <a:off x="1985160" y="1371713"/>
            <a:ext cx="1659573" cy="349094"/>
          </a:xfrm>
          <a:prstGeom prst="rect">
            <a:avLst/>
          </a:prstGeom>
          <a:solidFill>
            <a:schemeClr val="accent3">
              <a:lumMod val="40000"/>
              <a:lumOff val="60000"/>
              <a:alpha val="82000"/>
            </a:schemeClr>
          </a:solidFill>
          <a:ln>
            <a:solidFill>
              <a:schemeClr val="accent3"/>
            </a:solidFill>
            <a:headEnd/>
            <a:tailEnd/>
          </a:ln>
          <a:effectLst/>
        </p:spPr>
        <p:style>
          <a:lnRef idx="1">
            <a:schemeClr val="accent2"/>
          </a:lnRef>
          <a:fillRef idx="2">
            <a:schemeClr val="accent2"/>
          </a:fillRef>
          <a:effectRef idx="1">
            <a:schemeClr val="accent2"/>
          </a:effectRef>
          <a:fontRef idx="minor">
            <a:schemeClr val="dk1"/>
          </a:fontRef>
        </p:style>
        <p:txBody>
          <a:bodyPr wrap="square" lIns="101878" tIns="50939" rIns="101878" bIns="5093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1600"/>
              <a:t> </a:t>
            </a:r>
            <a:r>
              <a:rPr lang="en-US" altLang="en-US" sz="1600" b="1"/>
              <a:t>National</a:t>
            </a:r>
          </a:p>
        </p:txBody>
      </p:sp>
      <p:sp>
        <p:nvSpPr>
          <p:cNvPr id="17" name="Text Box 22">
            <a:extLst>
              <a:ext uri="{FF2B5EF4-FFF2-40B4-BE49-F238E27FC236}">
                <a16:creationId xmlns:a16="http://schemas.microsoft.com/office/drawing/2014/main" id="{86218B53-421B-4AC8-B4E8-CA1B9CB2FC5D}"/>
              </a:ext>
            </a:extLst>
          </p:cNvPr>
          <p:cNvSpPr txBox="1">
            <a:spLocks noChangeArrowheads="1"/>
          </p:cNvSpPr>
          <p:nvPr/>
        </p:nvSpPr>
        <p:spPr bwMode="auto">
          <a:xfrm>
            <a:off x="3752733" y="1008166"/>
            <a:ext cx="3738671" cy="1325487"/>
          </a:xfrm>
          <a:prstGeom prst="rect">
            <a:avLst/>
          </a:prstGeom>
          <a:solidFill>
            <a:schemeClr val="accent3">
              <a:lumMod val="40000"/>
              <a:lumOff val="60000"/>
              <a:alpha val="82000"/>
            </a:schemeClr>
          </a:solidFill>
          <a:ln>
            <a:solidFill>
              <a:schemeClr val="accent3"/>
            </a:solidFill>
            <a:headEnd/>
            <a:tailEnd/>
          </a:ln>
          <a:effectLst/>
        </p:spPr>
        <p:style>
          <a:lnRef idx="1">
            <a:schemeClr val="accent2"/>
          </a:lnRef>
          <a:fillRef idx="2">
            <a:schemeClr val="accent2"/>
          </a:fillRef>
          <a:effectRef idx="1">
            <a:schemeClr val="accent2"/>
          </a:effectRef>
          <a:fontRef idx="minor">
            <a:schemeClr val="dk1"/>
          </a:fontRef>
        </p:style>
        <p:txBody>
          <a:bodyPr wrap="square" lIns="101878" tIns="50939" rIns="101878" bIns="5093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285750" indent="-285750" eaLnBrk="1" hangingPunct="1">
              <a:buFont typeface="Arial" panose="020B0604020202020204" pitchFamily="34" charset="0"/>
              <a:buChar char="•"/>
            </a:pPr>
            <a:r>
              <a:rPr lang="en-US" altLang="en-US" sz="1600"/>
              <a:t>Aggregated service statistics</a:t>
            </a:r>
          </a:p>
          <a:p>
            <a:pPr marL="285750" indent="-285750" eaLnBrk="1" hangingPunct="1">
              <a:buFont typeface="Arial" panose="020B0604020202020204" pitchFamily="34" charset="0"/>
              <a:buChar char="•"/>
            </a:pPr>
            <a:r>
              <a:rPr lang="en-US" altLang="en-US" sz="1600"/>
              <a:t>Aggregated management data</a:t>
            </a:r>
          </a:p>
          <a:p>
            <a:pPr marL="285750" indent="-285750" eaLnBrk="1" hangingPunct="1">
              <a:buFont typeface="Arial" panose="020B0604020202020204" pitchFamily="34" charset="0"/>
              <a:buChar char="•"/>
            </a:pPr>
            <a:r>
              <a:rPr lang="en-US" altLang="en-US" sz="1600"/>
              <a:t>Aggregated surveillance data</a:t>
            </a:r>
          </a:p>
          <a:p>
            <a:pPr marL="285750" indent="-285750" eaLnBrk="1" hangingPunct="1">
              <a:buFont typeface="Arial" panose="020B0604020202020204" pitchFamily="34" charset="0"/>
              <a:buChar char="•"/>
            </a:pPr>
            <a:r>
              <a:rPr lang="en-US" altLang="en-US" sz="1600"/>
              <a:t>Financial data</a:t>
            </a:r>
          </a:p>
          <a:p>
            <a:pPr marL="285750" indent="-285750" eaLnBrk="1" hangingPunct="1">
              <a:buFont typeface="Arial" panose="020B0604020202020204" pitchFamily="34" charset="0"/>
              <a:buChar char="•"/>
            </a:pPr>
            <a:r>
              <a:rPr lang="en-US" altLang="en-US" sz="1600"/>
              <a:t>Vital registration systems</a:t>
            </a:r>
          </a:p>
        </p:txBody>
      </p:sp>
      <p:sp>
        <p:nvSpPr>
          <p:cNvPr id="18" name="Text Box 23">
            <a:extLst>
              <a:ext uri="{FF2B5EF4-FFF2-40B4-BE49-F238E27FC236}">
                <a16:creationId xmlns:a16="http://schemas.microsoft.com/office/drawing/2014/main" id="{14A558D3-021C-40C5-893D-D22B5650C682}"/>
              </a:ext>
            </a:extLst>
          </p:cNvPr>
          <p:cNvSpPr txBox="1">
            <a:spLocks noChangeArrowheads="1"/>
          </p:cNvSpPr>
          <p:nvPr/>
        </p:nvSpPr>
        <p:spPr bwMode="auto">
          <a:xfrm>
            <a:off x="8712098" y="845915"/>
            <a:ext cx="3325231" cy="1333979"/>
          </a:xfrm>
          <a:prstGeom prst="rect">
            <a:avLst/>
          </a:prstGeom>
          <a:solidFill>
            <a:schemeClr val="accent3">
              <a:lumMod val="40000"/>
              <a:lumOff val="60000"/>
              <a:alpha val="82000"/>
            </a:schemeClr>
          </a:solidFill>
          <a:ln>
            <a:solidFill>
              <a:schemeClr val="accent3"/>
            </a:solidFill>
            <a:headEnd/>
            <a:tailEnd/>
          </a:ln>
          <a:effectLst/>
        </p:spPr>
        <p:style>
          <a:lnRef idx="1">
            <a:schemeClr val="accent2"/>
          </a:lnRef>
          <a:fillRef idx="2">
            <a:schemeClr val="accent2"/>
          </a:fillRef>
          <a:effectRef idx="1">
            <a:schemeClr val="accent2"/>
          </a:effectRef>
          <a:fontRef idx="minor">
            <a:schemeClr val="dk1"/>
          </a:fontRef>
        </p:style>
        <p:txBody>
          <a:bodyPr wrap="square" lIns="101878" tIns="50939" rIns="101878" bIns="5093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285750" indent="-285750" eaLnBrk="1" hangingPunct="1">
              <a:buFont typeface="Arial" panose="020B0604020202020204" pitchFamily="34" charset="0"/>
              <a:buChar char="•"/>
            </a:pPr>
            <a:r>
              <a:rPr lang="en-US" altLang="en-US" sz="1600"/>
              <a:t>Policymaking</a:t>
            </a:r>
          </a:p>
          <a:p>
            <a:pPr marL="285750" indent="-285750" eaLnBrk="1" hangingPunct="1">
              <a:buFont typeface="Arial" panose="020B0604020202020204" pitchFamily="34" charset="0"/>
              <a:buChar char="•"/>
            </a:pPr>
            <a:r>
              <a:rPr lang="en-US" altLang="en-US" sz="1600"/>
              <a:t>Strategic planning</a:t>
            </a:r>
          </a:p>
          <a:p>
            <a:pPr marL="285750" indent="-285750" eaLnBrk="1" hangingPunct="1">
              <a:buFont typeface="Arial" panose="020B0604020202020204" pitchFamily="34" charset="0"/>
              <a:buChar char="•"/>
            </a:pPr>
            <a:r>
              <a:rPr lang="en-US" altLang="en-US" sz="1600"/>
              <a:t>Program tracking</a:t>
            </a:r>
          </a:p>
          <a:p>
            <a:pPr marL="285750" indent="-285750" eaLnBrk="1" hangingPunct="1">
              <a:buFont typeface="Arial" panose="020B0604020202020204" pitchFamily="34" charset="0"/>
              <a:buChar char="•"/>
            </a:pPr>
            <a:r>
              <a:rPr lang="en-US" altLang="en-US" sz="1600"/>
              <a:t>Disease surveillance</a:t>
            </a:r>
          </a:p>
          <a:p>
            <a:pPr marL="285750" indent="-285750" eaLnBrk="1" hangingPunct="1">
              <a:buFont typeface="Arial" panose="020B0604020202020204" pitchFamily="34" charset="0"/>
              <a:buChar char="•"/>
            </a:pPr>
            <a:r>
              <a:rPr lang="en-US" altLang="en-US" sz="1600"/>
              <a:t>Technical &amp; logistical support</a:t>
            </a:r>
          </a:p>
        </p:txBody>
      </p:sp>
      <p:sp>
        <p:nvSpPr>
          <p:cNvPr id="19" name="AutoShape 24">
            <a:extLst>
              <a:ext uri="{FF2B5EF4-FFF2-40B4-BE49-F238E27FC236}">
                <a16:creationId xmlns:a16="http://schemas.microsoft.com/office/drawing/2014/main" id="{A9DB7F9F-33B6-4953-B616-AE95CEFF332A}"/>
              </a:ext>
            </a:extLst>
          </p:cNvPr>
          <p:cNvSpPr>
            <a:spLocks noChangeArrowheads="1"/>
          </p:cNvSpPr>
          <p:nvPr/>
        </p:nvSpPr>
        <p:spPr bwMode="auto">
          <a:xfrm>
            <a:off x="7634240" y="1448897"/>
            <a:ext cx="925373" cy="33162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3">
              <a:lumMod val="40000"/>
              <a:lumOff val="60000"/>
              <a:alpha val="82000"/>
            </a:schemeClr>
          </a:solidFill>
          <a:ln w="9525">
            <a:solidFill>
              <a:schemeClr val="accent3"/>
            </a:solidFill>
            <a:miter lim="800000"/>
            <a:headEnd/>
            <a:tailEnd/>
          </a:ln>
        </p:spPr>
        <p:txBody>
          <a:bodyPr wrap="none" lIns="91898" tIns="45948" rIns="91898" bIns="45948" anchor="ctr"/>
          <a:lstStyle/>
          <a:p>
            <a:endParaRPr lang="en-IN" b="1"/>
          </a:p>
        </p:txBody>
      </p:sp>
      <p:sp>
        <p:nvSpPr>
          <p:cNvPr id="20" name="Text Box 26">
            <a:extLst>
              <a:ext uri="{FF2B5EF4-FFF2-40B4-BE49-F238E27FC236}">
                <a16:creationId xmlns:a16="http://schemas.microsoft.com/office/drawing/2014/main" id="{DE43DAAF-8FAB-4230-B124-A69170211626}"/>
              </a:ext>
            </a:extLst>
          </p:cNvPr>
          <p:cNvSpPr txBox="1">
            <a:spLocks noChangeArrowheads="1"/>
          </p:cNvSpPr>
          <p:nvPr/>
        </p:nvSpPr>
        <p:spPr bwMode="auto">
          <a:xfrm>
            <a:off x="8712099" y="5655674"/>
            <a:ext cx="3313534" cy="841537"/>
          </a:xfrm>
          <a:prstGeom prst="rect">
            <a:avLst/>
          </a:prstGeom>
          <a:solidFill>
            <a:schemeClr val="accent3">
              <a:lumMod val="40000"/>
              <a:lumOff val="60000"/>
              <a:alpha val="82000"/>
            </a:schemeClr>
          </a:solidFill>
          <a:ln>
            <a:solidFill>
              <a:schemeClr val="accent3"/>
            </a:solidFill>
            <a:headEnd/>
            <a:tailEnd/>
          </a:ln>
          <a:effectLst/>
        </p:spPr>
        <p:style>
          <a:lnRef idx="1">
            <a:schemeClr val="accent4"/>
          </a:lnRef>
          <a:fillRef idx="2">
            <a:schemeClr val="accent4"/>
          </a:fillRef>
          <a:effectRef idx="1">
            <a:schemeClr val="accent4"/>
          </a:effectRef>
          <a:fontRef idx="minor">
            <a:schemeClr val="dk1"/>
          </a:fontRef>
        </p:style>
        <p:txBody>
          <a:bodyPr wrap="square" lIns="101878" tIns="50939" rIns="101878" bIns="5093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285750" indent="-285750" eaLnBrk="1" hangingPunct="1">
              <a:buFont typeface="Arial" panose="020B0604020202020204" pitchFamily="34" charset="0"/>
              <a:buChar char="•"/>
            </a:pPr>
            <a:r>
              <a:rPr lang="en-US" altLang="en-US" sz="1600"/>
              <a:t>Client management &amp; follow-up</a:t>
            </a:r>
          </a:p>
          <a:p>
            <a:pPr marL="285750" indent="-285750" eaLnBrk="1" hangingPunct="1">
              <a:buFont typeface="Arial" panose="020B0604020202020204" pitchFamily="34" charset="0"/>
              <a:buChar char="•"/>
            </a:pPr>
            <a:r>
              <a:rPr lang="en-US" altLang="en-US" sz="1600"/>
              <a:t>Supplies management</a:t>
            </a:r>
          </a:p>
          <a:p>
            <a:pPr marL="285750" indent="-285750" eaLnBrk="1" hangingPunct="1">
              <a:buFont typeface="Arial" panose="020B0604020202020204" pitchFamily="34" charset="0"/>
              <a:buChar char="•"/>
            </a:pPr>
            <a:r>
              <a:rPr lang="en-US" altLang="en-US" sz="1600"/>
              <a:t>Community awareness</a:t>
            </a:r>
          </a:p>
        </p:txBody>
      </p:sp>
      <p:sp>
        <p:nvSpPr>
          <p:cNvPr id="21" name="AutoShape 27">
            <a:extLst>
              <a:ext uri="{FF2B5EF4-FFF2-40B4-BE49-F238E27FC236}">
                <a16:creationId xmlns:a16="http://schemas.microsoft.com/office/drawing/2014/main" id="{A595D088-54E2-4F29-A2A5-0CE201AA1F0A}"/>
              </a:ext>
            </a:extLst>
          </p:cNvPr>
          <p:cNvSpPr>
            <a:spLocks noChangeArrowheads="1"/>
          </p:cNvSpPr>
          <p:nvPr/>
        </p:nvSpPr>
        <p:spPr bwMode="auto">
          <a:xfrm>
            <a:off x="7643440" y="5833807"/>
            <a:ext cx="922020" cy="32811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3">
              <a:lumMod val="40000"/>
              <a:lumOff val="60000"/>
              <a:alpha val="82000"/>
            </a:schemeClr>
          </a:solidFill>
          <a:ln>
            <a:solidFill>
              <a:schemeClr val="accent3"/>
            </a:solidFill>
            <a:headEnd/>
            <a:tailEnd/>
          </a:ln>
          <a:effectLst/>
        </p:spPr>
        <p:style>
          <a:lnRef idx="1">
            <a:schemeClr val="accent4"/>
          </a:lnRef>
          <a:fillRef idx="2">
            <a:schemeClr val="accent4"/>
          </a:fillRef>
          <a:effectRef idx="1">
            <a:schemeClr val="accent4"/>
          </a:effectRef>
          <a:fontRef idx="minor">
            <a:schemeClr val="dk1"/>
          </a:fontRef>
        </p:style>
        <p:txBody>
          <a:bodyPr wrap="none" lIns="91898" tIns="45948" rIns="91898" bIns="45948" anchor="ctr"/>
          <a:lstStyle/>
          <a:p>
            <a:endParaRPr lang="en-IN" b="1">
              <a:solidFill>
                <a:schemeClr val="tx1"/>
              </a:solidFill>
            </a:endParaRPr>
          </a:p>
        </p:txBody>
      </p:sp>
      <p:sp>
        <p:nvSpPr>
          <p:cNvPr id="22" name="Text Box 28">
            <a:extLst>
              <a:ext uri="{FF2B5EF4-FFF2-40B4-BE49-F238E27FC236}">
                <a16:creationId xmlns:a16="http://schemas.microsoft.com/office/drawing/2014/main" id="{CB156A76-CBD3-4A00-945C-07565CB3EE73}"/>
              </a:ext>
            </a:extLst>
          </p:cNvPr>
          <p:cNvSpPr txBox="1">
            <a:spLocks noChangeArrowheads="1"/>
          </p:cNvSpPr>
          <p:nvPr/>
        </p:nvSpPr>
        <p:spPr bwMode="auto">
          <a:xfrm>
            <a:off x="4315401" y="606586"/>
            <a:ext cx="808475" cy="379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78" tIns="50939" rIns="101878" bIns="5093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t>TYPE</a:t>
            </a:r>
            <a:endParaRPr lang="en-US" altLang="en-US"/>
          </a:p>
        </p:txBody>
      </p:sp>
      <p:sp>
        <p:nvSpPr>
          <p:cNvPr id="23" name="Text Box 29">
            <a:extLst>
              <a:ext uri="{FF2B5EF4-FFF2-40B4-BE49-F238E27FC236}">
                <a16:creationId xmlns:a16="http://schemas.microsoft.com/office/drawing/2014/main" id="{124559BA-4D70-4695-9E20-23EC4881DB46}"/>
              </a:ext>
            </a:extLst>
          </p:cNvPr>
          <p:cNvSpPr txBox="1">
            <a:spLocks noChangeArrowheads="1"/>
          </p:cNvSpPr>
          <p:nvPr/>
        </p:nvSpPr>
        <p:spPr bwMode="auto">
          <a:xfrm>
            <a:off x="10094652" y="488602"/>
            <a:ext cx="680235" cy="379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78" tIns="50939" rIns="101878" bIns="5093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t>USE</a:t>
            </a:r>
            <a:endParaRPr lang="en-US" altLang="en-US"/>
          </a:p>
        </p:txBody>
      </p:sp>
      <p:sp>
        <p:nvSpPr>
          <p:cNvPr id="24" name="Text Box 7">
            <a:extLst>
              <a:ext uri="{FF2B5EF4-FFF2-40B4-BE49-F238E27FC236}">
                <a16:creationId xmlns:a16="http://schemas.microsoft.com/office/drawing/2014/main" id="{CC640623-03A3-421D-B27F-271365425B96}"/>
              </a:ext>
            </a:extLst>
          </p:cNvPr>
          <p:cNvSpPr txBox="1">
            <a:spLocks noChangeArrowheads="1"/>
          </p:cNvSpPr>
          <p:nvPr/>
        </p:nvSpPr>
        <p:spPr bwMode="auto">
          <a:xfrm>
            <a:off x="3742124" y="5032923"/>
            <a:ext cx="3759888" cy="349094"/>
          </a:xfrm>
          <a:prstGeom prst="rect">
            <a:avLst/>
          </a:prstGeom>
          <a:solidFill>
            <a:schemeClr val="accent3">
              <a:lumMod val="40000"/>
              <a:lumOff val="60000"/>
              <a:alpha val="82000"/>
            </a:schemeClr>
          </a:solidFill>
          <a:ln>
            <a:solidFill>
              <a:schemeClr val="accent3"/>
            </a:solidFill>
            <a:headEnd/>
            <a:tailEnd/>
          </a:ln>
          <a:effectLst/>
        </p:spPr>
        <p:style>
          <a:lnRef idx="1">
            <a:schemeClr val="accent5"/>
          </a:lnRef>
          <a:fillRef idx="2">
            <a:schemeClr val="accent5"/>
          </a:fillRef>
          <a:effectRef idx="1">
            <a:schemeClr val="accent5"/>
          </a:effectRef>
          <a:fontRef idx="minor">
            <a:schemeClr val="dk1"/>
          </a:fontRef>
        </p:style>
        <p:txBody>
          <a:bodyPr wrap="square" lIns="101878" tIns="50939" rIns="101878" bIns="5093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285750" indent="-285750" eaLnBrk="1" hangingPunct="1">
              <a:buFont typeface="Arial" panose="020B0604020202020204" pitchFamily="34" charset="0"/>
              <a:buChar char="•"/>
            </a:pPr>
            <a:r>
              <a:rPr lang="en-US" altLang="en-US" sz="1600"/>
              <a:t>Client case notes / records </a:t>
            </a:r>
          </a:p>
        </p:txBody>
      </p:sp>
      <p:sp>
        <p:nvSpPr>
          <p:cNvPr id="25" name="Text Box 18">
            <a:extLst>
              <a:ext uri="{FF2B5EF4-FFF2-40B4-BE49-F238E27FC236}">
                <a16:creationId xmlns:a16="http://schemas.microsoft.com/office/drawing/2014/main" id="{C5929005-CFCC-4DC1-BEC1-4717C84D8D0E}"/>
              </a:ext>
            </a:extLst>
          </p:cNvPr>
          <p:cNvSpPr txBox="1">
            <a:spLocks noChangeArrowheads="1"/>
          </p:cNvSpPr>
          <p:nvPr/>
        </p:nvSpPr>
        <p:spPr bwMode="auto">
          <a:xfrm>
            <a:off x="3751204" y="2502377"/>
            <a:ext cx="3738671" cy="1325487"/>
          </a:xfrm>
          <a:prstGeom prst="rect">
            <a:avLst/>
          </a:prstGeom>
          <a:solidFill>
            <a:schemeClr val="accent3">
              <a:lumMod val="40000"/>
              <a:lumOff val="60000"/>
              <a:alpha val="82000"/>
            </a:schemeClr>
          </a:solidFill>
          <a:ln>
            <a:solidFill>
              <a:schemeClr val="accent3"/>
            </a:solidFill>
            <a:headEnd/>
            <a:tailEnd/>
          </a:ln>
          <a:effectLst/>
        </p:spPr>
        <p:style>
          <a:lnRef idx="1">
            <a:schemeClr val="accent2"/>
          </a:lnRef>
          <a:fillRef idx="2">
            <a:schemeClr val="accent2"/>
          </a:fillRef>
          <a:effectRef idx="1">
            <a:schemeClr val="accent2"/>
          </a:effectRef>
          <a:fontRef idx="minor">
            <a:schemeClr val="dk1"/>
          </a:fontRef>
        </p:style>
        <p:txBody>
          <a:bodyPr wrap="square" lIns="101878" tIns="50939" rIns="101878" bIns="5093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285750" indent="-285750" eaLnBrk="1" hangingPunct="1">
              <a:buFont typeface="Arial" panose="020B0604020202020204" pitchFamily="34" charset="0"/>
              <a:buChar char="•"/>
            </a:pPr>
            <a:r>
              <a:rPr lang="en-US" altLang="en-US" sz="1600"/>
              <a:t>Aggregated service statistics</a:t>
            </a:r>
          </a:p>
          <a:p>
            <a:pPr marL="285750" indent="-285750" eaLnBrk="1" hangingPunct="1">
              <a:buFont typeface="Arial" panose="020B0604020202020204" pitchFamily="34" charset="0"/>
              <a:buChar char="•"/>
            </a:pPr>
            <a:r>
              <a:rPr lang="en-US" altLang="en-US" sz="1600"/>
              <a:t>Aggregated management data</a:t>
            </a:r>
          </a:p>
          <a:p>
            <a:pPr marL="285750" indent="-285750" eaLnBrk="1" hangingPunct="1">
              <a:buFont typeface="Arial" panose="020B0604020202020204" pitchFamily="34" charset="0"/>
              <a:buChar char="•"/>
            </a:pPr>
            <a:r>
              <a:rPr lang="en-US" altLang="en-US" sz="1600"/>
              <a:t>Sentinel sites </a:t>
            </a:r>
          </a:p>
          <a:p>
            <a:pPr marL="285750" indent="-285750" eaLnBrk="1" hangingPunct="1">
              <a:buFont typeface="Arial" panose="020B0604020202020204" pitchFamily="34" charset="0"/>
              <a:buChar char="•"/>
            </a:pPr>
            <a:r>
              <a:rPr lang="en-US" altLang="en-US" sz="1600"/>
              <a:t>Observation checklist</a:t>
            </a:r>
          </a:p>
          <a:p>
            <a:pPr marL="285750" indent="-285750" eaLnBrk="1" hangingPunct="1">
              <a:buFont typeface="Arial" panose="020B0604020202020204" pitchFamily="34" charset="0"/>
              <a:buChar char="•"/>
            </a:pPr>
            <a:r>
              <a:rPr lang="en-US" altLang="en-US" sz="1600"/>
              <a:t>Self-evaluation</a:t>
            </a:r>
          </a:p>
        </p:txBody>
      </p:sp>
      <p:sp>
        <p:nvSpPr>
          <p:cNvPr id="26" name="Text Box 25">
            <a:extLst>
              <a:ext uri="{FF2B5EF4-FFF2-40B4-BE49-F238E27FC236}">
                <a16:creationId xmlns:a16="http://schemas.microsoft.com/office/drawing/2014/main" id="{9AB9C1E1-1C0F-4814-85AF-38E2EE0D99C5}"/>
              </a:ext>
            </a:extLst>
          </p:cNvPr>
          <p:cNvSpPr txBox="1">
            <a:spLocks noChangeArrowheads="1"/>
          </p:cNvSpPr>
          <p:nvPr/>
        </p:nvSpPr>
        <p:spPr bwMode="auto">
          <a:xfrm>
            <a:off x="3739068" y="5472411"/>
            <a:ext cx="3762945" cy="1333979"/>
          </a:xfrm>
          <a:prstGeom prst="rect">
            <a:avLst/>
          </a:prstGeom>
          <a:solidFill>
            <a:schemeClr val="accent3">
              <a:lumMod val="40000"/>
              <a:lumOff val="60000"/>
              <a:alpha val="82000"/>
            </a:schemeClr>
          </a:solidFill>
          <a:ln>
            <a:solidFill>
              <a:schemeClr val="accent3"/>
            </a:solidFill>
            <a:headEnd/>
            <a:tailEnd/>
          </a:ln>
          <a:effectLst/>
        </p:spPr>
        <p:style>
          <a:lnRef idx="1">
            <a:schemeClr val="accent4"/>
          </a:lnRef>
          <a:fillRef idx="2">
            <a:schemeClr val="accent4"/>
          </a:fillRef>
          <a:effectRef idx="1">
            <a:schemeClr val="accent4"/>
          </a:effectRef>
          <a:fontRef idx="minor">
            <a:schemeClr val="dk1"/>
          </a:fontRef>
        </p:style>
        <p:txBody>
          <a:bodyPr wrap="square" lIns="101878" tIns="50939" rIns="101878" bIns="5093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285750" indent="-285750" eaLnBrk="1" hangingPunct="1">
              <a:buFont typeface="Arial" panose="020B0604020202020204" pitchFamily="34" charset="0"/>
              <a:buChar char="•"/>
            </a:pPr>
            <a:r>
              <a:rPr lang="en-US" altLang="en-US" sz="1600" dirty="0"/>
              <a:t>Birth and death records</a:t>
            </a:r>
          </a:p>
          <a:p>
            <a:pPr marL="285750" indent="-285750" eaLnBrk="1" hangingPunct="1">
              <a:buFont typeface="Arial" panose="020B0604020202020204" pitchFamily="34" charset="0"/>
              <a:buChar char="•"/>
            </a:pPr>
            <a:r>
              <a:rPr lang="en-US" altLang="en-US" sz="1600" dirty="0"/>
              <a:t>School records</a:t>
            </a:r>
          </a:p>
          <a:p>
            <a:pPr marL="285750" indent="-285750" eaLnBrk="1" hangingPunct="1">
              <a:buFont typeface="Arial" panose="020B0604020202020204" pitchFamily="34" charset="0"/>
              <a:buChar char="•"/>
            </a:pPr>
            <a:r>
              <a:rPr lang="en-US" altLang="en-US" sz="1600" dirty="0"/>
              <a:t>Community-based distribution logbooks</a:t>
            </a:r>
          </a:p>
          <a:p>
            <a:pPr marL="285750" indent="-285750" eaLnBrk="1" hangingPunct="1">
              <a:buFont typeface="Arial" panose="020B0604020202020204" pitchFamily="34" charset="0"/>
              <a:buChar char="•"/>
            </a:pPr>
            <a:r>
              <a:rPr lang="en-US" altLang="en-US" sz="1600" dirty="0"/>
              <a:t>Drug revolving fund records</a:t>
            </a:r>
          </a:p>
        </p:txBody>
      </p:sp>
      <p:grpSp>
        <p:nvGrpSpPr>
          <p:cNvPr id="2" name="Group 1">
            <a:extLst>
              <a:ext uri="{FF2B5EF4-FFF2-40B4-BE49-F238E27FC236}">
                <a16:creationId xmlns:a16="http://schemas.microsoft.com/office/drawing/2014/main" id="{96C815E8-6781-4612-8982-73D4CA5CF4D7}"/>
              </a:ext>
            </a:extLst>
          </p:cNvPr>
          <p:cNvGrpSpPr/>
          <p:nvPr/>
        </p:nvGrpSpPr>
        <p:grpSpPr>
          <a:xfrm>
            <a:off x="1985208" y="3844027"/>
            <a:ext cx="10068895" cy="1119075"/>
            <a:chOff x="2149303" y="4092126"/>
            <a:chExt cx="10068895" cy="1119075"/>
          </a:xfrm>
          <a:solidFill>
            <a:schemeClr val="accent3">
              <a:lumMod val="40000"/>
              <a:lumOff val="60000"/>
              <a:alpha val="82000"/>
            </a:schemeClr>
          </a:solidFill>
        </p:grpSpPr>
        <p:sp>
          <p:nvSpPr>
            <p:cNvPr id="27" name="Text Box 5">
              <a:extLst>
                <a:ext uri="{FF2B5EF4-FFF2-40B4-BE49-F238E27FC236}">
                  <a16:creationId xmlns:a16="http://schemas.microsoft.com/office/drawing/2014/main" id="{AE6D1610-5106-44C4-91E8-4CE7B2371C38}"/>
                </a:ext>
              </a:extLst>
            </p:cNvPr>
            <p:cNvSpPr txBox="1">
              <a:spLocks noChangeArrowheads="1"/>
            </p:cNvSpPr>
            <p:nvPr/>
          </p:nvSpPr>
          <p:spPr bwMode="auto">
            <a:xfrm>
              <a:off x="2149303" y="4337270"/>
              <a:ext cx="1647831" cy="349094"/>
            </a:xfrm>
            <a:prstGeom prst="rect">
              <a:avLst/>
            </a:prstGeom>
            <a:grpFill/>
            <a:ln>
              <a:solidFill>
                <a:schemeClr val="accent3"/>
              </a:solidFill>
              <a:headEnd/>
              <a:tailEnd/>
            </a:ln>
            <a:effectLst/>
          </p:spPr>
          <p:style>
            <a:lnRef idx="1">
              <a:schemeClr val="accent5"/>
            </a:lnRef>
            <a:fillRef idx="2">
              <a:schemeClr val="accent5"/>
            </a:fillRef>
            <a:effectRef idx="1">
              <a:schemeClr val="accent5"/>
            </a:effectRef>
            <a:fontRef idx="minor">
              <a:schemeClr val="dk1"/>
            </a:fontRef>
          </p:style>
          <p:txBody>
            <a:bodyPr wrap="square" lIns="101878" tIns="50939" rIns="101878" bIns="5093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1600"/>
                <a:t>Facility</a:t>
              </a:r>
            </a:p>
          </p:txBody>
        </p:sp>
        <p:sp>
          <p:nvSpPr>
            <p:cNvPr id="28" name="Text Box 8">
              <a:extLst>
                <a:ext uri="{FF2B5EF4-FFF2-40B4-BE49-F238E27FC236}">
                  <a16:creationId xmlns:a16="http://schemas.microsoft.com/office/drawing/2014/main" id="{9865B49D-C5FE-4FBA-8913-E23099EB8815}"/>
                </a:ext>
              </a:extLst>
            </p:cNvPr>
            <p:cNvSpPr txBox="1">
              <a:spLocks noChangeArrowheads="1"/>
            </p:cNvSpPr>
            <p:nvPr/>
          </p:nvSpPr>
          <p:spPr bwMode="auto">
            <a:xfrm>
              <a:off x="8892967" y="4092126"/>
              <a:ext cx="3325231" cy="841537"/>
            </a:xfrm>
            <a:prstGeom prst="rect">
              <a:avLst/>
            </a:prstGeom>
            <a:grpFill/>
            <a:ln>
              <a:solidFill>
                <a:schemeClr val="accent3"/>
              </a:solidFill>
              <a:headEnd/>
              <a:tailEnd/>
            </a:ln>
            <a:effectLst/>
          </p:spPr>
          <p:style>
            <a:lnRef idx="1">
              <a:schemeClr val="accent5"/>
            </a:lnRef>
            <a:fillRef idx="2">
              <a:schemeClr val="accent5"/>
            </a:fillRef>
            <a:effectRef idx="1">
              <a:schemeClr val="accent5"/>
            </a:effectRef>
            <a:fontRef idx="minor">
              <a:schemeClr val="dk1"/>
            </a:fontRef>
          </p:style>
          <p:txBody>
            <a:bodyPr wrap="square" lIns="101878" tIns="50939" rIns="101878" bIns="5093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285750" indent="-285750" eaLnBrk="1" hangingPunct="1">
                <a:buFont typeface="Arial" panose="020B0604020202020204" pitchFamily="34" charset="0"/>
                <a:buChar char="•"/>
              </a:pPr>
              <a:r>
                <a:rPr lang="en-US" altLang="en-US" sz="1600"/>
                <a:t>Health unit management</a:t>
              </a:r>
            </a:p>
            <a:p>
              <a:pPr marL="285750" indent="-285750" eaLnBrk="1" hangingPunct="1">
                <a:buFont typeface="Arial" panose="020B0604020202020204" pitchFamily="34" charset="0"/>
                <a:buChar char="•"/>
              </a:pPr>
              <a:r>
                <a:rPr lang="en-US" altLang="en-US" sz="1600"/>
                <a:t>Quality improvement </a:t>
              </a:r>
            </a:p>
            <a:p>
              <a:pPr marL="285750" indent="-285750" eaLnBrk="1" hangingPunct="1">
                <a:buFont typeface="Arial" panose="020B0604020202020204" pitchFamily="34" charset="0"/>
                <a:buChar char="•"/>
              </a:pPr>
              <a:r>
                <a:rPr lang="en-US" altLang="en-US" sz="1600"/>
                <a:t>Work planning/priority setting</a:t>
              </a:r>
            </a:p>
          </p:txBody>
        </p:sp>
        <p:sp>
          <p:nvSpPr>
            <p:cNvPr id="29" name="AutoShape 9">
              <a:extLst>
                <a:ext uri="{FF2B5EF4-FFF2-40B4-BE49-F238E27FC236}">
                  <a16:creationId xmlns:a16="http://schemas.microsoft.com/office/drawing/2014/main" id="{279648F2-C6E3-4EFE-B074-10EA40E4B0F6}"/>
                </a:ext>
              </a:extLst>
            </p:cNvPr>
            <p:cNvSpPr>
              <a:spLocks noChangeArrowheads="1"/>
            </p:cNvSpPr>
            <p:nvPr/>
          </p:nvSpPr>
          <p:spPr bwMode="auto">
            <a:xfrm>
              <a:off x="7795840" y="4463587"/>
              <a:ext cx="925373" cy="33162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pFill/>
            <a:ln w="9525">
              <a:solidFill>
                <a:schemeClr val="accent3"/>
              </a:solidFill>
              <a:miter lim="800000"/>
              <a:headEnd/>
              <a:tailEnd/>
            </a:ln>
          </p:spPr>
          <p:txBody>
            <a:bodyPr wrap="none" lIns="91898" tIns="45948" rIns="91898" bIns="45948" anchor="ctr"/>
            <a:lstStyle/>
            <a:p>
              <a:endParaRPr lang="en-IN"/>
            </a:p>
          </p:txBody>
        </p:sp>
        <p:sp>
          <p:nvSpPr>
            <p:cNvPr id="30" name="Text Box 7">
              <a:extLst>
                <a:ext uri="{FF2B5EF4-FFF2-40B4-BE49-F238E27FC236}">
                  <a16:creationId xmlns:a16="http://schemas.microsoft.com/office/drawing/2014/main" id="{7D253D8E-CBC7-44D7-BF33-F51C52C3FCB6}"/>
                </a:ext>
              </a:extLst>
            </p:cNvPr>
            <p:cNvSpPr txBox="1">
              <a:spLocks noChangeArrowheads="1"/>
            </p:cNvSpPr>
            <p:nvPr/>
          </p:nvSpPr>
          <p:spPr bwMode="auto">
            <a:xfrm>
              <a:off x="3894524" y="4123443"/>
              <a:ext cx="3759888" cy="1087758"/>
            </a:xfrm>
            <a:prstGeom prst="rect">
              <a:avLst/>
            </a:prstGeom>
            <a:grpFill/>
            <a:ln>
              <a:solidFill>
                <a:schemeClr val="accent3"/>
              </a:solidFill>
              <a:headEnd/>
              <a:tailEnd/>
            </a:ln>
            <a:effectLst/>
          </p:spPr>
          <p:style>
            <a:lnRef idx="1">
              <a:schemeClr val="accent5"/>
            </a:lnRef>
            <a:fillRef idx="2">
              <a:schemeClr val="accent5"/>
            </a:fillRef>
            <a:effectRef idx="1">
              <a:schemeClr val="accent5"/>
            </a:effectRef>
            <a:fontRef idx="minor">
              <a:schemeClr val="dk1"/>
            </a:fontRef>
          </p:style>
          <p:txBody>
            <a:bodyPr wrap="square" lIns="101878" tIns="50939" rIns="101878" bIns="5093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285750" indent="-285750" eaLnBrk="1" hangingPunct="1">
                <a:buFont typeface="Arial" panose="020B0604020202020204" pitchFamily="34" charset="0"/>
                <a:buChar char="•"/>
              </a:pPr>
              <a:r>
                <a:rPr lang="en-US" altLang="en-US" sz="1600"/>
                <a:t>Facility registers/ data records</a:t>
              </a:r>
            </a:p>
            <a:p>
              <a:pPr marL="285750" indent="-285750" eaLnBrk="1" hangingPunct="1">
                <a:buFont typeface="Arial" panose="020B0604020202020204" pitchFamily="34" charset="0"/>
                <a:buChar char="•"/>
              </a:pPr>
              <a:r>
                <a:rPr lang="en-US" altLang="en-US" sz="1600"/>
                <a:t>Supply records</a:t>
              </a:r>
            </a:p>
            <a:p>
              <a:pPr marL="285750" indent="-285750" eaLnBrk="1" hangingPunct="1">
                <a:buFont typeface="Arial" panose="020B0604020202020204" pitchFamily="34" charset="0"/>
                <a:buChar char="•"/>
              </a:pPr>
              <a:r>
                <a:rPr lang="en-US" altLang="en-US" sz="1600"/>
                <a:t>Financial records</a:t>
              </a:r>
            </a:p>
            <a:p>
              <a:pPr marL="285750" indent="-285750" eaLnBrk="1" hangingPunct="1">
                <a:buFont typeface="Arial" panose="020B0604020202020204" pitchFamily="34" charset="0"/>
                <a:buChar char="•"/>
              </a:pPr>
              <a:r>
                <a:rPr lang="en-US" altLang="en-US" sz="1600"/>
                <a:t>Aggregated community data</a:t>
              </a:r>
            </a:p>
          </p:txBody>
        </p:sp>
      </p:grpSp>
      <p:pic>
        <p:nvPicPr>
          <p:cNvPr id="31" name="Picture 30" descr="Logo, company name&#10;&#10;Description automatically generated">
            <a:extLst>
              <a:ext uri="{FF2B5EF4-FFF2-40B4-BE49-F238E27FC236}">
                <a16:creationId xmlns:a16="http://schemas.microsoft.com/office/drawing/2014/main" id="{29B040CD-F800-4648-B312-A3F608B8A2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54829" y="-32832"/>
            <a:ext cx="885632" cy="829953"/>
          </a:xfrm>
          <a:prstGeom prst="rect">
            <a:avLst/>
          </a:prstGeom>
        </p:spPr>
      </p:pic>
      <p:sp>
        <p:nvSpPr>
          <p:cNvPr id="32" name="Rectangle 31">
            <a:extLst>
              <a:ext uri="{FF2B5EF4-FFF2-40B4-BE49-F238E27FC236}">
                <a16:creationId xmlns:a16="http://schemas.microsoft.com/office/drawing/2014/main" id="{869E4FA5-4AE6-4B80-9DFD-E024A811BA3C}"/>
              </a:ext>
            </a:extLst>
          </p:cNvPr>
          <p:cNvSpPr/>
          <p:nvPr/>
        </p:nvSpPr>
        <p:spPr>
          <a:xfrm>
            <a:off x="3751204" y="2537395"/>
            <a:ext cx="3880191" cy="305567"/>
          </a:xfrm>
          <a:prstGeom prst="rect">
            <a:avLst/>
          </a:prstGeom>
          <a:noFill/>
          <a:ln w="57150">
            <a:solidFill>
              <a:srgbClr val="CA5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3" name="Rectangle 32">
            <a:extLst>
              <a:ext uri="{FF2B5EF4-FFF2-40B4-BE49-F238E27FC236}">
                <a16:creationId xmlns:a16="http://schemas.microsoft.com/office/drawing/2014/main" id="{09EB3B45-0FB7-4F0B-8047-2F5B1FA1FCFE}"/>
              </a:ext>
            </a:extLst>
          </p:cNvPr>
          <p:cNvSpPr/>
          <p:nvPr/>
        </p:nvSpPr>
        <p:spPr>
          <a:xfrm>
            <a:off x="3763249" y="3856981"/>
            <a:ext cx="3880191" cy="305567"/>
          </a:xfrm>
          <a:prstGeom prst="rect">
            <a:avLst/>
          </a:prstGeom>
          <a:noFill/>
          <a:ln w="57150">
            <a:solidFill>
              <a:srgbClr val="CA5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Rectangle 33">
            <a:extLst>
              <a:ext uri="{FF2B5EF4-FFF2-40B4-BE49-F238E27FC236}">
                <a16:creationId xmlns:a16="http://schemas.microsoft.com/office/drawing/2014/main" id="{0BE46C5F-A80C-4479-AD8C-3E39389AB004}"/>
              </a:ext>
            </a:extLst>
          </p:cNvPr>
          <p:cNvSpPr/>
          <p:nvPr/>
        </p:nvSpPr>
        <p:spPr>
          <a:xfrm rot="5400000">
            <a:off x="936547" y="1942047"/>
            <a:ext cx="3770351" cy="1745217"/>
          </a:xfrm>
          <a:prstGeom prst="rect">
            <a:avLst/>
          </a:prstGeom>
          <a:noFill/>
          <a:ln w="57150">
            <a:solidFill>
              <a:srgbClr val="CA5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5" name="Rectangle 34">
            <a:extLst>
              <a:ext uri="{FF2B5EF4-FFF2-40B4-BE49-F238E27FC236}">
                <a16:creationId xmlns:a16="http://schemas.microsoft.com/office/drawing/2014/main" id="{976AC0B0-939B-49B1-B1EF-B69B12CEF899}"/>
              </a:ext>
            </a:extLst>
          </p:cNvPr>
          <p:cNvSpPr/>
          <p:nvPr/>
        </p:nvSpPr>
        <p:spPr>
          <a:xfrm>
            <a:off x="3780693" y="1023502"/>
            <a:ext cx="3880191" cy="305567"/>
          </a:xfrm>
          <a:prstGeom prst="rect">
            <a:avLst/>
          </a:prstGeom>
          <a:noFill/>
          <a:ln w="57150">
            <a:solidFill>
              <a:srgbClr val="CA5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71883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733652-41BB-4337-A53F-6BB59D5695C0}"/>
              </a:ext>
            </a:extLst>
          </p:cNvPr>
          <p:cNvSpPr>
            <a:spLocks noGrp="1"/>
          </p:cNvSpPr>
          <p:nvPr>
            <p:ph type="body" sz="quarter" idx="11"/>
          </p:nvPr>
        </p:nvSpPr>
        <p:spPr>
          <a:xfrm>
            <a:off x="4435021" y="2481362"/>
            <a:ext cx="6240599" cy="1895276"/>
          </a:xfrm>
        </p:spPr>
        <p:txBody>
          <a:bodyPr/>
          <a:lstStyle/>
          <a:p>
            <a:r>
              <a:rPr lang="en-US" sz="2800" dirty="0">
                <a:solidFill>
                  <a:schemeClr val="tx2"/>
                </a:solidFill>
              </a:rPr>
              <a:t>Session 15, Activity 3</a:t>
            </a:r>
          </a:p>
          <a:p>
            <a:r>
              <a:rPr lang="en-US" sz="4400" dirty="0"/>
              <a:t>Reflections/questions</a:t>
            </a:r>
            <a:endParaRPr lang="en-GB" sz="4400" dirty="0"/>
          </a:p>
        </p:txBody>
      </p:sp>
      <p:pic>
        <p:nvPicPr>
          <p:cNvPr id="3" name="Picture 2" descr="Logo, company name&#10;&#10;Description automatically generated">
            <a:extLst>
              <a:ext uri="{FF2B5EF4-FFF2-40B4-BE49-F238E27FC236}">
                <a16:creationId xmlns:a16="http://schemas.microsoft.com/office/drawing/2014/main" id="{3D4ABD68-98C8-487E-BEAF-7A126032F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3272" y="0"/>
            <a:ext cx="1118728" cy="1048395"/>
          </a:xfrm>
          <a:prstGeom prst="rect">
            <a:avLst/>
          </a:prstGeom>
        </p:spPr>
      </p:pic>
    </p:spTree>
    <p:extLst>
      <p:ext uri="{BB962C8B-B14F-4D97-AF65-F5344CB8AC3E}">
        <p14:creationId xmlns:p14="http://schemas.microsoft.com/office/powerpoint/2010/main" val="79342996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38ED479-0D1D-4B3C-825D-C15A737E15D8}"/>
              </a:ext>
            </a:extLst>
          </p:cNvPr>
          <p:cNvGrpSpPr/>
          <p:nvPr/>
        </p:nvGrpSpPr>
        <p:grpSpPr>
          <a:xfrm>
            <a:off x="8417719" y="5817722"/>
            <a:ext cx="3591929" cy="976989"/>
            <a:chOff x="746470" y="5349743"/>
            <a:chExt cx="3591929" cy="976989"/>
          </a:xfrm>
        </p:grpSpPr>
        <p:pic>
          <p:nvPicPr>
            <p:cNvPr id="9" name="image2.jpeg">
              <a:extLst>
                <a:ext uri="{FF2B5EF4-FFF2-40B4-BE49-F238E27FC236}">
                  <a16:creationId xmlns:a16="http://schemas.microsoft.com/office/drawing/2014/main" id="{5FBFF0B5-5BA7-4388-AB16-49E1E8F9C9E6}"/>
                </a:ext>
              </a:extLst>
            </p:cNvPr>
            <p:cNvPicPr>
              <a:picLocks noChangeAspect="1"/>
            </p:cNvPicPr>
            <p:nvPr/>
          </p:nvPicPr>
          <p:blipFill>
            <a:blip r:embed="rId3" cstate="print"/>
            <a:stretch>
              <a:fillRect/>
            </a:stretch>
          </p:blipFill>
          <p:spPr>
            <a:xfrm>
              <a:off x="3084317" y="5994227"/>
              <a:ext cx="764642" cy="286785"/>
            </a:xfrm>
            <a:prstGeom prst="rect">
              <a:avLst/>
            </a:prstGeom>
          </p:spPr>
        </p:pic>
        <p:pic>
          <p:nvPicPr>
            <p:cNvPr id="10" name="Picture 9">
              <a:extLst>
                <a:ext uri="{FF2B5EF4-FFF2-40B4-BE49-F238E27FC236}">
                  <a16:creationId xmlns:a16="http://schemas.microsoft.com/office/drawing/2014/main" id="{24286A23-59F9-498E-8A45-F64670D6DAB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6795" y="5367643"/>
              <a:ext cx="528447" cy="505624"/>
            </a:xfrm>
            <a:prstGeom prst="rect">
              <a:avLst/>
            </a:prstGeom>
            <a:noFill/>
            <a:ln>
              <a:noFill/>
            </a:ln>
          </p:spPr>
        </p:pic>
        <p:pic>
          <p:nvPicPr>
            <p:cNvPr id="11" name="Picture 10" descr="A picture containing drawing&#10;&#10;Description automatically generated">
              <a:extLst>
                <a:ext uri="{FF2B5EF4-FFF2-40B4-BE49-F238E27FC236}">
                  <a16:creationId xmlns:a16="http://schemas.microsoft.com/office/drawing/2014/main" id="{7A7C2F8F-5669-4EB0-B0E9-8357D02C9EF6}"/>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r="63552"/>
            <a:stretch/>
          </p:blipFill>
          <p:spPr>
            <a:xfrm>
              <a:off x="746470" y="5349743"/>
              <a:ext cx="616448" cy="471014"/>
            </a:xfrm>
            <a:prstGeom prst="rect">
              <a:avLst/>
            </a:prstGeom>
          </p:spPr>
        </p:pic>
        <p:grpSp>
          <p:nvGrpSpPr>
            <p:cNvPr id="12" name="Group 11">
              <a:extLst>
                <a:ext uri="{FF2B5EF4-FFF2-40B4-BE49-F238E27FC236}">
                  <a16:creationId xmlns:a16="http://schemas.microsoft.com/office/drawing/2014/main" id="{94C76CB3-6089-41CB-BD8C-B1E94D98D2B5}"/>
                </a:ext>
              </a:extLst>
            </p:cNvPr>
            <p:cNvGrpSpPr/>
            <p:nvPr/>
          </p:nvGrpSpPr>
          <p:grpSpPr>
            <a:xfrm>
              <a:off x="1379129" y="5810401"/>
              <a:ext cx="1593590" cy="516331"/>
              <a:chOff x="6589664" y="1784941"/>
              <a:chExt cx="1727394" cy="559684"/>
            </a:xfrm>
          </p:grpSpPr>
          <p:pic>
            <p:nvPicPr>
              <p:cNvPr id="15" name="Picture 14">
                <a:extLst>
                  <a:ext uri="{FF2B5EF4-FFF2-40B4-BE49-F238E27FC236}">
                    <a16:creationId xmlns:a16="http://schemas.microsoft.com/office/drawing/2014/main" id="{E72D9322-4BB7-4537-93B6-BE8A4A6CD23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6589664" y="1860373"/>
                <a:ext cx="824437" cy="394948"/>
              </a:xfrm>
              <a:prstGeom prst="rect">
                <a:avLst/>
              </a:prstGeom>
            </p:spPr>
          </p:pic>
          <p:pic>
            <p:nvPicPr>
              <p:cNvPr id="16" name="Picture 15">
                <a:extLst>
                  <a:ext uri="{FF2B5EF4-FFF2-40B4-BE49-F238E27FC236}">
                    <a16:creationId xmlns:a16="http://schemas.microsoft.com/office/drawing/2014/main" id="{ECEB7A83-F3B3-46E8-A351-8E135B47CFBD}"/>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7437554" y="1784941"/>
                <a:ext cx="879504" cy="559684"/>
              </a:xfrm>
              <a:prstGeom prst="rect">
                <a:avLst/>
              </a:prstGeom>
            </p:spPr>
          </p:pic>
          <p:cxnSp>
            <p:nvCxnSpPr>
              <p:cNvPr id="17" name="Straight Connector 16">
                <a:extLst>
                  <a:ext uri="{FF2B5EF4-FFF2-40B4-BE49-F238E27FC236}">
                    <a16:creationId xmlns:a16="http://schemas.microsoft.com/office/drawing/2014/main" id="{CDC6D619-9C17-4BFF-90F3-6BEBACB5624F}"/>
                  </a:ext>
                </a:extLst>
              </p:cNvPr>
              <p:cNvCxnSpPr>
                <a:cxnSpLocks/>
              </p:cNvCxnSpPr>
              <p:nvPr userDrawn="1"/>
            </p:nvCxnSpPr>
            <p:spPr>
              <a:xfrm>
                <a:off x="7465266" y="1836561"/>
                <a:ext cx="0" cy="430980"/>
              </a:xfrm>
              <a:prstGeom prst="line">
                <a:avLst/>
              </a:prstGeom>
              <a:ln w="6350"/>
            </p:spPr>
            <p:style>
              <a:lnRef idx="3">
                <a:schemeClr val="dk1"/>
              </a:lnRef>
              <a:fillRef idx="0">
                <a:schemeClr val="dk1"/>
              </a:fillRef>
              <a:effectRef idx="2">
                <a:schemeClr val="dk1"/>
              </a:effectRef>
              <a:fontRef idx="minor">
                <a:schemeClr val="tx1"/>
              </a:fontRef>
            </p:style>
          </p:cxnSp>
        </p:grpSp>
        <p:pic>
          <p:nvPicPr>
            <p:cNvPr id="13" name="Picture 12" descr="A picture containing drawing&#10;&#10;Description automatically generated">
              <a:extLst>
                <a:ext uri="{FF2B5EF4-FFF2-40B4-BE49-F238E27FC236}">
                  <a16:creationId xmlns:a16="http://schemas.microsoft.com/office/drawing/2014/main" id="{6221EC60-01F4-4BF6-AAF6-4039686BCE7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472322" y="5467584"/>
              <a:ext cx="866077" cy="235332"/>
            </a:xfrm>
            <a:prstGeom prst="rect">
              <a:avLst/>
            </a:prstGeom>
          </p:spPr>
        </p:pic>
        <p:pic>
          <p:nvPicPr>
            <p:cNvPr id="14" name="Picture 13" descr="Text&#10;&#10;Description automatically generated">
              <a:extLst>
                <a:ext uri="{FF2B5EF4-FFF2-40B4-BE49-F238E27FC236}">
                  <a16:creationId xmlns:a16="http://schemas.microsoft.com/office/drawing/2014/main" id="{FB259461-FE5C-43D9-807E-57D8225B260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500447" y="5480337"/>
              <a:ext cx="1338945" cy="358837"/>
            </a:xfrm>
            <a:prstGeom prst="rect">
              <a:avLst/>
            </a:prstGeom>
          </p:spPr>
        </p:pic>
      </p:grpSp>
      <p:sp>
        <p:nvSpPr>
          <p:cNvPr id="25" name="TextBox 24">
            <a:extLst>
              <a:ext uri="{FF2B5EF4-FFF2-40B4-BE49-F238E27FC236}">
                <a16:creationId xmlns:a16="http://schemas.microsoft.com/office/drawing/2014/main" id="{A33056CA-DA17-4E72-8377-667C9A47BCA7}"/>
              </a:ext>
            </a:extLst>
          </p:cNvPr>
          <p:cNvSpPr txBox="1"/>
          <p:nvPr/>
        </p:nvSpPr>
        <p:spPr>
          <a:xfrm>
            <a:off x="903036" y="3081265"/>
            <a:ext cx="2980475" cy="21236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u="none" strike="noStrike" kern="1200" cap="none" spc="0" normalizeH="0" baseline="0" noProof="0" dirty="0">
                <a:ln>
                  <a:noFill/>
                </a:ln>
                <a:solidFill>
                  <a:srgbClr val="D23900"/>
                </a:solidFill>
                <a:effectLst/>
                <a:uLnTx/>
                <a:uFillTx/>
                <a:latin typeface="Arial" panose="020B0604020202020204" pitchFamily="34" charset="0"/>
                <a:ea typeface="+mn-ea"/>
                <a:cs typeface="Arial" panose="020B0604020202020204" pitchFamily="34" charset="0"/>
              </a:rPr>
              <a:t>EN-MINI Tools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u="none" strike="noStrike" kern="1200" cap="none" spc="0" normalizeH="0" baseline="0" noProof="0" dirty="0">
                <a:ln>
                  <a:noFill/>
                </a:ln>
                <a:solidFill>
                  <a:srgbClr val="D23900"/>
                </a:solidFill>
                <a:effectLst/>
                <a:uLnTx/>
                <a:uFillTx/>
                <a:latin typeface="Arial" panose="020B0604020202020204" pitchFamily="34" charset="0"/>
                <a:ea typeface="Calibri" panose="020F0502020204030204" pitchFamily="34" charset="0"/>
                <a:cs typeface="Arial" panose="020B0604020202020204" pitchFamily="34" charset="0"/>
              </a:rPr>
              <a:t>E</a:t>
            </a:r>
            <a:r>
              <a:rPr kumimoji="0" lang="en-GB" sz="200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very </a:t>
            </a:r>
            <a:r>
              <a:rPr kumimoji="0" lang="en-GB" sz="2000" b="1" u="none" strike="noStrike" kern="1200" cap="none" spc="0" normalizeH="0" baseline="0" noProof="0" dirty="0">
                <a:ln>
                  <a:noFill/>
                </a:ln>
                <a:solidFill>
                  <a:srgbClr val="D23900"/>
                </a:solidFill>
                <a:effectLst/>
                <a:uLnTx/>
                <a:uFillTx/>
                <a:latin typeface="Arial" panose="020B0604020202020204" pitchFamily="34" charset="0"/>
                <a:ea typeface="+mn-ea"/>
                <a:cs typeface="Arial" panose="020B0604020202020204" pitchFamily="34" charset="0"/>
              </a:rPr>
              <a:t>N</a:t>
            </a:r>
            <a:r>
              <a:rPr kumimoji="0" lang="en-GB" sz="200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ewborn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u="none" strike="noStrike" kern="1200" cap="none" spc="0" normalizeH="0" baseline="0" noProof="0" dirty="0">
                <a:ln>
                  <a:noFill/>
                </a:ln>
                <a:solidFill>
                  <a:srgbClr val="D23900"/>
                </a:solidFill>
                <a:effectLst/>
                <a:uLnTx/>
                <a:uFillTx/>
                <a:latin typeface="Arial" panose="020B0604020202020204" pitchFamily="34" charset="0"/>
                <a:ea typeface="+mn-ea"/>
                <a:cs typeface="Arial" panose="020B0604020202020204" pitchFamily="34" charset="0"/>
              </a:rPr>
              <a:t>M</a:t>
            </a:r>
            <a:r>
              <a:rPr kumimoji="0" lang="en-GB" sz="200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easurement </a:t>
            </a:r>
            <a:br>
              <a:rPr kumimoji="0" lang="en-GB" sz="200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GB" sz="2000" b="1" u="none" strike="noStrike" kern="1200" cap="none" spc="0" normalizeH="0" baseline="0" noProof="0" dirty="0">
                <a:ln>
                  <a:noFill/>
                </a:ln>
                <a:solidFill>
                  <a:srgbClr val="D23900"/>
                </a:solidFill>
                <a:effectLst/>
                <a:uLnTx/>
                <a:uFillTx/>
                <a:latin typeface="Arial" panose="020B0604020202020204" pitchFamily="34" charset="0"/>
                <a:ea typeface="+mn-ea"/>
                <a:cs typeface="Arial" panose="020B0604020202020204" pitchFamily="34" charset="0"/>
              </a:rPr>
              <a:t>I</a:t>
            </a:r>
            <a:r>
              <a:rPr kumimoji="0" lang="en-GB" sz="200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mprovement for </a:t>
            </a:r>
            <a:br>
              <a:rPr kumimoji="0" lang="en-GB" sz="200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GB" sz="2000" b="1" u="none" strike="noStrike" kern="1200" cap="none" spc="0" normalizeH="0" baseline="0" noProof="0" dirty="0">
                <a:ln>
                  <a:noFill/>
                </a:ln>
                <a:solidFill>
                  <a:srgbClr val="D23900"/>
                </a:solidFill>
                <a:effectLst/>
                <a:uLnTx/>
                <a:uFillTx/>
                <a:latin typeface="Arial" panose="020B0604020202020204" pitchFamily="34" charset="0"/>
                <a:ea typeface="+mn-ea"/>
                <a:cs typeface="Arial" panose="020B0604020202020204" pitchFamily="34" charset="0"/>
              </a:rPr>
              <a:t>N</a:t>
            </a:r>
            <a:r>
              <a:rPr kumimoji="0" lang="en-GB" sz="200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ewborn and stillbirth </a:t>
            </a:r>
            <a:r>
              <a:rPr kumimoji="0" lang="en-GB" sz="2000" b="1" u="none" strike="noStrike" kern="1200" cap="none" spc="0" normalizeH="0" baseline="0" noProof="0" dirty="0">
                <a:ln>
                  <a:noFill/>
                </a:ln>
                <a:solidFill>
                  <a:srgbClr val="D23900"/>
                </a:solidFill>
                <a:effectLst/>
                <a:uLnTx/>
                <a:uFillTx/>
                <a:latin typeface="Arial" panose="020B0604020202020204" pitchFamily="34" charset="0"/>
                <a:ea typeface="+mn-ea"/>
                <a:cs typeface="Arial" panose="020B0604020202020204" pitchFamily="34" charset="0"/>
              </a:rPr>
              <a:t>I</a:t>
            </a:r>
            <a:r>
              <a:rPr kumimoji="0" lang="en-GB" sz="200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ndicators  </a:t>
            </a:r>
          </a:p>
        </p:txBody>
      </p:sp>
      <p:pic>
        <p:nvPicPr>
          <p:cNvPr id="20" name="Picture 19" descr="Logo, company name&#10;&#10;Description automatically generated">
            <a:extLst>
              <a:ext uri="{FF2B5EF4-FFF2-40B4-BE49-F238E27FC236}">
                <a16:creationId xmlns:a16="http://schemas.microsoft.com/office/drawing/2014/main" id="{395451A7-C81D-4031-A5A1-7EB9A2E55A94}"/>
              </a:ext>
            </a:extLst>
          </p:cNvPr>
          <p:cNvPicPr>
            <a:picLocks noChangeAspect="1"/>
          </p:cNvPicPr>
          <p:nvPr/>
        </p:nvPicPr>
        <p:blipFill>
          <a:blip r:embed="rId10"/>
          <a:stretch>
            <a:fillRect/>
          </a:stretch>
        </p:blipFill>
        <p:spPr>
          <a:xfrm>
            <a:off x="1730867" y="1319798"/>
            <a:ext cx="1444819" cy="1394521"/>
          </a:xfrm>
          <a:prstGeom prst="rect">
            <a:avLst/>
          </a:prstGeom>
        </p:spPr>
      </p:pic>
      <p:sp>
        <p:nvSpPr>
          <p:cNvPr id="22" name="Text Placeholder 2">
            <a:extLst>
              <a:ext uri="{FF2B5EF4-FFF2-40B4-BE49-F238E27FC236}">
                <a16:creationId xmlns:a16="http://schemas.microsoft.com/office/drawing/2014/main" id="{6CB2340C-5DFB-4E9E-887B-78AC6046C0A5}"/>
              </a:ext>
            </a:extLst>
          </p:cNvPr>
          <p:cNvSpPr>
            <a:spLocks noGrp="1"/>
          </p:cNvSpPr>
          <p:nvPr>
            <p:ph type="body" sz="quarter" idx="11"/>
          </p:nvPr>
        </p:nvSpPr>
        <p:spPr>
          <a:xfrm>
            <a:off x="5081691" y="2819478"/>
            <a:ext cx="6672055" cy="1163017"/>
          </a:xfrm>
        </p:spPr>
        <p:txBody>
          <a:bodyPr/>
          <a:lstStyle/>
          <a:p>
            <a:r>
              <a:rPr lang="en-US" sz="2800" dirty="0">
                <a:solidFill>
                  <a:schemeClr val="tx2"/>
                </a:solidFill>
              </a:rPr>
              <a:t>Training Session</a:t>
            </a:r>
            <a:r>
              <a:rPr lang="en-US" sz="2800" dirty="0"/>
              <a:t> </a:t>
            </a:r>
            <a:r>
              <a:rPr lang="en-US" sz="2800" dirty="0">
                <a:solidFill>
                  <a:schemeClr val="tx2"/>
                </a:solidFill>
              </a:rPr>
              <a:t>16</a:t>
            </a:r>
          </a:p>
          <a:p>
            <a:r>
              <a:rPr lang="en-US" sz="4400" dirty="0">
                <a:solidFill>
                  <a:schemeClr val="tx2"/>
                </a:solidFill>
                <a:latin typeface="+mn-lt"/>
              </a:rPr>
              <a:t>Recap</a:t>
            </a:r>
          </a:p>
          <a:p>
            <a:endParaRPr lang="en-US" sz="2000" dirty="0"/>
          </a:p>
        </p:txBody>
      </p:sp>
      <p:pic>
        <p:nvPicPr>
          <p:cNvPr id="28" name="Picture 27">
            <a:extLst>
              <a:ext uri="{FF2B5EF4-FFF2-40B4-BE49-F238E27FC236}">
                <a16:creationId xmlns:a16="http://schemas.microsoft.com/office/drawing/2014/main" id="{999468C1-47A4-47D5-85F0-441A77282C83}"/>
              </a:ext>
            </a:extLst>
          </p:cNvPr>
          <p:cNvPicPr>
            <a:picLocks noChangeAspect="1"/>
          </p:cNvPicPr>
          <p:nvPr/>
        </p:nvPicPr>
        <p:blipFill rotWithShape="1">
          <a:blip r:embed="rId11">
            <a:alphaModFix amt="42000"/>
          </a:blip>
          <a:srcRect l="1599"/>
          <a:stretch/>
        </p:blipFill>
        <p:spPr>
          <a:xfrm>
            <a:off x="4430110" y="0"/>
            <a:ext cx="7761890" cy="1756199"/>
          </a:xfrm>
          <a:prstGeom prst="rect">
            <a:avLst/>
          </a:prstGeom>
        </p:spPr>
      </p:pic>
    </p:spTree>
    <p:extLst>
      <p:ext uri="{BB962C8B-B14F-4D97-AF65-F5344CB8AC3E}">
        <p14:creationId xmlns:p14="http://schemas.microsoft.com/office/powerpoint/2010/main" val="1638323466"/>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3F6CE4C-1766-4011-85DE-A09E8E018614}"/>
              </a:ext>
            </a:extLst>
          </p:cNvPr>
          <p:cNvSpPr txBox="1">
            <a:spLocks/>
          </p:cNvSpPr>
          <p:nvPr/>
        </p:nvSpPr>
        <p:spPr>
          <a:xfrm>
            <a:off x="568332" y="1181263"/>
            <a:ext cx="3846590" cy="83721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69BC9E"/>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b="1" dirty="0">
                <a:solidFill>
                  <a:schemeClr val="tx2"/>
                </a:solidFill>
                <a:latin typeface="Arial" panose="020B0604020202020204" pitchFamily="34" charset="0"/>
                <a:cs typeface="Arial" panose="020B0604020202020204" pitchFamily="34" charset="0"/>
              </a:rPr>
              <a:t>Session 16 plan </a:t>
            </a:r>
          </a:p>
        </p:txBody>
      </p:sp>
      <p:pic>
        <p:nvPicPr>
          <p:cNvPr id="8" name="Picture 7" descr="Logo, company name&#10;&#10;Description automatically generated">
            <a:extLst>
              <a:ext uri="{FF2B5EF4-FFF2-40B4-BE49-F238E27FC236}">
                <a16:creationId xmlns:a16="http://schemas.microsoft.com/office/drawing/2014/main" id="{67054AD9-2938-BC13-115C-E809CA59C4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1107" y="128924"/>
            <a:ext cx="1118728" cy="1048395"/>
          </a:xfrm>
          <a:prstGeom prst="rect">
            <a:avLst/>
          </a:prstGeom>
        </p:spPr>
      </p:pic>
      <p:graphicFrame>
        <p:nvGraphicFramePr>
          <p:cNvPr id="7" name="Table 6">
            <a:extLst>
              <a:ext uri="{FF2B5EF4-FFF2-40B4-BE49-F238E27FC236}">
                <a16:creationId xmlns:a16="http://schemas.microsoft.com/office/drawing/2014/main" id="{A62E3095-5C35-6931-E9AD-1C191750558F}"/>
              </a:ext>
            </a:extLst>
          </p:cNvPr>
          <p:cNvGraphicFramePr>
            <a:graphicFrameLocks noGrp="1"/>
          </p:cNvGraphicFramePr>
          <p:nvPr>
            <p:extLst>
              <p:ext uri="{D42A27DB-BD31-4B8C-83A1-F6EECF244321}">
                <p14:modId xmlns:p14="http://schemas.microsoft.com/office/powerpoint/2010/main" val="2579047378"/>
              </p:ext>
            </p:extLst>
          </p:nvPr>
        </p:nvGraphicFramePr>
        <p:xfrm>
          <a:off x="605910" y="1753644"/>
          <a:ext cx="10980180" cy="4552757"/>
        </p:xfrm>
        <a:graphic>
          <a:graphicData uri="http://schemas.openxmlformats.org/drawingml/2006/table">
            <a:tbl>
              <a:tblPr/>
              <a:tblGrid>
                <a:gridCol w="1593708">
                  <a:extLst>
                    <a:ext uri="{9D8B030D-6E8A-4147-A177-3AD203B41FA5}">
                      <a16:colId xmlns:a16="http://schemas.microsoft.com/office/drawing/2014/main" val="665528040"/>
                    </a:ext>
                  </a:extLst>
                </a:gridCol>
                <a:gridCol w="4644603">
                  <a:extLst>
                    <a:ext uri="{9D8B030D-6E8A-4147-A177-3AD203B41FA5}">
                      <a16:colId xmlns:a16="http://schemas.microsoft.com/office/drawing/2014/main" val="1933628111"/>
                    </a:ext>
                  </a:extLst>
                </a:gridCol>
                <a:gridCol w="4741869">
                  <a:extLst>
                    <a:ext uri="{9D8B030D-6E8A-4147-A177-3AD203B41FA5}">
                      <a16:colId xmlns:a16="http://schemas.microsoft.com/office/drawing/2014/main" val="2656190890"/>
                    </a:ext>
                  </a:extLst>
                </a:gridCol>
              </a:tblGrid>
              <a:tr h="586192">
                <a:tc>
                  <a:txBody>
                    <a:bodyPr/>
                    <a:lstStyle/>
                    <a:p>
                      <a:pPr marL="0" marR="0">
                        <a:lnSpc>
                          <a:spcPct val="107000"/>
                        </a:lnSpc>
                        <a:spcBef>
                          <a:spcPts val="300"/>
                        </a:spcBef>
                        <a:spcAft>
                          <a:spcPts val="300"/>
                        </a:spcAft>
                      </a:pPr>
                      <a:r>
                        <a:rPr lang="en-US" sz="16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Time</a:t>
                      </a:r>
                    </a:p>
                  </a:txBody>
                  <a:tcPr marL="63500" marR="63500" marT="63500" marB="63500">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E4749"/>
                    </a:solidFill>
                  </a:tcPr>
                </a:tc>
                <a:tc>
                  <a:txBody>
                    <a:bodyPr/>
                    <a:lstStyle/>
                    <a:p>
                      <a:pPr marL="0" marR="0">
                        <a:lnSpc>
                          <a:spcPct val="107000"/>
                        </a:lnSpc>
                        <a:spcBef>
                          <a:spcPts val="300"/>
                        </a:spcBef>
                        <a:spcAft>
                          <a:spcPts val="300"/>
                        </a:spcAft>
                      </a:pPr>
                      <a:r>
                        <a:rPr lang="en-US" sz="16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Title and Description</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E4749"/>
                    </a:solidFill>
                  </a:tcPr>
                </a:tc>
                <a:tc>
                  <a:txBody>
                    <a:bodyPr/>
                    <a:lstStyle/>
                    <a:p>
                      <a:pPr marL="0" marR="0">
                        <a:lnSpc>
                          <a:spcPct val="107000"/>
                        </a:lnSpc>
                        <a:spcBef>
                          <a:spcPts val="300"/>
                        </a:spcBef>
                        <a:spcAft>
                          <a:spcPts val="300"/>
                        </a:spcAft>
                      </a:pPr>
                      <a:r>
                        <a:rPr lang="en-US" sz="16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Methods</a:t>
                      </a:r>
                    </a:p>
                  </a:txBody>
                  <a:tcPr marL="63500" marR="63500" marT="63500" marB="63500">
                    <a:lnL w="63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E4749"/>
                    </a:solidFill>
                  </a:tcPr>
                </a:tc>
                <a:extLst>
                  <a:ext uri="{0D108BD9-81ED-4DB2-BD59-A6C34878D82A}">
                    <a16:rowId xmlns:a16="http://schemas.microsoft.com/office/drawing/2014/main" val="753475541"/>
                  </a:ext>
                </a:extLst>
              </a:tr>
              <a:tr h="1790378">
                <a:tc>
                  <a:txBody>
                    <a:bodyPr/>
                    <a:lstStyle/>
                    <a:p>
                      <a:pPr marL="0" marR="0">
                        <a:lnSpc>
                          <a:spcPct val="107000"/>
                        </a:lnSpc>
                        <a:spcBef>
                          <a:spcPts val="300"/>
                        </a:spcBef>
                        <a:spcAft>
                          <a:spcPts val="300"/>
                        </a:spcAft>
                      </a:pPr>
                      <a:r>
                        <a:rPr lang="en-US" sz="1600" spc="-5" dirty="0">
                          <a:solidFill>
                            <a:srgbClr val="000000"/>
                          </a:solidFill>
                          <a:effectLst/>
                          <a:latin typeface="Arial" panose="020B0604020202020204" pitchFamily="34" charset="0"/>
                          <a:ea typeface="Futura LT Pro"/>
                          <a:cs typeface="Futura LT Pro"/>
                        </a:rPr>
                        <a:t>15 minutes</a:t>
                      </a:r>
                    </a:p>
                  </a:txBody>
                  <a:tcPr marL="63500" marR="63500" marT="63500" marB="63500">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600" b="1" spc="-5">
                          <a:solidFill>
                            <a:srgbClr val="000000"/>
                          </a:solidFill>
                          <a:effectLst/>
                          <a:latin typeface="Arial" panose="020B0604020202020204" pitchFamily="34" charset="0"/>
                          <a:ea typeface="Futura LT Pro"/>
                          <a:cs typeface="Futura LT Pro"/>
                        </a:rPr>
                        <a:t>Activity 1: Presentation</a:t>
                      </a:r>
                      <a:endParaRPr lang="en-US" sz="1600" spc="-5">
                        <a:solidFill>
                          <a:srgbClr val="000000"/>
                        </a:solidFill>
                        <a:effectLst/>
                        <a:latin typeface="Arial" panose="020B0604020202020204" pitchFamily="34" charset="0"/>
                        <a:ea typeface="Futura LT Pro"/>
                        <a:cs typeface="Futura LT Pro"/>
                      </a:endParaRP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600" spc="-5">
                          <a:solidFill>
                            <a:srgbClr val="000000"/>
                          </a:solidFill>
                          <a:effectLst/>
                          <a:latin typeface="Arial" panose="020B0604020202020204" pitchFamily="34" charset="0"/>
                          <a:ea typeface="Futura LT Pro"/>
                          <a:cs typeface="Futura LT Pro"/>
                        </a:rPr>
                        <a:t>Present and discuss recap session slides</a:t>
                      </a: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600" spc="-5">
                          <a:solidFill>
                            <a:srgbClr val="000000"/>
                          </a:solidFill>
                          <a:effectLst/>
                          <a:latin typeface="Arial" panose="020B0604020202020204" pitchFamily="34" charset="0"/>
                          <a:ea typeface="Futura LT Pro"/>
                          <a:cs typeface="Futura LT Pro"/>
                        </a:rPr>
                        <a:t>Repeat any slides or content requested by participants </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rowSpan="2">
                  <a:txBody>
                    <a:bodyPr/>
                    <a:lstStyle/>
                    <a:p>
                      <a:pPr marL="0" marR="0">
                        <a:lnSpc>
                          <a:spcPct val="107000"/>
                        </a:lnSpc>
                        <a:spcBef>
                          <a:spcPts val="300"/>
                        </a:spcBef>
                        <a:spcAft>
                          <a:spcPts val="300"/>
                        </a:spcAft>
                      </a:pPr>
                      <a:r>
                        <a:rPr lang="en-US" sz="1600" spc="-5" dirty="0">
                          <a:solidFill>
                            <a:srgbClr val="000000"/>
                          </a:solidFill>
                          <a:effectLst/>
                          <a:latin typeface="Arial" panose="020B0604020202020204" pitchFamily="34" charset="0"/>
                          <a:ea typeface="Futura LT Pro"/>
                          <a:cs typeface="Futura LT Pro"/>
                        </a:rPr>
                        <a:t>Lecture, present </a:t>
                      </a:r>
                    </a:p>
                    <a:p>
                      <a:pPr marL="0" marR="0">
                        <a:lnSpc>
                          <a:spcPct val="107000"/>
                        </a:lnSpc>
                        <a:spcBef>
                          <a:spcPts val="300"/>
                        </a:spcBef>
                        <a:spcAft>
                          <a:spcPts val="300"/>
                        </a:spcAft>
                      </a:pPr>
                      <a:r>
                        <a:rPr lang="en-US" sz="1600" spc="-5" dirty="0">
                          <a:solidFill>
                            <a:srgbClr val="000000"/>
                          </a:solidFill>
                          <a:effectLst/>
                          <a:latin typeface="Arial" panose="020B0604020202020204" pitchFamily="34" charset="0"/>
                          <a:ea typeface="Futura LT Pro"/>
                          <a:cs typeface="Futura LT Pro"/>
                        </a:rPr>
                        <a:t>EN-MINI-PRISM Training Slide set session 16 </a:t>
                      </a:r>
                    </a:p>
                    <a:p>
                      <a:pPr marL="0" marR="0">
                        <a:lnSpc>
                          <a:spcPct val="107000"/>
                        </a:lnSpc>
                        <a:spcBef>
                          <a:spcPts val="300"/>
                        </a:spcBef>
                        <a:spcAft>
                          <a:spcPts val="300"/>
                        </a:spcAft>
                      </a:pPr>
                      <a:endParaRPr lang="en-US" sz="1600" spc="-5" dirty="0">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600" spc="-5" dirty="0">
                          <a:solidFill>
                            <a:srgbClr val="000000"/>
                          </a:solidFill>
                          <a:effectLst/>
                          <a:latin typeface="Arial" panose="020B0604020202020204" pitchFamily="34" charset="0"/>
                          <a:ea typeface="Futura LT Pro"/>
                          <a:cs typeface="Futura LT Pro"/>
                        </a:rPr>
                        <a:t>Discussion, Q&amp;A </a:t>
                      </a:r>
                    </a:p>
                    <a:p>
                      <a:pPr marL="0" marR="0">
                        <a:lnSpc>
                          <a:spcPct val="107000"/>
                        </a:lnSpc>
                        <a:spcBef>
                          <a:spcPts val="300"/>
                        </a:spcBef>
                        <a:spcAft>
                          <a:spcPts val="300"/>
                        </a:spcAft>
                      </a:pPr>
                      <a:endParaRPr lang="en-US" sz="1600" spc="-5" dirty="0">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600" spc="-5" dirty="0">
                          <a:solidFill>
                            <a:srgbClr val="000000"/>
                          </a:solidFill>
                          <a:effectLst/>
                          <a:latin typeface="Arial" panose="020B0604020202020204" pitchFamily="34" charset="0"/>
                          <a:ea typeface="Futura LT Pro"/>
                          <a:cs typeface="Futura LT Pro"/>
                        </a:rPr>
                        <a:t>Handouts:</a:t>
                      </a:r>
                    </a:p>
                    <a:p>
                      <a:pPr marL="0" marR="0">
                        <a:lnSpc>
                          <a:spcPct val="107000"/>
                        </a:lnSpc>
                        <a:spcBef>
                          <a:spcPts val="300"/>
                        </a:spcBef>
                        <a:spcAft>
                          <a:spcPts val="300"/>
                        </a:spcAft>
                      </a:pPr>
                      <a:r>
                        <a:rPr lang="en-US" sz="1600" spc="-5" dirty="0">
                          <a:solidFill>
                            <a:srgbClr val="000000"/>
                          </a:solidFill>
                          <a:effectLst/>
                          <a:latin typeface="Arial" panose="020B0604020202020204" pitchFamily="34" charset="0"/>
                          <a:ea typeface="Futura LT Pro"/>
                          <a:cs typeface="Futura LT Pro"/>
                        </a:rPr>
                        <a:t>EN-MINI-PRISM Training Manual</a:t>
                      </a:r>
                    </a:p>
                    <a:p>
                      <a:pPr marL="0" marR="0">
                        <a:lnSpc>
                          <a:spcPct val="107000"/>
                        </a:lnSpc>
                        <a:spcBef>
                          <a:spcPts val="300"/>
                        </a:spcBef>
                        <a:spcAft>
                          <a:spcPts val="300"/>
                        </a:spcAft>
                      </a:pPr>
                      <a:r>
                        <a:rPr lang="en-US" sz="1600" spc="-5" dirty="0">
                          <a:solidFill>
                            <a:srgbClr val="000000"/>
                          </a:solidFill>
                          <a:effectLst/>
                          <a:latin typeface="Arial" panose="020B0604020202020204" pitchFamily="34" charset="0"/>
                          <a:ea typeface="Futura LT Pro"/>
                          <a:cs typeface="Futura LT Pro"/>
                        </a:rPr>
                        <a:t>EN-MINI-PRISM Training Slide set</a:t>
                      </a:r>
                    </a:p>
                    <a:p>
                      <a:pPr marL="0" marR="0">
                        <a:lnSpc>
                          <a:spcPct val="107000"/>
                        </a:lnSpc>
                        <a:spcBef>
                          <a:spcPts val="300"/>
                        </a:spcBef>
                        <a:spcAft>
                          <a:spcPts val="300"/>
                        </a:spcAft>
                      </a:pPr>
                      <a:r>
                        <a:rPr lang="en-US" sz="1600" spc="-5" dirty="0">
                          <a:solidFill>
                            <a:srgbClr val="000000"/>
                          </a:solidFill>
                          <a:effectLst/>
                          <a:latin typeface="Arial" panose="020B0604020202020204" pitchFamily="34" charset="0"/>
                          <a:ea typeface="Futura LT Pro"/>
                          <a:cs typeface="Futura LT Pro"/>
                        </a:rPr>
                        <a:t>EN-MINI-PRISM Paper version Tools 1–6</a:t>
                      </a:r>
                    </a:p>
                    <a:p>
                      <a:pPr marL="0" marR="0">
                        <a:lnSpc>
                          <a:spcPct val="107000"/>
                        </a:lnSpc>
                        <a:spcBef>
                          <a:spcPts val="300"/>
                        </a:spcBef>
                        <a:spcAft>
                          <a:spcPts val="300"/>
                        </a:spcAft>
                      </a:pPr>
                      <a:r>
                        <a:rPr lang="en-US" sz="1600" spc="-5" dirty="0">
                          <a:solidFill>
                            <a:srgbClr val="000000"/>
                          </a:solidFill>
                          <a:effectLst/>
                          <a:latin typeface="Arial" panose="020B0604020202020204" pitchFamily="34" charset="0"/>
                          <a:ea typeface="Futura LT Pro"/>
                          <a:cs typeface="Futura LT Pro"/>
                        </a:rPr>
                        <a:t>and/or </a:t>
                      </a:r>
                    </a:p>
                    <a:p>
                      <a:pPr marL="0" marR="0">
                        <a:lnSpc>
                          <a:spcPct val="107000"/>
                        </a:lnSpc>
                        <a:spcBef>
                          <a:spcPts val="300"/>
                        </a:spcBef>
                        <a:spcAft>
                          <a:spcPts val="300"/>
                        </a:spcAft>
                      </a:pPr>
                      <a:r>
                        <a:rPr lang="en-US" sz="1600" spc="-5" dirty="0">
                          <a:solidFill>
                            <a:srgbClr val="000000"/>
                          </a:solidFill>
                          <a:effectLst/>
                          <a:latin typeface="Arial" panose="020B0604020202020204" pitchFamily="34" charset="0"/>
                          <a:ea typeface="Futura LT Pro"/>
                          <a:cs typeface="Futura LT Pro"/>
                        </a:rPr>
                        <a:t>EN-MINI-PRISM Paper version individual Tool 5</a:t>
                      </a:r>
                    </a:p>
                  </a:txBody>
                  <a:tcPr marL="63500" marR="63500" marT="63500" marB="63500">
                    <a:lnL w="63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63010857"/>
                  </a:ext>
                </a:extLst>
              </a:tr>
              <a:tr h="2176187">
                <a:tc>
                  <a:txBody>
                    <a:bodyPr/>
                    <a:lstStyle/>
                    <a:p>
                      <a:pPr marL="0" marR="0">
                        <a:lnSpc>
                          <a:spcPct val="107000"/>
                        </a:lnSpc>
                        <a:spcBef>
                          <a:spcPts val="300"/>
                        </a:spcBef>
                        <a:spcAft>
                          <a:spcPts val="300"/>
                        </a:spcAft>
                      </a:pPr>
                      <a:r>
                        <a:rPr lang="en-US" sz="1600" spc="-5" dirty="0">
                          <a:solidFill>
                            <a:srgbClr val="000000"/>
                          </a:solidFill>
                          <a:effectLst/>
                          <a:latin typeface="Arial" panose="020B0604020202020204" pitchFamily="34" charset="0"/>
                          <a:ea typeface="Futura LT Pro"/>
                          <a:cs typeface="Futura LT Pro"/>
                        </a:rPr>
                        <a:t>15 minutes </a:t>
                      </a:r>
                      <a:br>
                        <a:rPr lang="en-US" sz="1600" spc="-5" dirty="0">
                          <a:solidFill>
                            <a:srgbClr val="000000"/>
                          </a:solidFill>
                          <a:effectLst/>
                          <a:latin typeface="Arial" panose="020B0604020202020204" pitchFamily="34" charset="0"/>
                          <a:ea typeface="Futura LT Pro"/>
                          <a:cs typeface="Futura LT Pro"/>
                        </a:rPr>
                      </a:br>
                      <a:r>
                        <a:rPr lang="en-US" sz="1600" spc="-5" dirty="0">
                          <a:solidFill>
                            <a:srgbClr val="000000"/>
                          </a:solidFill>
                          <a:effectLst/>
                          <a:latin typeface="Arial" panose="020B0604020202020204" pitchFamily="34" charset="0"/>
                          <a:ea typeface="Futura LT Pro"/>
                          <a:cs typeface="Futura LT Pro"/>
                        </a:rPr>
                        <a:t>(or as needed)</a:t>
                      </a:r>
                    </a:p>
                  </a:txBody>
                  <a:tcPr marL="63500" marR="63500" marT="63500" marB="63500">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600" b="1" spc="-5" dirty="0">
                          <a:solidFill>
                            <a:srgbClr val="000000"/>
                          </a:solidFill>
                          <a:effectLst/>
                          <a:latin typeface="Arial" panose="020B0604020202020204" pitchFamily="34" charset="0"/>
                          <a:ea typeface="Futura LT Pro"/>
                          <a:cs typeface="Futura LT Pro"/>
                        </a:rPr>
                        <a:t>Activity 2: Discussion</a:t>
                      </a:r>
                      <a:endParaRPr lang="en-US" sz="1600" spc="-5" dirty="0">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600" spc="-5" dirty="0">
                          <a:solidFill>
                            <a:srgbClr val="000000"/>
                          </a:solidFill>
                          <a:effectLst/>
                          <a:latin typeface="Arial" panose="020B0604020202020204" pitchFamily="34" charset="0"/>
                          <a:ea typeface="Futura LT Pro"/>
                          <a:cs typeface="Futura LT Pro"/>
                        </a:rPr>
                        <a:t>Facilitated discussion with Q&amp;A </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922417529"/>
                  </a:ext>
                </a:extLst>
              </a:tr>
            </a:tbl>
          </a:graphicData>
        </a:graphic>
      </p:graphicFrame>
    </p:spTree>
    <p:extLst>
      <p:ext uri="{BB962C8B-B14F-4D97-AF65-F5344CB8AC3E}">
        <p14:creationId xmlns:p14="http://schemas.microsoft.com/office/powerpoint/2010/main" val="59218717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733652-41BB-4337-A53F-6BB59D5695C0}"/>
              </a:ext>
            </a:extLst>
          </p:cNvPr>
          <p:cNvSpPr>
            <a:spLocks noGrp="1"/>
          </p:cNvSpPr>
          <p:nvPr>
            <p:ph type="body" sz="quarter" idx="11"/>
          </p:nvPr>
        </p:nvSpPr>
        <p:spPr>
          <a:xfrm>
            <a:off x="4338202" y="2481362"/>
            <a:ext cx="7184165" cy="1895276"/>
          </a:xfrm>
        </p:spPr>
        <p:txBody>
          <a:bodyPr/>
          <a:lstStyle/>
          <a:p>
            <a:r>
              <a:rPr lang="en-US" sz="2800" dirty="0">
                <a:solidFill>
                  <a:schemeClr val="tx2"/>
                </a:solidFill>
                <a:latin typeface="+mj-lt"/>
              </a:rPr>
              <a:t>Session 16, Activity 1 </a:t>
            </a:r>
          </a:p>
          <a:p>
            <a:r>
              <a:rPr lang="en-US" sz="4400" dirty="0">
                <a:solidFill>
                  <a:schemeClr val="tx2"/>
                </a:solidFill>
                <a:latin typeface="+mj-lt"/>
              </a:rPr>
              <a:t>Presentation</a:t>
            </a:r>
          </a:p>
          <a:p>
            <a:endParaRPr lang="en-GB" sz="4000" b="0" dirty="0">
              <a:solidFill>
                <a:schemeClr val="tx2"/>
              </a:solidFill>
              <a:cs typeface="Arial" panose="020B0604020202020204" pitchFamily="34" charset="0"/>
            </a:endParaRPr>
          </a:p>
        </p:txBody>
      </p:sp>
      <p:pic>
        <p:nvPicPr>
          <p:cNvPr id="3" name="Picture 2" descr="Logo, company name&#10;&#10;Description automatically generated">
            <a:extLst>
              <a:ext uri="{FF2B5EF4-FFF2-40B4-BE49-F238E27FC236}">
                <a16:creationId xmlns:a16="http://schemas.microsoft.com/office/drawing/2014/main" id="{3D4ABD68-98C8-487E-BEAF-7A126032F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3272" y="0"/>
            <a:ext cx="1118728" cy="1048395"/>
          </a:xfrm>
          <a:prstGeom prst="rect">
            <a:avLst/>
          </a:prstGeom>
        </p:spPr>
      </p:pic>
    </p:spTree>
    <p:extLst>
      <p:ext uri="{BB962C8B-B14F-4D97-AF65-F5344CB8AC3E}">
        <p14:creationId xmlns:p14="http://schemas.microsoft.com/office/powerpoint/2010/main" val="2489750600"/>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44"/>
          <p:cNvSpPr/>
          <p:nvPr/>
        </p:nvSpPr>
        <p:spPr>
          <a:xfrm>
            <a:off x="1602946" y="2425661"/>
            <a:ext cx="2649073" cy="596703"/>
          </a:xfrm>
          <a:custGeom>
            <a:avLst/>
            <a:gdLst/>
            <a:ahLst/>
            <a:cxnLst/>
            <a:rect l="l" t="t" r="r" b="b"/>
            <a:pathLst>
              <a:path w="2057400" h="609600">
                <a:moveTo>
                  <a:pt x="0" y="609600"/>
                </a:moveTo>
                <a:lnTo>
                  <a:pt x="2057400" y="609600"/>
                </a:lnTo>
                <a:lnTo>
                  <a:pt x="2057400" y="0"/>
                </a:lnTo>
                <a:lnTo>
                  <a:pt x="0" y="0"/>
                </a:lnTo>
                <a:lnTo>
                  <a:pt x="0" y="609600"/>
                </a:lnTo>
                <a:close/>
              </a:path>
            </a:pathLst>
          </a:custGeom>
          <a:solidFill>
            <a:srgbClr val="374557"/>
          </a:solidFill>
        </p:spPr>
        <p:txBody>
          <a:bodyPr wrap="square" lIns="0" tIns="0" rIns="0" bIns="0" rtlCol="0" anchor="ctr">
            <a:noAutofit/>
          </a:bodyPr>
          <a:lstStyle/>
          <a:p>
            <a:pPr marL="89976" marR="0" lvl="0" indent="0" algn="l" defTabSz="457200" rtl="0" eaLnBrk="1" fontAlgn="auto" latinLnBrk="0" hangingPunct="1">
              <a:lnSpc>
                <a:spcPct val="95825"/>
              </a:lnSpc>
              <a:spcBef>
                <a:spcPts val="0"/>
              </a:spcBef>
              <a:spcAft>
                <a:spcPts val="0"/>
              </a:spcAft>
              <a:buClrTx/>
              <a:buSzTx/>
              <a:buFontTx/>
              <a:buNone/>
              <a:tabLst/>
              <a:defRPr/>
            </a:pPr>
            <a:r>
              <a:rPr kumimoji="0" lang="en-US" sz="1588" b="1" u="none" strike="noStrike" kern="1200" cap="none" spc="0" normalizeH="0" baseline="0" noProof="0" dirty="0">
                <a:ln>
                  <a:noFill/>
                </a:ln>
                <a:solidFill>
                  <a:srgbClr val="FFFFFF"/>
                </a:solidFill>
                <a:effectLst/>
                <a:uLnTx/>
                <a:uFillTx/>
                <a:latin typeface="Arial" panose="020B0604020202020204" pitchFamily="34" charset="0"/>
                <a:ea typeface="+mn-ea"/>
                <a:cs typeface="Arial"/>
              </a:rPr>
              <a:t>Service delivery</a:t>
            </a:r>
          </a:p>
        </p:txBody>
      </p:sp>
      <p:sp>
        <p:nvSpPr>
          <p:cNvPr id="7" name="object 42"/>
          <p:cNvSpPr/>
          <p:nvPr/>
        </p:nvSpPr>
        <p:spPr>
          <a:xfrm>
            <a:off x="1608633" y="3103167"/>
            <a:ext cx="2649073" cy="596703"/>
          </a:xfrm>
          <a:custGeom>
            <a:avLst/>
            <a:gdLst/>
            <a:ahLst/>
            <a:cxnLst/>
            <a:rect l="l" t="t" r="r" b="b"/>
            <a:pathLst>
              <a:path w="2057400" h="609600">
                <a:moveTo>
                  <a:pt x="0" y="609600"/>
                </a:moveTo>
                <a:lnTo>
                  <a:pt x="2057400" y="609600"/>
                </a:lnTo>
                <a:lnTo>
                  <a:pt x="2057400" y="0"/>
                </a:lnTo>
                <a:lnTo>
                  <a:pt x="0" y="0"/>
                </a:lnTo>
                <a:lnTo>
                  <a:pt x="0" y="609600"/>
                </a:lnTo>
                <a:close/>
              </a:path>
            </a:pathLst>
          </a:custGeom>
          <a:solidFill>
            <a:srgbClr val="374557"/>
          </a:solidFill>
        </p:spPr>
        <p:txBody>
          <a:bodyPr wrap="square" lIns="0" tIns="0" rIns="0" bIns="0" rtlCol="0" anchor="ctr">
            <a:noAutofit/>
          </a:bodyPr>
          <a:lstStyle/>
          <a:p>
            <a:pPr marL="89976" marR="0" lvl="0" indent="0" algn="l" defTabSz="457200" rtl="0" eaLnBrk="1" fontAlgn="auto" latinLnBrk="0" hangingPunct="1">
              <a:lnSpc>
                <a:spcPct val="95825"/>
              </a:lnSpc>
              <a:spcBef>
                <a:spcPts val="0"/>
              </a:spcBef>
              <a:spcAft>
                <a:spcPts val="0"/>
              </a:spcAft>
              <a:buClrTx/>
              <a:buSzTx/>
              <a:buFontTx/>
              <a:buNone/>
              <a:tabLst/>
              <a:defRPr/>
            </a:pPr>
            <a:r>
              <a:rPr kumimoji="0" lang="en-US" sz="1588" b="1" u="none" strike="noStrike" kern="1200" cap="none" spc="0" normalizeH="0" baseline="0" noProof="0" dirty="0">
                <a:ln>
                  <a:noFill/>
                </a:ln>
                <a:solidFill>
                  <a:srgbClr val="FFFFFF"/>
                </a:solidFill>
                <a:effectLst/>
                <a:uLnTx/>
                <a:uFillTx/>
                <a:latin typeface="Arial" panose="020B0604020202020204" pitchFamily="34" charset="0"/>
                <a:ea typeface="+mn-ea"/>
                <a:cs typeface="Arial"/>
              </a:rPr>
              <a:t>Human resources</a:t>
            </a:r>
            <a:endParaRPr kumimoji="0" sz="1588" b="1" u="none" strike="noStrike" kern="1200" cap="none" spc="0" normalizeH="0" baseline="0" noProof="0" dirty="0">
              <a:ln>
                <a:noFill/>
              </a:ln>
              <a:solidFill>
                <a:srgbClr val="FFFFFF"/>
              </a:solidFill>
              <a:effectLst/>
              <a:uLnTx/>
              <a:uFillTx/>
              <a:latin typeface="Arial" panose="020B0604020202020204" pitchFamily="34" charset="0"/>
              <a:ea typeface="+mn-ea"/>
              <a:cs typeface="Arial"/>
            </a:endParaRPr>
          </a:p>
        </p:txBody>
      </p:sp>
      <p:sp>
        <p:nvSpPr>
          <p:cNvPr id="8" name="object 40"/>
          <p:cNvSpPr/>
          <p:nvPr/>
        </p:nvSpPr>
        <p:spPr>
          <a:xfrm>
            <a:off x="1602946" y="4426953"/>
            <a:ext cx="2654761" cy="679391"/>
          </a:xfrm>
          <a:custGeom>
            <a:avLst/>
            <a:gdLst/>
            <a:ahLst/>
            <a:cxnLst/>
            <a:rect l="l" t="t" r="r" b="b"/>
            <a:pathLst>
              <a:path w="2057400" h="609600">
                <a:moveTo>
                  <a:pt x="0" y="609600"/>
                </a:moveTo>
                <a:lnTo>
                  <a:pt x="2057400" y="609600"/>
                </a:lnTo>
                <a:lnTo>
                  <a:pt x="2057400" y="0"/>
                </a:lnTo>
                <a:lnTo>
                  <a:pt x="0" y="0"/>
                </a:lnTo>
                <a:lnTo>
                  <a:pt x="0" y="609600"/>
                </a:lnTo>
                <a:close/>
              </a:path>
            </a:pathLst>
          </a:custGeom>
          <a:solidFill>
            <a:srgbClr val="374557"/>
          </a:solidFill>
        </p:spPr>
        <p:txBody>
          <a:bodyPr wrap="square" lIns="0" tIns="0" rIns="0" bIns="0" rtlCol="0" anchor="ctr">
            <a:noAutofit/>
          </a:bodyPr>
          <a:lstStyle/>
          <a:p>
            <a:pPr marL="89901" marR="0" lvl="0" indent="0" algn="l" defTabSz="457200" rtl="0" eaLnBrk="1" fontAlgn="auto" latinLnBrk="0" hangingPunct="1">
              <a:lnSpc>
                <a:spcPct val="100000"/>
              </a:lnSpc>
              <a:spcBef>
                <a:spcPts val="0"/>
              </a:spcBef>
              <a:spcAft>
                <a:spcPts val="0"/>
              </a:spcAft>
              <a:buClrTx/>
              <a:buSzTx/>
              <a:buFontTx/>
              <a:buNone/>
              <a:tabLst/>
              <a:defRPr/>
            </a:pPr>
            <a:r>
              <a:rPr kumimoji="0" lang="en-US" sz="1588" b="1" u="none" strike="noStrike" kern="1200" cap="none" spc="0" normalizeH="0" baseline="0" noProof="0" dirty="0">
                <a:ln>
                  <a:noFill/>
                </a:ln>
                <a:solidFill>
                  <a:srgbClr val="FFFFFF"/>
                </a:solidFill>
                <a:effectLst/>
                <a:uLnTx/>
                <a:uFillTx/>
                <a:latin typeface="Arial" panose="020B0604020202020204" pitchFamily="34" charset="0"/>
                <a:ea typeface="+mn-ea"/>
                <a:cs typeface="Arial"/>
              </a:rPr>
              <a:t>Commodities </a:t>
            </a:r>
          </a:p>
          <a:p>
            <a:pPr marL="89901" marR="0" lvl="0" indent="0" algn="l" defTabSz="457200" rtl="0" eaLnBrk="1" fontAlgn="auto" latinLnBrk="0" hangingPunct="1">
              <a:lnSpc>
                <a:spcPct val="100000"/>
              </a:lnSpc>
              <a:spcBef>
                <a:spcPts val="0"/>
              </a:spcBef>
              <a:spcAft>
                <a:spcPts val="0"/>
              </a:spcAft>
              <a:buClrTx/>
              <a:buSzTx/>
              <a:buFontTx/>
              <a:buNone/>
              <a:tabLst/>
              <a:defRPr/>
            </a:pPr>
            <a:r>
              <a:rPr kumimoji="0" lang="en-US" sz="1588" b="1" u="none" strike="noStrike" kern="1200" cap="none" spc="0" normalizeH="0" baseline="0" noProof="0" dirty="0">
                <a:ln>
                  <a:noFill/>
                </a:ln>
                <a:solidFill>
                  <a:srgbClr val="FFFFFF"/>
                </a:solidFill>
                <a:effectLst/>
                <a:uLnTx/>
                <a:uFillTx/>
                <a:latin typeface="Arial" panose="020B0604020202020204" pitchFamily="34" charset="0"/>
                <a:ea typeface="+mn-ea"/>
                <a:cs typeface="Arial"/>
              </a:rPr>
              <a:t>infrastructure</a:t>
            </a:r>
            <a:endParaRPr kumimoji="0" sz="1588" b="1" u="none" strike="noStrike" kern="1200" cap="none" spc="0" normalizeH="0" baseline="0" noProof="0" dirty="0">
              <a:ln>
                <a:noFill/>
              </a:ln>
              <a:solidFill>
                <a:srgbClr val="FFFFFF"/>
              </a:solidFill>
              <a:effectLst/>
              <a:uLnTx/>
              <a:uFillTx/>
              <a:latin typeface="Arial" panose="020B0604020202020204" pitchFamily="34" charset="0"/>
              <a:ea typeface="+mn-ea"/>
              <a:cs typeface="Arial"/>
            </a:endParaRPr>
          </a:p>
        </p:txBody>
      </p:sp>
      <p:sp>
        <p:nvSpPr>
          <p:cNvPr id="9" name="object 38"/>
          <p:cNvSpPr/>
          <p:nvPr/>
        </p:nvSpPr>
        <p:spPr>
          <a:xfrm>
            <a:off x="1602946" y="5798660"/>
            <a:ext cx="2649073" cy="522115"/>
          </a:xfrm>
          <a:custGeom>
            <a:avLst/>
            <a:gdLst/>
            <a:ahLst/>
            <a:cxnLst/>
            <a:rect l="l" t="t" r="r" b="b"/>
            <a:pathLst>
              <a:path w="2057400" h="762000">
                <a:moveTo>
                  <a:pt x="0" y="762000"/>
                </a:moveTo>
                <a:lnTo>
                  <a:pt x="2057400" y="762000"/>
                </a:lnTo>
                <a:lnTo>
                  <a:pt x="2057400" y="0"/>
                </a:lnTo>
                <a:lnTo>
                  <a:pt x="0" y="0"/>
                </a:lnTo>
                <a:lnTo>
                  <a:pt x="0" y="762000"/>
                </a:lnTo>
                <a:close/>
              </a:path>
            </a:pathLst>
          </a:custGeom>
          <a:solidFill>
            <a:srgbClr val="374557"/>
          </a:solidFill>
        </p:spPr>
        <p:txBody>
          <a:bodyPr wrap="square" lIns="0" tIns="0" rIns="0" bIns="0" rtlCol="0" anchor="ctr">
            <a:noAutofit/>
          </a:bodyPr>
          <a:lstStyle/>
          <a:p>
            <a:pPr marL="89901" marR="0" lvl="0" indent="0" algn="l" defTabSz="457200" rtl="0" eaLnBrk="1" fontAlgn="auto" latinLnBrk="0" hangingPunct="1">
              <a:lnSpc>
                <a:spcPct val="100000"/>
              </a:lnSpc>
              <a:spcBef>
                <a:spcPts val="0"/>
              </a:spcBef>
              <a:spcAft>
                <a:spcPts val="0"/>
              </a:spcAft>
              <a:buClrTx/>
              <a:buSzTx/>
              <a:buFontTx/>
              <a:buNone/>
              <a:tabLst/>
              <a:defRPr/>
            </a:pPr>
            <a:r>
              <a:rPr kumimoji="0" lang="en-US" sz="1588" b="1" u="none" strike="noStrike" kern="1200" cap="none" spc="0" normalizeH="0" baseline="0" noProof="0" dirty="0">
                <a:ln>
                  <a:noFill/>
                </a:ln>
                <a:solidFill>
                  <a:srgbClr val="FFFFFF"/>
                </a:solidFill>
                <a:effectLst/>
                <a:uLnTx/>
                <a:uFillTx/>
                <a:latin typeface="Arial" panose="020B0604020202020204" pitchFamily="34" charset="0"/>
                <a:ea typeface="+mn-ea"/>
                <a:cs typeface="Arial"/>
              </a:rPr>
              <a:t>Leadership and governance</a:t>
            </a:r>
            <a:endParaRPr kumimoji="0" sz="1588" b="1" u="none" strike="noStrike" kern="1200" cap="none" spc="0" normalizeH="0" baseline="0" noProof="0" dirty="0">
              <a:ln>
                <a:noFill/>
              </a:ln>
              <a:solidFill>
                <a:srgbClr val="FFFFFF"/>
              </a:solidFill>
              <a:effectLst/>
              <a:uLnTx/>
              <a:uFillTx/>
              <a:latin typeface="Arial" panose="020B0604020202020204" pitchFamily="34" charset="0"/>
              <a:ea typeface="+mn-ea"/>
              <a:cs typeface="Arial"/>
            </a:endParaRPr>
          </a:p>
        </p:txBody>
      </p:sp>
      <p:sp>
        <p:nvSpPr>
          <p:cNvPr id="10" name="object 36"/>
          <p:cNvSpPr/>
          <p:nvPr/>
        </p:nvSpPr>
        <p:spPr>
          <a:xfrm>
            <a:off x="542531" y="2419503"/>
            <a:ext cx="686797" cy="3901271"/>
          </a:xfrm>
          <a:custGeom>
            <a:avLst/>
            <a:gdLst/>
            <a:ahLst/>
            <a:cxnLst/>
            <a:rect l="l" t="t" r="r" b="b"/>
            <a:pathLst>
              <a:path w="533400" h="3505200">
                <a:moveTo>
                  <a:pt x="0" y="3505200"/>
                </a:moveTo>
                <a:lnTo>
                  <a:pt x="533400" y="3505200"/>
                </a:lnTo>
                <a:lnTo>
                  <a:pt x="533400" y="0"/>
                </a:lnTo>
                <a:lnTo>
                  <a:pt x="0" y="0"/>
                </a:lnTo>
                <a:lnTo>
                  <a:pt x="0" y="3505200"/>
                </a:lnTo>
                <a:close/>
              </a:path>
            </a:pathLst>
          </a:custGeom>
          <a:solidFill>
            <a:srgbClr val="8497B0"/>
          </a:solidFill>
          <a:ln>
            <a:solidFill>
              <a:srgbClr val="374557"/>
            </a:solidFill>
          </a:ln>
        </p:spPr>
        <p:txBody>
          <a:bodyPr wrap="square" lIns="0" tIns="0" rIns="0" bIns="0" rtlCol="0" anchor="ctr">
            <a:noAutofit/>
          </a:bodyPr>
          <a:lstStyle/>
          <a:p>
            <a:pPr marL="0" marR="0" lvl="0" indent="0" algn="ctr" defTabSz="457200" rtl="0" eaLnBrk="1" fontAlgn="auto" latinLnBrk="0" hangingPunct="1">
              <a:lnSpc>
                <a:spcPct val="85000"/>
              </a:lnSpc>
              <a:spcBef>
                <a:spcPct val="0"/>
              </a:spcBef>
              <a:spcAft>
                <a:spcPct val="0"/>
              </a:spcAft>
              <a:buClrTx/>
              <a:buSzTx/>
              <a:buFontTx/>
              <a:buNone/>
              <a:tabLst/>
              <a:defRPr/>
            </a:pPr>
            <a:r>
              <a:rPr kumimoji="0" lang="en-US" altLang="en-US" sz="1588" b="1" u="none" strike="noStrike" kern="1200" cap="none" spc="0" normalizeH="0" baseline="0" noProof="0" dirty="0">
                <a:ln>
                  <a:noFill/>
                </a:ln>
                <a:solidFill>
                  <a:srgbClr val="FFFFFF"/>
                </a:solidFill>
                <a:effectLst/>
                <a:uLnTx/>
                <a:uFillTx/>
                <a:latin typeface="Arial" panose="020B0604020202020204" pitchFamily="34" charset="0"/>
                <a:ea typeface="+mn-ea"/>
                <a:cs typeface="+mn-cs"/>
              </a:rPr>
              <a:t>I</a:t>
            </a:r>
          </a:p>
          <a:p>
            <a:pPr marL="0" marR="0" lvl="0" indent="0" algn="ctr" defTabSz="457200" rtl="0" eaLnBrk="1" fontAlgn="auto" latinLnBrk="0" hangingPunct="1">
              <a:lnSpc>
                <a:spcPct val="85000"/>
              </a:lnSpc>
              <a:spcBef>
                <a:spcPct val="0"/>
              </a:spcBef>
              <a:spcAft>
                <a:spcPct val="0"/>
              </a:spcAft>
              <a:buClrTx/>
              <a:buSzTx/>
              <a:buFontTx/>
              <a:buNone/>
              <a:tabLst/>
              <a:defRPr/>
            </a:pPr>
            <a:endParaRPr kumimoji="0" lang="en-US" altLang="en-US" sz="1588" b="1"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85000"/>
              </a:lnSpc>
              <a:spcBef>
                <a:spcPct val="0"/>
              </a:spcBef>
              <a:spcAft>
                <a:spcPct val="0"/>
              </a:spcAft>
              <a:buClrTx/>
              <a:buSzTx/>
              <a:buFontTx/>
              <a:buNone/>
              <a:tabLst/>
              <a:defRPr/>
            </a:pPr>
            <a:r>
              <a:rPr kumimoji="0" lang="en-US" altLang="en-US" sz="1588" b="1" u="none" strike="noStrike" kern="1200" cap="none" spc="0" normalizeH="0" baseline="0" noProof="0" dirty="0">
                <a:ln>
                  <a:noFill/>
                </a:ln>
                <a:solidFill>
                  <a:srgbClr val="FFFFFF"/>
                </a:solidFill>
                <a:effectLst/>
                <a:uLnTx/>
                <a:uFillTx/>
                <a:latin typeface="Arial" panose="020B0604020202020204" pitchFamily="34" charset="0"/>
                <a:ea typeface="+mn-ea"/>
                <a:cs typeface="+mn-cs"/>
              </a:rPr>
              <a:t>N</a:t>
            </a:r>
          </a:p>
          <a:p>
            <a:pPr marL="0" marR="0" lvl="0" indent="0" algn="ctr" defTabSz="457200" rtl="0" eaLnBrk="1" fontAlgn="auto" latinLnBrk="0" hangingPunct="1">
              <a:lnSpc>
                <a:spcPct val="85000"/>
              </a:lnSpc>
              <a:spcBef>
                <a:spcPct val="0"/>
              </a:spcBef>
              <a:spcAft>
                <a:spcPct val="0"/>
              </a:spcAft>
              <a:buClrTx/>
              <a:buSzTx/>
              <a:buFontTx/>
              <a:buNone/>
              <a:tabLst/>
              <a:defRPr/>
            </a:pPr>
            <a:endParaRPr kumimoji="0" lang="en-US" altLang="en-US" sz="1588" b="1"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85000"/>
              </a:lnSpc>
              <a:spcBef>
                <a:spcPct val="0"/>
              </a:spcBef>
              <a:spcAft>
                <a:spcPct val="0"/>
              </a:spcAft>
              <a:buClrTx/>
              <a:buSzTx/>
              <a:buFontTx/>
              <a:buNone/>
              <a:tabLst/>
              <a:defRPr/>
            </a:pPr>
            <a:r>
              <a:rPr kumimoji="0" lang="en-US" altLang="en-US" sz="1588" b="1" u="none" strike="noStrike" kern="1200" cap="none" spc="0" normalizeH="0" baseline="0" noProof="0" dirty="0">
                <a:ln>
                  <a:noFill/>
                </a:ln>
                <a:solidFill>
                  <a:srgbClr val="FFFFFF"/>
                </a:solidFill>
                <a:effectLst/>
                <a:uLnTx/>
                <a:uFillTx/>
                <a:latin typeface="Arial" panose="020B0604020202020204" pitchFamily="34" charset="0"/>
                <a:ea typeface="+mn-ea"/>
                <a:cs typeface="+mn-cs"/>
              </a:rPr>
              <a:t>P</a:t>
            </a:r>
          </a:p>
          <a:p>
            <a:pPr marL="0" marR="0" lvl="0" indent="0" algn="ctr" defTabSz="457200" rtl="0" eaLnBrk="1" fontAlgn="auto" latinLnBrk="0" hangingPunct="1">
              <a:lnSpc>
                <a:spcPct val="85000"/>
              </a:lnSpc>
              <a:spcBef>
                <a:spcPct val="0"/>
              </a:spcBef>
              <a:spcAft>
                <a:spcPct val="0"/>
              </a:spcAft>
              <a:buClrTx/>
              <a:buSzTx/>
              <a:buFontTx/>
              <a:buNone/>
              <a:tabLst/>
              <a:defRPr/>
            </a:pPr>
            <a:endParaRPr kumimoji="0" lang="en-US" altLang="en-US" sz="1588" b="1"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85000"/>
              </a:lnSpc>
              <a:spcBef>
                <a:spcPct val="0"/>
              </a:spcBef>
              <a:spcAft>
                <a:spcPct val="0"/>
              </a:spcAft>
              <a:buClrTx/>
              <a:buSzTx/>
              <a:buFontTx/>
              <a:buNone/>
              <a:tabLst/>
              <a:defRPr/>
            </a:pPr>
            <a:r>
              <a:rPr kumimoji="0" lang="en-US" altLang="en-US" sz="1588" b="1" u="none" strike="noStrike" kern="1200" cap="none" spc="0" normalizeH="0" baseline="0" noProof="0" dirty="0">
                <a:ln>
                  <a:noFill/>
                </a:ln>
                <a:solidFill>
                  <a:srgbClr val="FFFFFF"/>
                </a:solidFill>
                <a:effectLst/>
                <a:uLnTx/>
                <a:uFillTx/>
                <a:latin typeface="Arial" panose="020B0604020202020204" pitchFamily="34" charset="0"/>
                <a:ea typeface="+mn-ea"/>
                <a:cs typeface="+mn-cs"/>
              </a:rPr>
              <a:t>U</a:t>
            </a:r>
          </a:p>
          <a:p>
            <a:pPr marL="0" marR="0" lvl="0" indent="0" algn="ctr" defTabSz="457200" rtl="0" eaLnBrk="1" fontAlgn="auto" latinLnBrk="0" hangingPunct="1">
              <a:lnSpc>
                <a:spcPct val="85000"/>
              </a:lnSpc>
              <a:spcBef>
                <a:spcPct val="0"/>
              </a:spcBef>
              <a:spcAft>
                <a:spcPct val="0"/>
              </a:spcAft>
              <a:buClrTx/>
              <a:buSzTx/>
              <a:buFontTx/>
              <a:buNone/>
              <a:tabLst/>
              <a:defRPr/>
            </a:pPr>
            <a:endParaRPr kumimoji="0" lang="en-US" altLang="en-US" sz="1588" b="1"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85000"/>
              </a:lnSpc>
              <a:spcBef>
                <a:spcPct val="0"/>
              </a:spcBef>
              <a:spcAft>
                <a:spcPct val="0"/>
              </a:spcAft>
              <a:buClrTx/>
              <a:buSzTx/>
              <a:buFontTx/>
              <a:buNone/>
              <a:tabLst/>
              <a:defRPr/>
            </a:pPr>
            <a:r>
              <a:rPr kumimoji="0" lang="en-US" altLang="en-US" sz="1588" b="1" u="none" strike="noStrike" kern="1200" cap="none" spc="0" normalizeH="0" baseline="0" noProof="0" dirty="0">
                <a:ln>
                  <a:noFill/>
                </a:ln>
                <a:solidFill>
                  <a:srgbClr val="FFFFFF"/>
                </a:solidFill>
                <a:effectLst/>
                <a:uLnTx/>
                <a:uFillTx/>
                <a:latin typeface="Arial" panose="020B0604020202020204" pitchFamily="34" charset="0"/>
                <a:ea typeface="+mn-ea"/>
                <a:cs typeface="+mn-cs"/>
              </a:rPr>
              <a:t>T</a:t>
            </a:r>
          </a:p>
          <a:p>
            <a:pPr marL="0" marR="0" lvl="0" indent="0" algn="ctr" defTabSz="457200" rtl="0" eaLnBrk="1" fontAlgn="auto" latinLnBrk="0" hangingPunct="1">
              <a:lnSpc>
                <a:spcPct val="85000"/>
              </a:lnSpc>
              <a:spcBef>
                <a:spcPct val="0"/>
              </a:spcBef>
              <a:spcAft>
                <a:spcPct val="0"/>
              </a:spcAft>
              <a:buClrTx/>
              <a:buSzTx/>
              <a:buFontTx/>
              <a:buNone/>
              <a:tabLst/>
              <a:defRPr/>
            </a:pPr>
            <a:endParaRPr kumimoji="0" lang="en-US" altLang="en-US" sz="1588" b="1"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85000"/>
              </a:lnSpc>
              <a:spcBef>
                <a:spcPct val="0"/>
              </a:spcBef>
              <a:spcAft>
                <a:spcPct val="0"/>
              </a:spcAft>
              <a:buClrTx/>
              <a:buSzTx/>
              <a:buFontTx/>
              <a:buNone/>
              <a:tabLst/>
              <a:defRPr/>
            </a:pPr>
            <a:r>
              <a:rPr kumimoji="0" lang="en-US" altLang="en-US" sz="1588" b="1" u="none" strike="noStrike" kern="1200" cap="none" spc="0" normalizeH="0" baseline="0" noProof="0" dirty="0">
                <a:ln>
                  <a:noFill/>
                </a:ln>
                <a:solidFill>
                  <a:srgbClr val="FFFFFF"/>
                </a:solidFill>
                <a:effectLst/>
                <a:uLnTx/>
                <a:uFillTx/>
                <a:latin typeface="Arial" panose="020B0604020202020204" pitchFamily="34" charset="0"/>
                <a:ea typeface="+mn-ea"/>
                <a:cs typeface="+mn-cs"/>
              </a:rPr>
              <a:t>S</a:t>
            </a:r>
          </a:p>
        </p:txBody>
      </p:sp>
      <p:sp>
        <p:nvSpPr>
          <p:cNvPr id="11" name="object 34"/>
          <p:cNvSpPr/>
          <p:nvPr/>
        </p:nvSpPr>
        <p:spPr>
          <a:xfrm>
            <a:off x="7598192" y="3232405"/>
            <a:ext cx="3632172" cy="829531"/>
          </a:xfrm>
          <a:custGeom>
            <a:avLst/>
            <a:gdLst/>
            <a:ahLst/>
            <a:cxnLst/>
            <a:rect l="l" t="t" r="r" b="b"/>
            <a:pathLst>
              <a:path w="2590800" h="762000">
                <a:moveTo>
                  <a:pt x="0" y="762000"/>
                </a:moveTo>
                <a:lnTo>
                  <a:pt x="2590800" y="762000"/>
                </a:lnTo>
                <a:lnTo>
                  <a:pt x="2590800" y="0"/>
                </a:lnTo>
                <a:lnTo>
                  <a:pt x="0" y="0"/>
                </a:lnTo>
                <a:lnTo>
                  <a:pt x="0" y="762000"/>
                </a:lnTo>
                <a:close/>
              </a:path>
            </a:pathLst>
          </a:custGeom>
          <a:solidFill>
            <a:srgbClr val="576D8B"/>
          </a:solidFill>
        </p:spPr>
        <p:txBody>
          <a:bodyPr wrap="square" lIns="0" tIns="0" rIns="0" bIns="0" rtlCol="0" anchor="ctr">
            <a:noAutofit/>
          </a:bodyPr>
          <a:lstStyle/>
          <a:p>
            <a:pPr marL="89901" marR="809688" lvl="0" indent="0" algn="l" defTabSz="457200" rtl="0" eaLnBrk="1" fontAlgn="auto" latinLnBrk="0" hangingPunct="1">
              <a:lnSpc>
                <a:spcPct val="99754"/>
              </a:lnSpc>
              <a:spcBef>
                <a:spcPts val="472"/>
              </a:spcBef>
              <a:spcAft>
                <a:spcPts val="0"/>
              </a:spcAft>
              <a:buClrTx/>
              <a:buSzTx/>
              <a:buFontTx/>
              <a:buNone/>
              <a:tabLst/>
              <a:defRPr/>
            </a:pPr>
            <a:r>
              <a:rPr kumimoji="0" lang="en-US" sz="1588" b="1"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Responsiveness</a:t>
            </a:r>
          </a:p>
        </p:txBody>
      </p:sp>
      <p:sp>
        <p:nvSpPr>
          <p:cNvPr id="12" name="object 32"/>
          <p:cNvSpPr/>
          <p:nvPr/>
        </p:nvSpPr>
        <p:spPr>
          <a:xfrm>
            <a:off x="7598191" y="2449851"/>
            <a:ext cx="3632173" cy="572512"/>
          </a:xfrm>
          <a:custGeom>
            <a:avLst/>
            <a:gdLst/>
            <a:ahLst/>
            <a:cxnLst/>
            <a:rect l="l" t="t" r="r" b="b"/>
            <a:pathLst>
              <a:path w="2590800" h="990600">
                <a:moveTo>
                  <a:pt x="0" y="990600"/>
                </a:moveTo>
                <a:lnTo>
                  <a:pt x="2590800" y="990600"/>
                </a:lnTo>
                <a:lnTo>
                  <a:pt x="2590800" y="0"/>
                </a:lnTo>
                <a:lnTo>
                  <a:pt x="0" y="0"/>
                </a:lnTo>
                <a:lnTo>
                  <a:pt x="0" y="990600"/>
                </a:lnTo>
                <a:close/>
              </a:path>
            </a:pathLst>
          </a:custGeom>
          <a:solidFill>
            <a:srgbClr val="576D8B"/>
          </a:solidFill>
        </p:spPr>
        <p:txBody>
          <a:bodyPr wrap="square" lIns="0" tIns="0" rIns="0" bIns="0" rtlCol="0" anchor="ctr">
            <a:noAutofit/>
          </a:bodyPr>
          <a:lstStyle/>
          <a:p>
            <a:pPr marL="89901" marR="809688" lvl="0" indent="0" algn="l" defTabSz="457200" rtl="0" eaLnBrk="1" fontAlgn="auto" latinLnBrk="0" hangingPunct="1">
              <a:lnSpc>
                <a:spcPct val="99754"/>
              </a:lnSpc>
              <a:spcBef>
                <a:spcPts val="472"/>
              </a:spcBef>
              <a:spcAft>
                <a:spcPts val="0"/>
              </a:spcAft>
              <a:buClrTx/>
              <a:buSzTx/>
              <a:buFontTx/>
              <a:buNone/>
              <a:tabLst/>
              <a:defRPr/>
            </a:pPr>
            <a:r>
              <a:rPr kumimoji="0" lang="en-US" sz="1588" b="1" u="none" strike="noStrike" kern="1200" cap="none" spc="0" normalizeH="0" baseline="0" noProof="0" dirty="0">
                <a:ln>
                  <a:noFill/>
                </a:ln>
                <a:solidFill>
                  <a:srgbClr val="FFFFFF"/>
                </a:solidFill>
                <a:effectLst/>
                <a:uLnTx/>
                <a:uFillTx/>
                <a:latin typeface="Arial" panose="020B0604020202020204" pitchFamily="34" charset="0"/>
                <a:ea typeface="+mn-ea"/>
                <a:cs typeface="+mn-cs"/>
              </a:rPr>
              <a:t>Improved health</a:t>
            </a:r>
            <a:endParaRPr kumimoji="0" lang="en-US" sz="1588" b="1" u="none" strike="noStrike" kern="1200" cap="none" spc="0" normalizeH="0" baseline="0" noProof="0" dirty="0">
              <a:ln>
                <a:noFill/>
              </a:ln>
              <a:solidFill>
                <a:prstClr val="black"/>
              </a:solidFill>
              <a:effectLst/>
              <a:uLnTx/>
              <a:uFillTx/>
              <a:latin typeface="Arial" panose="020B0604020202020204" pitchFamily="34" charset="0"/>
              <a:ea typeface="+mn-ea"/>
              <a:cs typeface="Arial"/>
            </a:endParaRPr>
          </a:p>
        </p:txBody>
      </p:sp>
      <p:sp>
        <p:nvSpPr>
          <p:cNvPr id="13" name="object 30"/>
          <p:cNvSpPr/>
          <p:nvPr/>
        </p:nvSpPr>
        <p:spPr>
          <a:xfrm>
            <a:off x="7615765" y="5461754"/>
            <a:ext cx="3614600" cy="786596"/>
          </a:xfrm>
          <a:custGeom>
            <a:avLst/>
            <a:gdLst/>
            <a:ahLst/>
            <a:cxnLst/>
            <a:rect l="l" t="t" r="r" b="b"/>
            <a:pathLst>
              <a:path w="2590800" h="914400">
                <a:moveTo>
                  <a:pt x="0" y="914400"/>
                </a:moveTo>
                <a:lnTo>
                  <a:pt x="2590800" y="914400"/>
                </a:lnTo>
                <a:lnTo>
                  <a:pt x="2590800" y="0"/>
                </a:lnTo>
                <a:lnTo>
                  <a:pt x="0" y="0"/>
                </a:lnTo>
                <a:lnTo>
                  <a:pt x="0" y="914400"/>
                </a:lnTo>
                <a:close/>
              </a:path>
            </a:pathLst>
          </a:custGeom>
          <a:solidFill>
            <a:srgbClr val="576D8B"/>
          </a:solidFill>
        </p:spPr>
        <p:txBody>
          <a:bodyPr wrap="none" lIns="0" tIns="0" rIns="161365" bIns="0" rtlCol="0" anchor="ctr">
            <a:noAutofit/>
          </a:bodyPr>
          <a:lstStyle/>
          <a:p>
            <a:pPr marL="89901" marR="1105099" lvl="0" indent="0" algn="l" defTabSz="457200" rtl="0" eaLnBrk="1" fontAlgn="auto" latinLnBrk="0" hangingPunct="1">
              <a:lnSpc>
                <a:spcPct val="100041"/>
              </a:lnSpc>
              <a:spcBef>
                <a:spcPts val="423"/>
              </a:spcBef>
              <a:spcAft>
                <a:spcPts val="0"/>
              </a:spcAft>
              <a:buClrTx/>
              <a:buSzTx/>
              <a:buFontTx/>
              <a:buNone/>
              <a:tabLst/>
              <a:defRPr/>
            </a:pPr>
            <a:r>
              <a:rPr kumimoji="0" lang="en-US" sz="1588" b="1" u="none" strike="noStrike" kern="1200" cap="none" spc="0" normalizeH="0" baseline="0" noProof="0" dirty="0">
                <a:ln>
                  <a:noFill/>
                </a:ln>
                <a:solidFill>
                  <a:srgbClr val="FFFFFF"/>
                </a:solidFill>
                <a:effectLst/>
                <a:uLnTx/>
                <a:uFillTx/>
                <a:latin typeface="Arial" panose="020B0604020202020204" pitchFamily="34" charset="0"/>
                <a:ea typeface="+mn-ea"/>
                <a:cs typeface="Arial"/>
              </a:rPr>
              <a:t>Improved efficiency</a:t>
            </a:r>
            <a:endParaRPr kumimoji="0" lang="en-US" sz="1588" b="1" u="none" strike="noStrike" kern="1200" cap="none" spc="0" normalizeH="0" baseline="0" noProof="0" dirty="0">
              <a:ln>
                <a:noFill/>
              </a:ln>
              <a:solidFill>
                <a:prstClr val="black"/>
              </a:solidFill>
              <a:effectLst/>
              <a:uLnTx/>
              <a:uFillTx/>
              <a:latin typeface="Arial" panose="020B0604020202020204" pitchFamily="34" charset="0"/>
              <a:ea typeface="+mn-ea"/>
              <a:cs typeface="Arial"/>
            </a:endParaRPr>
          </a:p>
        </p:txBody>
      </p:sp>
      <p:sp>
        <p:nvSpPr>
          <p:cNvPr id="14" name="object 28"/>
          <p:cNvSpPr/>
          <p:nvPr/>
        </p:nvSpPr>
        <p:spPr>
          <a:xfrm>
            <a:off x="5205288" y="3022363"/>
            <a:ext cx="1766049" cy="515899"/>
          </a:xfrm>
          <a:custGeom>
            <a:avLst/>
            <a:gdLst/>
            <a:ahLst/>
            <a:cxnLst/>
            <a:rect l="l" t="t" r="r" b="b"/>
            <a:pathLst>
              <a:path w="1371600" h="304800">
                <a:moveTo>
                  <a:pt x="0" y="304800"/>
                </a:moveTo>
                <a:lnTo>
                  <a:pt x="1371600" y="304800"/>
                </a:lnTo>
                <a:lnTo>
                  <a:pt x="1371600" y="0"/>
                </a:lnTo>
                <a:lnTo>
                  <a:pt x="0" y="0"/>
                </a:lnTo>
                <a:lnTo>
                  <a:pt x="0" y="304800"/>
                </a:lnTo>
                <a:close/>
              </a:path>
            </a:pathLst>
          </a:custGeom>
          <a:solidFill>
            <a:srgbClr val="8497B0"/>
          </a:solidFill>
          <a:ln>
            <a:solidFill>
              <a:srgbClr val="374557"/>
            </a:solidFill>
          </a:ln>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88" b="1" u="none" strike="noStrike" kern="1200" cap="none" spc="-4" normalizeH="0" baseline="0" noProof="0" dirty="0">
                <a:ln>
                  <a:noFill/>
                </a:ln>
                <a:solidFill>
                  <a:srgbClr val="FFFFFF"/>
                </a:solidFill>
                <a:effectLst/>
                <a:uLnTx/>
                <a:uFillTx/>
                <a:latin typeface="Arial" panose="020B0604020202020204" pitchFamily="34" charset="0"/>
                <a:ea typeface="+mn-ea"/>
                <a:cs typeface="Arial"/>
              </a:rPr>
              <a:t>Q</a:t>
            </a:r>
            <a:r>
              <a:rPr kumimoji="0" lang="en-US" sz="1588" b="1" u="none" strike="noStrike" kern="1200" cap="none" spc="0" normalizeH="0" baseline="0" noProof="0" dirty="0">
                <a:ln>
                  <a:noFill/>
                </a:ln>
                <a:solidFill>
                  <a:srgbClr val="FFFFFF"/>
                </a:solidFill>
                <a:effectLst/>
                <a:uLnTx/>
                <a:uFillTx/>
                <a:latin typeface="Arial" panose="020B0604020202020204" pitchFamily="34" charset="0"/>
                <a:ea typeface="+mn-ea"/>
                <a:cs typeface="Arial"/>
              </a:rPr>
              <a:t>uali</a:t>
            </a:r>
            <a:r>
              <a:rPr kumimoji="0" lang="en-US" sz="1588" b="1" u="none" strike="noStrike" kern="1200" cap="none" spc="4" normalizeH="0" baseline="0" noProof="0" dirty="0">
                <a:ln>
                  <a:noFill/>
                </a:ln>
                <a:solidFill>
                  <a:srgbClr val="FFFFFF"/>
                </a:solidFill>
                <a:effectLst/>
                <a:uLnTx/>
                <a:uFillTx/>
                <a:latin typeface="Arial" panose="020B0604020202020204" pitchFamily="34" charset="0"/>
                <a:ea typeface="+mn-ea"/>
                <a:cs typeface="Arial"/>
              </a:rPr>
              <a:t>t</a:t>
            </a:r>
            <a:r>
              <a:rPr kumimoji="0" lang="en-US" sz="1588" b="1" u="none" strike="noStrike" kern="1200" cap="none" spc="0" normalizeH="0" baseline="0" noProof="0" dirty="0">
                <a:ln>
                  <a:noFill/>
                </a:ln>
                <a:solidFill>
                  <a:srgbClr val="FFFFFF"/>
                </a:solidFill>
                <a:effectLst/>
                <a:uLnTx/>
                <a:uFillTx/>
                <a:latin typeface="Arial" panose="020B0604020202020204" pitchFamily="34" charset="0"/>
                <a:ea typeface="+mn-ea"/>
                <a:cs typeface="Arial"/>
              </a:rPr>
              <a:t>y</a:t>
            </a:r>
            <a:endParaRPr kumimoji="0" sz="1588" b="1"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5" name="object 26"/>
          <p:cNvSpPr/>
          <p:nvPr/>
        </p:nvSpPr>
        <p:spPr>
          <a:xfrm>
            <a:off x="5195357" y="3624357"/>
            <a:ext cx="1766049" cy="495195"/>
          </a:xfrm>
          <a:custGeom>
            <a:avLst/>
            <a:gdLst/>
            <a:ahLst/>
            <a:cxnLst/>
            <a:rect l="l" t="t" r="r" b="b"/>
            <a:pathLst>
              <a:path w="1371600" h="304800">
                <a:moveTo>
                  <a:pt x="0" y="304800"/>
                </a:moveTo>
                <a:lnTo>
                  <a:pt x="1371600" y="304800"/>
                </a:lnTo>
                <a:lnTo>
                  <a:pt x="1371600" y="0"/>
                </a:lnTo>
                <a:lnTo>
                  <a:pt x="0" y="0"/>
                </a:lnTo>
                <a:lnTo>
                  <a:pt x="0" y="304800"/>
                </a:lnTo>
                <a:close/>
              </a:path>
            </a:pathLst>
          </a:custGeom>
          <a:solidFill>
            <a:srgbClr val="8497B0"/>
          </a:solidFill>
          <a:ln>
            <a:solidFill>
              <a:srgbClr val="374557"/>
            </a:solidFill>
          </a:ln>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88" b="1" u="none" strike="noStrike" kern="1200" cap="none" spc="0" normalizeH="0" baseline="0" noProof="0" dirty="0">
                <a:ln>
                  <a:noFill/>
                </a:ln>
                <a:solidFill>
                  <a:srgbClr val="FFFFFF"/>
                </a:solidFill>
                <a:effectLst/>
                <a:uLnTx/>
                <a:uFillTx/>
                <a:latin typeface="Arial" panose="020B0604020202020204" pitchFamily="34" charset="0"/>
                <a:ea typeface="+mn-ea"/>
                <a:cs typeface="Arial"/>
              </a:rPr>
              <a:t>Co</a:t>
            </a:r>
            <a:r>
              <a:rPr kumimoji="0" lang="en-US" sz="1588" b="1" u="none" strike="noStrike" kern="1200" cap="none" spc="-38" normalizeH="0" baseline="0" noProof="0" dirty="0">
                <a:ln>
                  <a:noFill/>
                </a:ln>
                <a:solidFill>
                  <a:srgbClr val="FFFFFF"/>
                </a:solidFill>
                <a:effectLst/>
                <a:uLnTx/>
                <a:uFillTx/>
                <a:latin typeface="Arial" panose="020B0604020202020204" pitchFamily="34" charset="0"/>
                <a:ea typeface="+mn-ea"/>
                <a:cs typeface="Arial"/>
              </a:rPr>
              <a:t>v</a:t>
            </a:r>
            <a:r>
              <a:rPr kumimoji="0" lang="en-US" sz="1588" b="1" u="none" strike="noStrike" kern="1200" cap="none" spc="0" normalizeH="0" baseline="0" noProof="0" dirty="0">
                <a:ln>
                  <a:noFill/>
                </a:ln>
                <a:solidFill>
                  <a:srgbClr val="FFFFFF"/>
                </a:solidFill>
                <a:effectLst/>
                <a:uLnTx/>
                <a:uFillTx/>
                <a:latin typeface="Arial" panose="020B0604020202020204" pitchFamily="34" charset="0"/>
                <a:ea typeface="+mn-ea"/>
                <a:cs typeface="Arial"/>
              </a:rPr>
              <a:t>erag</a:t>
            </a:r>
            <a:r>
              <a:rPr kumimoji="0" lang="en-US" sz="1588" b="1" i="0" u="none" strike="noStrike" kern="1200" cap="none" spc="0" normalizeH="0" baseline="0" noProof="0" dirty="0">
                <a:ln>
                  <a:noFill/>
                </a:ln>
                <a:solidFill>
                  <a:srgbClr val="FFFFFF"/>
                </a:solidFill>
                <a:effectLst/>
                <a:uLnTx/>
                <a:uFillTx/>
                <a:latin typeface="Arial"/>
                <a:ea typeface="+mn-ea"/>
                <a:cs typeface="Arial"/>
              </a:rPr>
              <a:t>e</a:t>
            </a:r>
            <a:endParaRPr kumimoji="0" sz="1588"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6" name="object 24"/>
          <p:cNvSpPr/>
          <p:nvPr/>
        </p:nvSpPr>
        <p:spPr>
          <a:xfrm>
            <a:off x="5208110" y="5081553"/>
            <a:ext cx="1766049" cy="528332"/>
          </a:xfrm>
          <a:custGeom>
            <a:avLst/>
            <a:gdLst/>
            <a:ahLst/>
            <a:cxnLst/>
            <a:rect l="l" t="t" r="r" b="b"/>
            <a:pathLst>
              <a:path w="1371600" h="304800">
                <a:moveTo>
                  <a:pt x="0" y="304800"/>
                </a:moveTo>
                <a:lnTo>
                  <a:pt x="1371600" y="304800"/>
                </a:lnTo>
                <a:lnTo>
                  <a:pt x="1371600" y="0"/>
                </a:lnTo>
                <a:lnTo>
                  <a:pt x="0" y="0"/>
                </a:lnTo>
                <a:lnTo>
                  <a:pt x="0" y="304800"/>
                </a:lnTo>
                <a:close/>
              </a:path>
            </a:pathLst>
          </a:custGeom>
          <a:solidFill>
            <a:srgbClr val="8497B0"/>
          </a:solidFill>
          <a:ln>
            <a:solidFill>
              <a:srgbClr val="374557"/>
            </a:solidFill>
          </a:ln>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88" b="1" u="none" strike="noStrike" kern="1200" cap="none" spc="0" normalizeH="0" baseline="0" noProof="0" dirty="0">
                <a:ln>
                  <a:noFill/>
                </a:ln>
                <a:solidFill>
                  <a:srgbClr val="FFFFFF"/>
                </a:solidFill>
                <a:effectLst/>
                <a:uLnTx/>
                <a:uFillTx/>
                <a:latin typeface="Arial" panose="020B0604020202020204" pitchFamily="34" charset="0"/>
                <a:ea typeface="+mn-ea"/>
                <a:cs typeface="Arial"/>
              </a:rPr>
              <a:t>Safety</a:t>
            </a:r>
            <a:endParaRPr kumimoji="0" sz="1588" b="1"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7" name="object 23"/>
          <p:cNvSpPr/>
          <p:nvPr/>
        </p:nvSpPr>
        <p:spPr>
          <a:xfrm>
            <a:off x="4499429" y="2455069"/>
            <a:ext cx="490569" cy="3865706"/>
          </a:xfrm>
          <a:custGeom>
            <a:avLst/>
            <a:gdLst/>
            <a:ahLst/>
            <a:cxnLst/>
            <a:rect l="l" t="t" r="r" b="b"/>
            <a:pathLst>
              <a:path w="381000" h="2438527">
                <a:moveTo>
                  <a:pt x="0" y="0"/>
                </a:moveTo>
                <a:lnTo>
                  <a:pt x="45761" y="5910"/>
                </a:lnTo>
                <a:lnTo>
                  <a:pt x="87521" y="22696"/>
                </a:lnTo>
                <a:lnTo>
                  <a:pt x="123953" y="48941"/>
                </a:lnTo>
                <a:lnTo>
                  <a:pt x="153728" y="83228"/>
                </a:lnTo>
                <a:lnTo>
                  <a:pt x="175521" y="124140"/>
                </a:lnTo>
                <a:lnTo>
                  <a:pt x="188005" y="170260"/>
                </a:lnTo>
                <a:lnTo>
                  <a:pt x="190500" y="203200"/>
                </a:lnTo>
                <a:lnTo>
                  <a:pt x="190500" y="1016126"/>
                </a:lnTo>
                <a:lnTo>
                  <a:pt x="191130" y="1032780"/>
                </a:lnTo>
                <a:lnTo>
                  <a:pt x="192991" y="1049063"/>
                </a:lnTo>
                <a:lnTo>
                  <a:pt x="196032" y="1064923"/>
                </a:lnTo>
                <a:lnTo>
                  <a:pt x="200204" y="1080308"/>
                </a:lnTo>
                <a:lnTo>
                  <a:pt x="205460" y="1095166"/>
                </a:lnTo>
                <a:lnTo>
                  <a:pt x="211749" y="1109444"/>
                </a:lnTo>
                <a:lnTo>
                  <a:pt x="219023" y="1123091"/>
                </a:lnTo>
                <a:lnTo>
                  <a:pt x="227234" y="1136053"/>
                </a:lnTo>
                <a:lnTo>
                  <a:pt x="236332" y="1148279"/>
                </a:lnTo>
                <a:lnTo>
                  <a:pt x="246268" y="1159716"/>
                </a:lnTo>
                <a:lnTo>
                  <a:pt x="256994" y="1170312"/>
                </a:lnTo>
                <a:lnTo>
                  <a:pt x="268461" y="1180014"/>
                </a:lnTo>
                <a:lnTo>
                  <a:pt x="280620" y="1188771"/>
                </a:lnTo>
                <a:lnTo>
                  <a:pt x="293422" y="1196530"/>
                </a:lnTo>
                <a:lnTo>
                  <a:pt x="306818" y="1203239"/>
                </a:lnTo>
                <a:lnTo>
                  <a:pt x="320759" y="1208845"/>
                </a:lnTo>
                <a:lnTo>
                  <a:pt x="335196" y="1213297"/>
                </a:lnTo>
                <a:lnTo>
                  <a:pt x="350082" y="1216541"/>
                </a:lnTo>
                <a:lnTo>
                  <a:pt x="365366" y="1218526"/>
                </a:lnTo>
                <a:lnTo>
                  <a:pt x="381000" y="1219200"/>
                </a:lnTo>
                <a:lnTo>
                  <a:pt x="365366" y="1219874"/>
                </a:lnTo>
                <a:lnTo>
                  <a:pt x="320759" y="1229567"/>
                </a:lnTo>
                <a:lnTo>
                  <a:pt x="280620" y="1249663"/>
                </a:lnTo>
                <a:lnTo>
                  <a:pt x="246268" y="1278747"/>
                </a:lnTo>
                <a:lnTo>
                  <a:pt x="219023" y="1315399"/>
                </a:lnTo>
                <a:lnTo>
                  <a:pt x="200204" y="1358205"/>
                </a:lnTo>
                <a:lnTo>
                  <a:pt x="191130" y="1405745"/>
                </a:lnTo>
                <a:lnTo>
                  <a:pt x="190500" y="1422400"/>
                </a:lnTo>
                <a:lnTo>
                  <a:pt x="190500" y="2235327"/>
                </a:lnTo>
                <a:lnTo>
                  <a:pt x="189868" y="2251981"/>
                </a:lnTo>
                <a:lnTo>
                  <a:pt x="188005" y="2268266"/>
                </a:lnTo>
                <a:lnTo>
                  <a:pt x="184960" y="2284131"/>
                </a:lnTo>
                <a:lnTo>
                  <a:pt x="180782" y="2299521"/>
                </a:lnTo>
                <a:lnTo>
                  <a:pt x="175521" y="2314386"/>
                </a:lnTo>
                <a:lnTo>
                  <a:pt x="169226" y="2328672"/>
                </a:lnTo>
                <a:lnTo>
                  <a:pt x="161945" y="2342327"/>
                </a:lnTo>
                <a:lnTo>
                  <a:pt x="153728" y="2355298"/>
                </a:lnTo>
                <a:lnTo>
                  <a:pt x="144625" y="2367533"/>
                </a:lnTo>
                <a:lnTo>
                  <a:pt x="134683" y="2378979"/>
                </a:lnTo>
                <a:lnTo>
                  <a:pt x="123953" y="2389585"/>
                </a:lnTo>
                <a:lnTo>
                  <a:pt x="112483" y="2399297"/>
                </a:lnTo>
                <a:lnTo>
                  <a:pt x="100323" y="2408063"/>
                </a:lnTo>
                <a:lnTo>
                  <a:pt x="87521" y="2415830"/>
                </a:lnTo>
                <a:lnTo>
                  <a:pt x="74128" y="2422546"/>
                </a:lnTo>
                <a:lnTo>
                  <a:pt x="60191" y="2428159"/>
                </a:lnTo>
                <a:lnTo>
                  <a:pt x="45761" y="2432616"/>
                </a:lnTo>
                <a:lnTo>
                  <a:pt x="30886" y="2435865"/>
                </a:lnTo>
                <a:lnTo>
                  <a:pt x="15616" y="2437852"/>
                </a:lnTo>
                <a:lnTo>
                  <a:pt x="0" y="2438527"/>
                </a:lnTo>
              </a:path>
            </a:pathLst>
          </a:custGeom>
          <a:ln w="50800">
            <a:solidFill>
              <a:schemeClr val="tx2">
                <a:lumMod val="75000"/>
              </a:schemeClr>
            </a:solidFill>
          </a:ln>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dirty="0">
              <a:ln>
                <a:noFill/>
              </a:ln>
              <a:solidFill>
                <a:srgbClr val="44546A">
                  <a:lumMod val="75000"/>
                </a:srgbClr>
              </a:solidFill>
              <a:effectLst/>
              <a:uLnTx/>
              <a:uFillTx/>
              <a:latin typeface="Arial" panose="020B0604020202020204"/>
              <a:ea typeface="+mn-ea"/>
              <a:cs typeface="+mn-cs"/>
            </a:endParaRPr>
          </a:p>
        </p:txBody>
      </p:sp>
      <p:sp>
        <p:nvSpPr>
          <p:cNvPr id="18" name="object 22"/>
          <p:cNvSpPr/>
          <p:nvPr/>
        </p:nvSpPr>
        <p:spPr>
          <a:xfrm>
            <a:off x="7010145" y="2455070"/>
            <a:ext cx="490569" cy="3990278"/>
          </a:xfrm>
          <a:custGeom>
            <a:avLst/>
            <a:gdLst/>
            <a:ahLst/>
            <a:cxnLst/>
            <a:rect l="l" t="t" r="r" b="b"/>
            <a:pathLst>
              <a:path w="381000" h="2438400">
                <a:moveTo>
                  <a:pt x="381000" y="2438400"/>
                </a:moveTo>
                <a:lnTo>
                  <a:pt x="335196" y="2432496"/>
                </a:lnTo>
                <a:lnTo>
                  <a:pt x="293422" y="2415727"/>
                </a:lnTo>
                <a:lnTo>
                  <a:pt x="256994" y="2389500"/>
                </a:lnTo>
                <a:lnTo>
                  <a:pt x="227234" y="2355226"/>
                </a:lnTo>
                <a:lnTo>
                  <a:pt x="205460" y="2314313"/>
                </a:lnTo>
                <a:lnTo>
                  <a:pt x="192991" y="2268170"/>
                </a:lnTo>
                <a:lnTo>
                  <a:pt x="190500" y="2235200"/>
                </a:lnTo>
                <a:lnTo>
                  <a:pt x="190500" y="1422400"/>
                </a:lnTo>
                <a:lnTo>
                  <a:pt x="189868" y="1405728"/>
                </a:lnTo>
                <a:lnTo>
                  <a:pt x="188005" y="1389429"/>
                </a:lnTo>
                <a:lnTo>
                  <a:pt x="184960" y="1373554"/>
                </a:lnTo>
                <a:lnTo>
                  <a:pt x="180782" y="1358156"/>
                </a:lnTo>
                <a:lnTo>
                  <a:pt x="175521" y="1343286"/>
                </a:lnTo>
                <a:lnTo>
                  <a:pt x="169226" y="1328998"/>
                </a:lnTo>
                <a:lnTo>
                  <a:pt x="161945" y="1315343"/>
                </a:lnTo>
                <a:lnTo>
                  <a:pt x="153728" y="1302373"/>
                </a:lnTo>
                <a:lnTo>
                  <a:pt x="144625" y="1290141"/>
                </a:lnTo>
                <a:lnTo>
                  <a:pt x="134683" y="1278699"/>
                </a:lnTo>
                <a:lnTo>
                  <a:pt x="123953" y="1268099"/>
                </a:lnTo>
                <a:lnTo>
                  <a:pt x="112483" y="1258393"/>
                </a:lnTo>
                <a:lnTo>
                  <a:pt x="100323" y="1249633"/>
                </a:lnTo>
                <a:lnTo>
                  <a:pt x="87521" y="1241872"/>
                </a:lnTo>
                <a:lnTo>
                  <a:pt x="74128" y="1235162"/>
                </a:lnTo>
                <a:lnTo>
                  <a:pt x="60191" y="1229555"/>
                </a:lnTo>
                <a:lnTo>
                  <a:pt x="45761" y="1225103"/>
                </a:lnTo>
                <a:lnTo>
                  <a:pt x="30886" y="1221858"/>
                </a:lnTo>
                <a:lnTo>
                  <a:pt x="15616" y="1219873"/>
                </a:lnTo>
                <a:lnTo>
                  <a:pt x="0" y="1219200"/>
                </a:lnTo>
                <a:lnTo>
                  <a:pt x="15616" y="1218526"/>
                </a:lnTo>
                <a:lnTo>
                  <a:pt x="60191" y="1208844"/>
                </a:lnTo>
                <a:lnTo>
                  <a:pt x="100323" y="1188766"/>
                </a:lnTo>
                <a:lnTo>
                  <a:pt x="134683" y="1159700"/>
                </a:lnTo>
                <a:lnTo>
                  <a:pt x="161945" y="1123056"/>
                </a:lnTo>
                <a:lnTo>
                  <a:pt x="180782" y="1080243"/>
                </a:lnTo>
                <a:lnTo>
                  <a:pt x="189868" y="1032671"/>
                </a:lnTo>
                <a:lnTo>
                  <a:pt x="190500" y="1016000"/>
                </a:lnTo>
                <a:lnTo>
                  <a:pt x="190500" y="203200"/>
                </a:lnTo>
                <a:lnTo>
                  <a:pt x="191130" y="186528"/>
                </a:lnTo>
                <a:lnTo>
                  <a:pt x="192991" y="170229"/>
                </a:lnTo>
                <a:lnTo>
                  <a:pt x="196032" y="154354"/>
                </a:lnTo>
                <a:lnTo>
                  <a:pt x="200204" y="138956"/>
                </a:lnTo>
                <a:lnTo>
                  <a:pt x="205460" y="124086"/>
                </a:lnTo>
                <a:lnTo>
                  <a:pt x="211749" y="109798"/>
                </a:lnTo>
                <a:lnTo>
                  <a:pt x="219023" y="96143"/>
                </a:lnTo>
                <a:lnTo>
                  <a:pt x="227234" y="83173"/>
                </a:lnTo>
                <a:lnTo>
                  <a:pt x="236332" y="70941"/>
                </a:lnTo>
                <a:lnTo>
                  <a:pt x="246268" y="59499"/>
                </a:lnTo>
                <a:lnTo>
                  <a:pt x="256994" y="48899"/>
                </a:lnTo>
                <a:lnTo>
                  <a:pt x="268461" y="39193"/>
                </a:lnTo>
                <a:lnTo>
                  <a:pt x="280620" y="30433"/>
                </a:lnTo>
                <a:lnTo>
                  <a:pt x="293422" y="22672"/>
                </a:lnTo>
                <a:lnTo>
                  <a:pt x="306818" y="15962"/>
                </a:lnTo>
                <a:lnTo>
                  <a:pt x="320759" y="10355"/>
                </a:lnTo>
                <a:lnTo>
                  <a:pt x="335196" y="5903"/>
                </a:lnTo>
                <a:lnTo>
                  <a:pt x="350082" y="2658"/>
                </a:lnTo>
                <a:lnTo>
                  <a:pt x="365366" y="673"/>
                </a:lnTo>
                <a:lnTo>
                  <a:pt x="381000" y="0"/>
                </a:lnTo>
              </a:path>
            </a:pathLst>
          </a:custGeom>
          <a:ln w="50800">
            <a:solidFill>
              <a:schemeClr val="tx2">
                <a:lumMod val="75000"/>
              </a:schemeClr>
            </a:solidFill>
          </a:ln>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dirty="0">
              <a:ln>
                <a:noFill/>
              </a:ln>
              <a:solidFill>
                <a:srgbClr val="44546A">
                  <a:lumMod val="75000"/>
                </a:srgbClr>
              </a:solidFill>
              <a:effectLst/>
              <a:uLnTx/>
              <a:uFillTx/>
              <a:latin typeface="Arial" panose="020B0604020202020204"/>
              <a:ea typeface="+mn-ea"/>
              <a:cs typeface="+mn-cs"/>
            </a:endParaRPr>
          </a:p>
        </p:txBody>
      </p:sp>
      <p:sp>
        <p:nvSpPr>
          <p:cNvPr id="19" name="object 20"/>
          <p:cNvSpPr/>
          <p:nvPr/>
        </p:nvSpPr>
        <p:spPr>
          <a:xfrm>
            <a:off x="5187083" y="4084946"/>
            <a:ext cx="1766049" cy="684016"/>
          </a:xfrm>
          <a:custGeom>
            <a:avLst/>
            <a:gdLst/>
            <a:ahLst/>
            <a:cxnLst/>
            <a:rect l="l" t="t" r="r" b="b"/>
            <a:pathLst>
              <a:path w="1371600" h="1219200">
                <a:moveTo>
                  <a:pt x="1028700" y="914400"/>
                </a:moveTo>
                <a:lnTo>
                  <a:pt x="1028700" y="1219200"/>
                </a:lnTo>
                <a:lnTo>
                  <a:pt x="1371600" y="609600"/>
                </a:lnTo>
                <a:lnTo>
                  <a:pt x="1028700" y="0"/>
                </a:lnTo>
                <a:lnTo>
                  <a:pt x="1028700" y="304800"/>
                </a:lnTo>
                <a:lnTo>
                  <a:pt x="0" y="304800"/>
                </a:lnTo>
                <a:lnTo>
                  <a:pt x="0" y="914400"/>
                </a:lnTo>
                <a:lnTo>
                  <a:pt x="1028700" y="914400"/>
                </a:lnTo>
                <a:close/>
              </a:path>
            </a:pathLst>
          </a:custGeom>
          <a:solidFill>
            <a:srgbClr val="374557"/>
          </a:solid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0" name="object 16"/>
          <p:cNvSpPr txBox="1"/>
          <p:nvPr/>
        </p:nvSpPr>
        <p:spPr>
          <a:xfrm>
            <a:off x="7733260" y="1857953"/>
            <a:ext cx="4077740" cy="323214"/>
          </a:xfrm>
          <a:prstGeom prst="rect">
            <a:avLst/>
          </a:prstGeom>
        </p:spPr>
        <p:txBody>
          <a:bodyPr wrap="square" lIns="0" tIns="0" rIns="0" bIns="0" rtlCol="0">
            <a:noAutofit/>
          </a:bodyPr>
          <a:lstStyle/>
          <a:p>
            <a:pPr marL="12486" marR="0" lvl="0" indent="0" algn="l" defTabSz="457200" rtl="0" eaLnBrk="1" fontAlgn="auto" latinLnBrk="0" hangingPunct="1">
              <a:lnSpc>
                <a:spcPts val="2512"/>
              </a:lnSpc>
              <a:spcBef>
                <a:spcPts val="125"/>
              </a:spcBef>
              <a:spcAft>
                <a:spcPts val="0"/>
              </a:spcAft>
              <a:buClrTx/>
              <a:buSzTx/>
              <a:buFontTx/>
              <a:buNone/>
              <a:tabLst/>
              <a:defRPr/>
            </a:pPr>
            <a:r>
              <a:rPr kumimoji="0" lang="en-US" sz="2471" b="1"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a:rPr>
              <a:t>Goals/outcomes</a:t>
            </a:r>
            <a:endParaRPr kumimoji="0" sz="2471" b="1"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a:endParaRPr>
          </a:p>
        </p:txBody>
      </p:sp>
      <p:sp>
        <p:nvSpPr>
          <p:cNvPr id="21" name="object 14"/>
          <p:cNvSpPr txBox="1"/>
          <p:nvPr/>
        </p:nvSpPr>
        <p:spPr>
          <a:xfrm>
            <a:off x="884936" y="6609477"/>
            <a:ext cx="4463850" cy="679391"/>
          </a:xfrm>
          <a:prstGeom prst="rect">
            <a:avLst/>
          </a:prstGeom>
        </p:spPr>
        <p:txBody>
          <a:bodyPr wrap="square" lIns="0" tIns="0" rIns="0" bIns="0" rtlCol="0">
            <a:noAutofit/>
          </a:bodyPr>
          <a:lstStyle/>
          <a:p>
            <a:pPr marL="12486" marR="0" lvl="0" indent="0" algn="l" defTabSz="457200" rtl="0" eaLnBrk="1" fontAlgn="auto" latinLnBrk="0" hangingPunct="1">
              <a:lnSpc>
                <a:spcPts val="1302"/>
              </a:lnSpc>
              <a:spcBef>
                <a:spcPts val="65"/>
              </a:spcBef>
              <a:spcAft>
                <a:spcPts val="0"/>
              </a:spcAft>
              <a:buClrTx/>
              <a:buSzTx/>
              <a:buFontTx/>
              <a:buNone/>
              <a:tabLst/>
              <a:defRPr/>
            </a:pPr>
            <a:r>
              <a:rPr kumimoji="0" sz="1147" b="1" i="0" u="none" strike="noStrike" kern="1200" cap="none" spc="0" normalizeH="0" baseline="0" noProof="0" dirty="0">
                <a:ln>
                  <a:noFill/>
                </a:ln>
                <a:solidFill>
                  <a:prstClr val="white">
                    <a:lumMod val="75000"/>
                  </a:prstClr>
                </a:solidFill>
                <a:effectLst/>
                <a:uLnTx/>
                <a:uFillTx/>
                <a:latin typeface="Arial"/>
                <a:ea typeface="+mn-ea"/>
                <a:cs typeface="Arial"/>
              </a:rPr>
              <a:t>S</a:t>
            </a:r>
            <a:r>
              <a:rPr kumimoji="0" sz="1147" b="1" i="0" u="none" strike="noStrike" kern="1200" cap="none" spc="4" normalizeH="0" baseline="0" noProof="0" dirty="0">
                <a:ln>
                  <a:noFill/>
                </a:ln>
                <a:solidFill>
                  <a:prstClr val="white">
                    <a:lumMod val="75000"/>
                  </a:prstClr>
                </a:solidFill>
                <a:effectLst/>
                <a:uLnTx/>
                <a:uFillTx/>
                <a:latin typeface="Arial"/>
                <a:ea typeface="+mn-ea"/>
                <a:cs typeface="Arial"/>
              </a:rPr>
              <a:t>ou</a:t>
            </a:r>
            <a:r>
              <a:rPr kumimoji="0" sz="1147" b="1" i="0" u="none" strike="noStrike" kern="1200" cap="none" spc="0" normalizeH="0" baseline="0" noProof="0" dirty="0">
                <a:ln>
                  <a:noFill/>
                </a:ln>
                <a:solidFill>
                  <a:prstClr val="white">
                    <a:lumMod val="75000"/>
                  </a:prstClr>
                </a:solidFill>
                <a:effectLst/>
                <a:uLnTx/>
                <a:uFillTx/>
                <a:latin typeface="Arial"/>
                <a:ea typeface="+mn-ea"/>
                <a:cs typeface="Arial"/>
              </a:rPr>
              <a:t>rce: </a:t>
            </a:r>
            <a:r>
              <a:rPr kumimoji="0" lang="en-US" sz="1147" b="1" i="0" u="none" strike="noStrike" kern="1200" cap="none" spc="0" normalizeH="0" baseline="0" noProof="0" dirty="0">
                <a:ln>
                  <a:noFill/>
                </a:ln>
                <a:solidFill>
                  <a:prstClr val="white">
                    <a:lumMod val="75000"/>
                  </a:prstClr>
                </a:solidFill>
                <a:effectLst/>
                <a:uLnTx/>
                <a:uFillTx/>
                <a:latin typeface="Arial"/>
                <a:ea typeface="+mn-ea"/>
                <a:cs typeface="Arial"/>
              </a:rPr>
              <a:t>World Health Organization (W</a:t>
            </a:r>
            <a:r>
              <a:rPr kumimoji="0" sz="1147" b="1" i="0" u="none" strike="noStrike" kern="1200" cap="none" spc="0" normalizeH="0" baseline="0" noProof="0" dirty="0">
                <a:ln>
                  <a:noFill/>
                </a:ln>
                <a:solidFill>
                  <a:prstClr val="white">
                    <a:lumMod val="75000"/>
                  </a:prstClr>
                </a:solidFill>
                <a:effectLst/>
                <a:uLnTx/>
                <a:uFillTx/>
                <a:latin typeface="Arial"/>
                <a:ea typeface="+mn-ea"/>
                <a:cs typeface="Arial"/>
              </a:rPr>
              <a:t>HO</a:t>
            </a:r>
            <a:r>
              <a:rPr kumimoji="0" lang="en-US" sz="1147" b="1" i="0" u="none" strike="noStrike" kern="1200" cap="none" spc="0" normalizeH="0" baseline="0" noProof="0" dirty="0">
                <a:ln>
                  <a:noFill/>
                </a:ln>
                <a:solidFill>
                  <a:prstClr val="white">
                    <a:lumMod val="75000"/>
                  </a:prstClr>
                </a:solidFill>
                <a:effectLst/>
                <a:uLnTx/>
                <a:uFillTx/>
                <a:latin typeface="Arial"/>
                <a:ea typeface="+mn-ea"/>
                <a:cs typeface="Arial"/>
              </a:rPr>
              <a:t>)</a:t>
            </a:r>
            <a:r>
              <a:rPr kumimoji="0" sz="1147" b="1" i="0" u="none" strike="noStrike" kern="1200" cap="none" spc="0" normalizeH="0" baseline="0" noProof="0" dirty="0">
                <a:ln>
                  <a:noFill/>
                </a:ln>
                <a:solidFill>
                  <a:prstClr val="white">
                    <a:lumMod val="75000"/>
                  </a:prstClr>
                </a:solidFill>
                <a:effectLst/>
                <a:uLnTx/>
                <a:uFillTx/>
                <a:latin typeface="Arial"/>
                <a:ea typeface="+mn-ea"/>
                <a:cs typeface="Arial"/>
              </a:rPr>
              <a:t>, 2000</a:t>
            </a:r>
          </a:p>
        </p:txBody>
      </p:sp>
      <p:sp>
        <p:nvSpPr>
          <p:cNvPr id="22" name="object 18"/>
          <p:cNvSpPr txBox="1"/>
          <p:nvPr/>
        </p:nvSpPr>
        <p:spPr>
          <a:xfrm>
            <a:off x="885931" y="1719731"/>
            <a:ext cx="3858783" cy="630032"/>
          </a:xfrm>
          <a:prstGeom prst="rect">
            <a:avLst/>
          </a:prstGeom>
        </p:spPr>
        <p:txBody>
          <a:bodyPr wrap="square" lIns="0" tIns="0" rIns="0" bIns="0" rtlCol="0">
            <a:noAutofit/>
          </a:bodyPr>
          <a:lstStyle/>
          <a:p>
            <a:pPr marL="559828" marR="74842" lvl="0" indent="0" algn="l" defTabSz="457200" rtl="0" eaLnBrk="1" fontAlgn="auto" latinLnBrk="0" hangingPunct="1">
              <a:lnSpc>
                <a:spcPct val="95825"/>
              </a:lnSpc>
              <a:spcBef>
                <a:spcPts val="1982"/>
              </a:spcBef>
              <a:spcAft>
                <a:spcPts val="0"/>
              </a:spcAft>
              <a:buClrTx/>
              <a:buSzTx/>
              <a:buFontTx/>
              <a:buNone/>
              <a:tabLst/>
              <a:defRPr/>
            </a:pPr>
            <a:r>
              <a:rPr kumimoji="0" lang="en-US" sz="2471" b="1"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a:rPr>
              <a:t>Functions </a:t>
            </a:r>
            <a:br>
              <a:rPr kumimoji="0" lang="en-US" sz="2471" b="1"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a:rPr>
            </a:br>
            <a:r>
              <a:rPr kumimoji="0" lang="en-US" sz="1588" b="1"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a:rPr>
              <a:t>(6 building blocks)</a:t>
            </a:r>
            <a:endParaRPr kumimoji="0" sz="1588" b="1"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a:endParaRPr>
          </a:p>
        </p:txBody>
      </p:sp>
      <p:sp>
        <p:nvSpPr>
          <p:cNvPr id="23" name="object 40"/>
          <p:cNvSpPr/>
          <p:nvPr/>
        </p:nvSpPr>
        <p:spPr>
          <a:xfrm>
            <a:off x="1608633" y="3763583"/>
            <a:ext cx="2649073" cy="596703"/>
          </a:xfrm>
          <a:custGeom>
            <a:avLst/>
            <a:gdLst/>
            <a:ahLst/>
            <a:cxnLst/>
            <a:rect l="l" t="t" r="r" b="b"/>
            <a:pathLst>
              <a:path w="2057400" h="609600">
                <a:moveTo>
                  <a:pt x="0" y="609600"/>
                </a:moveTo>
                <a:lnTo>
                  <a:pt x="2057400" y="609600"/>
                </a:lnTo>
                <a:lnTo>
                  <a:pt x="2057400" y="0"/>
                </a:lnTo>
                <a:lnTo>
                  <a:pt x="0" y="0"/>
                </a:lnTo>
                <a:lnTo>
                  <a:pt x="0" y="609600"/>
                </a:lnTo>
                <a:close/>
              </a:path>
            </a:pathLst>
          </a:custGeom>
          <a:solidFill>
            <a:srgbClr val="374557"/>
          </a:solidFill>
        </p:spPr>
        <p:txBody>
          <a:bodyPr wrap="square" lIns="0" tIns="0" rIns="0" bIns="0" rtlCol="0" anchor="ctr">
            <a:noAutofit/>
          </a:bodyPr>
          <a:lstStyle/>
          <a:p>
            <a:pPr marL="89901" marR="0" lvl="0" indent="0" algn="l" defTabSz="457200" rtl="0" eaLnBrk="1" fontAlgn="auto" latinLnBrk="0" hangingPunct="1">
              <a:lnSpc>
                <a:spcPct val="100000"/>
              </a:lnSpc>
              <a:spcBef>
                <a:spcPts val="0"/>
              </a:spcBef>
              <a:spcAft>
                <a:spcPts val="0"/>
              </a:spcAft>
              <a:buClrTx/>
              <a:buSzTx/>
              <a:buFontTx/>
              <a:buNone/>
              <a:tabLst/>
              <a:defRPr/>
            </a:pPr>
            <a:r>
              <a:rPr kumimoji="0" lang="en-US" sz="1588" b="1" u="none" strike="noStrike" kern="1200" cap="none" spc="0" normalizeH="0" baseline="0" noProof="0" dirty="0">
                <a:ln>
                  <a:noFill/>
                </a:ln>
                <a:solidFill>
                  <a:srgbClr val="FFFFFF"/>
                </a:solidFill>
                <a:effectLst/>
                <a:uLnTx/>
                <a:uFillTx/>
                <a:latin typeface="Arial" panose="020B0604020202020204" pitchFamily="34" charset="0"/>
                <a:ea typeface="+mn-ea"/>
                <a:cs typeface="Arial"/>
              </a:rPr>
              <a:t>Information</a:t>
            </a:r>
            <a:endParaRPr kumimoji="0" sz="1588" b="1" u="none" strike="noStrike" kern="1200" cap="none" spc="0" normalizeH="0" baseline="0" noProof="0" dirty="0">
              <a:ln>
                <a:noFill/>
              </a:ln>
              <a:solidFill>
                <a:srgbClr val="FFFFFF"/>
              </a:solidFill>
              <a:effectLst/>
              <a:uLnTx/>
              <a:uFillTx/>
              <a:latin typeface="Arial" panose="020B0604020202020204" pitchFamily="34" charset="0"/>
              <a:ea typeface="+mn-ea"/>
              <a:cs typeface="Arial"/>
            </a:endParaRPr>
          </a:p>
        </p:txBody>
      </p:sp>
      <p:sp>
        <p:nvSpPr>
          <p:cNvPr id="24" name="object 40"/>
          <p:cNvSpPr/>
          <p:nvPr/>
        </p:nvSpPr>
        <p:spPr>
          <a:xfrm>
            <a:off x="1602946" y="5143454"/>
            <a:ext cx="2649073" cy="596703"/>
          </a:xfrm>
          <a:custGeom>
            <a:avLst/>
            <a:gdLst/>
            <a:ahLst/>
            <a:cxnLst/>
            <a:rect l="l" t="t" r="r" b="b"/>
            <a:pathLst>
              <a:path w="2057400" h="609600">
                <a:moveTo>
                  <a:pt x="0" y="609600"/>
                </a:moveTo>
                <a:lnTo>
                  <a:pt x="2057400" y="609600"/>
                </a:lnTo>
                <a:lnTo>
                  <a:pt x="2057400" y="0"/>
                </a:lnTo>
                <a:lnTo>
                  <a:pt x="0" y="0"/>
                </a:lnTo>
                <a:lnTo>
                  <a:pt x="0" y="609600"/>
                </a:lnTo>
                <a:close/>
              </a:path>
            </a:pathLst>
          </a:custGeom>
          <a:solidFill>
            <a:srgbClr val="374557"/>
          </a:solidFill>
        </p:spPr>
        <p:txBody>
          <a:bodyPr wrap="square" lIns="0" tIns="0" rIns="0" bIns="0" rtlCol="0" anchor="ctr">
            <a:noAutofit/>
          </a:bodyPr>
          <a:lstStyle/>
          <a:p>
            <a:pPr marL="89901" marR="0" lvl="0" indent="0" algn="l" defTabSz="457200" rtl="0" eaLnBrk="1" fontAlgn="auto" latinLnBrk="0" hangingPunct="1">
              <a:lnSpc>
                <a:spcPct val="100000"/>
              </a:lnSpc>
              <a:spcBef>
                <a:spcPts val="0"/>
              </a:spcBef>
              <a:spcAft>
                <a:spcPts val="0"/>
              </a:spcAft>
              <a:buClrTx/>
              <a:buSzTx/>
              <a:buFontTx/>
              <a:buNone/>
              <a:tabLst/>
              <a:defRPr/>
            </a:pPr>
            <a:r>
              <a:rPr kumimoji="0" lang="en-US" sz="1588" b="1" u="none" strike="noStrike" kern="1200" cap="none" spc="0" normalizeH="0" baseline="0" noProof="0" dirty="0">
                <a:ln>
                  <a:noFill/>
                </a:ln>
                <a:solidFill>
                  <a:srgbClr val="FFFFFF"/>
                </a:solidFill>
                <a:effectLst/>
                <a:uLnTx/>
                <a:uFillTx/>
                <a:latin typeface="Arial" panose="020B0604020202020204" pitchFamily="34" charset="0"/>
                <a:ea typeface="+mn-ea"/>
                <a:cs typeface="Arial"/>
              </a:rPr>
              <a:t>Financing</a:t>
            </a:r>
            <a:endParaRPr kumimoji="0" sz="1588" b="1" u="none" strike="noStrike" kern="1200" cap="none" spc="0" normalizeH="0" baseline="0" noProof="0" dirty="0">
              <a:ln>
                <a:noFill/>
              </a:ln>
              <a:solidFill>
                <a:srgbClr val="FFFFFF"/>
              </a:solidFill>
              <a:effectLst/>
              <a:uLnTx/>
              <a:uFillTx/>
              <a:latin typeface="Arial" panose="020B0604020202020204" pitchFamily="34" charset="0"/>
              <a:ea typeface="+mn-ea"/>
              <a:cs typeface="Arial"/>
            </a:endParaRPr>
          </a:p>
        </p:txBody>
      </p:sp>
      <p:sp>
        <p:nvSpPr>
          <p:cNvPr id="25" name="object 28"/>
          <p:cNvSpPr/>
          <p:nvPr/>
        </p:nvSpPr>
        <p:spPr>
          <a:xfrm>
            <a:off x="5205289" y="2365048"/>
            <a:ext cx="1766049" cy="515899"/>
          </a:xfrm>
          <a:custGeom>
            <a:avLst/>
            <a:gdLst/>
            <a:ahLst/>
            <a:cxnLst/>
            <a:rect l="l" t="t" r="r" b="b"/>
            <a:pathLst>
              <a:path w="1371600" h="304800">
                <a:moveTo>
                  <a:pt x="0" y="304800"/>
                </a:moveTo>
                <a:lnTo>
                  <a:pt x="1371600" y="304800"/>
                </a:lnTo>
                <a:lnTo>
                  <a:pt x="1371600" y="0"/>
                </a:lnTo>
                <a:lnTo>
                  <a:pt x="0" y="0"/>
                </a:lnTo>
                <a:lnTo>
                  <a:pt x="0" y="304800"/>
                </a:lnTo>
                <a:close/>
              </a:path>
            </a:pathLst>
          </a:custGeom>
          <a:solidFill>
            <a:srgbClr val="8497B0"/>
          </a:solidFill>
          <a:ln>
            <a:solidFill>
              <a:srgbClr val="374557"/>
            </a:solidFill>
          </a:ln>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88" b="1" u="none" strike="noStrike" kern="1200" cap="none" spc="-4" normalizeH="0" baseline="0" noProof="0" dirty="0">
                <a:ln>
                  <a:noFill/>
                </a:ln>
                <a:solidFill>
                  <a:srgbClr val="FFFFFF"/>
                </a:solidFill>
                <a:effectLst/>
                <a:uLnTx/>
                <a:uFillTx/>
                <a:latin typeface="Arial" panose="020B0604020202020204" pitchFamily="34" charset="0"/>
                <a:ea typeface="+mn-ea"/>
                <a:cs typeface="Arial"/>
              </a:rPr>
              <a:t>Access</a:t>
            </a:r>
            <a:endParaRPr kumimoji="0" sz="1588" b="1"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6" name="object 30"/>
          <p:cNvSpPr/>
          <p:nvPr/>
        </p:nvSpPr>
        <p:spPr>
          <a:xfrm>
            <a:off x="7615765" y="4310132"/>
            <a:ext cx="3614600" cy="796212"/>
          </a:xfrm>
          <a:custGeom>
            <a:avLst/>
            <a:gdLst/>
            <a:ahLst/>
            <a:cxnLst/>
            <a:rect l="l" t="t" r="r" b="b"/>
            <a:pathLst>
              <a:path w="2590800" h="914400">
                <a:moveTo>
                  <a:pt x="0" y="914400"/>
                </a:moveTo>
                <a:lnTo>
                  <a:pt x="2590800" y="914400"/>
                </a:lnTo>
                <a:lnTo>
                  <a:pt x="2590800" y="0"/>
                </a:lnTo>
                <a:lnTo>
                  <a:pt x="0" y="0"/>
                </a:lnTo>
                <a:lnTo>
                  <a:pt x="0" y="914400"/>
                </a:lnTo>
                <a:close/>
              </a:path>
            </a:pathLst>
          </a:custGeom>
          <a:solidFill>
            <a:srgbClr val="576D8B"/>
          </a:solidFill>
        </p:spPr>
        <p:txBody>
          <a:bodyPr wrap="none" lIns="0" tIns="0" rIns="0" bIns="0" rtlCol="0" anchor="ctr" anchorCtr="0">
            <a:noAutofit/>
          </a:bodyPr>
          <a:lstStyle/>
          <a:p>
            <a:pPr marL="89901" marR="1105099" lvl="0" indent="0" algn="l" defTabSz="457200" rtl="0" eaLnBrk="1" fontAlgn="auto" latinLnBrk="0" hangingPunct="1">
              <a:lnSpc>
                <a:spcPct val="100041"/>
              </a:lnSpc>
              <a:spcBef>
                <a:spcPts val="423"/>
              </a:spcBef>
              <a:spcAft>
                <a:spcPts val="0"/>
              </a:spcAft>
              <a:buClrTx/>
              <a:buSzTx/>
              <a:buFontTx/>
              <a:buNone/>
              <a:tabLst/>
              <a:defRPr/>
            </a:pPr>
            <a:r>
              <a:rPr kumimoji="0" lang="en-US" sz="1588" b="1" u="none" strike="noStrike" kern="1200" cap="none" spc="0" normalizeH="0" baseline="0" noProof="0" dirty="0">
                <a:ln>
                  <a:noFill/>
                </a:ln>
                <a:solidFill>
                  <a:srgbClr val="FFFFFF"/>
                </a:solidFill>
                <a:effectLst/>
                <a:uLnTx/>
                <a:uFillTx/>
                <a:latin typeface="Arial" panose="020B0604020202020204" pitchFamily="34" charset="0"/>
                <a:ea typeface="+mn-ea"/>
                <a:cs typeface="Arial"/>
              </a:rPr>
              <a:t>Social and financial </a:t>
            </a:r>
            <a:br>
              <a:rPr kumimoji="0" lang="en-US" sz="1588" b="1" u="none" strike="noStrike" kern="1200" cap="none" spc="0" normalizeH="0" baseline="0" noProof="0" dirty="0">
                <a:ln>
                  <a:noFill/>
                </a:ln>
                <a:solidFill>
                  <a:srgbClr val="FFFFFF"/>
                </a:solidFill>
                <a:effectLst/>
                <a:uLnTx/>
                <a:uFillTx/>
                <a:latin typeface="Arial" panose="020B0604020202020204" pitchFamily="34" charset="0"/>
                <a:ea typeface="+mn-ea"/>
                <a:cs typeface="Arial"/>
              </a:rPr>
            </a:br>
            <a:r>
              <a:rPr kumimoji="0" lang="en-US" sz="1588" b="1" u="none" strike="noStrike" kern="1200" cap="none" spc="0" normalizeH="0" baseline="0" noProof="0" dirty="0">
                <a:ln>
                  <a:noFill/>
                </a:ln>
                <a:solidFill>
                  <a:srgbClr val="FFFFFF"/>
                </a:solidFill>
                <a:effectLst/>
                <a:uLnTx/>
                <a:uFillTx/>
                <a:latin typeface="Arial" panose="020B0604020202020204" pitchFamily="34" charset="0"/>
                <a:ea typeface="+mn-ea"/>
                <a:cs typeface="Arial"/>
              </a:rPr>
              <a:t>risk protection</a:t>
            </a:r>
            <a:endParaRPr kumimoji="0" lang="en-US" sz="1588" b="1" u="none" strike="noStrike" kern="1200" cap="none" spc="0" normalizeH="0" baseline="0" noProof="0" dirty="0">
              <a:ln>
                <a:noFill/>
              </a:ln>
              <a:solidFill>
                <a:prstClr val="black"/>
              </a:solidFill>
              <a:effectLst/>
              <a:uLnTx/>
              <a:uFillTx/>
              <a:latin typeface="Arial" panose="020B0604020202020204" pitchFamily="34" charset="0"/>
              <a:ea typeface="+mn-ea"/>
              <a:cs typeface="Arial"/>
            </a:endParaRPr>
          </a:p>
        </p:txBody>
      </p:sp>
      <p:sp>
        <p:nvSpPr>
          <p:cNvPr id="3" name="Text Placeholder 2">
            <a:extLst>
              <a:ext uri="{FF2B5EF4-FFF2-40B4-BE49-F238E27FC236}">
                <a16:creationId xmlns:a16="http://schemas.microsoft.com/office/drawing/2014/main" id="{C7162A8E-3FB9-416A-8EB8-878890112D3E}"/>
              </a:ext>
            </a:extLst>
          </p:cNvPr>
          <p:cNvSpPr>
            <a:spLocks noGrp="1"/>
          </p:cNvSpPr>
          <p:nvPr>
            <p:ph type="body" sz="quarter" idx="14"/>
          </p:nvPr>
        </p:nvSpPr>
        <p:spPr>
          <a:xfrm>
            <a:off x="542531" y="882517"/>
            <a:ext cx="9107055" cy="837214"/>
          </a:xfrm>
        </p:spPr>
        <p:txBody>
          <a:bodyPr/>
          <a:lstStyle/>
          <a:p>
            <a:r>
              <a:rPr lang="en-US" b="1" dirty="0">
                <a:solidFill>
                  <a:schemeClr val="tx2"/>
                </a:solidFill>
                <a:cs typeface="Arial" panose="020B0604020202020204" pitchFamily="34" charset="0"/>
              </a:rPr>
              <a:t>Functions and goals of a health system</a:t>
            </a:r>
            <a:endParaRPr lang="en-GB" b="1" dirty="0">
              <a:solidFill>
                <a:schemeClr val="tx2"/>
              </a:solidFill>
              <a:cs typeface="Arial" panose="020B0604020202020204" pitchFamily="34" charset="0"/>
            </a:endParaRPr>
          </a:p>
        </p:txBody>
      </p:sp>
      <p:pic>
        <p:nvPicPr>
          <p:cNvPr id="27" name="Picture 26" descr="Logo, company name&#10;&#10;Description automatically generated">
            <a:extLst>
              <a:ext uri="{FF2B5EF4-FFF2-40B4-BE49-F238E27FC236}">
                <a16:creationId xmlns:a16="http://schemas.microsoft.com/office/drawing/2014/main" id="{3695CB63-C4F6-4A2F-B38B-37CA759A62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
        <p:nvSpPr>
          <p:cNvPr id="2" name="Rectangle 1">
            <a:extLst>
              <a:ext uri="{FF2B5EF4-FFF2-40B4-BE49-F238E27FC236}">
                <a16:creationId xmlns:a16="http://schemas.microsoft.com/office/drawing/2014/main" id="{74F3A602-332F-4ECF-B2A9-F046A14B10A0}"/>
              </a:ext>
            </a:extLst>
          </p:cNvPr>
          <p:cNvSpPr/>
          <p:nvPr/>
        </p:nvSpPr>
        <p:spPr>
          <a:xfrm>
            <a:off x="1426412" y="3624357"/>
            <a:ext cx="3073017" cy="828917"/>
          </a:xfrm>
          <a:prstGeom prst="rect">
            <a:avLst/>
          </a:prstGeom>
          <a:noFill/>
          <a:ln w="57150">
            <a:solidFill>
              <a:srgbClr val="CA5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43995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utoRev="1" fill="hold" grpId="0" nodeType="clickEffect">
                                  <p:stCondLst>
                                    <p:cond delay="0"/>
                                  </p:stCondLst>
                                  <p:childTnLst>
                                    <p:animScale>
                                      <p:cBhvr>
                                        <p:cTn id="6" dur="2000" fill="hold"/>
                                        <p:tgtEl>
                                          <p:spTgt spid="2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92879B-C7BF-4394-8923-B39435FBF38B}"/>
              </a:ext>
            </a:extLst>
          </p:cNvPr>
          <p:cNvSpPr>
            <a:spLocks noGrp="1"/>
          </p:cNvSpPr>
          <p:nvPr>
            <p:ph type="body" sz="quarter" idx="4294967295"/>
          </p:nvPr>
        </p:nvSpPr>
        <p:spPr>
          <a:xfrm>
            <a:off x="7798" y="25365"/>
            <a:ext cx="12184201" cy="838200"/>
          </a:xfrm>
          <a:prstGeom prst="rect">
            <a:avLst/>
          </a:prstGeom>
        </p:spPr>
        <p:txBody>
          <a:bodyPr/>
          <a:lstStyle/>
          <a:p>
            <a:pPr marL="0" indent="0">
              <a:buNone/>
            </a:pPr>
            <a:r>
              <a:rPr lang="en-US" sz="2000" b="1" dirty="0">
                <a:solidFill>
                  <a:schemeClr val="tx2"/>
                </a:solidFill>
                <a:cs typeface="Arial" panose="020B0604020202020204" pitchFamily="34" charset="0"/>
              </a:rPr>
              <a:t>The Performance of Routine Information System Management (PRISM) - Conceptual Model</a:t>
            </a:r>
            <a:endParaRPr lang="en-GB" sz="2000" b="1" dirty="0">
              <a:solidFill>
                <a:schemeClr val="tx2"/>
              </a:solidFill>
              <a:cs typeface="Arial" panose="020B0604020202020204" pitchFamily="34" charset="0"/>
            </a:endParaRPr>
          </a:p>
        </p:txBody>
      </p:sp>
      <p:grpSp>
        <p:nvGrpSpPr>
          <p:cNvPr id="8" name="Group 7">
            <a:extLst>
              <a:ext uri="{FF2B5EF4-FFF2-40B4-BE49-F238E27FC236}">
                <a16:creationId xmlns:a16="http://schemas.microsoft.com/office/drawing/2014/main" id="{1F1F3993-C95B-4FEA-992A-BCDD51E7C915}"/>
              </a:ext>
            </a:extLst>
          </p:cNvPr>
          <p:cNvGrpSpPr/>
          <p:nvPr/>
        </p:nvGrpSpPr>
        <p:grpSpPr>
          <a:xfrm>
            <a:off x="253549" y="597925"/>
            <a:ext cx="11644776" cy="6128544"/>
            <a:chOff x="1441152" y="1567656"/>
            <a:chExt cx="6730696" cy="5642769"/>
          </a:xfrm>
        </p:grpSpPr>
        <p:sp>
          <p:nvSpPr>
            <p:cNvPr id="27" name="AutoShape 8">
              <a:extLst>
                <a:ext uri="{FF2B5EF4-FFF2-40B4-BE49-F238E27FC236}">
                  <a16:creationId xmlns:a16="http://schemas.microsoft.com/office/drawing/2014/main" id="{6930FCBB-6730-4BB5-B80E-2F7D7EED8A63}"/>
                </a:ext>
              </a:extLst>
            </p:cNvPr>
            <p:cNvSpPr>
              <a:spLocks noChangeShapeType="1"/>
            </p:cNvSpPr>
            <p:nvPr/>
          </p:nvSpPr>
          <p:spPr bwMode="auto">
            <a:xfrm>
              <a:off x="5041236" y="3916362"/>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8" name="AutoShape 7">
              <a:extLst>
                <a:ext uri="{FF2B5EF4-FFF2-40B4-BE49-F238E27FC236}">
                  <a16:creationId xmlns:a16="http://schemas.microsoft.com/office/drawing/2014/main" id="{0CE0F3CB-EDE4-46D6-838B-E0E54B575566}"/>
                </a:ext>
              </a:extLst>
            </p:cNvPr>
            <p:cNvSpPr>
              <a:spLocks noChangeShapeType="1"/>
            </p:cNvSpPr>
            <p:nvPr/>
          </p:nvSpPr>
          <p:spPr bwMode="auto">
            <a:xfrm>
              <a:off x="6130261" y="3916362"/>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9" name="Text Box 12">
              <a:extLst>
                <a:ext uri="{FF2B5EF4-FFF2-40B4-BE49-F238E27FC236}">
                  <a16:creationId xmlns:a16="http://schemas.microsoft.com/office/drawing/2014/main" id="{5A8D2DA8-FE46-4F89-A85A-FC72E63CDE54}"/>
                </a:ext>
              </a:extLst>
            </p:cNvPr>
            <p:cNvSpPr txBox="1">
              <a:spLocks noChangeArrowheads="1"/>
            </p:cNvSpPr>
            <p:nvPr/>
          </p:nvSpPr>
          <p:spPr bwMode="auto">
            <a:xfrm>
              <a:off x="7441598" y="3522662"/>
              <a:ext cx="730250" cy="752475"/>
            </a:xfrm>
            <a:prstGeom prst="rect">
              <a:avLst/>
            </a:prstGeom>
            <a:solidFill>
              <a:schemeClr val="tx2">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u="none" strike="noStrike" kern="1200" cap="none" spc="0" normalizeH="0" baseline="0" noProof="0" dirty="0">
                  <a:ln>
                    <a:noFill/>
                  </a:ln>
                  <a:solidFill>
                    <a:srgbClr val="FFFFFF"/>
                  </a:solidFill>
                  <a:effectLst/>
                  <a:uLnTx/>
                  <a:uFillTx/>
                  <a:latin typeface="Arial" panose="020B0604020202020204" pitchFamily="34" charset="0"/>
                  <a:ea typeface="Century Gothic" charset="0"/>
                  <a:cs typeface="Arial" panose="020B0604020202020204" pitchFamily="34" charset="0"/>
                </a:rPr>
                <a:t>Improved health status</a:t>
              </a:r>
              <a:endParaRPr kumimoji="0" lang="en-US" altLang="en-US" sz="14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10" name="AutoShape 6">
              <a:extLst>
                <a:ext uri="{FF2B5EF4-FFF2-40B4-BE49-F238E27FC236}">
                  <a16:creationId xmlns:a16="http://schemas.microsoft.com/office/drawing/2014/main" id="{F9608E23-585A-4C9E-9DF2-1C261E12CDF2}"/>
                </a:ext>
              </a:extLst>
            </p:cNvPr>
            <p:cNvSpPr>
              <a:spLocks noChangeShapeType="1"/>
            </p:cNvSpPr>
            <p:nvPr/>
          </p:nvSpPr>
          <p:spPr bwMode="auto">
            <a:xfrm>
              <a:off x="7223766" y="3916362"/>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11" name="AutoShape 19">
              <a:extLst>
                <a:ext uri="{FF2B5EF4-FFF2-40B4-BE49-F238E27FC236}">
                  <a16:creationId xmlns:a16="http://schemas.microsoft.com/office/drawing/2014/main" id="{5BEF81D2-BAA4-40F9-A48F-2C6FE990AA7C}"/>
                </a:ext>
              </a:extLst>
            </p:cNvPr>
            <p:cNvSpPr>
              <a:spLocks noChangeArrowheads="1"/>
            </p:cNvSpPr>
            <p:nvPr/>
          </p:nvSpPr>
          <p:spPr bwMode="auto">
            <a:xfrm>
              <a:off x="5453062" y="3978275"/>
              <a:ext cx="146050" cy="141287"/>
            </a:xfrm>
            <a:prstGeom prst="downArrow">
              <a:avLst>
                <a:gd name="adj1" fmla="val 50000"/>
                <a:gd name="adj2" fmla="val 25000"/>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12" name="AutoShape 18">
              <a:extLst>
                <a:ext uri="{FF2B5EF4-FFF2-40B4-BE49-F238E27FC236}">
                  <a16:creationId xmlns:a16="http://schemas.microsoft.com/office/drawing/2014/main" id="{4F4730CF-1D96-4783-86C2-A6AEE9FDC139}"/>
                </a:ext>
              </a:extLst>
            </p:cNvPr>
            <p:cNvSpPr>
              <a:spLocks noChangeArrowheads="1"/>
            </p:cNvSpPr>
            <p:nvPr/>
          </p:nvSpPr>
          <p:spPr bwMode="auto">
            <a:xfrm>
              <a:off x="5754687" y="3978275"/>
              <a:ext cx="130175" cy="141287"/>
            </a:xfrm>
            <a:prstGeom prst="upArrow">
              <a:avLst>
                <a:gd name="adj1" fmla="val 50000"/>
                <a:gd name="adj2" fmla="val 27134"/>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13" name="Rectangle 26">
              <a:extLst>
                <a:ext uri="{FF2B5EF4-FFF2-40B4-BE49-F238E27FC236}">
                  <a16:creationId xmlns:a16="http://schemas.microsoft.com/office/drawing/2014/main" id="{0713E6A5-DC86-44AF-A714-965380136186}"/>
                </a:ext>
              </a:extLst>
            </p:cNvPr>
            <p:cNvSpPr>
              <a:spLocks noChangeArrowheads="1"/>
            </p:cNvSpPr>
            <p:nvPr/>
          </p:nvSpPr>
          <p:spPr bwMode="auto">
            <a:xfrm>
              <a:off x="1447503" y="1567656"/>
              <a:ext cx="2579985" cy="261937"/>
            </a:xfrm>
            <a:prstGeom prst="rect">
              <a:avLst/>
            </a:prstGeom>
            <a:solidFill>
              <a:srgbClr val="39373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Gill Sans MT" panose="020B0502020104020203" pitchFamily="34" charset="0"/>
                  <a:ea typeface="Calibri" panose="020F0502020204030204" pitchFamily="34" charset="0"/>
                  <a:cs typeface="Times New Roman" panose="02020603050405020304" pitchFamily="18" charset="0"/>
                </a:rPr>
                <a:t>INPUTS</a:t>
              </a:r>
              <a:endParaRPr kumimoji="0" lang="en-US" alt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14" name="Rectangle 25">
              <a:extLst>
                <a:ext uri="{FF2B5EF4-FFF2-40B4-BE49-F238E27FC236}">
                  <a16:creationId xmlns:a16="http://schemas.microsoft.com/office/drawing/2014/main" id="{91793AD8-2C30-45F6-B46C-9DF6E68E5DB9}"/>
                </a:ext>
              </a:extLst>
            </p:cNvPr>
            <p:cNvSpPr>
              <a:spLocks noChangeArrowheads="1"/>
            </p:cNvSpPr>
            <p:nvPr/>
          </p:nvSpPr>
          <p:spPr bwMode="auto">
            <a:xfrm>
              <a:off x="4092575" y="1576309"/>
              <a:ext cx="1049337" cy="261938"/>
            </a:xfrm>
            <a:prstGeom prst="rect">
              <a:avLst/>
            </a:prstGeom>
            <a:solidFill>
              <a:srgbClr val="27272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Gill Sans MT" panose="020B0502020104020203" pitchFamily="34" charset="0"/>
                  <a:ea typeface="Calibri" panose="020F0502020204030204" pitchFamily="34" charset="0"/>
                  <a:cs typeface="Times New Roman" panose="02020603050405020304" pitchFamily="18" charset="0"/>
                </a:rPr>
                <a:t>PROCESSES</a:t>
              </a:r>
              <a:endParaRPr kumimoji="0" lang="en-US" alt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15" name="Rectangle 21">
              <a:extLst>
                <a:ext uri="{FF2B5EF4-FFF2-40B4-BE49-F238E27FC236}">
                  <a16:creationId xmlns:a16="http://schemas.microsoft.com/office/drawing/2014/main" id="{ECDC869A-E2CC-4FD0-858A-50603EA7E34F}"/>
                </a:ext>
              </a:extLst>
            </p:cNvPr>
            <p:cNvSpPr>
              <a:spLocks noChangeArrowheads="1"/>
            </p:cNvSpPr>
            <p:nvPr/>
          </p:nvSpPr>
          <p:spPr bwMode="auto">
            <a:xfrm>
              <a:off x="5210175" y="1576309"/>
              <a:ext cx="838200" cy="261938"/>
            </a:xfrm>
            <a:prstGeom prst="rect">
              <a:avLst/>
            </a:prstGeom>
            <a:solidFill>
              <a:srgbClr val="272727"/>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Gill Sans MT" panose="020B0502020104020203" pitchFamily="34" charset="0"/>
                  <a:ea typeface="Calibri" panose="020F0502020204030204" pitchFamily="34" charset="0"/>
                  <a:cs typeface="Times New Roman" panose="02020603050405020304" pitchFamily="18" charset="0"/>
                </a:rPr>
                <a:t>OUTPUTS</a:t>
              </a:r>
              <a:endParaRPr kumimoji="0" lang="en-US" alt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16" name="Rectangle 24">
              <a:extLst>
                <a:ext uri="{FF2B5EF4-FFF2-40B4-BE49-F238E27FC236}">
                  <a16:creationId xmlns:a16="http://schemas.microsoft.com/office/drawing/2014/main" id="{B879807A-1383-4A7D-92E2-B1D69B9DDBE3}"/>
                </a:ext>
              </a:extLst>
            </p:cNvPr>
            <p:cNvSpPr>
              <a:spLocks noChangeArrowheads="1"/>
            </p:cNvSpPr>
            <p:nvPr/>
          </p:nvSpPr>
          <p:spPr bwMode="auto">
            <a:xfrm>
              <a:off x="6110287" y="1576309"/>
              <a:ext cx="1049338" cy="261938"/>
            </a:xfrm>
            <a:prstGeom prst="rect">
              <a:avLst/>
            </a:prstGeom>
            <a:solidFill>
              <a:srgbClr val="27272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Gill Sans MT" panose="020B0502020104020203" pitchFamily="34" charset="0"/>
                  <a:ea typeface="Calibri" panose="020F0502020204030204" pitchFamily="34" charset="0"/>
                  <a:cs typeface="Times New Roman" panose="02020603050405020304" pitchFamily="18" charset="0"/>
                </a:rPr>
                <a:t>OUTCOMES</a:t>
              </a:r>
              <a:endParaRPr kumimoji="0" lang="en-US" alt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17" name="Rectangle 22">
              <a:extLst>
                <a:ext uri="{FF2B5EF4-FFF2-40B4-BE49-F238E27FC236}">
                  <a16:creationId xmlns:a16="http://schemas.microsoft.com/office/drawing/2014/main" id="{C1A60A98-7AB9-47DB-A549-C0EDDB9F7C62}"/>
                </a:ext>
              </a:extLst>
            </p:cNvPr>
            <p:cNvSpPr>
              <a:spLocks noChangeArrowheads="1"/>
            </p:cNvSpPr>
            <p:nvPr/>
          </p:nvSpPr>
          <p:spPr bwMode="auto">
            <a:xfrm>
              <a:off x="7208837" y="1576309"/>
              <a:ext cx="898525" cy="261938"/>
            </a:xfrm>
            <a:prstGeom prst="rect">
              <a:avLst/>
            </a:prstGeom>
            <a:solidFill>
              <a:srgbClr val="27272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Gill Sans MT" panose="020B0502020104020203" pitchFamily="34" charset="0"/>
                  <a:ea typeface="Calibri" panose="020F0502020204030204" pitchFamily="34" charset="0"/>
                  <a:cs typeface="Times New Roman" panose="02020603050405020304" pitchFamily="18" charset="0"/>
                </a:rPr>
                <a:t>IMPACT</a:t>
              </a:r>
              <a:endParaRPr kumimoji="0" lang="en-US" alt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18" name="Rectangle 23">
              <a:extLst>
                <a:ext uri="{FF2B5EF4-FFF2-40B4-BE49-F238E27FC236}">
                  <a16:creationId xmlns:a16="http://schemas.microsoft.com/office/drawing/2014/main" id="{4F3580E8-7D35-405C-AE62-B8ECF10A95B6}"/>
                </a:ext>
              </a:extLst>
            </p:cNvPr>
            <p:cNvSpPr>
              <a:spLocks noChangeArrowheads="1"/>
            </p:cNvSpPr>
            <p:nvPr/>
          </p:nvSpPr>
          <p:spPr bwMode="auto">
            <a:xfrm>
              <a:off x="1441153" y="1917623"/>
              <a:ext cx="2579985" cy="254000"/>
            </a:xfrm>
            <a:prstGeom prst="rect">
              <a:avLst/>
            </a:prstGeom>
            <a:solidFill>
              <a:srgbClr val="7F7F7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u="none" strike="noStrike" kern="1200" cap="none" spc="0" normalizeH="0" baseline="0" noProof="0" dirty="0">
                  <a:ln>
                    <a:noFill/>
                  </a:ln>
                  <a:solidFill>
                    <a:srgbClr val="FFFFFF"/>
                  </a:solidFill>
                  <a:effectLst/>
                  <a:uLnTx/>
                  <a:uFillTx/>
                  <a:latin typeface="Gill Sans MT" panose="020B0502020104020203" pitchFamily="34" charset="0"/>
                  <a:ea typeface="Century Gothic" charset="0"/>
                  <a:cs typeface="Arial" panose="020B0604020202020204" pitchFamily="34" charset="0"/>
                </a:rPr>
                <a:t>RHIS determinants</a:t>
              </a:r>
              <a:endParaRPr kumimoji="0" lang="en-US" altLang="en-US" sz="2800" b="1" u="none" strike="noStrike" kern="1200" cap="none" spc="0" normalizeH="0" baseline="0" noProof="0" dirty="0">
                <a:ln>
                  <a:noFill/>
                </a:ln>
                <a:solidFill>
                  <a:prstClr val="black"/>
                </a:solidFill>
                <a:effectLst/>
                <a:uLnTx/>
                <a:uFillTx/>
                <a:latin typeface="Gill Sans MT" panose="020B0502020104020203" pitchFamily="34" charset="0"/>
                <a:ea typeface="Century Gothic" charset="0"/>
                <a:cs typeface="Arial" panose="020B0604020202020204" pitchFamily="34" charset="0"/>
              </a:endParaRPr>
            </a:p>
          </p:txBody>
        </p:sp>
        <p:sp>
          <p:nvSpPr>
            <p:cNvPr id="19" name="Rectangle 17">
              <a:extLst>
                <a:ext uri="{FF2B5EF4-FFF2-40B4-BE49-F238E27FC236}">
                  <a16:creationId xmlns:a16="http://schemas.microsoft.com/office/drawing/2014/main" id="{67DBEA7A-EB9E-4E47-927B-7B02EA48A8FC}"/>
                </a:ext>
              </a:extLst>
            </p:cNvPr>
            <p:cNvSpPr>
              <a:spLocks noChangeArrowheads="1"/>
            </p:cNvSpPr>
            <p:nvPr/>
          </p:nvSpPr>
          <p:spPr bwMode="auto">
            <a:xfrm>
              <a:off x="1441153" y="2260600"/>
              <a:ext cx="1160760" cy="1717675"/>
            </a:xfrm>
            <a:prstGeom prst="rect">
              <a:avLst/>
            </a:prstGeom>
            <a:solidFill>
              <a:srgbClr val="008C84"/>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Technical factors: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Complexity of reporting forms, procedures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HIS design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Computer software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Information technology complexity</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20" name="Text Box 16">
              <a:extLst>
                <a:ext uri="{FF2B5EF4-FFF2-40B4-BE49-F238E27FC236}">
                  <a16:creationId xmlns:a16="http://schemas.microsoft.com/office/drawing/2014/main" id="{17F8F461-3619-4C10-92C5-051FF80E1E43}"/>
                </a:ext>
              </a:extLst>
            </p:cNvPr>
            <p:cNvSpPr txBox="1">
              <a:spLocks noChangeArrowheads="1"/>
            </p:cNvSpPr>
            <p:nvPr/>
          </p:nvSpPr>
          <p:spPr bwMode="auto">
            <a:xfrm>
              <a:off x="2819400" y="2902899"/>
              <a:ext cx="1201737" cy="2456861"/>
            </a:xfrm>
            <a:prstGeom prst="rect">
              <a:avLst/>
            </a:prstGeom>
            <a:solidFill>
              <a:srgbClr val="AA2573"/>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Behavioral factors: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Level of knowledge of content of HIS forms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Data-quality checking skills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Problem-solving for HIS tasks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Competence in HIS tasks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Confidence levels for HIS tasks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Motivation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21" name="Text Box 15">
              <a:extLst>
                <a:ext uri="{FF2B5EF4-FFF2-40B4-BE49-F238E27FC236}">
                  <a16:creationId xmlns:a16="http://schemas.microsoft.com/office/drawing/2014/main" id="{5B07039A-48AE-4332-BBBA-E725D75BC544}"/>
                </a:ext>
              </a:extLst>
            </p:cNvPr>
            <p:cNvSpPr txBox="1">
              <a:spLocks noChangeArrowheads="1"/>
            </p:cNvSpPr>
            <p:nvPr/>
          </p:nvSpPr>
          <p:spPr bwMode="auto">
            <a:xfrm>
              <a:off x="4231943" y="2902899"/>
              <a:ext cx="900113" cy="2245122"/>
            </a:xfrm>
            <a:prstGeom prst="rect">
              <a:avLst/>
            </a:prstGeom>
            <a:solidFill>
              <a:schemeClr val="accent6">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RHIS processes: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collection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transmission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processing</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analysis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quality check</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Feedback</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endParaRPr kumimoji="0" lang="en-US" altLang="en-US" sz="18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22" name="Text Box 14">
              <a:extLst>
                <a:ext uri="{FF2B5EF4-FFF2-40B4-BE49-F238E27FC236}">
                  <a16:creationId xmlns:a16="http://schemas.microsoft.com/office/drawing/2014/main" id="{C4B271CA-1655-46A4-B28E-1DFF1F99C6F7}"/>
                </a:ext>
              </a:extLst>
            </p:cNvPr>
            <p:cNvSpPr txBox="1">
              <a:spLocks noChangeArrowheads="1"/>
            </p:cNvSpPr>
            <p:nvPr/>
          </p:nvSpPr>
          <p:spPr bwMode="auto">
            <a:xfrm>
              <a:off x="5260975" y="3295650"/>
              <a:ext cx="912812" cy="1852370"/>
            </a:xfrm>
            <a:prstGeom prst="rect">
              <a:avLst/>
            </a:prstGeom>
            <a:solidFill>
              <a:schemeClr val="accent6">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Improved RHIS performance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ctr"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quality</a:t>
              </a: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73038" marR="0" lvl="0" indent="-173038" algn="ctr"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Information use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23" name="Text Box 13">
              <a:extLst>
                <a:ext uri="{FF2B5EF4-FFF2-40B4-BE49-F238E27FC236}">
                  <a16:creationId xmlns:a16="http://schemas.microsoft.com/office/drawing/2014/main" id="{C9E8F6D8-45F2-46F8-9FEC-622586364C19}"/>
                </a:ext>
              </a:extLst>
            </p:cNvPr>
            <p:cNvSpPr txBox="1">
              <a:spLocks noChangeArrowheads="1"/>
            </p:cNvSpPr>
            <p:nvPr/>
          </p:nvSpPr>
          <p:spPr bwMode="auto">
            <a:xfrm>
              <a:off x="6345236" y="3522661"/>
              <a:ext cx="973336" cy="923758"/>
            </a:xfrm>
            <a:prstGeom prst="rect">
              <a:avLst/>
            </a:prstGeom>
            <a:solidFill>
              <a:schemeClr val="tx2">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u="none" strike="noStrike" kern="1200" cap="none" spc="0" normalizeH="0" baseline="0" noProof="0" dirty="0">
                  <a:ln>
                    <a:noFill/>
                  </a:ln>
                  <a:solidFill>
                    <a:srgbClr val="FFFFFF"/>
                  </a:solidFill>
                  <a:effectLst/>
                  <a:uLnTx/>
                  <a:uFillTx/>
                  <a:latin typeface="Arial" panose="020B0604020202020204" pitchFamily="34" charset="0"/>
                  <a:ea typeface="Century Gothic" charset="0"/>
                  <a:cs typeface="Arial" panose="020B0604020202020204" pitchFamily="34" charset="0"/>
                </a:rPr>
                <a:t>Improved health system performance</a:t>
              </a:r>
              <a:endParaRPr kumimoji="0" lang="en-US" altLang="en-US" sz="14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4" name="AutoShape 11">
              <a:extLst>
                <a:ext uri="{FF2B5EF4-FFF2-40B4-BE49-F238E27FC236}">
                  <a16:creationId xmlns:a16="http://schemas.microsoft.com/office/drawing/2014/main" id="{A89B4C82-16D5-4775-B052-9E37A3575689}"/>
                </a:ext>
              </a:extLst>
            </p:cNvPr>
            <p:cNvSpPr>
              <a:spLocks noChangeShapeType="1"/>
            </p:cNvSpPr>
            <p:nvPr/>
          </p:nvSpPr>
          <p:spPr bwMode="auto">
            <a:xfrm>
              <a:off x="2601912" y="3295650"/>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5" name="AutoShape 10">
              <a:extLst>
                <a:ext uri="{FF2B5EF4-FFF2-40B4-BE49-F238E27FC236}">
                  <a16:creationId xmlns:a16="http://schemas.microsoft.com/office/drawing/2014/main" id="{765E716F-FE5F-4292-A248-527868FA83CA}"/>
                </a:ext>
              </a:extLst>
            </p:cNvPr>
            <p:cNvSpPr>
              <a:spLocks noChangeShapeType="1"/>
            </p:cNvSpPr>
            <p:nvPr/>
          </p:nvSpPr>
          <p:spPr bwMode="auto">
            <a:xfrm>
              <a:off x="2601912" y="4789487"/>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6" name="AutoShape 9">
              <a:extLst>
                <a:ext uri="{FF2B5EF4-FFF2-40B4-BE49-F238E27FC236}">
                  <a16:creationId xmlns:a16="http://schemas.microsoft.com/office/drawing/2014/main" id="{4385B97F-193C-4955-A42B-9420EA1A1832}"/>
                </a:ext>
              </a:extLst>
            </p:cNvPr>
            <p:cNvSpPr>
              <a:spLocks noChangeShapeType="1"/>
            </p:cNvSpPr>
            <p:nvPr/>
          </p:nvSpPr>
          <p:spPr bwMode="auto">
            <a:xfrm>
              <a:off x="4008833" y="3916362"/>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9" name="AutoShape 5">
              <a:extLst>
                <a:ext uri="{FF2B5EF4-FFF2-40B4-BE49-F238E27FC236}">
                  <a16:creationId xmlns:a16="http://schemas.microsoft.com/office/drawing/2014/main" id="{E0AC4902-15E1-4707-A0C3-090C6EA8A803}"/>
                </a:ext>
              </a:extLst>
            </p:cNvPr>
            <p:cNvSpPr>
              <a:spLocks noChangeShapeType="1"/>
            </p:cNvSpPr>
            <p:nvPr/>
          </p:nvSpPr>
          <p:spPr bwMode="auto">
            <a:xfrm>
              <a:off x="2601912" y="2351087"/>
              <a:ext cx="1584325" cy="561975"/>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30" name="AutoShape 4">
              <a:extLst>
                <a:ext uri="{FF2B5EF4-FFF2-40B4-BE49-F238E27FC236}">
                  <a16:creationId xmlns:a16="http://schemas.microsoft.com/office/drawing/2014/main" id="{7C870D13-6C2D-4914-89D1-553A44266AA1}"/>
                </a:ext>
              </a:extLst>
            </p:cNvPr>
            <p:cNvSpPr>
              <a:spLocks noChangeShapeType="1"/>
            </p:cNvSpPr>
            <p:nvPr/>
          </p:nvSpPr>
          <p:spPr bwMode="auto">
            <a:xfrm flipV="1">
              <a:off x="2601912" y="5214937"/>
              <a:ext cx="1584325" cy="90805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31" name="Text Box 3">
              <a:extLst>
                <a:ext uri="{FF2B5EF4-FFF2-40B4-BE49-F238E27FC236}">
                  <a16:creationId xmlns:a16="http://schemas.microsoft.com/office/drawing/2014/main" id="{6C3AF35D-4952-49A3-B7DB-A658B7049A46}"/>
                </a:ext>
              </a:extLst>
            </p:cNvPr>
            <p:cNvSpPr txBox="1">
              <a:spLocks noChangeArrowheads="1"/>
            </p:cNvSpPr>
            <p:nvPr/>
          </p:nvSpPr>
          <p:spPr bwMode="auto">
            <a:xfrm>
              <a:off x="1441152" y="4119561"/>
              <a:ext cx="1160760" cy="2093914"/>
            </a:xfrm>
            <a:prstGeom prst="rect">
              <a:avLst/>
            </a:prstGeom>
            <a:solidFill>
              <a:srgbClr val="A7BF39"/>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114300" algn="l"/>
                </a:tabLst>
                <a:defRPr>
                  <a:solidFill>
                    <a:schemeClr val="tx1"/>
                  </a:solidFill>
                  <a:latin typeface="Arial" panose="020B0604020202020204" pitchFamily="34" charset="0"/>
                </a:defRPr>
              </a:lvl1pPr>
              <a:lvl2pPr eaLnBrk="0" fontAlgn="base" hangingPunct="0">
                <a:spcBef>
                  <a:spcPct val="0"/>
                </a:spcBef>
                <a:spcAft>
                  <a:spcPct val="0"/>
                </a:spcAft>
                <a:tabLst>
                  <a:tab pos="114300" algn="l"/>
                </a:tabLst>
                <a:defRPr>
                  <a:solidFill>
                    <a:schemeClr val="tx1"/>
                  </a:solidFill>
                  <a:latin typeface="Arial" panose="020B0604020202020204" pitchFamily="34" charset="0"/>
                </a:defRPr>
              </a:lvl2pPr>
              <a:lvl3pPr eaLnBrk="0" fontAlgn="base" hangingPunct="0">
                <a:spcBef>
                  <a:spcPct val="0"/>
                </a:spcBef>
                <a:spcAft>
                  <a:spcPct val="0"/>
                </a:spcAft>
                <a:tabLst>
                  <a:tab pos="114300" algn="l"/>
                </a:tabLst>
                <a:defRPr>
                  <a:solidFill>
                    <a:schemeClr val="tx1"/>
                  </a:solidFill>
                  <a:latin typeface="Arial" panose="020B0604020202020204" pitchFamily="34" charset="0"/>
                </a:defRPr>
              </a:lvl3pPr>
              <a:lvl4pPr eaLnBrk="0" fontAlgn="base" hangingPunct="0">
                <a:spcBef>
                  <a:spcPct val="0"/>
                </a:spcBef>
                <a:spcAft>
                  <a:spcPct val="0"/>
                </a:spcAft>
                <a:tabLst>
                  <a:tab pos="114300" algn="l"/>
                </a:tabLst>
                <a:defRPr>
                  <a:solidFill>
                    <a:schemeClr val="tx1"/>
                  </a:solidFill>
                  <a:latin typeface="Arial" panose="020B0604020202020204" pitchFamily="34" charset="0"/>
                </a:defRPr>
              </a:lvl4pPr>
              <a:lvl5pPr eaLnBrk="0" fontAlgn="base" hangingPunct="0">
                <a:spcBef>
                  <a:spcPct val="0"/>
                </a:spcBef>
                <a:spcAft>
                  <a:spcPct val="0"/>
                </a:spcAft>
                <a:tabLst>
                  <a:tab pos="114300" algn="l"/>
                </a:tabLst>
                <a:defRPr>
                  <a:solidFill>
                    <a:schemeClr val="tx1"/>
                  </a:solidFill>
                  <a:latin typeface="Arial" panose="020B0604020202020204" pitchFamily="34" charset="0"/>
                </a:defRPr>
              </a:lvl5pPr>
              <a:lvl6pPr eaLnBrk="0" fontAlgn="base" hangingPunct="0">
                <a:spcBef>
                  <a:spcPct val="0"/>
                </a:spcBef>
                <a:spcAft>
                  <a:spcPct val="0"/>
                </a:spcAft>
                <a:tabLst>
                  <a:tab pos="114300" algn="l"/>
                </a:tabLst>
                <a:defRPr>
                  <a:solidFill>
                    <a:schemeClr val="tx1"/>
                  </a:solidFill>
                  <a:latin typeface="Arial" panose="020B0604020202020204" pitchFamily="34" charset="0"/>
                </a:defRPr>
              </a:lvl6pPr>
              <a:lvl7pPr eaLnBrk="0" fontAlgn="base" hangingPunct="0">
                <a:spcBef>
                  <a:spcPct val="0"/>
                </a:spcBef>
                <a:spcAft>
                  <a:spcPct val="0"/>
                </a:spcAft>
                <a:tabLst>
                  <a:tab pos="114300" algn="l"/>
                </a:tabLst>
                <a:defRPr>
                  <a:solidFill>
                    <a:schemeClr val="tx1"/>
                  </a:solidFill>
                  <a:latin typeface="Arial" panose="020B0604020202020204" pitchFamily="34" charset="0"/>
                </a:defRPr>
              </a:lvl7pPr>
              <a:lvl8pPr eaLnBrk="0" fontAlgn="base" hangingPunct="0">
                <a:spcBef>
                  <a:spcPct val="0"/>
                </a:spcBef>
                <a:spcAft>
                  <a:spcPct val="0"/>
                </a:spcAft>
                <a:tabLst>
                  <a:tab pos="114300" algn="l"/>
                </a:tabLst>
                <a:defRPr>
                  <a:solidFill>
                    <a:schemeClr val="tx1"/>
                  </a:solidFill>
                  <a:latin typeface="Arial" panose="020B0604020202020204" pitchFamily="34" charset="0"/>
                </a:defRPr>
              </a:lvl8pPr>
              <a:lvl9pPr eaLnBrk="0" fontAlgn="base" hangingPunct="0">
                <a:spcBef>
                  <a:spcPct val="0"/>
                </a:spcBef>
                <a:spcAft>
                  <a:spcPct val="0"/>
                </a:spcAft>
                <a:tabLst>
                  <a:tab pos="1143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Organizational factors: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Critical management functions &amp; information needs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Governance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Planning</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Training</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Supervision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Quality</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Finance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endParaRPr kumimoji="0" lang="en-US" altLang="en-US" sz="18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32" name="Text Box 2">
              <a:extLst>
                <a:ext uri="{FF2B5EF4-FFF2-40B4-BE49-F238E27FC236}">
                  <a16:creationId xmlns:a16="http://schemas.microsoft.com/office/drawing/2014/main" id="{C7860471-2926-470B-9C62-FD5536C06ECF}"/>
                </a:ext>
              </a:extLst>
            </p:cNvPr>
            <p:cNvSpPr txBox="1">
              <a:spLocks noChangeArrowheads="1"/>
            </p:cNvSpPr>
            <p:nvPr/>
          </p:nvSpPr>
          <p:spPr bwMode="auto">
            <a:xfrm>
              <a:off x="1441153" y="6213475"/>
              <a:ext cx="1160760" cy="577850"/>
            </a:xfrm>
            <a:prstGeom prst="rect">
              <a:avLst/>
            </a:prstGeom>
            <a:solidFill>
              <a:srgbClr val="AA2573"/>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114300" algn="l"/>
                </a:tabLst>
                <a:defRPr>
                  <a:solidFill>
                    <a:schemeClr val="tx1"/>
                  </a:solidFill>
                  <a:latin typeface="Arial" panose="020B0604020202020204" pitchFamily="34" charset="0"/>
                </a:defRPr>
              </a:lvl1pPr>
              <a:lvl2pPr eaLnBrk="0" fontAlgn="base" hangingPunct="0">
                <a:spcBef>
                  <a:spcPct val="0"/>
                </a:spcBef>
                <a:spcAft>
                  <a:spcPct val="0"/>
                </a:spcAft>
                <a:tabLst>
                  <a:tab pos="114300" algn="l"/>
                </a:tabLst>
                <a:defRPr>
                  <a:solidFill>
                    <a:schemeClr val="tx1"/>
                  </a:solidFill>
                  <a:latin typeface="Arial" panose="020B0604020202020204" pitchFamily="34" charset="0"/>
                </a:defRPr>
              </a:lvl2pPr>
              <a:lvl3pPr eaLnBrk="0" fontAlgn="base" hangingPunct="0">
                <a:spcBef>
                  <a:spcPct val="0"/>
                </a:spcBef>
                <a:spcAft>
                  <a:spcPct val="0"/>
                </a:spcAft>
                <a:tabLst>
                  <a:tab pos="114300" algn="l"/>
                </a:tabLst>
                <a:defRPr>
                  <a:solidFill>
                    <a:schemeClr val="tx1"/>
                  </a:solidFill>
                  <a:latin typeface="Arial" panose="020B0604020202020204" pitchFamily="34" charset="0"/>
                </a:defRPr>
              </a:lvl3pPr>
              <a:lvl4pPr eaLnBrk="0" fontAlgn="base" hangingPunct="0">
                <a:spcBef>
                  <a:spcPct val="0"/>
                </a:spcBef>
                <a:spcAft>
                  <a:spcPct val="0"/>
                </a:spcAft>
                <a:tabLst>
                  <a:tab pos="114300" algn="l"/>
                </a:tabLst>
                <a:defRPr>
                  <a:solidFill>
                    <a:schemeClr val="tx1"/>
                  </a:solidFill>
                  <a:latin typeface="Arial" panose="020B0604020202020204" pitchFamily="34" charset="0"/>
                </a:defRPr>
              </a:lvl4pPr>
              <a:lvl5pPr eaLnBrk="0" fontAlgn="base" hangingPunct="0">
                <a:spcBef>
                  <a:spcPct val="0"/>
                </a:spcBef>
                <a:spcAft>
                  <a:spcPct val="0"/>
                </a:spcAft>
                <a:tabLst>
                  <a:tab pos="114300" algn="l"/>
                </a:tabLst>
                <a:defRPr>
                  <a:solidFill>
                    <a:schemeClr val="tx1"/>
                  </a:solidFill>
                  <a:latin typeface="Arial" panose="020B0604020202020204" pitchFamily="34" charset="0"/>
                </a:defRPr>
              </a:lvl5pPr>
              <a:lvl6pPr eaLnBrk="0" fontAlgn="base" hangingPunct="0">
                <a:spcBef>
                  <a:spcPct val="0"/>
                </a:spcBef>
                <a:spcAft>
                  <a:spcPct val="0"/>
                </a:spcAft>
                <a:tabLst>
                  <a:tab pos="114300" algn="l"/>
                </a:tabLst>
                <a:defRPr>
                  <a:solidFill>
                    <a:schemeClr val="tx1"/>
                  </a:solidFill>
                  <a:latin typeface="Arial" panose="020B0604020202020204" pitchFamily="34" charset="0"/>
                </a:defRPr>
              </a:lvl6pPr>
              <a:lvl7pPr eaLnBrk="0" fontAlgn="base" hangingPunct="0">
                <a:spcBef>
                  <a:spcPct val="0"/>
                </a:spcBef>
                <a:spcAft>
                  <a:spcPct val="0"/>
                </a:spcAft>
                <a:tabLst>
                  <a:tab pos="114300" algn="l"/>
                </a:tabLst>
                <a:defRPr>
                  <a:solidFill>
                    <a:schemeClr val="tx1"/>
                  </a:solidFill>
                  <a:latin typeface="Arial" panose="020B0604020202020204" pitchFamily="34" charset="0"/>
                </a:defRPr>
              </a:lvl7pPr>
              <a:lvl8pPr eaLnBrk="0" fontAlgn="base" hangingPunct="0">
                <a:spcBef>
                  <a:spcPct val="0"/>
                </a:spcBef>
                <a:spcAft>
                  <a:spcPct val="0"/>
                </a:spcAft>
                <a:tabLst>
                  <a:tab pos="114300" algn="l"/>
                </a:tabLst>
                <a:defRPr>
                  <a:solidFill>
                    <a:schemeClr val="tx1"/>
                  </a:solidFill>
                  <a:latin typeface="Arial" panose="020B0604020202020204" pitchFamily="34" charset="0"/>
                </a:defRPr>
              </a:lvl8pPr>
              <a:lvl9pPr eaLnBrk="0" fontAlgn="base" hangingPunct="0">
                <a:spcBef>
                  <a:spcPct val="0"/>
                </a:spcBef>
                <a:spcAft>
                  <a:spcPct val="0"/>
                </a:spcAft>
                <a:tabLst>
                  <a:tab pos="114300" algn="l"/>
                </a:tabLst>
                <a:defRPr>
                  <a:solidFill>
                    <a:schemeClr val="tx1"/>
                  </a:solidFill>
                  <a:latin typeface="Arial" panose="020B0604020202020204" pitchFamily="34" charset="0"/>
                </a:defRPr>
              </a:lvl9pPr>
            </a:lstStyle>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Promotion of a culture of information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endParaRPr kumimoji="0" lang="en-US" altLang="en-US" sz="18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33" name="Text Box 1">
              <a:extLst>
                <a:ext uri="{FF2B5EF4-FFF2-40B4-BE49-F238E27FC236}">
                  <a16:creationId xmlns:a16="http://schemas.microsoft.com/office/drawing/2014/main" id="{10F6012D-66BD-4390-8712-46108E69614E}"/>
                </a:ext>
              </a:extLst>
            </p:cNvPr>
            <p:cNvSpPr txBox="1">
              <a:spLocks noChangeArrowheads="1"/>
            </p:cNvSpPr>
            <p:nvPr/>
          </p:nvSpPr>
          <p:spPr bwMode="auto">
            <a:xfrm>
              <a:off x="1441153" y="6791325"/>
              <a:ext cx="1160760" cy="419100"/>
            </a:xfrm>
            <a:prstGeom prst="rect">
              <a:avLst/>
            </a:prstGeom>
            <a:solidFill>
              <a:srgbClr val="C83537"/>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Availability of resources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34" name="Up-Down Arrow 2051">
              <a:extLst>
                <a:ext uri="{FF2B5EF4-FFF2-40B4-BE49-F238E27FC236}">
                  <a16:creationId xmlns:a16="http://schemas.microsoft.com/office/drawing/2014/main" id="{4EE1E355-9FD3-446C-8196-9D064014F56A}"/>
                </a:ext>
              </a:extLst>
            </p:cNvPr>
            <p:cNvSpPr/>
            <p:nvPr/>
          </p:nvSpPr>
          <p:spPr>
            <a:xfrm>
              <a:off x="5594350" y="4119561"/>
              <a:ext cx="196850" cy="593725"/>
            </a:xfrm>
            <a:prstGeom prst="up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white"/>
                </a:solidFill>
                <a:effectLst/>
                <a:uLnTx/>
                <a:uFillTx/>
                <a:latin typeface="Arial" panose="020B0604020202020204" pitchFamily="34" charset="0"/>
                <a:ea typeface="Century Gothic" charset="0"/>
                <a:cs typeface="Arial" panose="020B0604020202020204" pitchFamily="34" charset="0"/>
              </a:endParaRPr>
            </a:p>
          </p:txBody>
        </p:sp>
      </p:grpSp>
      <p:grpSp>
        <p:nvGrpSpPr>
          <p:cNvPr id="4" name="Group 3">
            <a:extLst>
              <a:ext uri="{FF2B5EF4-FFF2-40B4-BE49-F238E27FC236}">
                <a16:creationId xmlns:a16="http://schemas.microsoft.com/office/drawing/2014/main" id="{B6A25966-5D64-4CD6-9241-DA2695A067E3}"/>
              </a:ext>
            </a:extLst>
          </p:cNvPr>
          <p:cNvGrpSpPr/>
          <p:nvPr/>
        </p:nvGrpSpPr>
        <p:grpSpPr>
          <a:xfrm>
            <a:off x="8087129" y="4789585"/>
            <a:ext cx="4669885" cy="2011837"/>
            <a:chOff x="8087129" y="4789585"/>
            <a:chExt cx="4669885" cy="2011837"/>
          </a:xfrm>
        </p:grpSpPr>
        <p:pic>
          <p:nvPicPr>
            <p:cNvPr id="2" name="Picture 1">
              <a:extLst>
                <a:ext uri="{FF2B5EF4-FFF2-40B4-BE49-F238E27FC236}">
                  <a16:creationId xmlns:a16="http://schemas.microsoft.com/office/drawing/2014/main" id="{593CB59A-3BF6-4817-93A1-0CA5427ED28B}"/>
                </a:ext>
              </a:extLst>
            </p:cNvPr>
            <p:cNvPicPr>
              <a:picLocks noChangeAspect="1"/>
            </p:cNvPicPr>
            <p:nvPr/>
          </p:nvPicPr>
          <p:blipFill>
            <a:blip r:embed="rId3"/>
            <a:stretch>
              <a:fillRect/>
            </a:stretch>
          </p:blipFill>
          <p:spPr>
            <a:xfrm>
              <a:off x="8087129" y="4789585"/>
              <a:ext cx="4669885" cy="2011837"/>
            </a:xfrm>
            <a:prstGeom prst="rect">
              <a:avLst/>
            </a:prstGeom>
          </p:spPr>
        </p:pic>
        <p:sp>
          <p:nvSpPr>
            <p:cNvPr id="35" name="Rectangle 34">
              <a:extLst>
                <a:ext uri="{FF2B5EF4-FFF2-40B4-BE49-F238E27FC236}">
                  <a16:creationId xmlns:a16="http://schemas.microsoft.com/office/drawing/2014/main" id="{C2536DCE-76B9-4A75-B609-F9D5D473AA03}"/>
                </a:ext>
              </a:extLst>
            </p:cNvPr>
            <p:cNvSpPr/>
            <p:nvPr/>
          </p:nvSpPr>
          <p:spPr>
            <a:xfrm>
              <a:off x="8441481" y="5632120"/>
              <a:ext cx="1374872" cy="349412"/>
            </a:xfrm>
            <a:prstGeom prst="rect">
              <a:avLst/>
            </a:prstGeom>
            <a:noFill/>
            <a:ln w="57150">
              <a:solidFill>
                <a:srgbClr val="CA5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138661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F6192166-2182-47CE-9057-37A486F81072}"/>
              </a:ext>
            </a:extLst>
          </p:cNvPr>
          <p:cNvPicPr>
            <a:picLocks noChangeAspect="1"/>
          </p:cNvPicPr>
          <p:nvPr/>
        </p:nvPicPr>
        <p:blipFill rotWithShape="1">
          <a:blip r:embed="rId3">
            <a:extLst>
              <a:ext uri="{28A0092B-C50C-407E-A947-70E740481C1C}">
                <a14:useLocalDpi xmlns:a14="http://schemas.microsoft.com/office/drawing/2010/main" val="0"/>
              </a:ext>
            </a:extLst>
          </a:blip>
          <a:srcRect b="6283"/>
          <a:stretch/>
        </p:blipFill>
        <p:spPr>
          <a:xfrm>
            <a:off x="5428357" y="4375438"/>
            <a:ext cx="2681154" cy="2011836"/>
          </a:xfrm>
          <a:prstGeom prst="rect">
            <a:avLst/>
          </a:prstGeom>
          <a:ln>
            <a:noFill/>
          </a:ln>
        </p:spPr>
      </p:pic>
      <p:sp>
        <p:nvSpPr>
          <p:cNvPr id="3" name="Text Placeholder 2">
            <a:extLst>
              <a:ext uri="{FF2B5EF4-FFF2-40B4-BE49-F238E27FC236}">
                <a16:creationId xmlns:a16="http://schemas.microsoft.com/office/drawing/2014/main" id="{7A92879B-C7BF-4394-8923-B39435FBF38B}"/>
              </a:ext>
            </a:extLst>
          </p:cNvPr>
          <p:cNvSpPr>
            <a:spLocks noGrp="1"/>
          </p:cNvSpPr>
          <p:nvPr>
            <p:ph type="body" sz="quarter" idx="4294967295"/>
          </p:nvPr>
        </p:nvSpPr>
        <p:spPr>
          <a:xfrm>
            <a:off x="7799" y="25365"/>
            <a:ext cx="9105900" cy="838200"/>
          </a:xfrm>
          <a:prstGeom prst="rect">
            <a:avLst/>
          </a:prstGeom>
        </p:spPr>
        <p:txBody>
          <a:bodyPr/>
          <a:lstStyle/>
          <a:p>
            <a:pPr marL="0" indent="0">
              <a:buNone/>
            </a:pPr>
            <a:r>
              <a:rPr lang="en-US" b="1" dirty="0">
                <a:solidFill>
                  <a:schemeClr val="tx2"/>
                </a:solidFill>
                <a:cs typeface="Arial" panose="020B0604020202020204" pitchFamily="34" charset="0"/>
              </a:rPr>
              <a:t>The PRISM Conceptual Model</a:t>
            </a:r>
            <a:endParaRPr lang="en-GB" b="1" dirty="0">
              <a:solidFill>
                <a:schemeClr val="tx2"/>
              </a:solidFill>
              <a:cs typeface="Arial" panose="020B0604020202020204" pitchFamily="34" charset="0"/>
            </a:endParaRPr>
          </a:p>
        </p:txBody>
      </p:sp>
      <p:grpSp>
        <p:nvGrpSpPr>
          <p:cNvPr id="8" name="Group 7">
            <a:extLst>
              <a:ext uri="{FF2B5EF4-FFF2-40B4-BE49-F238E27FC236}">
                <a16:creationId xmlns:a16="http://schemas.microsoft.com/office/drawing/2014/main" id="{1F1F3993-C95B-4FEA-992A-BCDD51E7C915}"/>
              </a:ext>
            </a:extLst>
          </p:cNvPr>
          <p:cNvGrpSpPr/>
          <p:nvPr/>
        </p:nvGrpSpPr>
        <p:grpSpPr>
          <a:xfrm>
            <a:off x="253549" y="597925"/>
            <a:ext cx="11644776" cy="6128544"/>
            <a:chOff x="1441152" y="1567656"/>
            <a:chExt cx="6730696" cy="5642769"/>
          </a:xfrm>
        </p:grpSpPr>
        <p:sp>
          <p:nvSpPr>
            <p:cNvPr id="27" name="AutoShape 8">
              <a:extLst>
                <a:ext uri="{FF2B5EF4-FFF2-40B4-BE49-F238E27FC236}">
                  <a16:creationId xmlns:a16="http://schemas.microsoft.com/office/drawing/2014/main" id="{6930FCBB-6730-4BB5-B80E-2F7D7EED8A63}"/>
                </a:ext>
              </a:extLst>
            </p:cNvPr>
            <p:cNvSpPr>
              <a:spLocks noChangeShapeType="1"/>
            </p:cNvSpPr>
            <p:nvPr/>
          </p:nvSpPr>
          <p:spPr bwMode="auto">
            <a:xfrm>
              <a:off x="5047454" y="3916362"/>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8" name="AutoShape 7">
              <a:extLst>
                <a:ext uri="{FF2B5EF4-FFF2-40B4-BE49-F238E27FC236}">
                  <a16:creationId xmlns:a16="http://schemas.microsoft.com/office/drawing/2014/main" id="{0CE0F3CB-EDE4-46D6-838B-E0E54B575566}"/>
                </a:ext>
              </a:extLst>
            </p:cNvPr>
            <p:cNvSpPr>
              <a:spLocks noChangeShapeType="1"/>
            </p:cNvSpPr>
            <p:nvPr/>
          </p:nvSpPr>
          <p:spPr bwMode="auto">
            <a:xfrm>
              <a:off x="6124043" y="3916362"/>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9" name="Text Box 12">
              <a:extLst>
                <a:ext uri="{FF2B5EF4-FFF2-40B4-BE49-F238E27FC236}">
                  <a16:creationId xmlns:a16="http://schemas.microsoft.com/office/drawing/2014/main" id="{5A8D2DA8-FE46-4F89-A85A-FC72E63CDE54}"/>
                </a:ext>
              </a:extLst>
            </p:cNvPr>
            <p:cNvSpPr txBox="1">
              <a:spLocks noChangeArrowheads="1"/>
            </p:cNvSpPr>
            <p:nvPr/>
          </p:nvSpPr>
          <p:spPr bwMode="auto">
            <a:xfrm>
              <a:off x="7441598" y="3522662"/>
              <a:ext cx="730250" cy="752475"/>
            </a:xfrm>
            <a:prstGeom prst="rect">
              <a:avLst/>
            </a:prstGeom>
            <a:solidFill>
              <a:schemeClr val="tx2">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u="none" strike="noStrike" kern="1200" cap="none" spc="0" normalizeH="0" baseline="0" noProof="0" dirty="0">
                  <a:ln>
                    <a:noFill/>
                  </a:ln>
                  <a:solidFill>
                    <a:srgbClr val="FFFFFF"/>
                  </a:solidFill>
                  <a:effectLst/>
                  <a:uLnTx/>
                  <a:uFillTx/>
                  <a:latin typeface="Arial" panose="020B0604020202020204" pitchFamily="34" charset="0"/>
                  <a:ea typeface="Century Gothic" charset="0"/>
                  <a:cs typeface="Arial" panose="020B0604020202020204" pitchFamily="34" charset="0"/>
                </a:rPr>
                <a:t>Improved health status</a:t>
              </a:r>
              <a:endParaRPr kumimoji="0" lang="en-US" altLang="en-US" sz="14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10" name="AutoShape 6">
              <a:extLst>
                <a:ext uri="{FF2B5EF4-FFF2-40B4-BE49-F238E27FC236}">
                  <a16:creationId xmlns:a16="http://schemas.microsoft.com/office/drawing/2014/main" id="{F9608E23-585A-4C9E-9DF2-1C261E12CDF2}"/>
                </a:ext>
              </a:extLst>
            </p:cNvPr>
            <p:cNvSpPr>
              <a:spLocks noChangeShapeType="1"/>
            </p:cNvSpPr>
            <p:nvPr/>
          </p:nvSpPr>
          <p:spPr bwMode="auto">
            <a:xfrm>
              <a:off x="7229984" y="3916362"/>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11" name="AutoShape 19">
              <a:extLst>
                <a:ext uri="{FF2B5EF4-FFF2-40B4-BE49-F238E27FC236}">
                  <a16:creationId xmlns:a16="http://schemas.microsoft.com/office/drawing/2014/main" id="{5BEF81D2-BAA4-40F9-A48F-2C6FE990AA7C}"/>
                </a:ext>
              </a:extLst>
            </p:cNvPr>
            <p:cNvSpPr>
              <a:spLocks noChangeArrowheads="1"/>
            </p:cNvSpPr>
            <p:nvPr/>
          </p:nvSpPr>
          <p:spPr bwMode="auto">
            <a:xfrm>
              <a:off x="5453062" y="3978275"/>
              <a:ext cx="146050" cy="141287"/>
            </a:xfrm>
            <a:prstGeom prst="downArrow">
              <a:avLst>
                <a:gd name="adj1" fmla="val 50000"/>
                <a:gd name="adj2" fmla="val 25000"/>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12" name="AutoShape 18">
              <a:extLst>
                <a:ext uri="{FF2B5EF4-FFF2-40B4-BE49-F238E27FC236}">
                  <a16:creationId xmlns:a16="http://schemas.microsoft.com/office/drawing/2014/main" id="{4F4730CF-1D96-4783-86C2-A6AEE9FDC139}"/>
                </a:ext>
              </a:extLst>
            </p:cNvPr>
            <p:cNvSpPr>
              <a:spLocks noChangeArrowheads="1"/>
            </p:cNvSpPr>
            <p:nvPr/>
          </p:nvSpPr>
          <p:spPr bwMode="auto">
            <a:xfrm>
              <a:off x="5754687" y="3978275"/>
              <a:ext cx="130175" cy="141287"/>
            </a:xfrm>
            <a:prstGeom prst="upArrow">
              <a:avLst>
                <a:gd name="adj1" fmla="val 50000"/>
                <a:gd name="adj2" fmla="val 27134"/>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13" name="Rectangle 26">
              <a:extLst>
                <a:ext uri="{FF2B5EF4-FFF2-40B4-BE49-F238E27FC236}">
                  <a16:creationId xmlns:a16="http://schemas.microsoft.com/office/drawing/2014/main" id="{0713E6A5-DC86-44AF-A714-965380136186}"/>
                </a:ext>
              </a:extLst>
            </p:cNvPr>
            <p:cNvSpPr>
              <a:spLocks noChangeArrowheads="1"/>
            </p:cNvSpPr>
            <p:nvPr/>
          </p:nvSpPr>
          <p:spPr bwMode="auto">
            <a:xfrm>
              <a:off x="1447503" y="1567656"/>
              <a:ext cx="2579985" cy="261937"/>
            </a:xfrm>
            <a:prstGeom prst="rect">
              <a:avLst/>
            </a:prstGeom>
            <a:solidFill>
              <a:srgbClr val="39373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Gill Sans MT" panose="020B0502020104020203" pitchFamily="34" charset="0"/>
                  <a:ea typeface="Calibri" panose="020F0502020204030204" pitchFamily="34" charset="0"/>
                  <a:cs typeface="Times New Roman" panose="02020603050405020304" pitchFamily="18" charset="0"/>
                </a:rPr>
                <a:t>INPUTS</a:t>
              </a:r>
              <a:endParaRPr kumimoji="0" lang="en-US" alt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14" name="Rectangle 25">
              <a:extLst>
                <a:ext uri="{FF2B5EF4-FFF2-40B4-BE49-F238E27FC236}">
                  <a16:creationId xmlns:a16="http://schemas.microsoft.com/office/drawing/2014/main" id="{91793AD8-2C30-45F6-B46C-9DF6E68E5DB9}"/>
                </a:ext>
              </a:extLst>
            </p:cNvPr>
            <p:cNvSpPr>
              <a:spLocks noChangeArrowheads="1"/>
            </p:cNvSpPr>
            <p:nvPr/>
          </p:nvSpPr>
          <p:spPr bwMode="auto">
            <a:xfrm>
              <a:off x="4092575" y="1576309"/>
              <a:ext cx="1049337" cy="261938"/>
            </a:xfrm>
            <a:prstGeom prst="rect">
              <a:avLst/>
            </a:prstGeom>
            <a:solidFill>
              <a:srgbClr val="27272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Gill Sans MT" panose="020B0502020104020203" pitchFamily="34" charset="0"/>
                  <a:ea typeface="Calibri" panose="020F0502020204030204" pitchFamily="34" charset="0"/>
                  <a:cs typeface="Times New Roman" panose="02020603050405020304" pitchFamily="18" charset="0"/>
                </a:rPr>
                <a:t>PROCESSES</a:t>
              </a:r>
              <a:endParaRPr kumimoji="0" lang="en-US" alt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15" name="Rectangle 21">
              <a:extLst>
                <a:ext uri="{FF2B5EF4-FFF2-40B4-BE49-F238E27FC236}">
                  <a16:creationId xmlns:a16="http://schemas.microsoft.com/office/drawing/2014/main" id="{ECDC869A-E2CC-4FD0-858A-50603EA7E34F}"/>
                </a:ext>
              </a:extLst>
            </p:cNvPr>
            <p:cNvSpPr>
              <a:spLocks noChangeArrowheads="1"/>
            </p:cNvSpPr>
            <p:nvPr/>
          </p:nvSpPr>
          <p:spPr bwMode="auto">
            <a:xfrm>
              <a:off x="5210175" y="1576309"/>
              <a:ext cx="838200" cy="261938"/>
            </a:xfrm>
            <a:prstGeom prst="rect">
              <a:avLst/>
            </a:prstGeom>
            <a:solidFill>
              <a:srgbClr val="272727"/>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Gill Sans MT" panose="020B0502020104020203" pitchFamily="34" charset="0"/>
                  <a:ea typeface="Calibri" panose="020F0502020204030204" pitchFamily="34" charset="0"/>
                  <a:cs typeface="Times New Roman" panose="02020603050405020304" pitchFamily="18" charset="0"/>
                </a:rPr>
                <a:t>OUTPUTS</a:t>
              </a:r>
              <a:endParaRPr kumimoji="0" lang="en-US" alt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16" name="Rectangle 24">
              <a:extLst>
                <a:ext uri="{FF2B5EF4-FFF2-40B4-BE49-F238E27FC236}">
                  <a16:creationId xmlns:a16="http://schemas.microsoft.com/office/drawing/2014/main" id="{B879807A-1383-4A7D-92E2-B1D69B9DDBE3}"/>
                </a:ext>
              </a:extLst>
            </p:cNvPr>
            <p:cNvSpPr>
              <a:spLocks noChangeArrowheads="1"/>
            </p:cNvSpPr>
            <p:nvPr/>
          </p:nvSpPr>
          <p:spPr bwMode="auto">
            <a:xfrm>
              <a:off x="6110287" y="1576309"/>
              <a:ext cx="1049338" cy="261938"/>
            </a:xfrm>
            <a:prstGeom prst="rect">
              <a:avLst/>
            </a:prstGeom>
            <a:solidFill>
              <a:srgbClr val="27272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Gill Sans MT" panose="020B0502020104020203" pitchFamily="34" charset="0"/>
                  <a:ea typeface="Calibri" panose="020F0502020204030204" pitchFamily="34" charset="0"/>
                  <a:cs typeface="Times New Roman" panose="02020603050405020304" pitchFamily="18" charset="0"/>
                </a:rPr>
                <a:t>OUTCOMES</a:t>
              </a:r>
              <a:endParaRPr kumimoji="0" lang="en-US" alt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17" name="Rectangle 22">
              <a:extLst>
                <a:ext uri="{FF2B5EF4-FFF2-40B4-BE49-F238E27FC236}">
                  <a16:creationId xmlns:a16="http://schemas.microsoft.com/office/drawing/2014/main" id="{C1A60A98-7AB9-47DB-A549-C0EDDB9F7C62}"/>
                </a:ext>
              </a:extLst>
            </p:cNvPr>
            <p:cNvSpPr>
              <a:spLocks noChangeArrowheads="1"/>
            </p:cNvSpPr>
            <p:nvPr/>
          </p:nvSpPr>
          <p:spPr bwMode="auto">
            <a:xfrm>
              <a:off x="7208837" y="1576309"/>
              <a:ext cx="898525" cy="261938"/>
            </a:xfrm>
            <a:prstGeom prst="rect">
              <a:avLst/>
            </a:prstGeom>
            <a:solidFill>
              <a:srgbClr val="27272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Gill Sans MT" panose="020B0502020104020203" pitchFamily="34" charset="0"/>
                  <a:ea typeface="Calibri" panose="020F0502020204030204" pitchFamily="34" charset="0"/>
                  <a:cs typeface="Times New Roman" panose="02020603050405020304" pitchFamily="18" charset="0"/>
                </a:rPr>
                <a:t>IMPACT</a:t>
              </a:r>
              <a:endParaRPr kumimoji="0" lang="en-US" alt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18" name="Rectangle 23">
              <a:extLst>
                <a:ext uri="{FF2B5EF4-FFF2-40B4-BE49-F238E27FC236}">
                  <a16:creationId xmlns:a16="http://schemas.microsoft.com/office/drawing/2014/main" id="{4F3580E8-7D35-405C-AE62-B8ECF10A95B6}"/>
                </a:ext>
              </a:extLst>
            </p:cNvPr>
            <p:cNvSpPr>
              <a:spLocks noChangeArrowheads="1"/>
            </p:cNvSpPr>
            <p:nvPr/>
          </p:nvSpPr>
          <p:spPr bwMode="auto">
            <a:xfrm>
              <a:off x="1441153" y="1917623"/>
              <a:ext cx="2579985" cy="254000"/>
            </a:xfrm>
            <a:prstGeom prst="rect">
              <a:avLst/>
            </a:prstGeom>
            <a:solidFill>
              <a:srgbClr val="7F7F7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u="none" strike="noStrike" kern="1200" cap="none" spc="0" normalizeH="0" baseline="0" noProof="0" dirty="0">
                  <a:ln>
                    <a:noFill/>
                  </a:ln>
                  <a:solidFill>
                    <a:srgbClr val="FFFFFF"/>
                  </a:solidFill>
                  <a:effectLst/>
                  <a:uLnTx/>
                  <a:uFillTx/>
                  <a:latin typeface="Gill Sans MT" panose="020B0502020104020203" pitchFamily="34" charset="0"/>
                  <a:ea typeface="Century Gothic" charset="0"/>
                  <a:cs typeface="Arial" panose="020B0604020202020204" pitchFamily="34" charset="0"/>
                </a:rPr>
                <a:t>RHIS determinants</a:t>
              </a:r>
              <a:endParaRPr kumimoji="0" lang="en-US" altLang="en-US" sz="2800" b="1" u="none" strike="noStrike" kern="1200" cap="none" spc="0" normalizeH="0" baseline="0" noProof="0" dirty="0">
                <a:ln>
                  <a:noFill/>
                </a:ln>
                <a:solidFill>
                  <a:prstClr val="black"/>
                </a:solidFill>
                <a:effectLst/>
                <a:uLnTx/>
                <a:uFillTx/>
                <a:latin typeface="Gill Sans MT" panose="020B0502020104020203" pitchFamily="34" charset="0"/>
                <a:ea typeface="Century Gothic" charset="0"/>
                <a:cs typeface="Arial" panose="020B0604020202020204" pitchFamily="34" charset="0"/>
              </a:endParaRPr>
            </a:p>
          </p:txBody>
        </p:sp>
        <p:sp>
          <p:nvSpPr>
            <p:cNvPr id="19" name="Rectangle 17">
              <a:extLst>
                <a:ext uri="{FF2B5EF4-FFF2-40B4-BE49-F238E27FC236}">
                  <a16:creationId xmlns:a16="http://schemas.microsoft.com/office/drawing/2014/main" id="{67DBEA7A-EB9E-4E47-927B-7B02EA48A8FC}"/>
                </a:ext>
              </a:extLst>
            </p:cNvPr>
            <p:cNvSpPr>
              <a:spLocks noChangeArrowheads="1"/>
            </p:cNvSpPr>
            <p:nvPr/>
          </p:nvSpPr>
          <p:spPr bwMode="auto">
            <a:xfrm>
              <a:off x="1441153" y="2260600"/>
              <a:ext cx="1160760" cy="1717675"/>
            </a:xfrm>
            <a:prstGeom prst="rect">
              <a:avLst/>
            </a:prstGeom>
            <a:solidFill>
              <a:srgbClr val="008C84"/>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Technical factors: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Complexity of reporting forms, procedures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HIS design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Computer software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Information technology complexity</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20" name="Text Box 16">
              <a:extLst>
                <a:ext uri="{FF2B5EF4-FFF2-40B4-BE49-F238E27FC236}">
                  <a16:creationId xmlns:a16="http://schemas.microsoft.com/office/drawing/2014/main" id="{17F8F461-3619-4C10-92C5-051FF80E1E43}"/>
                </a:ext>
              </a:extLst>
            </p:cNvPr>
            <p:cNvSpPr txBox="1">
              <a:spLocks noChangeArrowheads="1"/>
            </p:cNvSpPr>
            <p:nvPr/>
          </p:nvSpPr>
          <p:spPr bwMode="auto">
            <a:xfrm>
              <a:off x="2819400" y="2902899"/>
              <a:ext cx="1201737" cy="2456861"/>
            </a:xfrm>
            <a:prstGeom prst="rect">
              <a:avLst/>
            </a:prstGeom>
            <a:solidFill>
              <a:srgbClr val="AA2573"/>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Behavioral factors: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Level of knowledge of content of HIS forms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Data-quality checking skills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Problem-solving for HIS tasks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Competence in HIS tasks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Confidence levels for HIS tasks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Motivation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21" name="Text Box 15">
              <a:extLst>
                <a:ext uri="{FF2B5EF4-FFF2-40B4-BE49-F238E27FC236}">
                  <a16:creationId xmlns:a16="http://schemas.microsoft.com/office/drawing/2014/main" id="{5B07039A-48AE-4332-BBBA-E725D75BC544}"/>
                </a:ext>
              </a:extLst>
            </p:cNvPr>
            <p:cNvSpPr txBox="1">
              <a:spLocks noChangeArrowheads="1"/>
            </p:cNvSpPr>
            <p:nvPr/>
          </p:nvSpPr>
          <p:spPr bwMode="auto">
            <a:xfrm>
              <a:off x="4231943" y="2902899"/>
              <a:ext cx="900113" cy="2245122"/>
            </a:xfrm>
            <a:prstGeom prst="rect">
              <a:avLst/>
            </a:prstGeom>
            <a:solidFill>
              <a:schemeClr val="accent6">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RHIS processes: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collection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transmission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processing</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analysis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quality check</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Feedback</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endParaRPr kumimoji="0" lang="en-US" altLang="en-US" sz="18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22" name="Text Box 14">
              <a:extLst>
                <a:ext uri="{FF2B5EF4-FFF2-40B4-BE49-F238E27FC236}">
                  <a16:creationId xmlns:a16="http://schemas.microsoft.com/office/drawing/2014/main" id="{C4B271CA-1655-46A4-B28E-1DFF1F99C6F7}"/>
                </a:ext>
              </a:extLst>
            </p:cNvPr>
            <p:cNvSpPr txBox="1">
              <a:spLocks noChangeArrowheads="1"/>
            </p:cNvSpPr>
            <p:nvPr/>
          </p:nvSpPr>
          <p:spPr bwMode="auto">
            <a:xfrm>
              <a:off x="5260975" y="3295650"/>
              <a:ext cx="912812" cy="1852370"/>
            </a:xfrm>
            <a:prstGeom prst="rect">
              <a:avLst/>
            </a:prstGeom>
            <a:solidFill>
              <a:schemeClr val="accent6">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Improved RHIS performance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ctr"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quality</a:t>
              </a: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73038" marR="0" lvl="0" indent="-173038" algn="ctr"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Information use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23" name="Text Box 13">
              <a:extLst>
                <a:ext uri="{FF2B5EF4-FFF2-40B4-BE49-F238E27FC236}">
                  <a16:creationId xmlns:a16="http://schemas.microsoft.com/office/drawing/2014/main" id="{C9E8F6D8-45F2-46F8-9FEC-622586364C19}"/>
                </a:ext>
              </a:extLst>
            </p:cNvPr>
            <p:cNvSpPr txBox="1">
              <a:spLocks noChangeArrowheads="1"/>
            </p:cNvSpPr>
            <p:nvPr/>
          </p:nvSpPr>
          <p:spPr bwMode="auto">
            <a:xfrm>
              <a:off x="6345236" y="3522661"/>
              <a:ext cx="973336" cy="923758"/>
            </a:xfrm>
            <a:prstGeom prst="rect">
              <a:avLst/>
            </a:prstGeom>
            <a:solidFill>
              <a:schemeClr val="tx2">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u="none" strike="noStrike" kern="1200" cap="none" spc="0" normalizeH="0" baseline="0" noProof="0" dirty="0">
                  <a:ln>
                    <a:noFill/>
                  </a:ln>
                  <a:solidFill>
                    <a:srgbClr val="FFFFFF"/>
                  </a:solidFill>
                  <a:effectLst/>
                  <a:uLnTx/>
                  <a:uFillTx/>
                  <a:latin typeface="Arial" panose="020B0604020202020204" pitchFamily="34" charset="0"/>
                  <a:ea typeface="Century Gothic" charset="0"/>
                  <a:cs typeface="Arial" panose="020B0604020202020204" pitchFamily="34" charset="0"/>
                </a:rPr>
                <a:t>Improved health system performance</a:t>
              </a:r>
              <a:endParaRPr kumimoji="0" lang="en-US" altLang="en-US" sz="14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4" name="AutoShape 11">
              <a:extLst>
                <a:ext uri="{FF2B5EF4-FFF2-40B4-BE49-F238E27FC236}">
                  <a16:creationId xmlns:a16="http://schemas.microsoft.com/office/drawing/2014/main" id="{A89B4C82-16D5-4775-B052-9E37A3575689}"/>
                </a:ext>
              </a:extLst>
            </p:cNvPr>
            <p:cNvSpPr>
              <a:spLocks noChangeShapeType="1"/>
            </p:cNvSpPr>
            <p:nvPr/>
          </p:nvSpPr>
          <p:spPr bwMode="auto">
            <a:xfrm>
              <a:off x="2601912" y="3295650"/>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5" name="AutoShape 10">
              <a:extLst>
                <a:ext uri="{FF2B5EF4-FFF2-40B4-BE49-F238E27FC236}">
                  <a16:creationId xmlns:a16="http://schemas.microsoft.com/office/drawing/2014/main" id="{765E716F-FE5F-4292-A248-527868FA83CA}"/>
                </a:ext>
              </a:extLst>
            </p:cNvPr>
            <p:cNvSpPr>
              <a:spLocks noChangeShapeType="1"/>
            </p:cNvSpPr>
            <p:nvPr/>
          </p:nvSpPr>
          <p:spPr bwMode="auto">
            <a:xfrm>
              <a:off x="2601912" y="4789487"/>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6" name="AutoShape 9">
              <a:extLst>
                <a:ext uri="{FF2B5EF4-FFF2-40B4-BE49-F238E27FC236}">
                  <a16:creationId xmlns:a16="http://schemas.microsoft.com/office/drawing/2014/main" id="{4385B97F-193C-4955-A42B-9420EA1A1832}"/>
                </a:ext>
              </a:extLst>
            </p:cNvPr>
            <p:cNvSpPr>
              <a:spLocks noChangeShapeType="1"/>
            </p:cNvSpPr>
            <p:nvPr/>
          </p:nvSpPr>
          <p:spPr bwMode="auto">
            <a:xfrm>
              <a:off x="4002615" y="3916362"/>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9" name="AutoShape 5">
              <a:extLst>
                <a:ext uri="{FF2B5EF4-FFF2-40B4-BE49-F238E27FC236}">
                  <a16:creationId xmlns:a16="http://schemas.microsoft.com/office/drawing/2014/main" id="{E0AC4902-15E1-4707-A0C3-090C6EA8A803}"/>
                </a:ext>
              </a:extLst>
            </p:cNvPr>
            <p:cNvSpPr>
              <a:spLocks noChangeShapeType="1"/>
            </p:cNvSpPr>
            <p:nvPr/>
          </p:nvSpPr>
          <p:spPr bwMode="auto">
            <a:xfrm>
              <a:off x="2601912" y="2351087"/>
              <a:ext cx="1584325" cy="561975"/>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30" name="AutoShape 4">
              <a:extLst>
                <a:ext uri="{FF2B5EF4-FFF2-40B4-BE49-F238E27FC236}">
                  <a16:creationId xmlns:a16="http://schemas.microsoft.com/office/drawing/2014/main" id="{7C870D13-6C2D-4914-89D1-553A44266AA1}"/>
                </a:ext>
              </a:extLst>
            </p:cNvPr>
            <p:cNvSpPr>
              <a:spLocks noChangeShapeType="1"/>
            </p:cNvSpPr>
            <p:nvPr/>
          </p:nvSpPr>
          <p:spPr bwMode="auto">
            <a:xfrm flipV="1">
              <a:off x="2601912" y="5214937"/>
              <a:ext cx="1584325" cy="90805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31" name="Text Box 3">
              <a:extLst>
                <a:ext uri="{FF2B5EF4-FFF2-40B4-BE49-F238E27FC236}">
                  <a16:creationId xmlns:a16="http://schemas.microsoft.com/office/drawing/2014/main" id="{6C3AF35D-4952-49A3-B7DB-A658B7049A46}"/>
                </a:ext>
              </a:extLst>
            </p:cNvPr>
            <p:cNvSpPr txBox="1">
              <a:spLocks noChangeArrowheads="1"/>
            </p:cNvSpPr>
            <p:nvPr/>
          </p:nvSpPr>
          <p:spPr bwMode="auto">
            <a:xfrm>
              <a:off x="1441152" y="4119561"/>
              <a:ext cx="1160760" cy="2093914"/>
            </a:xfrm>
            <a:prstGeom prst="rect">
              <a:avLst/>
            </a:prstGeom>
            <a:solidFill>
              <a:srgbClr val="A7BF39"/>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114300" algn="l"/>
                </a:tabLst>
                <a:defRPr>
                  <a:solidFill>
                    <a:schemeClr val="tx1"/>
                  </a:solidFill>
                  <a:latin typeface="Arial" panose="020B0604020202020204" pitchFamily="34" charset="0"/>
                </a:defRPr>
              </a:lvl1pPr>
              <a:lvl2pPr eaLnBrk="0" fontAlgn="base" hangingPunct="0">
                <a:spcBef>
                  <a:spcPct val="0"/>
                </a:spcBef>
                <a:spcAft>
                  <a:spcPct val="0"/>
                </a:spcAft>
                <a:tabLst>
                  <a:tab pos="114300" algn="l"/>
                </a:tabLst>
                <a:defRPr>
                  <a:solidFill>
                    <a:schemeClr val="tx1"/>
                  </a:solidFill>
                  <a:latin typeface="Arial" panose="020B0604020202020204" pitchFamily="34" charset="0"/>
                </a:defRPr>
              </a:lvl2pPr>
              <a:lvl3pPr eaLnBrk="0" fontAlgn="base" hangingPunct="0">
                <a:spcBef>
                  <a:spcPct val="0"/>
                </a:spcBef>
                <a:spcAft>
                  <a:spcPct val="0"/>
                </a:spcAft>
                <a:tabLst>
                  <a:tab pos="114300" algn="l"/>
                </a:tabLst>
                <a:defRPr>
                  <a:solidFill>
                    <a:schemeClr val="tx1"/>
                  </a:solidFill>
                  <a:latin typeface="Arial" panose="020B0604020202020204" pitchFamily="34" charset="0"/>
                </a:defRPr>
              </a:lvl3pPr>
              <a:lvl4pPr eaLnBrk="0" fontAlgn="base" hangingPunct="0">
                <a:spcBef>
                  <a:spcPct val="0"/>
                </a:spcBef>
                <a:spcAft>
                  <a:spcPct val="0"/>
                </a:spcAft>
                <a:tabLst>
                  <a:tab pos="114300" algn="l"/>
                </a:tabLst>
                <a:defRPr>
                  <a:solidFill>
                    <a:schemeClr val="tx1"/>
                  </a:solidFill>
                  <a:latin typeface="Arial" panose="020B0604020202020204" pitchFamily="34" charset="0"/>
                </a:defRPr>
              </a:lvl4pPr>
              <a:lvl5pPr eaLnBrk="0" fontAlgn="base" hangingPunct="0">
                <a:spcBef>
                  <a:spcPct val="0"/>
                </a:spcBef>
                <a:spcAft>
                  <a:spcPct val="0"/>
                </a:spcAft>
                <a:tabLst>
                  <a:tab pos="114300" algn="l"/>
                </a:tabLst>
                <a:defRPr>
                  <a:solidFill>
                    <a:schemeClr val="tx1"/>
                  </a:solidFill>
                  <a:latin typeface="Arial" panose="020B0604020202020204" pitchFamily="34" charset="0"/>
                </a:defRPr>
              </a:lvl5pPr>
              <a:lvl6pPr eaLnBrk="0" fontAlgn="base" hangingPunct="0">
                <a:spcBef>
                  <a:spcPct val="0"/>
                </a:spcBef>
                <a:spcAft>
                  <a:spcPct val="0"/>
                </a:spcAft>
                <a:tabLst>
                  <a:tab pos="114300" algn="l"/>
                </a:tabLst>
                <a:defRPr>
                  <a:solidFill>
                    <a:schemeClr val="tx1"/>
                  </a:solidFill>
                  <a:latin typeface="Arial" panose="020B0604020202020204" pitchFamily="34" charset="0"/>
                </a:defRPr>
              </a:lvl6pPr>
              <a:lvl7pPr eaLnBrk="0" fontAlgn="base" hangingPunct="0">
                <a:spcBef>
                  <a:spcPct val="0"/>
                </a:spcBef>
                <a:spcAft>
                  <a:spcPct val="0"/>
                </a:spcAft>
                <a:tabLst>
                  <a:tab pos="114300" algn="l"/>
                </a:tabLst>
                <a:defRPr>
                  <a:solidFill>
                    <a:schemeClr val="tx1"/>
                  </a:solidFill>
                  <a:latin typeface="Arial" panose="020B0604020202020204" pitchFamily="34" charset="0"/>
                </a:defRPr>
              </a:lvl7pPr>
              <a:lvl8pPr eaLnBrk="0" fontAlgn="base" hangingPunct="0">
                <a:spcBef>
                  <a:spcPct val="0"/>
                </a:spcBef>
                <a:spcAft>
                  <a:spcPct val="0"/>
                </a:spcAft>
                <a:tabLst>
                  <a:tab pos="114300" algn="l"/>
                </a:tabLst>
                <a:defRPr>
                  <a:solidFill>
                    <a:schemeClr val="tx1"/>
                  </a:solidFill>
                  <a:latin typeface="Arial" panose="020B0604020202020204" pitchFamily="34" charset="0"/>
                </a:defRPr>
              </a:lvl8pPr>
              <a:lvl9pPr eaLnBrk="0" fontAlgn="base" hangingPunct="0">
                <a:spcBef>
                  <a:spcPct val="0"/>
                </a:spcBef>
                <a:spcAft>
                  <a:spcPct val="0"/>
                </a:spcAft>
                <a:tabLst>
                  <a:tab pos="1143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Organizational factors: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Critical management functions &amp; information needs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Governance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Planning</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Training</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Supervision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Quality</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Finance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endParaRPr kumimoji="0" lang="en-US" altLang="en-US" sz="18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32" name="Text Box 2">
              <a:extLst>
                <a:ext uri="{FF2B5EF4-FFF2-40B4-BE49-F238E27FC236}">
                  <a16:creationId xmlns:a16="http://schemas.microsoft.com/office/drawing/2014/main" id="{C7860471-2926-470B-9C62-FD5536C06ECF}"/>
                </a:ext>
              </a:extLst>
            </p:cNvPr>
            <p:cNvSpPr txBox="1">
              <a:spLocks noChangeArrowheads="1"/>
            </p:cNvSpPr>
            <p:nvPr/>
          </p:nvSpPr>
          <p:spPr bwMode="auto">
            <a:xfrm>
              <a:off x="1441153" y="6213475"/>
              <a:ext cx="1160760" cy="577850"/>
            </a:xfrm>
            <a:prstGeom prst="rect">
              <a:avLst/>
            </a:prstGeom>
            <a:solidFill>
              <a:srgbClr val="AA2573"/>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114300" algn="l"/>
                </a:tabLst>
                <a:defRPr>
                  <a:solidFill>
                    <a:schemeClr val="tx1"/>
                  </a:solidFill>
                  <a:latin typeface="Arial" panose="020B0604020202020204" pitchFamily="34" charset="0"/>
                </a:defRPr>
              </a:lvl1pPr>
              <a:lvl2pPr eaLnBrk="0" fontAlgn="base" hangingPunct="0">
                <a:spcBef>
                  <a:spcPct val="0"/>
                </a:spcBef>
                <a:spcAft>
                  <a:spcPct val="0"/>
                </a:spcAft>
                <a:tabLst>
                  <a:tab pos="114300" algn="l"/>
                </a:tabLst>
                <a:defRPr>
                  <a:solidFill>
                    <a:schemeClr val="tx1"/>
                  </a:solidFill>
                  <a:latin typeface="Arial" panose="020B0604020202020204" pitchFamily="34" charset="0"/>
                </a:defRPr>
              </a:lvl2pPr>
              <a:lvl3pPr eaLnBrk="0" fontAlgn="base" hangingPunct="0">
                <a:spcBef>
                  <a:spcPct val="0"/>
                </a:spcBef>
                <a:spcAft>
                  <a:spcPct val="0"/>
                </a:spcAft>
                <a:tabLst>
                  <a:tab pos="114300" algn="l"/>
                </a:tabLst>
                <a:defRPr>
                  <a:solidFill>
                    <a:schemeClr val="tx1"/>
                  </a:solidFill>
                  <a:latin typeface="Arial" panose="020B0604020202020204" pitchFamily="34" charset="0"/>
                </a:defRPr>
              </a:lvl3pPr>
              <a:lvl4pPr eaLnBrk="0" fontAlgn="base" hangingPunct="0">
                <a:spcBef>
                  <a:spcPct val="0"/>
                </a:spcBef>
                <a:spcAft>
                  <a:spcPct val="0"/>
                </a:spcAft>
                <a:tabLst>
                  <a:tab pos="114300" algn="l"/>
                </a:tabLst>
                <a:defRPr>
                  <a:solidFill>
                    <a:schemeClr val="tx1"/>
                  </a:solidFill>
                  <a:latin typeface="Arial" panose="020B0604020202020204" pitchFamily="34" charset="0"/>
                </a:defRPr>
              </a:lvl4pPr>
              <a:lvl5pPr eaLnBrk="0" fontAlgn="base" hangingPunct="0">
                <a:spcBef>
                  <a:spcPct val="0"/>
                </a:spcBef>
                <a:spcAft>
                  <a:spcPct val="0"/>
                </a:spcAft>
                <a:tabLst>
                  <a:tab pos="114300" algn="l"/>
                </a:tabLst>
                <a:defRPr>
                  <a:solidFill>
                    <a:schemeClr val="tx1"/>
                  </a:solidFill>
                  <a:latin typeface="Arial" panose="020B0604020202020204" pitchFamily="34" charset="0"/>
                </a:defRPr>
              </a:lvl5pPr>
              <a:lvl6pPr eaLnBrk="0" fontAlgn="base" hangingPunct="0">
                <a:spcBef>
                  <a:spcPct val="0"/>
                </a:spcBef>
                <a:spcAft>
                  <a:spcPct val="0"/>
                </a:spcAft>
                <a:tabLst>
                  <a:tab pos="114300" algn="l"/>
                </a:tabLst>
                <a:defRPr>
                  <a:solidFill>
                    <a:schemeClr val="tx1"/>
                  </a:solidFill>
                  <a:latin typeface="Arial" panose="020B0604020202020204" pitchFamily="34" charset="0"/>
                </a:defRPr>
              </a:lvl6pPr>
              <a:lvl7pPr eaLnBrk="0" fontAlgn="base" hangingPunct="0">
                <a:spcBef>
                  <a:spcPct val="0"/>
                </a:spcBef>
                <a:spcAft>
                  <a:spcPct val="0"/>
                </a:spcAft>
                <a:tabLst>
                  <a:tab pos="114300" algn="l"/>
                </a:tabLst>
                <a:defRPr>
                  <a:solidFill>
                    <a:schemeClr val="tx1"/>
                  </a:solidFill>
                  <a:latin typeface="Arial" panose="020B0604020202020204" pitchFamily="34" charset="0"/>
                </a:defRPr>
              </a:lvl7pPr>
              <a:lvl8pPr eaLnBrk="0" fontAlgn="base" hangingPunct="0">
                <a:spcBef>
                  <a:spcPct val="0"/>
                </a:spcBef>
                <a:spcAft>
                  <a:spcPct val="0"/>
                </a:spcAft>
                <a:tabLst>
                  <a:tab pos="114300" algn="l"/>
                </a:tabLst>
                <a:defRPr>
                  <a:solidFill>
                    <a:schemeClr val="tx1"/>
                  </a:solidFill>
                  <a:latin typeface="Arial" panose="020B0604020202020204" pitchFamily="34" charset="0"/>
                </a:defRPr>
              </a:lvl8pPr>
              <a:lvl9pPr eaLnBrk="0" fontAlgn="base" hangingPunct="0">
                <a:spcBef>
                  <a:spcPct val="0"/>
                </a:spcBef>
                <a:spcAft>
                  <a:spcPct val="0"/>
                </a:spcAft>
                <a:tabLst>
                  <a:tab pos="114300" algn="l"/>
                </a:tabLst>
                <a:defRPr>
                  <a:solidFill>
                    <a:schemeClr val="tx1"/>
                  </a:solidFill>
                  <a:latin typeface="Arial" panose="020B0604020202020204" pitchFamily="34" charset="0"/>
                </a:defRPr>
              </a:lvl9pPr>
            </a:lstStyle>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Promotion of a culture of information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endParaRPr kumimoji="0" lang="en-US" altLang="en-US" sz="18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33" name="Text Box 1">
              <a:extLst>
                <a:ext uri="{FF2B5EF4-FFF2-40B4-BE49-F238E27FC236}">
                  <a16:creationId xmlns:a16="http://schemas.microsoft.com/office/drawing/2014/main" id="{10F6012D-66BD-4390-8712-46108E69614E}"/>
                </a:ext>
              </a:extLst>
            </p:cNvPr>
            <p:cNvSpPr txBox="1">
              <a:spLocks noChangeArrowheads="1"/>
            </p:cNvSpPr>
            <p:nvPr/>
          </p:nvSpPr>
          <p:spPr bwMode="auto">
            <a:xfrm>
              <a:off x="1441153" y="6791325"/>
              <a:ext cx="1160760" cy="419100"/>
            </a:xfrm>
            <a:prstGeom prst="rect">
              <a:avLst/>
            </a:prstGeom>
            <a:solidFill>
              <a:srgbClr val="C83537"/>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Availability of resources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34" name="Up-Down Arrow 2051">
              <a:extLst>
                <a:ext uri="{FF2B5EF4-FFF2-40B4-BE49-F238E27FC236}">
                  <a16:creationId xmlns:a16="http://schemas.microsoft.com/office/drawing/2014/main" id="{4EE1E355-9FD3-446C-8196-9D064014F56A}"/>
                </a:ext>
              </a:extLst>
            </p:cNvPr>
            <p:cNvSpPr/>
            <p:nvPr/>
          </p:nvSpPr>
          <p:spPr>
            <a:xfrm>
              <a:off x="5594350" y="4119561"/>
              <a:ext cx="196850" cy="593725"/>
            </a:xfrm>
            <a:prstGeom prst="up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white"/>
                </a:solidFill>
                <a:effectLst/>
                <a:uLnTx/>
                <a:uFillTx/>
                <a:latin typeface="Arial" panose="020B0604020202020204" pitchFamily="34" charset="0"/>
                <a:ea typeface="Century Gothic" charset="0"/>
                <a:cs typeface="Arial" panose="020B0604020202020204" pitchFamily="34" charset="0"/>
              </a:endParaRPr>
            </a:p>
          </p:txBody>
        </p:sp>
      </p:grpSp>
      <p:grpSp>
        <p:nvGrpSpPr>
          <p:cNvPr id="4" name="Group 3">
            <a:extLst>
              <a:ext uri="{FF2B5EF4-FFF2-40B4-BE49-F238E27FC236}">
                <a16:creationId xmlns:a16="http://schemas.microsoft.com/office/drawing/2014/main" id="{B6A25966-5D64-4CD6-9241-DA2695A067E3}"/>
              </a:ext>
            </a:extLst>
          </p:cNvPr>
          <p:cNvGrpSpPr/>
          <p:nvPr/>
        </p:nvGrpSpPr>
        <p:grpSpPr>
          <a:xfrm>
            <a:off x="8087129" y="4789585"/>
            <a:ext cx="4669885" cy="2011837"/>
            <a:chOff x="8087129" y="4789585"/>
            <a:chExt cx="4669885" cy="2011837"/>
          </a:xfrm>
        </p:grpSpPr>
        <p:pic>
          <p:nvPicPr>
            <p:cNvPr id="2" name="Picture 1">
              <a:extLst>
                <a:ext uri="{FF2B5EF4-FFF2-40B4-BE49-F238E27FC236}">
                  <a16:creationId xmlns:a16="http://schemas.microsoft.com/office/drawing/2014/main" id="{593CB59A-3BF6-4817-93A1-0CA5427ED28B}"/>
                </a:ext>
              </a:extLst>
            </p:cNvPr>
            <p:cNvPicPr>
              <a:picLocks noChangeAspect="1"/>
            </p:cNvPicPr>
            <p:nvPr/>
          </p:nvPicPr>
          <p:blipFill>
            <a:blip r:embed="rId4"/>
            <a:stretch>
              <a:fillRect/>
            </a:stretch>
          </p:blipFill>
          <p:spPr>
            <a:xfrm>
              <a:off x="8087129" y="4789585"/>
              <a:ext cx="4669885" cy="2011837"/>
            </a:xfrm>
            <a:prstGeom prst="rect">
              <a:avLst/>
            </a:prstGeom>
          </p:spPr>
        </p:pic>
        <p:sp>
          <p:nvSpPr>
            <p:cNvPr id="35" name="Rectangle 34">
              <a:extLst>
                <a:ext uri="{FF2B5EF4-FFF2-40B4-BE49-F238E27FC236}">
                  <a16:creationId xmlns:a16="http://schemas.microsoft.com/office/drawing/2014/main" id="{C2536DCE-76B9-4A75-B609-F9D5D473AA03}"/>
                </a:ext>
              </a:extLst>
            </p:cNvPr>
            <p:cNvSpPr/>
            <p:nvPr/>
          </p:nvSpPr>
          <p:spPr>
            <a:xfrm>
              <a:off x="8441481" y="5632120"/>
              <a:ext cx="1374872" cy="349412"/>
            </a:xfrm>
            <a:prstGeom prst="rect">
              <a:avLst/>
            </a:prstGeom>
            <a:noFill/>
            <a:ln w="57150">
              <a:solidFill>
                <a:srgbClr val="CA5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25174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B9A3499-B5FB-4D7B-85BD-DF3F0697569F}"/>
              </a:ext>
            </a:extLst>
          </p:cNvPr>
          <p:cNvPicPr>
            <a:picLocks noChangeAspect="1"/>
          </p:cNvPicPr>
          <p:nvPr/>
        </p:nvPicPr>
        <p:blipFill rotWithShape="1">
          <a:blip r:embed="rId3">
            <a:alphaModFix amt="60000"/>
            <a:extLst>
              <a:ext uri="{28A0092B-C50C-407E-A947-70E740481C1C}">
                <a14:useLocalDpi xmlns:a14="http://schemas.microsoft.com/office/drawing/2010/main" val="0"/>
              </a:ext>
            </a:extLst>
          </a:blip>
          <a:srcRect l="45057" r="1" b="6283"/>
          <a:stretch/>
        </p:blipFill>
        <p:spPr>
          <a:xfrm>
            <a:off x="0" y="801872"/>
            <a:ext cx="4511765" cy="6266155"/>
          </a:xfrm>
          <a:prstGeom prst="rect">
            <a:avLst/>
          </a:prstGeom>
        </p:spPr>
      </p:pic>
      <p:sp>
        <p:nvSpPr>
          <p:cNvPr id="13" name="Text Box 15">
            <a:extLst>
              <a:ext uri="{FF2B5EF4-FFF2-40B4-BE49-F238E27FC236}">
                <a16:creationId xmlns:a16="http://schemas.microsoft.com/office/drawing/2014/main" id="{8EBEDC33-B5AD-4DEF-AAE9-91EDFD59D6AA}"/>
              </a:ext>
            </a:extLst>
          </p:cNvPr>
          <p:cNvSpPr txBox="1">
            <a:spLocks noChangeArrowheads="1"/>
          </p:cNvSpPr>
          <p:nvPr/>
        </p:nvSpPr>
        <p:spPr bwMode="auto">
          <a:xfrm>
            <a:off x="1001289" y="3328545"/>
            <a:ext cx="1400568" cy="595315"/>
          </a:xfrm>
          <a:prstGeom prst="rect">
            <a:avLst/>
          </a:prstGeom>
          <a:solidFill>
            <a:schemeClr val="accent3">
              <a:lumMod val="40000"/>
              <a:lumOff val="60000"/>
            </a:schemeClr>
          </a:solidFill>
          <a:ln>
            <a:solidFill>
              <a:schemeClr val="accent3"/>
            </a:solidFill>
            <a:headEnd/>
            <a:tailEnd/>
          </a:ln>
          <a:effectLst/>
        </p:spPr>
        <p:style>
          <a:lnRef idx="1">
            <a:schemeClr val="accent2"/>
          </a:lnRef>
          <a:fillRef idx="2">
            <a:schemeClr val="accent2"/>
          </a:fillRef>
          <a:effectRef idx="1">
            <a:schemeClr val="accent2"/>
          </a:effectRef>
          <a:fontRef idx="minor">
            <a:schemeClr val="dk1"/>
          </a:fontRef>
        </p:style>
        <p:txBody>
          <a:bodyPr wrap="square" lIns="101878" tIns="50939" rIns="101878" bIns="5093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Sub-national / </a:t>
            </a:r>
            <a:r>
              <a:rPr kumimoji="0" lang="en-US" altLang="en-US" sz="1600" b="1" u="none" strike="noStrike" kern="1200" cap="none" spc="0" normalizeH="0" baseline="0" noProof="0" dirty="0">
                <a:ln>
                  <a:noFill/>
                </a:ln>
                <a:solidFill>
                  <a:prstClr val="black"/>
                </a:solidFill>
                <a:effectLst/>
                <a:uLnTx/>
                <a:uFillTx/>
                <a:ea typeface="+mn-ea"/>
                <a:cs typeface="Arial" pitchFamily="34" charset="0"/>
              </a:rPr>
              <a:t>District</a:t>
            </a:r>
          </a:p>
        </p:txBody>
      </p:sp>
      <p:sp>
        <p:nvSpPr>
          <p:cNvPr id="16" name="Text Box 21">
            <a:extLst>
              <a:ext uri="{FF2B5EF4-FFF2-40B4-BE49-F238E27FC236}">
                <a16:creationId xmlns:a16="http://schemas.microsoft.com/office/drawing/2014/main" id="{37325076-3888-434D-B241-835679D05C52}"/>
              </a:ext>
            </a:extLst>
          </p:cNvPr>
          <p:cNvSpPr txBox="1">
            <a:spLocks noChangeArrowheads="1"/>
          </p:cNvSpPr>
          <p:nvPr/>
        </p:nvSpPr>
        <p:spPr bwMode="auto">
          <a:xfrm>
            <a:off x="939315" y="2413539"/>
            <a:ext cx="1400520" cy="349094"/>
          </a:xfrm>
          <a:prstGeom prst="rect">
            <a:avLst/>
          </a:prstGeom>
          <a:solidFill>
            <a:schemeClr val="accent3">
              <a:lumMod val="40000"/>
              <a:lumOff val="60000"/>
            </a:schemeClr>
          </a:solidFill>
          <a:ln>
            <a:solidFill>
              <a:schemeClr val="accent3"/>
            </a:solidFill>
            <a:headEnd/>
            <a:tailEnd/>
          </a:ln>
          <a:effectLst/>
        </p:spPr>
        <p:style>
          <a:lnRef idx="1">
            <a:schemeClr val="accent2"/>
          </a:lnRef>
          <a:fillRef idx="2">
            <a:schemeClr val="accent2"/>
          </a:fillRef>
          <a:effectRef idx="1">
            <a:schemeClr val="accent2"/>
          </a:effectRef>
          <a:fontRef idx="minor">
            <a:schemeClr val="dk1"/>
          </a:fontRef>
        </p:style>
        <p:txBody>
          <a:bodyPr wrap="square" lIns="101878" tIns="50939" rIns="101878" bIns="5093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en-US" altLang="en-US" sz="1600" b="1" u="none" strike="noStrike" kern="1200" cap="none" spc="0" normalizeH="0" baseline="0" noProof="0" dirty="0">
                <a:ln>
                  <a:noFill/>
                </a:ln>
                <a:solidFill>
                  <a:prstClr val="black"/>
                </a:solidFill>
                <a:effectLst/>
                <a:uLnTx/>
                <a:uFillTx/>
                <a:ea typeface="+mn-ea"/>
                <a:cs typeface="Arial" pitchFamily="34" charset="0"/>
              </a:rPr>
              <a:t>National</a:t>
            </a:r>
          </a:p>
        </p:txBody>
      </p:sp>
      <p:sp>
        <p:nvSpPr>
          <p:cNvPr id="27" name="Text Box 5">
            <a:extLst>
              <a:ext uri="{FF2B5EF4-FFF2-40B4-BE49-F238E27FC236}">
                <a16:creationId xmlns:a16="http://schemas.microsoft.com/office/drawing/2014/main" id="{AE6D1610-5106-44C4-91E8-4CE7B2371C38}"/>
              </a:ext>
            </a:extLst>
          </p:cNvPr>
          <p:cNvSpPr txBox="1">
            <a:spLocks noChangeArrowheads="1"/>
          </p:cNvSpPr>
          <p:nvPr/>
        </p:nvSpPr>
        <p:spPr bwMode="auto">
          <a:xfrm>
            <a:off x="971219" y="4391689"/>
            <a:ext cx="1400520" cy="349094"/>
          </a:xfrm>
          <a:prstGeom prst="rect">
            <a:avLst/>
          </a:prstGeom>
          <a:solidFill>
            <a:schemeClr val="accent3">
              <a:lumMod val="40000"/>
              <a:lumOff val="60000"/>
            </a:schemeClr>
          </a:solidFill>
          <a:ln>
            <a:solidFill>
              <a:schemeClr val="accent3"/>
            </a:solidFill>
            <a:headEnd/>
            <a:tailEnd/>
          </a:ln>
          <a:effectLst/>
        </p:spPr>
        <p:style>
          <a:lnRef idx="1">
            <a:schemeClr val="accent5"/>
          </a:lnRef>
          <a:fillRef idx="2">
            <a:schemeClr val="accent5"/>
          </a:fillRef>
          <a:effectRef idx="1">
            <a:schemeClr val="accent5"/>
          </a:effectRef>
          <a:fontRef idx="minor">
            <a:schemeClr val="dk1"/>
          </a:fontRef>
        </p:style>
        <p:txBody>
          <a:bodyPr wrap="square" lIns="101878" tIns="50939" rIns="101878" bIns="5093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1" u="none" strike="noStrike" kern="1200" cap="none" spc="0" normalizeH="0" baseline="0" noProof="0" dirty="0">
                <a:ln>
                  <a:noFill/>
                </a:ln>
                <a:solidFill>
                  <a:prstClr val="black"/>
                </a:solidFill>
                <a:effectLst/>
                <a:uLnTx/>
                <a:uFillTx/>
                <a:ea typeface="+mn-ea"/>
                <a:cs typeface="Arial" pitchFamily="34" charset="0"/>
              </a:rPr>
              <a:t>Facility</a:t>
            </a:r>
          </a:p>
        </p:txBody>
      </p:sp>
      <p:pic>
        <p:nvPicPr>
          <p:cNvPr id="31" name="Picture 30" descr="Logo, company name&#10;&#10;Description automatically generated">
            <a:extLst>
              <a:ext uri="{FF2B5EF4-FFF2-40B4-BE49-F238E27FC236}">
                <a16:creationId xmlns:a16="http://schemas.microsoft.com/office/drawing/2014/main" id="{29B040CD-F800-4648-B312-A3F608B8A2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6952" y="5518158"/>
            <a:ext cx="1118728" cy="1048395"/>
          </a:xfrm>
          <a:prstGeom prst="rect">
            <a:avLst/>
          </a:prstGeom>
        </p:spPr>
      </p:pic>
      <p:sp>
        <p:nvSpPr>
          <p:cNvPr id="55" name="TextBox 54">
            <a:extLst>
              <a:ext uri="{FF2B5EF4-FFF2-40B4-BE49-F238E27FC236}">
                <a16:creationId xmlns:a16="http://schemas.microsoft.com/office/drawing/2014/main" id="{7949087C-3C5C-428A-8AB4-4CD2C94410B5}"/>
              </a:ext>
            </a:extLst>
          </p:cNvPr>
          <p:cNvSpPr txBox="1"/>
          <p:nvPr/>
        </p:nvSpPr>
        <p:spPr>
          <a:xfrm>
            <a:off x="2576203" y="235960"/>
            <a:ext cx="6115349" cy="785523"/>
          </a:xfrm>
          <a:prstGeom prst="rect">
            <a:avLst/>
          </a:prstGeom>
          <a:solidFill>
            <a:srgbClr val="CA5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Use Newborn Data for Decisions</a:t>
            </a:r>
            <a:endParaRPr kumimoji="0" lang="en-GB"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7" name="Table 2">
            <a:extLst>
              <a:ext uri="{FF2B5EF4-FFF2-40B4-BE49-F238E27FC236}">
                <a16:creationId xmlns:a16="http://schemas.microsoft.com/office/drawing/2014/main" id="{FA374AA3-ECF5-46EA-A19A-E39FBB770A19}"/>
              </a:ext>
            </a:extLst>
          </p:cNvPr>
          <p:cNvGraphicFramePr>
            <a:graphicFrameLocks noGrp="1"/>
          </p:cNvGraphicFramePr>
          <p:nvPr>
            <p:extLst>
              <p:ext uri="{D42A27DB-BD31-4B8C-83A1-F6EECF244321}">
                <p14:modId xmlns:p14="http://schemas.microsoft.com/office/powerpoint/2010/main" val="1371580352"/>
              </p:ext>
            </p:extLst>
          </p:nvPr>
        </p:nvGraphicFramePr>
        <p:xfrm>
          <a:off x="2471860" y="1217973"/>
          <a:ext cx="9504606" cy="3849512"/>
        </p:xfrm>
        <a:graphic>
          <a:graphicData uri="http://schemas.openxmlformats.org/drawingml/2006/table">
            <a:tbl>
              <a:tblPr firstRow="1" bandRow="1">
                <a:tableStyleId>{5940675A-B579-460E-94D1-54222C63F5DA}</a:tableStyleId>
              </a:tblPr>
              <a:tblGrid>
                <a:gridCol w="1584101">
                  <a:extLst>
                    <a:ext uri="{9D8B030D-6E8A-4147-A177-3AD203B41FA5}">
                      <a16:colId xmlns:a16="http://schemas.microsoft.com/office/drawing/2014/main" val="769069712"/>
                    </a:ext>
                  </a:extLst>
                </a:gridCol>
                <a:gridCol w="1584101">
                  <a:extLst>
                    <a:ext uri="{9D8B030D-6E8A-4147-A177-3AD203B41FA5}">
                      <a16:colId xmlns:a16="http://schemas.microsoft.com/office/drawing/2014/main" val="462552312"/>
                    </a:ext>
                  </a:extLst>
                </a:gridCol>
                <a:gridCol w="1584101">
                  <a:extLst>
                    <a:ext uri="{9D8B030D-6E8A-4147-A177-3AD203B41FA5}">
                      <a16:colId xmlns:a16="http://schemas.microsoft.com/office/drawing/2014/main" val="152069046"/>
                    </a:ext>
                  </a:extLst>
                </a:gridCol>
                <a:gridCol w="1584101">
                  <a:extLst>
                    <a:ext uri="{9D8B030D-6E8A-4147-A177-3AD203B41FA5}">
                      <a16:colId xmlns:a16="http://schemas.microsoft.com/office/drawing/2014/main" val="2122184375"/>
                    </a:ext>
                  </a:extLst>
                </a:gridCol>
                <a:gridCol w="1584101">
                  <a:extLst>
                    <a:ext uri="{9D8B030D-6E8A-4147-A177-3AD203B41FA5}">
                      <a16:colId xmlns:a16="http://schemas.microsoft.com/office/drawing/2014/main" val="2990313814"/>
                    </a:ext>
                  </a:extLst>
                </a:gridCol>
                <a:gridCol w="1584101">
                  <a:extLst>
                    <a:ext uri="{9D8B030D-6E8A-4147-A177-3AD203B41FA5}">
                      <a16:colId xmlns:a16="http://schemas.microsoft.com/office/drawing/2014/main" val="4052062990"/>
                    </a:ext>
                  </a:extLst>
                </a:gridCol>
              </a:tblGrid>
              <a:tr h="1138190">
                <a:tc>
                  <a:txBody>
                    <a:bodyPr/>
                    <a:lstStyle/>
                    <a:p>
                      <a:endParaRPr lang="en-GB" dirty="0"/>
                    </a:p>
                  </a:txBody>
                  <a:tcPr>
                    <a:solidFill>
                      <a:srgbClr val="F0A152"/>
                    </a:solidFill>
                  </a:tcPr>
                </a:tc>
                <a:tc>
                  <a:txBody>
                    <a:bodyPr/>
                    <a:lstStyle/>
                    <a:p>
                      <a:endParaRPr lang="en-GB" dirty="0"/>
                    </a:p>
                  </a:txBody>
                  <a:tcPr>
                    <a:solidFill>
                      <a:srgbClr val="F0A152"/>
                    </a:solidFill>
                  </a:tcPr>
                </a:tc>
                <a:tc>
                  <a:txBody>
                    <a:bodyPr/>
                    <a:lstStyle/>
                    <a:p>
                      <a:endParaRPr lang="en-GB" dirty="0"/>
                    </a:p>
                  </a:txBody>
                  <a:tcPr>
                    <a:solidFill>
                      <a:srgbClr val="F0A152"/>
                    </a:solidFill>
                  </a:tcPr>
                </a:tc>
                <a:tc>
                  <a:txBody>
                    <a:bodyPr/>
                    <a:lstStyle/>
                    <a:p>
                      <a:endParaRPr lang="en-GB" dirty="0"/>
                    </a:p>
                  </a:txBody>
                  <a:tcPr>
                    <a:solidFill>
                      <a:srgbClr val="F0A152"/>
                    </a:solidFill>
                  </a:tcPr>
                </a:tc>
                <a:tc>
                  <a:txBody>
                    <a:bodyPr/>
                    <a:lstStyle/>
                    <a:p>
                      <a:endParaRPr lang="en-GB"/>
                    </a:p>
                  </a:txBody>
                  <a:tcPr>
                    <a:solidFill>
                      <a:srgbClr val="F0A152"/>
                    </a:solidFill>
                  </a:tcPr>
                </a:tc>
                <a:tc>
                  <a:txBody>
                    <a:bodyPr/>
                    <a:lstStyle/>
                    <a:p>
                      <a:endParaRPr lang="en-GB" dirty="0"/>
                    </a:p>
                  </a:txBody>
                  <a:tcPr>
                    <a:solidFill>
                      <a:srgbClr val="F0A152"/>
                    </a:solidFill>
                  </a:tcPr>
                </a:tc>
                <a:extLst>
                  <a:ext uri="{0D108BD9-81ED-4DB2-BD59-A6C34878D82A}">
                    <a16:rowId xmlns:a16="http://schemas.microsoft.com/office/drawing/2014/main" val="1844372090"/>
                  </a:ext>
                </a:extLst>
              </a:tr>
              <a:tr h="616498">
                <a:tc>
                  <a:txBody>
                    <a:bodyPr/>
                    <a:lstStyle/>
                    <a:p>
                      <a:r>
                        <a:rPr lang="en-US" dirty="0"/>
                        <a:t>Overview</a:t>
                      </a:r>
                      <a:endParaRPr lang="en-GB" dirty="0"/>
                    </a:p>
                  </a:txBody>
                  <a:tcPr/>
                </a:tc>
                <a:tc>
                  <a:txBody>
                    <a:bodyPr/>
                    <a:lstStyle/>
                    <a:p>
                      <a:pPr eaLnBrk="1" hangingPunct="1"/>
                      <a:r>
                        <a:rPr lang="en-US" sz="1800" kern="1200" dirty="0">
                          <a:solidFill>
                            <a:schemeClr val="tx1"/>
                          </a:solidFill>
                          <a:latin typeface="+mn-lt"/>
                          <a:ea typeface="+mn-ea"/>
                          <a:cs typeface="+mn-cs"/>
                        </a:rPr>
                        <a:t>Functionality</a:t>
                      </a:r>
                    </a:p>
                    <a:p>
                      <a:pPr eaLnBrk="1" hangingPunct="1"/>
                      <a:endParaRPr lang="en-US" sz="1800" kern="1200" dirty="0">
                        <a:solidFill>
                          <a:schemeClr val="tx1"/>
                        </a:solidFill>
                        <a:latin typeface="+mn-lt"/>
                        <a:ea typeface="+mn-ea"/>
                        <a:cs typeface="+mn-cs"/>
                      </a:endParaRPr>
                    </a:p>
                    <a:p>
                      <a:pPr eaLnBrk="1" hangingPunct="1"/>
                      <a:endParaRPr lang="en-US" sz="1800" kern="1200" dirty="0">
                        <a:solidFill>
                          <a:schemeClr val="tx1"/>
                        </a:solidFill>
                        <a:latin typeface="+mn-lt"/>
                        <a:ea typeface="+mn-ea"/>
                        <a:cs typeface="+mn-cs"/>
                      </a:endParaRPr>
                    </a:p>
                  </a:txBody>
                  <a:tcPr/>
                </a:tc>
                <a:tc>
                  <a:txBody>
                    <a:bodyPr/>
                    <a:lstStyle/>
                    <a:p>
                      <a:endParaRPr lang="en-GB" dirty="0"/>
                    </a:p>
                  </a:txBody>
                  <a:tcPr/>
                </a:tc>
                <a:tc>
                  <a:txBody>
                    <a:bodyPr/>
                    <a:lstStyle/>
                    <a:p>
                      <a:r>
                        <a:rPr lang="en-US" dirty="0"/>
                        <a:t>OBAT </a:t>
                      </a:r>
                      <a:br>
                        <a:rPr lang="en-US" dirty="0"/>
                      </a:br>
                      <a:r>
                        <a:rPr lang="en-US" dirty="0"/>
                        <a:t>Part 1, 2</a:t>
                      </a:r>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712883430"/>
                  </a:ext>
                </a:extLst>
              </a:tr>
              <a:tr h="774700">
                <a:tc>
                  <a:txBody>
                    <a:bodyPr/>
                    <a:lstStyle/>
                    <a:p>
                      <a:r>
                        <a:rPr lang="en-US" dirty="0"/>
                        <a:t>Overview</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kern="1200" noProof="0" dirty="0">
                          <a:solidFill>
                            <a:schemeClr val="tx1"/>
                          </a:solidFill>
                          <a:latin typeface="+mn-lt"/>
                          <a:ea typeface="+mn-ea"/>
                          <a:cs typeface="+mn-cs"/>
                        </a:rPr>
                        <a:t>Usability</a:t>
                      </a:r>
                    </a:p>
                    <a:p>
                      <a:endParaRPr lang="en-GB" sz="1800" kern="1200" dirty="0">
                        <a:solidFill>
                          <a:schemeClr val="tx1"/>
                        </a:solidFill>
                        <a:latin typeface="+mn-lt"/>
                        <a:ea typeface="+mn-ea"/>
                        <a:cs typeface="+mn-cs"/>
                      </a:endParaRPr>
                    </a:p>
                  </a:txBody>
                  <a:tcPr/>
                </a:tc>
                <a:tc>
                  <a:txBody>
                    <a:bodyPr/>
                    <a:lstStyle/>
                    <a:p>
                      <a:r>
                        <a:rPr lang="en-US" dirty="0"/>
                        <a:t>MAT</a:t>
                      </a:r>
                      <a:endParaRPr lang="en-GB" dirty="0"/>
                    </a:p>
                  </a:txBody>
                  <a:tcPr/>
                </a:tc>
                <a:tc>
                  <a:txBody>
                    <a:bodyPr/>
                    <a:lstStyle/>
                    <a:p>
                      <a:r>
                        <a:rPr lang="en-US" dirty="0"/>
                        <a:t>OBAT</a:t>
                      </a:r>
                      <a:br>
                        <a:rPr lang="en-US" dirty="0"/>
                      </a:br>
                      <a:r>
                        <a:rPr lang="en-US" dirty="0"/>
                        <a:t>Part 1, 2</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Tool 2A</a:t>
                      </a:r>
                      <a:endParaRPr lang="en-GB" dirty="0"/>
                    </a:p>
                    <a:p>
                      <a:endParaRPr lang="en-GB" dirty="0"/>
                    </a:p>
                  </a:txBody>
                  <a:tcPr/>
                </a:tc>
                <a:tc>
                  <a:txBody>
                    <a:bodyPr/>
                    <a:lstStyle/>
                    <a:p>
                      <a:r>
                        <a:rPr lang="en-US" dirty="0"/>
                        <a:t>FOC</a:t>
                      </a:r>
                      <a:endParaRPr lang="en-GB" dirty="0"/>
                    </a:p>
                  </a:txBody>
                  <a:tcPr/>
                </a:tc>
                <a:extLst>
                  <a:ext uri="{0D108BD9-81ED-4DB2-BD59-A6C34878D82A}">
                    <a16:rowId xmlns:a16="http://schemas.microsoft.com/office/drawing/2014/main" val="1801769964"/>
                  </a:ext>
                </a:extLst>
              </a:tr>
              <a:tr h="1022222">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kern="1200" noProof="0" dirty="0">
                          <a:solidFill>
                            <a:schemeClr val="tx1"/>
                          </a:solidFill>
                          <a:latin typeface="+mn-lt"/>
                          <a:ea typeface="+mn-ea"/>
                          <a:cs typeface="+mn-cs"/>
                        </a:rPr>
                        <a:t>Usability</a:t>
                      </a:r>
                    </a:p>
                    <a:p>
                      <a:endParaRPr lang="en-GB" sz="1800" kern="1200" dirty="0">
                        <a:solidFill>
                          <a:schemeClr val="tx1"/>
                        </a:solidFill>
                        <a:latin typeface="+mn-lt"/>
                        <a:ea typeface="+mn-ea"/>
                        <a:cs typeface="+mn-cs"/>
                      </a:endParaRPr>
                    </a:p>
                  </a:txBody>
                  <a:tcPr/>
                </a:tc>
                <a:tc>
                  <a:txBody>
                    <a:bodyPr/>
                    <a:lstStyle/>
                    <a:p>
                      <a:endParaRPr lang="en-GB" dirty="0"/>
                    </a:p>
                  </a:txBody>
                  <a:tcPr/>
                </a:tc>
                <a:tc>
                  <a:txBody>
                    <a:bodyPr/>
                    <a:lstStyle/>
                    <a:p>
                      <a:r>
                        <a:rPr lang="en-US" dirty="0"/>
                        <a:t>OBAT </a:t>
                      </a:r>
                      <a:br>
                        <a:rPr lang="en-US" dirty="0"/>
                      </a:br>
                      <a:r>
                        <a:rPr lang="en-US" dirty="0"/>
                        <a:t>Part 1, 3, 4</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Tool 2B</a:t>
                      </a:r>
                      <a:endParaRPr lang="en-GB" dirty="0"/>
                    </a:p>
                    <a:p>
                      <a:endParaRPr lang="en-GB" dirty="0"/>
                    </a:p>
                  </a:txBody>
                  <a:tcPr/>
                </a:tc>
                <a:tc>
                  <a:txBody>
                    <a:bodyPr/>
                    <a:lstStyle/>
                    <a:p>
                      <a:r>
                        <a:rPr lang="en-US" dirty="0"/>
                        <a:t>FOC</a:t>
                      </a:r>
                      <a:endParaRPr lang="en-GB" dirty="0"/>
                    </a:p>
                  </a:txBody>
                  <a:tcPr/>
                </a:tc>
                <a:extLst>
                  <a:ext uri="{0D108BD9-81ED-4DB2-BD59-A6C34878D82A}">
                    <a16:rowId xmlns:a16="http://schemas.microsoft.com/office/drawing/2014/main" val="4022832323"/>
                  </a:ext>
                </a:extLst>
              </a:tr>
            </a:tbl>
          </a:graphicData>
        </a:graphic>
      </p:graphicFrame>
      <p:grpSp>
        <p:nvGrpSpPr>
          <p:cNvPr id="5" name="Group 4">
            <a:extLst>
              <a:ext uri="{FF2B5EF4-FFF2-40B4-BE49-F238E27FC236}">
                <a16:creationId xmlns:a16="http://schemas.microsoft.com/office/drawing/2014/main" id="{55274031-2779-48FD-ACD8-B769C7D0F2E0}"/>
              </a:ext>
            </a:extLst>
          </p:cNvPr>
          <p:cNvGrpSpPr/>
          <p:nvPr/>
        </p:nvGrpSpPr>
        <p:grpSpPr>
          <a:xfrm>
            <a:off x="2512647" y="1217973"/>
            <a:ext cx="9423033" cy="1099360"/>
            <a:chOff x="2593331" y="1786044"/>
            <a:chExt cx="9423033" cy="1099360"/>
          </a:xfrm>
        </p:grpSpPr>
        <p:sp>
          <p:nvSpPr>
            <p:cNvPr id="58" name="Rectangle 57">
              <a:extLst>
                <a:ext uri="{FF2B5EF4-FFF2-40B4-BE49-F238E27FC236}">
                  <a16:creationId xmlns:a16="http://schemas.microsoft.com/office/drawing/2014/main" id="{F857D862-E18D-44A9-8ECD-DD85FC0786DC}"/>
                </a:ext>
              </a:extLst>
            </p:cNvPr>
            <p:cNvSpPr/>
            <p:nvPr/>
          </p:nvSpPr>
          <p:spPr>
            <a:xfrm>
              <a:off x="2593331" y="1800474"/>
              <a:ext cx="1446168" cy="108493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RHIS Overview</a:t>
              </a:r>
              <a:b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Tool 1</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 name="Rectangle 58">
              <a:extLst>
                <a:ext uri="{FF2B5EF4-FFF2-40B4-BE49-F238E27FC236}">
                  <a16:creationId xmlns:a16="http://schemas.microsoft.com/office/drawing/2014/main" id="{597F9836-B53B-4726-BD91-6630C5A58A80}"/>
                </a:ext>
              </a:extLst>
            </p:cNvPr>
            <p:cNvSpPr/>
            <p:nvPr/>
          </p:nvSpPr>
          <p:spPr>
            <a:xfrm>
              <a:off x="4171619" y="1800474"/>
              <a:ext cx="1537505" cy="107050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Electronic RHIS Assessment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 Tool 3</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 name="Rectangle 59">
              <a:extLst>
                <a:ext uri="{FF2B5EF4-FFF2-40B4-BE49-F238E27FC236}">
                  <a16:creationId xmlns:a16="http://schemas.microsoft.com/office/drawing/2014/main" id="{0627E65E-630B-4877-ABD3-DDD57A3E4065}"/>
                </a:ext>
              </a:extLst>
            </p:cNvPr>
            <p:cNvSpPr/>
            <p:nvPr/>
          </p:nvSpPr>
          <p:spPr>
            <a:xfrm>
              <a:off x="5749911" y="1800474"/>
              <a:ext cx="1527032" cy="107050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Management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Assessment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a:t>
              </a: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Tool 4</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 name="Rectangle 60">
              <a:extLst>
                <a:ext uri="{FF2B5EF4-FFF2-40B4-BE49-F238E27FC236}">
                  <a16:creationId xmlns:a16="http://schemas.microsoft.com/office/drawing/2014/main" id="{ABA48AEA-04D1-4FB5-834A-FA6DDD94DEBE}"/>
                </a:ext>
              </a:extLst>
            </p:cNvPr>
            <p:cNvSpPr/>
            <p:nvPr/>
          </p:nvSpPr>
          <p:spPr>
            <a:xfrm>
              <a:off x="7317729" y="1800474"/>
              <a:ext cx="1548491" cy="108493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Organizational/ Behavioral Assessment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 Tool 6</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 name="Rectangle 61">
              <a:extLst>
                <a:ext uri="{FF2B5EF4-FFF2-40B4-BE49-F238E27FC236}">
                  <a16:creationId xmlns:a16="http://schemas.microsoft.com/office/drawing/2014/main" id="{056EF35E-DCBF-4F9D-8213-4018E21D55C0}"/>
                </a:ext>
              </a:extLst>
            </p:cNvPr>
            <p:cNvSpPr/>
            <p:nvPr/>
          </p:nvSpPr>
          <p:spPr>
            <a:xfrm>
              <a:off x="8891096" y="1786044"/>
              <a:ext cx="1578291" cy="109936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RHIS Performance Diagnostic </a:t>
              </a:r>
              <a:b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 Tool 2 </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 name="Rectangle 62">
              <a:extLst>
                <a:ext uri="{FF2B5EF4-FFF2-40B4-BE49-F238E27FC236}">
                  <a16:creationId xmlns:a16="http://schemas.microsoft.com/office/drawing/2014/main" id="{FDFE5BF9-508A-4E57-B5F6-40D8A64D461E}"/>
                </a:ext>
              </a:extLst>
            </p:cNvPr>
            <p:cNvSpPr/>
            <p:nvPr/>
          </p:nvSpPr>
          <p:spPr>
            <a:xfrm>
              <a:off x="10462949" y="1800474"/>
              <a:ext cx="1553415" cy="107050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Facility/Office Assessment </a:t>
              </a:r>
              <a:b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 Tool 5</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66" name="TextBox 65">
            <a:extLst>
              <a:ext uri="{FF2B5EF4-FFF2-40B4-BE49-F238E27FC236}">
                <a16:creationId xmlns:a16="http://schemas.microsoft.com/office/drawing/2014/main" id="{A45F181C-BE36-4860-A9F2-EC74FB525C8D}"/>
              </a:ext>
            </a:extLst>
          </p:cNvPr>
          <p:cNvSpPr txBox="1"/>
          <p:nvPr/>
        </p:nvSpPr>
        <p:spPr>
          <a:xfrm>
            <a:off x="8785536" y="243176"/>
            <a:ext cx="3190930" cy="785523"/>
          </a:xfrm>
          <a:prstGeom prst="rect">
            <a:avLst/>
          </a:prstGeom>
          <a:solidFill>
            <a:srgbClr val="CA5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Improve Newborn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Data Quality</a:t>
            </a:r>
            <a:endParaRPr kumimoji="0" lang="en-GB"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265422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BA0541C6-0003-40D4-84BB-B00D45964751}"/>
              </a:ext>
            </a:extLst>
          </p:cNvPr>
          <p:cNvPicPr>
            <a:picLocks noChangeAspect="1"/>
          </p:cNvPicPr>
          <p:nvPr/>
        </p:nvPicPr>
        <p:blipFill rotWithShape="1">
          <a:blip r:embed="rId3">
            <a:extLst>
              <a:ext uri="{28A0092B-C50C-407E-A947-70E740481C1C}">
                <a14:useLocalDpi xmlns:a14="http://schemas.microsoft.com/office/drawing/2010/main" val="0"/>
              </a:ext>
            </a:extLst>
          </a:blip>
          <a:srcRect b="6283"/>
          <a:stretch/>
        </p:blipFill>
        <p:spPr>
          <a:xfrm>
            <a:off x="4372275" y="2662684"/>
            <a:ext cx="3420519" cy="2560320"/>
          </a:xfrm>
          <a:prstGeom prst="rect">
            <a:avLst/>
          </a:prstGeom>
        </p:spPr>
      </p:pic>
      <p:sp>
        <p:nvSpPr>
          <p:cNvPr id="5" name="Rectangle 4">
            <a:extLst>
              <a:ext uri="{FF2B5EF4-FFF2-40B4-BE49-F238E27FC236}">
                <a16:creationId xmlns:a16="http://schemas.microsoft.com/office/drawing/2014/main" id="{64DFE775-A3F2-43C1-8482-D8A7335E20D7}"/>
              </a:ext>
            </a:extLst>
          </p:cNvPr>
          <p:cNvSpPr/>
          <p:nvPr/>
        </p:nvSpPr>
        <p:spPr>
          <a:xfrm>
            <a:off x="1388494" y="4118588"/>
            <a:ext cx="2694735" cy="673717"/>
          </a:xfrm>
          <a:prstGeom prst="rect">
            <a:avLst/>
          </a:prstGeom>
          <a:solidFill>
            <a:srgbClr val="F0A15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RHIS Performance Diagnostic </a:t>
            </a:r>
            <a:b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EN-MINI-PRISM Tool 2 </a:t>
            </a: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 name="Rectangle 28">
            <a:extLst>
              <a:ext uri="{FF2B5EF4-FFF2-40B4-BE49-F238E27FC236}">
                <a16:creationId xmlns:a16="http://schemas.microsoft.com/office/drawing/2014/main" id="{67519868-2EE5-4946-96F7-D867B5022757}"/>
              </a:ext>
            </a:extLst>
          </p:cNvPr>
          <p:cNvSpPr/>
          <p:nvPr/>
        </p:nvSpPr>
        <p:spPr>
          <a:xfrm>
            <a:off x="1076925" y="4849288"/>
            <a:ext cx="2694735" cy="650497"/>
          </a:xfrm>
          <a:prstGeom prst="rect">
            <a:avLst/>
          </a:prstGeom>
          <a:solidFill>
            <a:srgbClr val="F0A15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Facility/Office Assessment </a:t>
            </a:r>
            <a:b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 Tool 5</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Rectangle 26">
            <a:extLst>
              <a:ext uri="{FF2B5EF4-FFF2-40B4-BE49-F238E27FC236}">
                <a16:creationId xmlns:a16="http://schemas.microsoft.com/office/drawing/2014/main" id="{C4D12109-1850-4CD3-9468-AE3451365114}"/>
              </a:ext>
            </a:extLst>
          </p:cNvPr>
          <p:cNvSpPr/>
          <p:nvPr/>
        </p:nvSpPr>
        <p:spPr>
          <a:xfrm>
            <a:off x="8081182" y="4839664"/>
            <a:ext cx="2720169" cy="654675"/>
          </a:xfrm>
          <a:prstGeom prst="rect">
            <a:avLst/>
          </a:prstGeom>
          <a:solidFill>
            <a:srgbClr val="F0A15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Electronic RHIS Assessment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 Tool 3</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Rectangle 27">
            <a:extLst>
              <a:ext uri="{FF2B5EF4-FFF2-40B4-BE49-F238E27FC236}">
                <a16:creationId xmlns:a16="http://schemas.microsoft.com/office/drawing/2014/main" id="{BD7A5573-73BB-4F25-949A-962F1EA48918}"/>
              </a:ext>
            </a:extLst>
          </p:cNvPr>
          <p:cNvSpPr/>
          <p:nvPr/>
        </p:nvSpPr>
        <p:spPr>
          <a:xfrm>
            <a:off x="8516761" y="5534647"/>
            <a:ext cx="2484015" cy="671350"/>
          </a:xfrm>
          <a:prstGeom prst="rect">
            <a:avLst/>
          </a:prstGeom>
          <a:solidFill>
            <a:srgbClr val="F0A15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Management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Assessment EN-MINI-PRISM</a:t>
            </a: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Tool 4</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 name="Rectangle 29">
            <a:extLst>
              <a:ext uri="{FF2B5EF4-FFF2-40B4-BE49-F238E27FC236}">
                <a16:creationId xmlns:a16="http://schemas.microsoft.com/office/drawing/2014/main" id="{9BEBCEFD-C0BF-4BEE-B2F7-29A0F6F9B85C}"/>
              </a:ext>
            </a:extLst>
          </p:cNvPr>
          <p:cNvSpPr/>
          <p:nvPr/>
        </p:nvSpPr>
        <p:spPr>
          <a:xfrm>
            <a:off x="8805508" y="6253239"/>
            <a:ext cx="3284739" cy="594273"/>
          </a:xfrm>
          <a:prstGeom prst="rect">
            <a:avLst/>
          </a:prstGeom>
          <a:solidFill>
            <a:srgbClr val="F0A15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Organizational/Behavioral Assessment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 Tool 6</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Rectangle 22">
            <a:extLst>
              <a:ext uri="{FF2B5EF4-FFF2-40B4-BE49-F238E27FC236}">
                <a16:creationId xmlns:a16="http://schemas.microsoft.com/office/drawing/2014/main" id="{9619FFB2-E785-7948-9C17-D740ADC39567}"/>
              </a:ext>
            </a:extLst>
          </p:cNvPr>
          <p:cNvSpPr/>
          <p:nvPr/>
        </p:nvSpPr>
        <p:spPr>
          <a:xfrm>
            <a:off x="7726596" y="4089425"/>
            <a:ext cx="2262089" cy="702880"/>
          </a:xfrm>
          <a:prstGeom prst="rect">
            <a:avLst/>
          </a:prstGeom>
          <a:solidFill>
            <a:srgbClr val="F0A15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RHIS Overview</a:t>
            </a:r>
            <a:b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 Tool 1</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04B109B2-12C6-459A-B57E-72A1203EABBD}"/>
              </a:ext>
            </a:extLst>
          </p:cNvPr>
          <p:cNvSpPr txBox="1"/>
          <p:nvPr/>
        </p:nvSpPr>
        <p:spPr>
          <a:xfrm>
            <a:off x="92061" y="3392164"/>
            <a:ext cx="4536675" cy="654674"/>
          </a:xfrm>
          <a:prstGeom prst="rect">
            <a:avLst/>
          </a:prstGeom>
          <a:solidFill>
            <a:srgbClr val="CA5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Improve Newborn Data Quality</a:t>
            </a:r>
            <a:endParaRPr kumimoji="0" lang="en-GB"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E605A58B-E539-4770-A5C6-578126266DE6}"/>
              </a:ext>
            </a:extLst>
          </p:cNvPr>
          <p:cNvSpPr txBox="1"/>
          <p:nvPr/>
        </p:nvSpPr>
        <p:spPr>
          <a:xfrm>
            <a:off x="7218208" y="3385607"/>
            <a:ext cx="4854516" cy="654675"/>
          </a:xfrm>
          <a:prstGeom prst="rect">
            <a:avLst/>
          </a:prstGeom>
          <a:solidFill>
            <a:srgbClr val="CA5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Use Newborn Data for Decisions</a:t>
            </a:r>
            <a:endParaRPr kumimoji="0" lang="en-GB"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8" name="Rectangle 37">
            <a:extLst>
              <a:ext uri="{FF2B5EF4-FFF2-40B4-BE49-F238E27FC236}">
                <a16:creationId xmlns:a16="http://schemas.microsoft.com/office/drawing/2014/main" id="{A94751DB-B76C-4BB0-A576-FAC349EC4E2C}"/>
              </a:ext>
            </a:extLst>
          </p:cNvPr>
          <p:cNvSpPr/>
          <p:nvPr/>
        </p:nvSpPr>
        <p:spPr>
          <a:xfrm>
            <a:off x="5184166" y="2043447"/>
            <a:ext cx="1796737" cy="555298"/>
          </a:xfrm>
          <a:prstGeom prst="rect">
            <a:avLst/>
          </a:prstGeom>
          <a:solidFill>
            <a:srgbClr val="F0A15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Map Newborn Data EN-MINI Tool 0</a:t>
            </a:r>
          </a:p>
        </p:txBody>
      </p:sp>
      <p:sp>
        <p:nvSpPr>
          <p:cNvPr id="24" name="TextBox 23">
            <a:extLst>
              <a:ext uri="{FF2B5EF4-FFF2-40B4-BE49-F238E27FC236}">
                <a16:creationId xmlns:a16="http://schemas.microsoft.com/office/drawing/2014/main" id="{97AA5C29-E20A-DF41-ACF3-74AF209615FE}"/>
              </a:ext>
            </a:extLst>
          </p:cNvPr>
          <p:cNvSpPr txBox="1"/>
          <p:nvPr/>
        </p:nvSpPr>
        <p:spPr>
          <a:xfrm>
            <a:off x="4368974" y="1304582"/>
            <a:ext cx="3427104" cy="654675"/>
          </a:xfrm>
          <a:prstGeom prst="rect">
            <a:avLst/>
          </a:prstGeom>
          <a:solidFill>
            <a:srgbClr val="CA5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Map Newborn Data</a:t>
            </a:r>
          </a:p>
        </p:txBody>
      </p:sp>
      <p:pic>
        <p:nvPicPr>
          <p:cNvPr id="18" name="Picture 17" descr="Logo, company name&#10;&#10;Description automatically generated">
            <a:extLst>
              <a:ext uri="{FF2B5EF4-FFF2-40B4-BE49-F238E27FC236}">
                <a16:creationId xmlns:a16="http://schemas.microsoft.com/office/drawing/2014/main" id="{44292017-73B9-A045-A8CB-A67F551809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1266" y="845621"/>
            <a:ext cx="1796737" cy="1683778"/>
          </a:xfrm>
          <a:prstGeom prst="rect">
            <a:avLst/>
          </a:prstGeom>
        </p:spPr>
      </p:pic>
      <p:sp>
        <p:nvSpPr>
          <p:cNvPr id="22" name="TextBox 21">
            <a:extLst>
              <a:ext uri="{FF2B5EF4-FFF2-40B4-BE49-F238E27FC236}">
                <a16:creationId xmlns:a16="http://schemas.microsoft.com/office/drawing/2014/main" id="{D7FA930A-1E9C-4930-84D9-F2E0420FCF59}"/>
              </a:ext>
            </a:extLst>
          </p:cNvPr>
          <p:cNvSpPr txBox="1"/>
          <p:nvPr/>
        </p:nvSpPr>
        <p:spPr>
          <a:xfrm>
            <a:off x="65172" y="6631915"/>
            <a:ext cx="9748157"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Adapted from: Day LT, Moran AC, Jackson D, et al. (2019). Survive and Thrive: Transforming care for every small and sick newborn. Chapter 5, Figure 5.1. Geneva, Switzerland.</a:t>
            </a:r>
          </a:p>
        </p:txBody>
      </p:sp>
      <p:sp>
        <p:nvSpPr>
          <p:cNvPr id="7" name="Text Placeholder 6">
            <a:extLst>
              <a:ext uri="{FF2B5EF4-FFF2-40B4-BE49-F238E27FC236}">
                <a16:creationId xmlns:a16="http://schemas.microsoft.com/office/drawing/2014/main" id="{D98FE33C-E60C-49F8-8B68-5635ABCC0EF5}"/>
              </a:ext>
            </a:extLst>
          </p:cNvPr>
          <p:cNvSpPr>
            <a:spLocks noGrp="1"/>
          </p:cNvSpPr>
          <p:nvPr>
            <p:ph type="body" sz="quarter" idx="4294967295"/>
          </p:nvPr>
        </p:nvSpPr>
        <p:spPr>
          <a:xfrm>
            <a:off x="235972" y="169354"/>
            <a:ext cx="10316414" cy="836612"/>
          </a:xfrm>
          <a:prstGeom prst="rect">
            <a:avLst/>
          </a:prstGeom>
        </p:spPr>
        <p:txBody>
          <a:bodyPr/>
          <a:lstStyle/>
          <a:p>
            <a:pPr marL="0" indent="0">
              <a:buNone/>
            </a:pPr>
            <a:r>
              <a:rPr lang="en-US" sz="3600" b="1" dirty="0">
                <a:solidFill>
                  <a:schemeClr val="tx2"/>
                </a:solidFill>
                <a:latin typeface="+mj-lt"/>
                <a:cs typeface="Arial" panose="020B0604020202020204" pitchFamily="34" charset="0"/>
              </a:rPr>
              <a:t>Aims and Objectives of the EN-MINI Tools</a:t>
            </a:r>
          </a:p>
          <a:p>
            <a:endParaRPr lang="en-GB" dirty="0"/>
          </a:p>
        </p:txBody>
      </p:sp>
    </p:spTree>
    <p:extLst>
      <p:ext uri="{BB962C8B-B14F-4D97-AF65-F5344CB8AC3E}">
        <p14:creationId xmlns:p14="http://schemas.microsoft.com/office/powerpoint/2010/main" val="203037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733652-41BB-4337-A53F-6BB59D5695C0}"/>
              </a:ext>
            </a:extLst>
          </p:cNvPr>
          <p:cNvSpPr>
            <a:spLocks noGrp="1"/>
          </p:cNvSpPr>
          <p:nvPr>
            <p:ph type="body" sz="quarter" idx="11"/>
          </p:nvPr>
        </p:nvSpPr>
        <p:spPr>
          <a:xfrm>
            <a:off x="4295172" y="2481362"/>
            <a:ext cx="6288397" cy="1895276"/>
          </a:xfrm>
        </p:spPr>
        <p:txBody>
          <a:bodyPr/>
          <a:lstStyle/>
          <a:p>
            <a:r>
              <a:rPr lang="en-US" sz="2800" dirty="0">
                <a:solidFill>
                  <a:schemeClr val="tx2"/>
                </a:solidFill>
                <a:latin typeface="+mj-lt"/>
              </a:rPr>
              <a:t>Session 16, Activity 2</a:t>
            </a:r>
          </a:p>
          <a:p>
            <a:r>
              <a:rPr lang="en-US" sz="4400" dirty="0">
                <a:latin typeface="+mn-lt"/>
              </a:rPr>
              <a:t>R</a:t>
            </a:r>
            <a:r>
              <a:rPr lang="en-US" sz="4400" dirty="0">
                <a:solidFill>
                  <a:schemeClr val="tx2"/>
                </a:solidFill>
                <a:latin typeface="+mn-lt"/>
              </a:rPr>
              <a:t>eflections/questions</a:t>
            </a:r>
            <a:endParaRPr lang="en-GB" sz="4400" dirty="0">
              <a:solidFill>
                <a:schemeClr val="tx2"/>
              </a:solidFill>
              <a:latin typeface="+mn-lt"/>
            </a:endParaRPr>
          </a:p>
        </p:txBody>
      </p:sp>
      <p:pic>
        <p:nvPicPr>
          <p:cNvPr id="3" name="Picture 2" descr="Logo, company name&#10;&#10;Description automatically generated">
            <a:extLst>
              <a:ext uri="{FF2B5EF4-FFF2-40B4-BE49-F238E27FC236}">
                <a16:creationId xmlns:a16="http://schemas.microsoft.com/office/drawing/2014/main" id="{3D4ABD68-98C8-487E-BEAF-7A126032F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3272" y="0"/>
            <a:ext cx="1118728" cy="1048395"/>
          </a:xfrm>
          <a:prstGeom prst="rect">
            <a:avLst/>
          </a:prstGeom>
        </p:spPr>
      </p:pic>
    </p:spTree>
    <p:extLst>
      <p:ext uri="{BB962C8B-B14F-4D97-AF65-F5344CB8AC3E}">
        <p14:creationId xmlns:p14="http://schemas.microsoft.com/office/powerpoint/2010/main" val="1209530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F33B1C8-4D73-4E9F-AD42-EB722821D044}"/>
              </a:ext>
            </a:extLst>
          </p:cNvPr>
          <p:cNvPicPr>
            <a:picLocks noChangeAspect="1"/>
          </p:cNvPicPr>
          <p:nvPr/>
        </p:nvPicPr>
        <p:blipFill rotWithShape="1">
          <a:blip r:embed="rId3">
            <a:alphaModFix amt="16000"/>
            <a:extLst>
              <a:ext uri="{28A0092B-C50C-407E-A947-70E740481C1C}">
                <a14:useLocalDpi xmlns:a14="http://schemas.microsoft.com/office/drawing/2010/main" val="0"/>
              </a:ext>
            </a:extLst>
          </a:blip>
          <a:srcRect l="45057" r="1" b="6283"/>
          <a:stretch/>
        </p:blipFill>
        <p:spPr>
          <a:xfrm>
            <a:off x="0" y="591845"/>
            <a:ext cx="4511765" cy="6266155"/>
          </a:xfrm>
          <a:prstGeom prst="rect">
            <a:avLst/>
          </a:prstGeom>
        </p:spPr>
      </p:pic>
      <p:sp>
        <p:nvSpPr>
          <p:cNvPr id="10" name="Arrow: Chevron 9">
            <a:extLst>
              <a:ext uri="{FF2B5EF4-FFF2-40B4-BE49-F238E27FC236}">
                <a16:creationId xmlns:a16="http://schemas.microsoft.com/office/drawing/2014/main" id="{758EE36A-AC26-438F-B29A-3966C92B3745}"/>
              </a:ext>
            </a:extLst>
          </p:cNvPr>
          <p:cNvSpPr/>
          <p:nvPr/>
        </p:nvSpPr>
        <p:spPr>
          <a:xfrm>
            <a:off x="6615219" y="1883843"/>
            <a:ext cx="2813240" cy="712066"/>
          </a:xfrm>
          <a:prstGeom prst="chevron">
            <a:avLst/>
          </a:prstGeom>
          <a:solidFill>
            <a:schemeClr val="tx2"/>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latin typeface="Arial" panose="020B0604020202020204" pitchFamily="34" charset="0"/>
                <a:cs typeface="Arial" panose="020B0604020202020204" pitchFamily="34" charset="0"/>
              </a:rPr>
              <a:t>Information and indicators </a:t>
            </a:r>
            <a:endParaRPr lang="en-GB" b="1" dirty="0">
              <a:solidFill>
                <a:prstClr val="white"/>
              </a:solidFill>
              <a:latin typeface="Arial" panose="020B0604020202020204" pitchFamily="34" charset="0"/>
              <a:cs typeface="Arial" panose="020B0604020202020204" pitchFamily="34" charset="0"/>
            </a:endParaRPr>
          </a:p>
        </p:txBody>
      </p:sp>
      <p:sp>
        <p:nvSpPr>
          <p:cNvPr id="12" name="Arrow: Chevron 11">
            <a:extLst>
              <a:ext uri="{FF2B5EF4-FFF2-40B4-BE49-F238E27FC236}">
                <a16:creationId xmlns:a16="http://schemas.microsoft.com/office/drawing/2014/main" id="{E569E8D8-E6ED-4811-B258-CFCB624A06D1}"/>
              </a:ext>
            </a:extLst>
          </p:cNvPr>
          <p:cNvSpPr/>
          <p:nvPr/>
        </p:nvSpPr>
        <p:spPr>
          <a:xfrm>
            <a:off x="4028326" y="1883843"/>
            <a:ext cx="2813240" cy="712066"/>
          </a:xfrm>
          <a:prstGeom prst="chevron">
            <a:avLst/>
          </a:prstGeom>
          <a:solidFill>
            <a:schemeClr val="tx2"/>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prstClr val="white"/>
                </a:solidFill>
                <a:latin typeface="Arial" panose="020B0604020202020204" pitchFamily="34" charset="0"/>
                <a:cs typeface="Arial" panose="020B0604020202020204" pitchFamily="34" charset="0"/>
              </a:rPr>
              <a:t>Data element </a:t>
            </a:r>
          </a:p>
          <a:p>
            <a:pPr algn="ctr"/>
            <a:r>
              <a:rPr lang="en-US" b="1">
                <a:solidFill>
                  <a:prstClr val="white"/>
                </a:solidFill>
                <a:latin typeface="Arial" panose="020B0604020202020204" pitchFamily="34" charset="0"/>
                <a:cs typeface="Arial" panose="020B0604020202020204" pitchFamily="34" charset="0"/>
              </a:rPr>
              <a:t>and data </a:t>
            </a:r>
            <a:endParaRPr lang="en-IN" b="1">
              <a:solidFill>
                <a:prstClr val="white"/>
              </a:solidFill>
              <a:latin typeface="Arial" panose="020B0604020202020204" pitchFamily="34" charset="0"/>
              <a:cs typeface="Arial" panose="020B0604020202020204" pitchFamily="34" charset="0"/>
            </a:endParaRPr>
          </a:p>
        </p:txBody>
      </p:sp>
      <p:sp>
        <p:nvSpPr>
          <p:cNvPr id="15" name="Arrow: Chevron 14">
            <a:extLst>
              <a:ext uri="{FF2B5EF4-FFF2-40B4-BE49-F238E27FC236}">
                <a16:creationId xmlns:a16="http://schemas.microsoft.com/office/drawing/2014/main" id="{BA3699AF-DF64-4AB7-84F8-3651F3588D6D}"/>
              </a:ext>
            </a:extLst>
          </p:cNvPr>
          <p:cNvSpPr/>
          <p:nvPr/>
        </p:nvSpPr>
        <p:spPr>
          <a:xfrm>
            <a:off x="9193533" y="1883843"/>
            <a:ext cx="2813240" cy="712066"/>
          </a:xfrm>
          <a:prstGeom prst="chevron">
            <a:avLst/>
          </a:prstGeom>
          <a:solidFill>
            <a:schemeClr val="tx2"/>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prstClr val="white"/>
                </a:solidFill>
                <a:latin typeface="Arial" panose="020B0604020202020204" pitchFamily="34" charset="0"/>
                <a:cs typeface="Arial" panose="020B0604020202020204" pitchFamily="34" charset="0"/>
              </a:rPr>
              <a:t>Knowledge and use</a:t>
            </a:r>
            <a:endParaRPr lang="en-GB" b="1">
              <a:solidFill>
                <a:prstClr val="white"/>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3087AC87-B73B-4857-85F2-CD6C847D83C0}"/>
              </a:ext>
            </a:extLst>
          </p:cNvPr>
          <p:cNvSpPr/>
          <p:nvPr/>
        </p:nvSpPr>
        <p:spPr>
          <a:xfrm>
            <a:off x="6615219" y="2595910"/>
            <a:ext cx="2457189" cy="3223288"/>
          </a:xfrm>
          <a:prstGeom prst="rect">
            <a:avLst/>
          </a:prstGeom>
          <a:solidFill>
            <a:schemeClr val="bg1">
              <a:lumMod val="95000"/>
              <a:alpha val="66000"/>
            </a:schemeClr>
          </a:solidFill>
          <a:ln>
            <a:solidFill>
              <a:schemeClr val="accent3"/>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marL="285750" lvl="0" indent="-285750">
              <a:buFont typeface="Arial" panose="020B0604020202020204" pitchFamily="34" charset="0"/>
              <a:buChar char="•"/>
            </a:pPr>
            <a:r>
              <a:rPr lang="en-US" sz="1600" b="1">
                <a:solidFill>
                  <a:schemeClr val="tx1"/>
                </a:solidFill>
                <a:latin typeface="Arial" panose="020B0604020202020204" pitchFamily="34" charset="0"/>
              </a:rPr>
              <a:t>Information</a:t>
            </a:r>
            <a:br>
              <a:rPr lang="en-US" sz="1600" b="1">
                <a:solidFill>
                  <a:schemeClr val="tx1"/>
                </a:solidFill>
                <a:latin typeface="Arial" panose="020B0604020202020204" pitchFamily="34" charset="0"/>
              </a:rPr>
            </a:br>
            <a:r>
              <a:rPr lang="en-US" sz="1600">
                <a:solidFill>
                  <a:schemeClr val="tx1"/>
                </a:solidFill>
                <a:latin typeface="Arial" panose="020B0604020202020204" pitchFamily="34" charset="0"/>
              </a:rPr>
              <a:t>(data organized in reference to a context</a:t>
            </a:r>
            <a:br>
              <a:rPr lang="en-US" sz="1600">
                <a:solidFill>
                  <a:schemeClr val="tx1"/>
                </a:solidFill>
                <a:latin typeface="Arial" panose="020B0604020202020204" pitchFamily="34" charset="0"/>
              </a:rPr>
            </a:br>
            <a:r>
              <a:rPr lang="en-US" sz="1600">
                <a:solidFill>
                  <a:schemeClr val="tx1"/>
                </a:solidFill>
                <a:latin typeface="Arial" panose="020B0604020202020204" pitchFamily="34" charset="0"/>
              </a:rPr>
              <a:t>gives the data meaning)</a:t>
            </a:r>
          </a:p>
          <a:p>
            <a:pPr lvl="0"/>
            <a:endParaRPr lang="en-US" sz="1600">
              <a:solidFill>
                <a:schemeClr val="tx1"/>
              </a:solidFill>
              <a:latin typeface="Arial" panose="020B0604020202020204" pitchFamily="34" charset="0"/>
            </a:endParaRPr>
          </a:p>
          <a:p>
            <a:pPr marL="285750" lvl="0" indent="-285750">
              <a:buFont typeface="Arial" panose="020B0604020202020204" pitchFamily="34" charset="0"/>
              <a:buChar char="•"/>
            </a:pPr>
            <a:r>
              <a:rPr lang="en-US" sz="1600" b="1">
                <a:solidFill>
                  <a:schemeClr val="tx1"/>
                </a:solidFill>
                <a:latin typeface="Arial" panose="020B0604020202020204" pitchFamily="34" charset="0"/>
              </a:rPr>
              <a:t>Indicators </a:t>
            </a:r>
            <a:br>
              <a:rPr lang="en-US" sz="1600" b="1">
                <a:solidFill>
                  <a:schemeClr val="tx1"/>
                </a:solidFill>
                <a:latin typeface="Arial" panose="020B0604020202020204" pitchFamily="34" charset="0"/>
              </a:rPr>
            </a:br>
            <a:r>
              <a:rPr lang="en-US" sz="1600">
                <a:solidFill>
                  <a:schemeClr val="tx1"/>
                </a:solidFill>
                <a:latin typeface="Arial" panose="020B0604020202020204" pitchFamily="34" charset="0"/>
              </a:rPr>
              <a:t>(calculated from data elements to measure </a:t>
            </a:r>
            <a:br>
              <a:rPr lang="en-US" sz="1600">
                <a:solidFill>
                  <a:schemeClr val="tx1"/>
                </a:solidFill>
                <a:latin typeface="Arial" panose="020B0604020202020204" pitchFamily="34" charset="0"/>
              </a:rPr>
            </a:br>
            <a:r>
              <a:rPr lang="en-US" sz="1600">
                <a:solidFill>
                  <a:schemeClr val="tx1"/>
                </a:solidFill>
                <a:latin typeface="Arial" panose="020B0604020202020204" pitchFamily="34" charset="0"/>
              </a:rPr>
              <a:t>impact, coverage of care, quality of care, etc.)</a:t>
            </a:r>
          </a:p>
        </p:txBody>
      </p:sp>
      <p:sp>
        <p:nvSpPr>
          <p:cNvPr id="17" name="Rectangle 16">
            <a:extLst>
              <a:ext uri="{FF2B5EF4-FFF2-40B4-BE49-F238E27FC236}">
                <a16:creationId xmlns:a16="http://schemas.microsoft.com/office/drawing/2014/main" id="{295F79A8-4271-4F7B-A787-D83A11E302A2}"/>
              </a:ext>
            </a:extLst>
          </p:cNvPr>
          <p:cNvSpPr/>
          <p:nvPr/>
        </p:nvSpPr>
        <p:spPr>
          <a:xfrm>
            <a:off x="9177767" y="2595909"/>
            <a:ext cx="2457189" cy="3223287"/>
          </a:xfrm>
          <a:prstGeom prst="rect">
            <a:avLst/>
          </a:prstGeom>
          <a:solidFill>
            <a:schemeClr val="bg1">
              <a:lumMod val="95000"/>
              <a:alpha val="66000"/>
            </a:schemeClr>
          </a:solidFill>
          <a:ln>
            <a:solidFill>
              <a:schemeClr val="accent3"/>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marL="285750" lvl="0" indent="-285750">
              <a:buFont typeface="Arial" panose="020B0604020202020204" pitchFamily="34" charset="0"/>
              <a:buChar char="•"/>
            </a:pPr>
            <a:r>
              <a:rPr lang="en-IN" sz="1600" b="1">
                <a:solidFill>
                  <a:schemeClr val="tx1"/>
                </a:solidFill>
                <a:latin typeface="Arial" panose="020B0604020202020204" pitchFamily="34" charset="0"/>
              </a:rPr>
              <a:t>Knowledge</a:t>
            </a:r>
            <a:br>
              <a:rPr lang="en-IN" sz="1600" b="1">
                <a:solidFill>
                  <a:schemeClr val="tx1"/>
                </a:solidFill>
                <a:latin typeface="Arial" panose="020B0604020202020204" pitchFamily="34" charset="0"/>
              </a:rPr>
            </a:br>
            <a:r>
              <a:rPr lang="en-IN" sz="1600">
                <a:solidFill>
                  <a:schemeClr val="tx1"/>
                </a:solidFill>
                <a:latin typeface="Arial" panose="020B0604020202020204" pitchFamily="34" charset="0"/>
              </a:rPr>
              <a:t>(information </a:t>
            </a:r>
            <a:r>
              <a:rPr lang="en-US" sz="1600" noProof="0">
                <a:solidFill>
                  <a:schemeClr val="tx1"/>
                </a:solidFill>
                <a:latin typeface="Arial" panose="020B0604020202020204" pitchFamily="34" charset="0"/>
              </a:rPr>
              <a:t>analyzed</a:t>
            </a:r>
            <a:r>
              <a:rPr lang="en-IN" sz="1600">
                <a:solidFill>
                  <a:schemeClr val="tx1"/>
                </a:solidFill>
                <a:latin typeface="Arial" panose="020B0604020202020204" pitchFamily="34" charset="0"/>
              </a:rPr>
              <a:t>, communicated, and acted upon)</a:t>
            </a:r>
            <a:endParaRPr lang="en-US" sz="1600">
              <a:solidFill>
                <a:schemeClr val="tx1"/>
              </a:solidFill>
              <a:latin typeface="Arial" panose="020B0604020202020204" pitchFamily="34" charset="0"/>
            </a:endParaRPr>
          </a:p>
        </p:txBody>
      </p:sp>
      <p:sp>
        <p:nvSpPr>
          <p:cNvPr id="19" name="Text Placeholder 5">
            <a:extLst>
              <a:ext uri="{FF2B5EF4-FFF2-40B4-BE49-F238E27FC236}">
                <a16:creationId xmlns:a16="http://schemas.microsoft.com/office/drawing/2014/main" id="{E45566DD-6347-4BAA-99CF-84821D657149}"/>
              </a:ext>
            </a:extLst>
          </p:cNvPr>
          <p:cNvSpPr txBox="1">
            <a:spLocks/>
          </p:cNvSpPr>
          <p:nvPr/>
        </p:nvSpPr>
        <p:spPr>
          <a:xfrm>
            <a:off x="592931" y="1038803"/>
            <a:ext cx="11006138" cy="8366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3600" b="1">
                <a:solidFill>
                  <a:schemeClr val="tx2"/>
                </a:solidFill>
                <a:latin typeface="Arial" panose="020B0604020202020204" pitchFamily="34" charset="0"/>
                <a:cs typeface="Arial" panose="020B0604020202020204" pitchFamily="34" charset="0"/>
              </a:rPr>
              <a:t>How do RHIS data become information? </a:t>
            </a:r>
            <a:endParaRPr lang="en-GB" sz="3600" b="1">
              <a:solidFill>
                <a:schemeClr val="tx2"/>
              </a:solidFill>
              <a:latin typeface="Arial" panose="020B0604020202020204" pitchFamily="34" charset="0"/>
              <a:cs typeface="Arial" panose="020B0604020202020204" pitchFamily="34" charset="0"/>
            </a:endParaRPr>
          </a:p>
        </p:txBody>
      </p:sp>
      <p:pic>
        <p:nvPicPr>
          <p:cNvPr id="11" name="Picture 10" descr="Logo, company name&#10;&#10;Description automatically generated">
            <a:extLst>
              <a:ext uri="{FF2B5EF4-FFF2-40B4-BE49-F238E27FC236}">
                <a16:creationId xmlns:a16="http://schemas.microsoft.com/office/drawing/2014/main" id="{3329FAB2-DFB1-4C12-91B6-C1A1B3715F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
        <p:nvSpPr>
          <p:cNvPr id="22" name="Arrow: Chevron 21">
            <a:extLst>
              <a:ext uri="{FF2B5EF4-FFF2-40B4-BE49-F238E27FC236}">
                <a16:creationId xmlns:a16="http://schemas.microsoft.com/office/drawing/2014/main" id="{A91C18BC-43EA-4638-BD7B-F3E1B4C0107A}"/>
              </a:ext>
            </a:extLst>
          </p:cNvPr>
          <p:cNvSpPr/>
          <p:nvPr/>
        </p:nvSpPr>
        <p:spPr>
          <a:xfrm>
            <a:off x="1450012" y="1883843"/>
            <a:ext cx="2813240" cy="712066"/>
          </a:xfrm>
          <a:prstGeom prst="chevron">
            <a:avLst/>
          </a:prstGeom>
          <a:solidFill>
            <a:schemeClr val="tx2"/>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a:solidFill>
                  <a:prstClr val="white"/>
                </a:solidFill>
                <a:latin typeface="Arial" panose="020B0604020202020204" pitchFamily="34" charset="0"/>
                <a:cs typeface="Arial" panose="020B0604020202020204" pitchFamily="34" charset="0"/>
              </a:rPr>
              <a:t>At each level</a:t>
            </a:r>
          </a:p>
        </p:txBody>
      </p:sp>
      <p:sp>
        <p:nvSpPr>
          <p:cNvPr id="9" name="Rectangle 8">
            <a:extLst>
              <a:ext uri="{FF2B5EF4-FFF2-40B4-BE49-F238E27FC236}">
                <a16:creationId xmlns:a16="http://schemas.microsoft.com/office/drawing/2014/main" id="{64D28949-95B3-44FD-B587-4CC1DF1262C5}"/>
              </a:ext>
            </a:extLst>
          </p:cNvPr>
          <p:cNvSpPr/>
          <p:nvPr/>
        </p:nvSpPr>
        <p:spPr>
          <a:xfrm>
            <a:off x="4028326" y="2595909"/>
            <a:ext cx="2457189" cy="3223287"/>
          </a:xfrm>
          <a:prstGeom prst="rect">
            <a:avLst/>
          </a:prstGeom>
          <a:solidFill>
            <a:schemeClr val="bg1">
              <a:lumMod val="95000"/>
              <a:alpha val="66000"/>
            </a:schemeClr>
          </a:solidFill>
          <a:ln>
            <a:solidFill>
              <a:schemeClr val="accent3"/>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marL="285750" lvl="0" indent="-285750">
              <a:buFont typeface="Arial" panose="020B0604020202020204" pitchFamily="34" charset="0"/>
              <a:buChar char="•"/>
            </a:pPr>
            <a:r>
              <a:rPr lang="en-IN" sz="1600" b="1">
                <a:solidFill>
                  <a:schemeClr val="tx1"/>
                </a:solidFill>
                <a:latin typeface="Arial" panose="020B0604020202020204" pitchFamily="34" charset="0"/>
              </a:rPr>
              <a:t>Data element </a:t>
            </a:r>
            <a:br>
              <a:rPr lang="en-IN" sz="1600" b="1">
                <a:solidFill>
                  <a:schemeClr val="tx1"/>
                </a:solidFill>
                <a:latin typeface="Arial" panose="020B0604020202020204" pitchFamily="34" charset="0"/>
              </a:rPr>
            </a:br>
            <a:r>
              <a:rPr lang="en-IN" sz="1600">
                <a:solidFill>
                  <a:schemeClr val="tx1"/>
                </a:solidFill>
                <a:latin typeface="Arial" panose="020B0604020202020204" pitchFamily="34" charset="0"/>
              </a:rPr>
              <a:t>(a recorded event)</a:t>
            </a:r>
          </a:p>
          <a:p>
            <a:pPr marL="285750" lvl="0" indent="-285750">
              <a:buFont typeface="Arial" panose="020B0604020202020204" pitchFamily="34" charset="0"/>
              <a:buChar char="•"/>
            </a:pPr>
            <a:endParaRPr lang="en-IN" sz="1600">
              <a:solidFill>
                <a:schemeClr val="tx1"/>
              </a:solidFill>
              <a:latin typeface="Arial" panose="020B0604020202020204" pitchFamily="34" charset="0"/>
            </a:endParaRPr>
          </a:p>
          <a:p>
            <a:pPr marL="285750" lvl="0" indent="-285750">
              <a:buFont typeface="Arial" panose="020B0604020202020204" pitchFamily="34" charset="0"/>
              <a:buChar char="•"/>
            </a:pPr>
            <a:r>
              <a:rPr lang="en-IN" sz="1600" b="1">
                <a:solidFill>
                  <a:schemeClr val="tx1"/>
                </a:solidFill>
                <a:latin typeface="Arial" panose="020B0604020202020204" pitchFamily="34" charset="0"/>
              </a:rPr>
              <a:t>Data</a:t>
            </a:r>
            <a:r>
              <a:rPr lang="en-IN" sz="1600">
                <a:solidFill>
                  <a:schemeClr val="tx1"/>
                </a:solidFill>
                <a:latin typeface="Arial" panose="020B0604020202020204" pitchFamily="34" charset="0"/>
              </a:rPr>
              <a:t> </a:t>
            </a:r>
            <a:br>
              <a:rPr lang="en-IN" sz="1600">
                <a:solidFill>
                  <a:schemeClr val="tx1"/>
                </a:solidFill>
                <a:latin typeface="Arial" panose="020B0604020202020204" pitchFamily="34" charset="0"/>
              </a:rPr>
            </a:br>
            <a:r>
              <a:rPr lang="en-IN" sz="1600">
                <a:solidFill>
                  <a:schemeClr val="tx1"/>
                </a:solidFill>
                <a:latin typeface="Arial" panose="020B0604020202020204" pitchFamily="34" charset="0"/>
              </a:rPr>
              <a:t>(aggregation of data elements in the form of numbers, characters, and images)</a:t>
            </a:r>
            <a:endParaRPr lang="en-US" sz="1600">
              <a:solidFill>
                <a:schemeClr val="tx1"/>
              </a:solidFill>
              <a:latin typeface="Arial" panose="020B0604020202020204" pitchFamily="34" charset="0"/>
            </a:endParaRPr>
          </a:p>
        </p:txBody>
      </p:sp>
    </p:spTree>
    <p:extLst>
      <p:ext uri="{BB962C8B-B14F-4D97-AF65-F5344CB8AC3E}">
        <p14:creationId xmlns:p14="http://schemas.microsoft.com/office/powerpoint/2010/main" val="1785841592"/>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D41DC1-DB3B-40E0-83A3-817970C01A4B}"/>
              </a:ext>
            </a:extLst>
          </p:cNvPr>
          <p:cNvSpPr>
            <a:spLocks noGrp="1"/>
          </p:cNvSpPr>
          <p:nvPr>
            <p:ph type="body" sz="quarter" idx="13"/>
          </p:nvPr>
        </p:nvSpPr>
        <p:spPr>
          <a:xfrm>
            <a:off x="1252536" y="2256815"/>
            <a:ext cx="9669464" cy="2590800"/>
          </a:xfrm>
        </p:spPr>
        <p:txBody>
          <a:bodyPr/>
          <a:lstStyle/>
          <a:p>
            <a:r>
              <a:rPr lang="en-US" sz="2471" dirty="0"/>
              <a:t>This slide deck is part of the EN-MINI-PRISM Tools Training Kit, which also includes a Training Manual. </a:t>
            </a:r>
          </a:p>
          <a:p>
            <a:endParaRPr lang="en-US" sz="2471" dirty="0"/>
          </a:p>
          <a:p>
            <a:r>
              <a:rPr lang="en-US" sz="2471" dirty="0"/>
              <a:t>The EN-MINI-PRISM Tools are available on the D4I website, here: </a:t>
            </a:r>
            <a:r>
              <a:rPr lang="en-US" sz="2471" u="sng" dirty="0">
                <a:hlinkClick r:id="rId3"/>
              </a:rPr>
              <a:t>https://www.data4impactproject.org/</a:t>
            </a:r>
            <a:r>
              <a:rPr lang="en-US" sz="2471" u="sng" dirty="0"/>
              <a:t> </a:t>
            </a:r>
            <a:endParaRPr lang="en-US" sz="2471" dirty="0"/>
          </a:p>
          <a:p>
            <a:endParaRPr lang="en-US" sz="2471" dirty="0"/>
          </a:p>
          <a:p>
            <a:endParaRPr lang="en-US" sz="2471" dirty="0"/>
          </a:p>
        </p:txBody>
      </p:sp>
      <p:sp>
        <p:nvSpPr>
          <p:cNvPr id="5" name="Text Placeholder 4">
            <a:extLst>
              <a:ext uri="{FF2B5EF4-FFF2-40B4-BE49-F238E27FC236}">
                <a16:creationId xmlns:a16="http://schemas.microsoft.com/office/drawing/2014/main" id="{6A0C520E-A9F6-4374-A901-A7243EEB6297}"/>
              </a:ext>
            </a:extLst>
          </p:cNvPr>
          <p:cNvSpPr>
            <a:spLocks noGrp="1"/>
          </p:cNvSpPr>
          <p:nvPr>
            <p:ph type="body" sz="quarter" idx="14"/>
          </p:nvPr>
        </p:nvSpPr>
        <p:spPr/>
        <p:txBody>
          <a:bodyPr/>
          <a:lstStyle/>
          <a:p>
            <a:r>
              <a:rPr lang="en-US" dirty="0">
                <a:solidFill>
                  <a:schemeClr val="tx2"/>
                </a:solidFill>
              </a:rPr>
              <a:t>How to access the EN-MINI-PRISM Tools</a:t>
            </a:r>
            <a:endParaRPr lang="en-GB" dirty="0">
              <a:solidFill>
                <a:schemeClr val="tx2"/>
              </a:solidFill>
            </a:endParaRPr>
          </a:p>
        </p:txBody>
      </p:sp>
      <p:pic>
        <p:nvPicPr>
          <p:cNvPr id="4" name="Picture 3" descr="Logo, company name&#10;&#10;Description automatically generated">
            <a:extLst>
              <a:ext uri="{FF2B5EF4-FFF2-40B4-BE49-F238E27FC236}">
                <a16:creationId xmlns:a16="http://schemas.microsoft.com/office/drawing/2014/main" id="{15825FD5-53C1-48BC-B3F4-44ADD9C881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3272" y="0"/>
            <a:ext cx="1118728" cy="1048395"/>
          </a:xfrm>
          <a:prstGeom prst="rect">
            <a:avLst/>
          </a:prstGeom>
        </p:spPr>
      </p:pic>
    </p:spTree>
    <p:extLst>
      <p:ext uri="{BB962C8B-B14F-4D97-AF65-F5344CB8AC3E}">
        <p14:creationId xmlns:p14="http://schemas.microsoft.com/office/powerpoint/2010/main" val="838346149"/>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9848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F6192166-2182-47CE-9057-37A486F81072}"/>
              </a:ext>
            </a:extLst>
          </p:cNvPr>
          <p:cNvPicPr>
            <a:picLocks noChangeAspect="1"/>
          </p:cNvPicPr>
          <p:nvPr/>
        </p:nvPicPr>
        <p:blipFill rotWithShape="1">
          <a:blip r:embed="rId3">
            <a:extLst>
              <a:ext uri="{28A0092B-C50C-407E-A947-70E740481C1C}">
                <a14:useLocalDpi xmlns:a14="http://schemas.microsoft.com/office/drawing/2010/main" val="0"/>
              </a:ext>
            </a:extLst>
          </a:blip>
          <a:srcRect b="6283"/>
          <a:stretch/>
        </p:blipFill>
        <p:spPr>
          <a:xfrm>
            <a:off x="5428357" y="4375438"/>
            <a:ext cx="2681154" cy="2011836"/>
          </a:xfrm>
          <a:prstGeom prst="rect">
            <a:avLst/>
          </a:prstGeom>
          <a:ln>
            <a:noFill/>
          </a:ln>
        </p:spPr>
      </p:pic>
      <p:grpSp>
        <p:nvGrpSpPr>
          <p:cNvPr id="4" name="Group 3">
            <a:extLst>
              <a:ext uri="{FF2B5EF4-FFF2-40B4-BE49-F238E27FC236}">
                <a16:creationId xmlns:a16="http://schemas.microsoft.com/office/drawing/2014/main" id="{B6A25966-5D64-4CD6-9241-DA2695A067E3}"/>
              </a:ext>
            </a:extLst>
          </p:cNvPr>
          <p:cNvGrpSpPr/>
          <p:nvPr/>
        </p:nvGrpSpPr>
        <p:grpSpPr>
          <a:xfrm>
            <a:off x="8087129" y="4789585"/>
            <a:ext cx="4669885" cy="2011837"/>
            <a:chOff x="8087129" y="4789585"/>
            <a:chExt cx="4669885" cy="2011837"/>
          </a:xfrm>
        </p:grpSpPr>
        <p:pic>
          <p:nvPicPr>
            <p:cNvPr id="2" name="Picture 1">
              <a:extLst>
                <a:ext uri="{FF2B5EF4-FFF2-40B4-BE49-F238E27FC236}">
                  <a16:creationId xmlns:a16="http://schemas.microsoft.com/office/drawing/2014/main" id="{593CB59A-3BF6-4817-93A1-0CA5427ED28B}"/>
                </a:ext>
              </a:extLst>
            </p:cNvPr>
            <p:cNvPicPr>
              <a:picLocks noChangeAspect="1"/>
            </p:cNvPicPr>
            <p:nvPr/>
          </p:nvPicPr>
          <p:blipFill>
            <a:blip r:embed="rId4"/>
            <a:stretch>
              <a:fillRect/>
            </a:stretch>
          </p:blipFill>
          <p:spPr>
            <a:xfrm>
              <a:off x="8087129" y="4789585"/>
              <a:ext cx="4669885" cy="2011837"/>
            </a:xfrm>
            <a:prstGeom prst="rect">
              <a:avLst/>
            </a:prstGeom>
          </p:spPr>
        </p:pic>
        <p:sp>
          <p:nvSpPr>
            <p:cNvPr id="35" name="Rectangle 34">
              <a:extLst>
                <a:ext uri="{FF2B5EF4-FFF2-40B4-BE49-F238E27FC236}">
                  <a16:creationId xmlns:a16="http://schemas.microsoft.com/office/drawing/2014/main" id="{C2536DCE-76B9-4A75-B609-F9D5D473AA03}"/>
                </a:ext>
              </a:extLst>
            </p:cNvPr>
            <p:cNvSpPr/>
            <p:nvPr/>
          </p:nvSpPr>
          <p:spPr>
            <a:xfrm>
              <a:off x="8441481" y="5632120"/>
              <a:ext cx="1374872" cy="349412"/>
            </a:xfrm>
            <a:prstGeom prst="rect">
              <a:avLst/>
            </a:prstGeom>
            <a:noFill/>
            <a:ln w="57150">
              <a:solidFill>
                <a:srgbClr val="CA5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8" name="Group 7">
            <a:extLst>
              <a:ext uri="{FF2B5EF4-FFF2-40B4-BE49-F238E27FC236}">
                <a16:creationId xmlns:a16="http://schemas.microsoft.com/office/drawing/2014/main" id="{1F1F3993-C95B-4FEA-992A-BCDD51E7C915}"/>
              </a:ext>
            </a:extLst>
          </p:cNvPr>
          <p:cNvGrpSpPr/>
          <p:nvPr/>
        </p:nvGrpSpPr>
        <p:grpSpPr>
          <a:xfrm>
            <a:off x="253549" y="597925"/>
            <a:ext cx="11644776" cy="6128544"/>
            <a:chOff x="1441152" y="1567656"/>
            <a:chExt cx="6730696" cy="5642769"/>
          </a:xfrm>
        </p:grpSpPr>
        <p:sp>
          <p:nvSpPr>
            <p:cNvPr id="9" name="Text Box 12">
              <a:extLst>
                <a:ext uri="{FF2B5EF4-FFF2-40B4-BE49-F238E27FC236}">
                  <a16:creationId xmlns:a16="http://schemas.microsoft.com/office/drawing/2014/main" id="{5A8D2DA8-FE46-4F89-A85A-FC72E63CDE54}"/>
                </a:ext>
              </a:extLst>
            </p:cNvPr>
            <p:cNvSpPr txBox="1">
              <a:spLocks noChangeArrowheads="1"/>
            </p:cNvSpPr>
            <p:nvPr/>
          </p:nvSpPr>
          <p:spPr bwMode="auto">
            <a:xfrm>
              <a:off x="7441598" y="3522662"/>
              <a:ext cx="730250" cy="752475"/>
            </a:xfrm>
            <a:prstGeom prst="rect">
              <a:avLst/>
            </a:prstGeom>
            <a:solidFill>
              <a:schemeClr val="tx2">
                <a:lumMod val="60000"/>
                <a:lumOff val="4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u="none" strike="noStrike" kern="1200" cap="none" spc="0" normalizeH="0" baseline="0" noProof="0" dirty="0">
                  <a:ln>
                    <a:noFill/>
                  </a:ln>
                  <a:solidFill>
                    <a:srgbClr val="FFFFFF"/>
                  </a:solidFill>
                  <a:effectLst/>
                  <a:uLnTx/>
                  <a:uFillTx/>
                  <a:latin typeface="Arial" panose="020B0604020202020204" pitchFamily="34" charset="0"/>
                  <a:ea typeface="Century Gothic" charset="0"/>
                  <a:cs typeface="Arial" panose="020B0604020202020204" pitchFamily="34" charset="0"/>
                </a:rPr>
                <a:t>Improved health status</a:t>
              </a:r>
              <a:endParaRPr kumimoji="0" lang="en-US" altLang="en-US" sz="14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10" name="AutoShape 6">
              <a:extLst>
                <a:ext uri="{FF2B5EF4-FFF2-40B4-BE49-F238E27FC236}">
                  <a16:creationId xmlns:a16="http://schemas.microsoft.com/office/drawing/2014/main" id="{F9608E23-585A-4C9E-9DF2-1C261E12CDF2}"/>
                </a:ext>
              </a:extLst>
            </p:cNvPr>
            <p:cNvSpPr>
              <a:spLocks noChangeShapeType="1"/>
            </p:cNvSpPr>
            <p:nvPr/>
          </p:nvSpPr>
          <p:spPr bwMode="auto">
            <a:xfrm>
              <a:off x="7261074" y="3916362"/>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11" name="AutoShape 19">
              <a:extLst>
                <a:ext uri="{FF2B5EF4-FFF2-40B4-BE49-F238E27FC236}">
                  <a16:creationId xmlns:a16="http://schemas.microsoft.com/office/drawing/2014/main" id="{5BEF81D2-BAA4-40F9-A48F-2C6FE990AA7C}"/>
                </a:ext>
              </a:extLst>
            </p:cNvPr>
            <p:cNvSpPr>
              <a:spLocks noChangeArrowheads="1"/>
            </p:cNvSpPr>
            <p:nvPr/>
          </p:nvSpPr>
          <p:spPr bwMode="auto">
            <a:xfrm>
              <a:off x="5453062" y="3978275"/>
              <a:ext cx="146050" cy="141287"/>
            </a:xfrm>
            <a:prstGeom prst="downArrow">
              <a:avLst>
                <a:gd name="adj1" fmla="val 50000"/>
                <a:gd name="adj2" fmla="val 25000"/>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12" name="AutoShape 18">
              <a:extLst>
                <a:ext uri="{FF2B5EF4-FFF2-40B4-BE49-F238E27FC236}">
                  <a16:creationId xmlns:a16="http://schemas.microsoft.com/office/drawing/2014/main" id="{4F4730CF-1D96-4783-86C2-A6AEE9FDC139}"/>
                </a:ext>
              </a:extLst>
            </p:cNvPr>
            <p:cNvSpPr>
              <a:spLocks noChangeArrowheads="1"/>
            </p:cNvSpPr>
            <p:nvPr/>
          </p:nvSpPr>
          <p:spPr bwMode="auto">
            <a:xfrm>
              <a:off x="5754687" y="3978275"/>
              <a:ext cx="130175" cy="141287"/>
            </a:xfrm>
            <a:prstGeom prst="upArrow">
              <a:avLst>
                <a:gd name="adj1" fmla="val 50000"/>
                <a:gd name="adj2" fmla="val 27134"/>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13" name="Rectangle 26">
              <a:extLst>
                <a:ext uri="{FF2B5EF4-FFF2-40B4-BE49-F238E27FC236}">
                  <a16:creationId xmlns:a16="http://schemas.microsoft.com/office/drawing/2014/main" id="{0713E6A5-DC86-44AF-A714-965380136186}"/>
                </a:ext>
              </a:extLst>
            </p:cNvPr>
            <p:cNvSpPr>
              <a:spLocks noChangeArrowheads="1"/>
            </p:cNvSpPr>
            <p:nvPr/>
          </p:nvSpPr>
          <p:spPr bwMode="auto">
            <a:xfrm>
              <a:off x="1447503" y="1567656"/>
              <a:ext cx="2579985" cy="261937"/>
            </a:xfrm>
            <a:prstGeom prst="rect">
              <a:avLst/>
            </a:prstGeom>
            <a:solidFill>
              <a:srgbClr val="39373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INPUTS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Rectangle 25">
              <a:extLst>
                <a:ext uri="{FF2B5EF4-FFF2-40B4-BE49-F238E27FC236}">
                  <a16:creationId xmlns:a16="http://schemas.microsoft.com/office/drawing/2014/main" id="{91793AD8-2C30-45F6-B46C-9DF6E68E5DB9}"/>
                </a:ext>
              </a:extLst>
            </p:cNvPr>
            <p:cNvSpPr>
              <a:spLocks noChangeArrowheads="1"/>
            </p:cNvSpPr>
            <p:nvPr/>
          </p:nvSpPr>
          <p:spPr bwMode="auto">
            <a:xfrm>
              <a:off x="4092575" y="1576309"/>
              <a:ext cx="1049337" cy="261938"/>
            </a:xfrm>
            <a:prstGeom prst="rect">
              <a:avLst/>
            </a:prstGeom>
            <a:solidFill>
              <a:srgbClr val="27272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PROCESSES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Rectangle 21">
              <a:extLst>
                <a:ext uri="{FF2B5EF4-FFF2-40B4-BE49-F238E27FC236}">
                  <a16:creationId xmlns:a16="http://schemas.microsoft.com/office/drawing/2014/main" id="{ECDC869A-E2CC-4FD0-858A-50603EA7E34F}"/>
                </a:ext>
              </a:extLst>
            </p:cNvPr>
            <p:cNvSpPr>
              <a:spLocks noChangeArrowheads="1"/>
            </p:cNvSpPr>
            <p:nvPr/>
          </p:nvSpPr>
          <p:spPr bwMode="auto">
            <a:xfrm>
              <a:off x="5210175" y="1576309"/>
              <a:ext cx="838200" cy="261938"/>
            </a:xfrm>
            <a:prstGeom prst="rect">
              <a:avLst/>
            </a:prstGeom>
            <a:solidFill>
              <a:srgbClr val="272727"/>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OUTPUTS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6" name="Rectangle 24">
              <a:extLst>
                <a:ext uri="{FF2B5EF4-FFF2-40B4-BE49-F238E27FC236}">
                  <a16:creationId xmlns:a16="http://schemas.microsoft.com/office/drawing/2014/main" id="{B879807A-1383-4A7D-92E2-B1D69B9DDBE3}"/>
                </a:ext>
              </a:extLst>
            </p:cNvPr>
            <p:cNvSpPr>
              <a:spLocks noChangeArrowheads="1"/>
            </p:cNvSpPr>
            <p:nvPr/>
          </p:nvSpPr>
          <p:spPr bwMode="auto">
            <a:xfrm>
              <a:off x="6110287" y="1576309"/>
              <a:ext cx="1049338" cy="261938"/>
            </a:xfrm>
            <a:prstGeom prst="rect">
              <a:avLst/>
            </a:prstGeom>
            <a:solidFill>
              <a:srgbClr val="27272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OUTCOMES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7" name="Rectangle 22">
              <a:extLst>
                <a:ext uri="{FF2B5EF4-FFF2-40B4-BE49-F238E27FC236}">
                  <a16:creationId xmlns:a16="http://schemas.microsoft.com/office/drawing/2014/main" id="{C1A60A98-7AB9-47DB-A549-C0EDDB9F7C62}"/>
                </a:ext>
              </a:extLst>
            </p:cNvPr>
            <p:cNvSpPr>
              <a:spLocks noChangeArrowheads="1"/>
            </p:cNvSpPr>
            <p:nvPr/>
          </p:nvSpPr>
          <p:spPr bwMode="auto">
            <a:xfrm>
              <a:off x="7208837" y="1576309"/>
              <a:ext cx="898525" cy="261938"/>
            </a:xfrm>
            <a:prstGeom prst="rect">
              <a:avLst/>
            </a:prstGeom>
            <a:solidFill>
              <a:srgbClr val="27272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IMPACT</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Rectangle 23">
              <a:extLst>
                <a:ext uri="{FF2B5EF4-FFF2-40B4-BE49-F238E27FC236}">
                  <a16:creationId xmlns:a16="http://schemas.microsoft.com/office/drawing/2014/main" id="{4F3580E8-7D35-405C-AE62-B8ECF10A95B6}"/>
                </a:ext>
              </a:extLst>
            </p:cNvPr>
            <p:cNvSpPr>
              <a:spLocks noChangeArrowheads="1"/>
            </p:cNvSpPr>
            <p:nvPr/>
          </p:nvSpPr>
          <p:spPr bwMode="auto">
            <a:xfrm>
              <a:off x="1441153" y="1917623"/>
              <a:ext cx="2579985" cy="254000"/>
            </a:xfrm>
            <a:prstGeom prst="rect">
              <a:avLst/>
            </a:prstGeom>
            <a:solidFill>
              <a:srgbClr val="7F7F7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u="none" strike="noStrike" kern="1200" cap="none" spc="0" normalizeH="0" baseline="0" noProof="0" dirty="0">
                  <a:ln>
                    <a:noFill/>
                  </a:ln>
                  <a:solidFill>
                    <a:srgbClr val="FFFFFF"/>
                  </a:solidFill>
                  <a:effectLst/>
                  <a:uLnTx/>
                  <a:uFillTx/>
                  <a:latin typeface="Arial" panose="020B0604020202020204" pitchFamily="34" charset="0"/>
                  <a:ea typeface="Century Gothic" charset="0"/>
                  <a:cs typeface="Arial" panose="020B0604020202020204" pitchFamily="34" charset="0"/>
                </a:rPr>
                <a:t>RHIS determinants</a:t>
              </a:r>
              <a:endParaRPr kumimoji="0" lang="en-US" altLang="en-US" sz="2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19" name="Rectangle 17">
              <a:extLst>
                <a:ext uri="{FF2B5EF4-FFF2-40B4-BE49-F238E27FC236}">
                  <a16:creationId xmlns:a16="http://schemas.microsoft.com/office/drawing/2014/main" id="{67DBEA7A-EB9E-4E47-927B-7B02EA48A8FC}"/>
                </a:ext>
              </a:extLst>
            </p:cNvPr>
            <p:cNvSpPr>
              <a:spLocks noChangeArrowheads="1"/>
            </p:cNvSpPr>
            <p:nvPr/>
          </p:nvSpPr>
          <p:spPr bwMode="auto">
            <a:xfrm>
              <a:off x="1441153" y="2260600"/>
              <a:ext cx="1160760" cy="1717675"/>
            </a:xfrm>
            <a:prstGeom prst="rect">
              <a:avLst/>
            </a:prstGeom>
            <a:solidFill>
              <a:srgbClr val="008C84"/>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Technical factors: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Complexity of reporting forms and procedures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HIS design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Computer software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Information technology complexity</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20" name="Text Box 16">
              <a:extLst>
                <a:ext uri="{FF2B5EF4-FFF2-40B4-BE49-F238E27FC236}">
                  <a16:creationId xmlns:a16="http://schemas.microsoft.com/office/drawing/2014/main" id="{17F8F461-3619-4C10-92C5-051FF80E1E43}"/>
                </a:ext>
              </a:extLst>
            </p:cNvPr>
            <p:cNvSpPr txBox="1">
              <a:spLocks noChangeArrowheads="1"/>
            </p:cNvSpPr>
            <p:nvPr/>
          </p:nvSpPr>
          <p:spPr bwMode="auto">
            <a:xfrm>
              <a:off x="2819400" y="2902899"/>
              <a:ext cx="1201737" cy="2456861"/>
            </a:xfrm>
            <a:prstGeom prst="rect">
              <a:avLst/>
            </a:prstGeom>
            <a:solidFill>
              <a:srgbClr val="AA2573"/>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Behavioral factors: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Level of knowledge of content of HIS forms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Data-quality checking skills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Problem-solving for HIS tasks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Competence in HIS tasks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Confidence levels for HIS tasks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Motivation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21" name="Text Box 15">
              <a:extLst>
                <a:ext uri="{FF2B5EF4-FFF2-40B4-BE49-F238E27FC236}">
                  <a16:creationId xmlns:a16="http://schemas.microsoft.com/office/drawing/2014/main" id="{5B07039A-48AE-4332-BBBA-E725D75BC544}"/>
                </a:ext>
              </a:extLst>
            </p:cNvPr>
            <p:cNvSpPr txBox="1">
              <a:spLocks noChangeArrowheads="1"/>
            </p:cNvSpPr>
            <p:nvPr/>
          </p:nvSpPr>
          <p:spPr bwMode="auto">
            <a:xfrm>
              <a:off x="4231943" y="2902899"/>
              <a:ext cx="900113" cy="2245122"/>
            </a:xfrm>
            <a:prstGeom prst="rect">
              <a:avLst/>
            </a:prstGeom>
            <a:solidFill>
              <a:schemeClr val="accent6">
                <a:lumMod val="75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RHIS processes: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collection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transmission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processing</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analysis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quality check</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Feedback</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endParaRPr kumimoji="0" lang="en-US" altLang="en-US" sz="18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22" name="Text Box 14">
              <a:extLst>
                <a:ext uri="{FF2B5EF4-FFF2-40B4-BE49-F238E27FC236}">
                  <a16:creationId xmlns:a16="http://schemas.microsoft.com/office/drawing/2014/main" id="{C4B271CA-1655-46A4-B28E-1DFF1F99C6F7}"/>
                </a:ext>
              </a:extLst>
            </p:cNvPr>
            <p:cNvSpPr txBox="1">
              <a:spLocks noChangeArrowheads="1"/>
            </p:cNvSpPr>
            <p:nvPr/>
          </p:nvSpPr>
          <p:spPr bwMode="auto">
            <a:xfrm>
              <a:off x="5260975" y="3295650"/>
              <a:ext cx="912812" cy="1852370"/>
            </a:xfrm>
            <a:prstGeom prst="rect">
              <a:avLst/>
            </a:prstGeom>
            <a:solidFill>
              <a:schemeClr val="accent6">
                <a:lumMod val="75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Improved RHIS performance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ctr"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quality</a:t>
              </a: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73038" marR="0" lvl="0" indent="-173038" algn="ctr"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Information use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23" name="Text Box 13">
              <a:extLst>
                <a:ext uri="{FF2B5EF4-FFF2-40B4-BE49-F238E27FC236}">
                  <a16:creationId xmlns:a16="http://schemas.microsoft.com/office/drawing/2014/main" id="{C9E8F6D8-45F2-46F8-9FEC-622586364C19}"/>
                </a:ext>
              </a:extLst>
            </p:cNvPr>
            <p:cNvSpPr txBox="1">
              <a:spLocks noChangeArrowheads="1"/>
            </p:cNvSpPr>
            <p:nvPr/>
          </p:nvSpPr>
          <p:spPr bwMode="auto">
            <a:xfrm>
              <a:off x="6345236" y="3522661"/>
              <a:ext cx="973336" cy="923758"/>
            </a:xfrm>
            <a:prstGeom prst="rect">
              <a:avLst/>
            </a:prstGeom>
            <a:solidFill>
              <a:schemeClr val="tx2">
                <a:lumMod val="60000"/>
                <a:lumOff val="4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u="none" strike="noStrike" kern="1200" cap="none" spc="0" normalizeH="0" baseline="0" noProof="0" dirty="0">
                  <a:ln>
                    <a:noFill/>
                  </a:ln>
                  <a:solidFill>
                    <a:srgbClr val="FFFFFF"/>
                  </a:solidFill>
                  <a:effectLst/>
                  <a:uLnTx/>
                  <a:uFillTx/>
                  <a:latin typeface="Arial" panose="020B0604020202020204" pitchFamily="34" charset="0"/>
                  <a:ea typeface="Century Gothic" charset="0"/>
                  <a:cs typeface="Arial" panose="020B0604020202020204" pitchFamily="34" charset="0"/>
                </a:rPr>
                <a:t>Improved health system performance</a:t>
              </a:r>
              <a:endParaRPr kumimoji="0" lang="en-US" altLang="en-US" sz="14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4" name="AutoShape 11">
              <a:extLst>
                <a:ext uri="{FF2B5EF4-FFF2-40B4-BE49-F238E27FC236}">
                  <a16:creationId xmlns:a16="http://schemas.microsoft.com/office/drawing/2014/main" id="{A89B4C82-16D5-4775-B052-9E37A3575689}"/>
                </a:ext>
              </a:extLst>
            </p:cNvPr>
            <p:cNvSpPr>
              <a:spLocks noChangeShapeType="1"/>
            </p:cNvSpPr>
            <p:nvPr/>
          </p:nvSpPr>
          <p:spPr bwMode="auto">
            <a:xfrm>
              <a:off x="2601912" y="3295650"/>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5" name="AutoShape 10">
              <a:extLst>
                <a:ext uri="{FF2B5EF4-FFF2-40B4-BE49-F238E27FC236}">
                  <a16:creationId xmlns:a16="http://schemas.microsoft.com/office/drawing/2014/main" id="{765E716F-FE5F-4292-A248-527868FA83CA}"/>
                </a:ext>
              </a:extLst>
            </p:cNvPr>
            <p:cNvSpPr>
              <a:spLocks noChangeShapeType="1"/>
            </p:cNvSpPr>
            <p:nvPr/>
          </p:nvSpPr>
          <p:spPr bwMode="auto">
            <a:xfrm>
              <a:off x="2601912" y="4789487"/>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6" name="AutoShape 9">
              <a:extLst>
                <a:ext uri="{FF2B5EF4-FFF2-40B4-BE49-F238E27FC236}">
                  <a16:creationId xmlns:a16="http://schemas.microsoft.com/office/drawing/2014/main" id="{4385B97F-193C-4955-A42B-9420EA1A1832}"/>
                </a:ext>
              </a:extLst>
            </p:cNvPr>
            <p:cNvSpPr>
              <a:spLocks noChangeShapeType="1"/>
            </p:cNvSpPr>
            <p:nvPr/>
          </p:nvSpPr>
          <p:spPr bwMode="auto">
            <a:xfrm>
              <a:off x="4027487" y="3916362"/>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7" name="AutoShape 8">
              <a:extLst>
                <a:ext uri="{FF2B5EF4-FFF2-40B4-BE49-F238E27FC236}">
                  <a16:creationId xmlns:a16="http://schemas.microsoft.com/office/drawing/2014/main" id="{6930FCBB-6730-4BB5-B80E-2F7D7EED8A63}"/>
                </a:ext>
              </a:extLst>
            </p:cNvPr>
            <p:cNvSpPr>
              <a:spLocks noChangeShapeType="1"/>
            </p:cNvSpPr>
            <p:nvPr/>
          </p:nvSpPr>
          <p:spPr bwMode="auto">
            <a:xfrm>
              <a:off x="5084762" y="3916362"/>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8" name="AutoShape 7">
              <a:extLst>
                <a:ext uri="{FF2B5EF4-FFF2-40B4-BE49-F238E27FC236}">
                  <a16:creationId xmlns:a16="http://schemas.microsoft.com/office/drawing/2014/main" id="{0CE0F3CB-EDE4-46D6-838B-E0E54B575566}"/>
                </a:ext>
              </a:extLst>
            </p:cNvPr>
            <p:cNvSpPr>
              <a:spLocks noChangeShapeType="1"/>
            </p:cNvSpPr>
            <p:nvPr/>
          </p:nvSpPr>
          <p:spPr bwMode="auto">
            <a:xfrm>
              <a:off x="6173787" y="3916362"/>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9" name="AutoShape 5">
              <a:extLst>
                <a:ext uri="{FF2B5EF4-FFF2-40B4-BE49-F238E27FC236}">
                  <a16:creationId xmlns:a16="http://schemas.microsoft.com/office/drawing/2014/main" id="{E0AC4902-15E1-4707-A0C3-090C6EA8A803}"/>
                </a:ext>
              </a:extLst>
            </p:cNvPr>
            <p:cNvSpPr>
              <a:spLocks noChangeShapeType="1"/>
            </p:cNvSpPr>
            <p:nvPr/>
          </p:nvSpPr>
          <p:spPr bwMode="auto">
            <a:xfrm>
              <a:off x="2601912" y="2351087"/>
              <a:ext cx="1584325" cy="561975"/>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30" name="AutoShape 4">
              <a:extLst>
                <a:ext uri="{FF2B5EF4-FFF2-40B4-BE49-F238E27FC236}">
                  <a16:creationId xmlns:a16="http://schemas.microsoft.com/office/drawing/2014/main" id="{7C870D13-6C2D-4914-89D1-553A44266AA1}"/>
                </a:ext>
              </a:extLst>
            </p:cNvPr>
            <p:cNvSpPr>
              <a:spLocks noChangeShapeType="1"/>
            </p:cNvSpPr>
            <p:nvPr/>
          </p:nvSpPr>
          <p:spPr bwMode="auto">
            <a:xfrm flipV="1">
              <a:off x="2601912" y="5214937"/>
              <a:ext cx="1584325" cy="90805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31" name="Text Box 3">
              <a:extLst>
                <a:ext uri="{FF2B5EF4-FFF2-40B4-BE49-F238E27FC236}">
                  <a16:creationId xmlns:a16="http://schemas.microsoft.com/office/drawing/2014/main" id="{6C3AF35D-4952-49A3-B7DB-A658B7049A46}"/>
                </a:ext>
              </a:extLst>
            </p:cNvPr>
            <p:cNvSpPr txBox="1">
              <a:spLocks noChangeArrowheads="1"/>
            </p:cNvSpPr>
            <p:nvPr/>
          </p:nvSpPr>
          <p:spPr bwMode="auto">
            <a:xfrm>
              <a:off x="1441152" y="4119561"/>
              <a:ext cx="1160760" cy="2093914"/>
            </a:xfrm>
            <a:prstGeom prst="rect">
              <a:avLst/>
            </a:prstGeom>
            <a:solidFill>
              <a:srgbClr val="A7BF3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114300" algn="l"/>
                </a:tabLst>
                <a:defRPr>
                  <a:solidFill>
                    <a:schemeClr val="tx1"/>
                  </a:solidFill>
                  <a:latin typeface="Arial" panose="020B0604020202020204" pitchFamily="34" charset="0"/>
                </a:defRPr>
              </a:lvl1pPr>
              <a:lvl2pPr eaLnBrk="0" fontAlgn="base" hangingPunct="0">
                <a:spcBef>
                  <a:spcPct val="0"/>
                </a:spcBef>
                <a:spcAft>
                  <a:spcPct val="0"/>
                </a:spcAft>
                <a:tabLst>
                  <a:tab pos="114300" algn="l"/>
                </a:tabLst>
                <a:defRPr>
                  <a:solidFill>
                    <a:schemeClr val="tx1"/>
                  </a:solidFill>
                  <a:latin typeface="Arial" panose="020B0604020202020204" pitchFamily="34" charset="0"/>
                </a:defRPr>
              </a:lvl2pPr>
              <a:lvl3pPr eaLnBrk="0" fontAlgn="base" hangingPunct="0">
                <a:spcBef>
                  <a:spcPct val="0"/>
                </a:spcBef>
                <a:spcAft>
                  <a:spcPct val="0"/>
                </a:spcAft>
                <a:tabLst>
                  <a:tab pos="114300" algn="l"/>
                </a:tabLst>
                <a:defRPr>
                  <a:solidFill>
                    <a:schemeClr val="tx1"/>
                  </a:solidFill>
                  <a:latin typeface="Arial" panose="020B0604020202020204" pitchFamily="34" charset="0"/>
                </a:defRPr>
              </a:lvl3pPr>
              <a:lvl4pPr eaLnBrk="0" fontAlgn="base" hangingPunct="0">
                <a:spcBef>
                  <a:spcPct val="0"/>
                </a:spcBef>
                <a:spcAft>
                  <a:spcPct val="0"/>
                </a:spcAft>
                <a:tabLst>
                  <a:tab pos="114300" algn="l"/>
                </a:tabLst>
                <a:defRPr>
                  <a:solidFill>
                    <a:schemeClr val="tx1"/>
                  </a:solidFill>
                  <a:latin typeface="Arial" panose="020B0604020202020204" pitchFamily="34" charset="0"/>
                </a:defRPr>
              </a:lvl4pPr>
              <a:lvl5pPr eaLnBrk="0" fontAlgn="base" hangingPunct="0">
                <a:spcBef>
                  <a:spcPct val="0"/>
                </a:spcBef>
                <a:spcAft>
                  <a:spcPct val="0"/>
                </a:spcAft>
                <a:tabLst>
                  <a:tab pos="114300" algn="l"/>
                </a:tabLst>
                <a:defRPr>
                  <a:solidFill>
                    <a:schemeClr val="tx1"/>
                  </a:solidFill>
                  <a:latin typeface="Arial" panose="020B0604020202020204" pitchFamily="34" charset="0"/>
                </a:defRPr>
              </a:lvl5pPr>
              <a:lvl6pPr eaLnBrk="0" fontAlgn="base" hangingPunct="0">
                <a:spcBef>
                  <a:spcPct val="0"/>
                </a:spcBef>
                <a:spcAft>
                  <a:spcPct val="0"/>
                </a:spcAft>
                <a:tabLst>
                  <a:tab pos="114300" algn="l"/>
                </a:tabLst>
                <a:defRPr>
                  <a:solidFill>
                    <a:schemeClr val="tx1"/>
                  </a:solidFill>
                  <a:latin typeface="Arial" panose="020B0604020202020204" pitchFamily="34" charset="0"/>
                </a:defRPr>
              </a:lvl6pPr>
              <a:lvl7pPr eaLnBrk="0" fontAlgn="base" hangingPunct="0">
                <a:spcBef>
                  <a:spcPct val="0"/>
                </a:spcBef>
                <a:spcAft>
                  <a:spcPct val="0"/>
                </a:spcAft>
                <a:tabLst>
                  <a:tab pos="114300" algn="l"/>
                </a:tabLst>
                <a:defRPr>
                  <a:solidFill>
                    <a:schemeClr val="tx1"/>
                  </a:solidFill>
                  <a:latin typeface="Arial" panose="020B0604020202020204" pitchFamily="34" charset="0"/>
                </a:defRPr>
              </a:lvl7pPr>
              <a:lvl8pPr eaLnBrk="0" fontAlgn="base" hangingPunct="0">
                <a:spcBef>
                  <a:spcPct val="0"/>
                </a:spcBef>
                <a:spcAft>
                  <a:spcPct val="0"/>
                </a:spcAft>
                <a:tabLst>
                  <a:tab pos="114300" algn="l"/>
                </a:tabLst>
                <a:defRPr>
                  <a:solidFill>
                    <a:schemeClr val="tx1"/>
                  </a:solidFill>
                  <a:latin typeface="Arial" panose="020B0604020202020204" pitchFamily="34" charset="0"/>
                </a:defRPr>
              </a:lvl8pPr>
              <a:lvl9pPr eaLnBrk="0" fontAlgn="base" hangingPunct="0">
                <a:spcBef>
                  <a:spcPct val="0"/>
                </a:spcBef>
                <a:spcAft>
                  <a:spcPct val="0"/>
                </a:spcAft>
                <a:tabLst>
                  <a:tab pos="1143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Organizational factors: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Critical management functions &amp; information needs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Governance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Planning</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Training</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Supervision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Quality</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Finance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endParaRPr kumimoji="0" lang="en-US" altLang="en-US" sz="18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32" name="Text Box 2">
              <a:extLst>
                <a:ext uri="{FF2B5EF4-FFF2-40B4-BE49-F238E27FC236}">
                  <a16:creationId xmlns:a16="http://schemas.microsoft.com/office/drawing/2014/main" id="{C7860471-2926-470B-9C62-FD5536C06ECF}"/>
                </a:ext>
              </a:extLst>
            </p:cNvPr>
            <p:cNvSpPr txBox="1">
              <a:spLocks noChangeArrowheads="1"/>
            </p:cNvSpPr>
            <p:nvPr/>
          </p:nvSpPr>
          <p:spPr bwMode="auto">
            <a:xfrm>
              <a:off x="1441153" y="6213475"/>
              <a:ext cx="1160760" cy="577850"/>
            </a:xfrm>
            <a:prstGeom prst="rect">
              <a:avLst/>
            </a:prstGeom>
            <a:solidFill>
              <a:srgbClr val="AA2573"/>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114300" algn="l"/>
                </a:tabLst>
                <a:defRPr>
                  <a:solidFill>
                    <a:schemeClr val="tx1"/>
                  </a:solidFill>
                  <a:latin typeface="Arial" panose="020B0604020202020204" pitchFamily="34" charset="0"/>
                </a:defRPr>
              </a:lvl1pPr>
              <a:lvl2pPr eaLnBrk="0" fontAlgn="base" hangingPunct="0">
                <a:spcBef>
                  <a:spcPct val="0"/>
                </a:spcBef>
                <a:spcAft>
                  <a:spcPct val="0"/>
                </a:spcAft>
                <a:tabLst>
                  <a:tab pos="114300" algn="l"/>
                </a:tabLst>
                <a:defRPr>
                  <a:solidFill>
                    <a:schemeClr val="tx1"/>
                  </a:solidFill>
                  <a:latin typeface="Arial" panose="020B0604020202020204" pitchFamily="34" charset="0"/>
                </a:defRPr>
              </a:lvl2pPr>
              <a:lvl3pPr eaLnBrk="0" fontAlgn="base" hangingPunct="0">
                <a:spcBef>
                  <a:spcPct val="0"/>
                </a:spcBef>
                <a:spcAft>
                  <a:spcPct val="0"/>
                </a:spcAft>
                <a:tabLst>
                  <a:tab pos="114300" algn="l"/>
                </a:tabLst>
                <a:defRPr>
                  <a:solidFill>
                    <a:schemeClr val="tx1"/>
                  </a:solidFill>
                  <a:latin typeface="Arial" panose="020B0604020202020204" pitchFamily="34" charset="0"/>
                </a:defRPr>
              </a:lvl3pPr>
              <a:lvl4pPr eaLnBrk="0" fontAlgn="base" hangingPunct="0">
                <a:spcBef>
                  <a:spcPct val="0"/>
                </a:spcBef>
                <a:spcAft>
                  <a:spcPct val="0"/>
                </a:spcAft>
                <a:tabLst>
                  <a:tab pos="114300" algn="l"/>
                </a:tabLst>
                <a:defRPr>
                  <a:solidFill>
                    <a:schemeClr val="tx1"/>
                  </a:solidFill>
                  <a:latin typeface="Arial" panose="020B0604020202020204" pitchFamily="34" charset="0"/>
                </a:defRPr>
              </a:lvl4pPr>
              <a:lvl5pPr eaLnBrk="0" fontAlgn="base" hangingPunct="0">
                <a:spcBef>
                  <a:spcPct val="0"/>
                </a:spcBef>
                <a:spcAft>
                  <a:spcPct val="0"/>
                </a:spcAft>
                <a:tabLst>
                  <a:tab pos="114300" algn="l"/>
                </a:tabLst>
                <a:defRPr>
                  <a:solidFill>
                    <a:schemeClr val="tx1"/>
                  </a:solidFill>
                  <a:latin typeface="Arial" panose="020B0604020202020204" pitchFamily="34" charset="0"/>
                </a:defRPr>
              </a:lvl5pPr>
              <a:lvl6pPr eaLnBrk="0" fontAlgn="base" hangingPunct="0">
                <a:spcBef>
                  <a:spcPct val="0"/>
                </a:spcBef>
                <a:spcAft>
                  <a:spcPct val="0"/>
                </a:spcAft>
                <a:tabLst>
                  <a:tab pos="114300" algn="l"/>
                </a:tabLst>
                <a:defRPr>
                  <a:solidFill>
                    <a:schemeClr val="tx1"/>
                  </a:solidFill>
                  <a:latin typeface="Arial" panose="020B0604020202020204" pitchFamily="34" charset="0"/>
                </a:defRPr>
              </a:lvl6pPr>
              <a:lvl7pPr eaLnBrk="0" fontAlgn="base" hangingPunct="0">
                <a:spcBef>
                  <a:spcPct val="0"/>
                </a:spcBef>
                <a:spcAft>
                  <a:spcPct val="0"/>
                </a:spcAft>
                <a:tabLst>
                  <a:tab pos="114300" algn="l"/>
                </a:tabLst>
                <a:defRPr>
                  <a:solidFill>
                    <a:schemeClr val="tx1"/>
                  </a:solidFill>
                  <a:latin typeface="Arial" panose="020B0604020202020204" pitchFamily="34" charset="0"/>
                </a:defRPr>
              </a:lvl7pPr>
              <a:lvl8pPr eaLnBrk="0" fontAlgn="base" hangingPunct="0">
                <a:spcBef>
                  <a:spcPct val="0"/>
                </a:spcBef>
                <a:spcAft>
                  <a:spcPct val="0"/>
                </a:spcAft>
                <a:tabLst>
                  <a:tab pos="114300" algn="l"/>
                </a:tabLst>
                <a:defRPr>
                  <a:solidFill>
                    <a:schemeClr val="tx1"/>
                  </a:solidFill>
                  <a:latin typeface="Arial" panose="020B0604020202020204" pitchFamily="34" charset="0"/>
                </a:defRPr>
              </a:lvl8pPr>
              <a:lvl9pPr eaLnBrk="0" fontAlgn="base" hangingPunct="0">
                <a:spcBef>
                  <a:spcPct val="0"/>
                </a:spcBef>
                <a:spcAft>
                  <a:spcPct val="0"/>
                </a:spcAft>
                <a:tabLst>
                  <a:tab pos="114300" algn="l"/>
                </a:tabLst>
                <a:defRPr>
                  <a:solidFill>
                    <a:schemeClr val="tx1"/>
                  </a:solidFill>
                  <a:latin typeface="Arial" panose="020B0604020202020204" pitchFamily="34" charset="0"/>
                </a:defRPr>
              </a:lvl9pPr>
            </a:lstStyle>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Promotion of a culture of information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endParaRPr kumimoji="0" lang="en-US" altLang="en-US" sz="18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33" name="Text Box 1">
              <a:extLst>
                <a:ext uri="{FF2B5EF4-FFF2-40B4-BE49-F238E27FC236}">
                  <a16:creationId xmlns:a16="http://schemas.microsoft.com/office/drawing/2014/main" id="{10F6012D-66BD-4390-8712-46108E69614E}"/>
                </a:ext>
              </a:extLst>
            </p:cNvPr>
            <p:cNvSpPr txBox="1">
              <a:spLocks noChangeArrowheads="1"/>
            </p:cNvSpPr>
            <p:nvPr/>
          </p:nvSpPr>
          <p:spPr bwMode="auto">
            <a:xfrm>
              <a:off x="1441153" y="6791325"/>
              <a:ext cx="1160760" cy="419100"/>
            </a:xfrm>
            <a:prstGeom prst="rect">
              <a:avLst/>
            </a:prstGeom>
            <a:solidFill>
              <a:srgbClr val="C8353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lang="en-US" altLang="en-US" sz="1200" b="1" dirty="0">
                  <a:solidFill>
                    <a:srgbClr val="FFFFFF"/>
                  </a:solidFill>
                  <a:ea typeface="Century Gothic" charset="0"/>
                  <a:cs typeface="Arial" panose="020B0604020202020204" pitchFamily="34" charset="0"/>
                </a:rPr>
                <a:t>Resource a</a:t>
              </a:r>
              <a:r>
                <a:rPr kumimoji="0" lang="en-US" altLang="en-US" sz="1200" b="1" u="none" strike="noStrike" kern="1200" cap="none" spc="0" normalizeH="0" baseline="0" noProof="0" dirty="0" err="1">
                  <a:ln>
                    <a:noFill/>
                  </a:ln>
                  <a:solidFill>
                    <a:srgbClr val="FFFFFF"/>
                  </a:solidFill>
                  <a:effectLst/>
                  <a:uLnTx/>
                  <a:uFillTx/>
                  <a:ea typeface="Century Gothic" charset="0"/>
                  <a:cs typeface="Arial" panose="020B0604020202020204" pitchFamily="34" charset="0"/>
                </a:rPr>
                <a:t>vailability</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34" name="Up-Down Arrow 2051">
              <a:extLst>
                <a:ext uri="{FF2B5EF4-FFF2-40B4-BE49-F238E27FC236}">
                  <a16:creationId xmlns:a16="http://schemas.microsoft.com/office/drawing/2014/main" id="{4EE1E355-9FD3-446C-8196-9D064014F56A}"/>
                </a:ext>
              </a:extLst>
            </p:cNvPr>
            <p:cNvSpPr/>
            <p:nvPr/>
          </p:nvSpPr>
          <p:spPr>
            <a:xfrm>
              <a:off x="5594350" y="4119561"/>
              <a:ext cx="196850" cy="593725"/>
            </a:xfrm>
            <a:prstGeom prst="up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white"/>
                </a:solidFill>
                <a:effectLst/>
                <a:uLnTx/>
                <a:uFillTx/>
                <a:latin typeface="Arial" panose="020B0604020202020204" pitchFamily="34" charset="0"/>
                <a:ea typeface="Century Gothic" charset="0"/>
                <a:cs typeface="Arial" panose="020B0604020202020204" pitchFamily="34" charset="0"/>
              </a:endParaRPr>
            </a:p>
          </p:txBody>
        </p:sp>
      </p:grpSp>
      <p:sp>
        <p:nvSpPr>
          <p:cNvPr id="5" name="Rectangle 4">
            <a:extLst>
              <a:ext uri="{FF2B5EF4-FFF2-40B4-BE49-F238E27FC236}">
                <a16:creationId xmlns:a16="http://schemas.microsoft.com/office/drawing/2014/main" id="{3273679F-4D57-4BF4-B88F-4EB4C1A9C6B8}"/>
              </a:ext>
            </a:extLst>
          </p:cNvPr>
          <p:cNvSpPr/>
          <p:nvPr/>
        </p:nvSpPr>
        <p:spPr>
          <a:xfrm>
            <a:off x="0" y="565834"/>
            <a:ext cx="12573000" cy="63654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98B2DE9F-73D7-4585-BCD8-C3661EB21501}"/>
              </a:ext>
            </a:extLst>
          </p:cNvPr>
          <p:cNvGrpSpPr/>
          <p:nvPr/>
        </p:nvGrpSpPr>
        <p:grpSpPr>
          <a:xfrm>
            <a:off x="1907899" y="3141802"/>
            <a:ext cx="9462563" cy="655434"/>
            <a:chOff x="2896783" y="1163057"/>
            <a:chExt cx="9462563" cy="655434"/>
          </a:xfrm>
        </p:grpSpPr>
        <p:sp>
          <p:nvSpPr>
            <p:cNvPr id="51" name="Rectangle 50">
              <a:extLst>
                <a:ext uri="{FF2B5EF4-FFF2-40B4-BE49-F238E27FC236}">
                  <a16:creationId xmlns:a16="http://schemas.microsoft.com/office/drawing/2014/main" id="{6CB54F91-929A-4FE4-9E46-D1BFA8D5E514}"/>
                </a:ext>
              </a:extLst>
            </p:cNvPr>
            <p:cNvSpPr/>
            <p:nvPr/>
          </p:nvSpPr>
          <p:spPr>
            <a:xfrm>
              <a:off x="2896783" y="1163057"/>
              <a:ext cx="9462563" cy="655434"/>
            </a:xfrm>
            <a:prstGeom prst="rect">
              <a:avLst/>
            </a:prstGeom>
            <a:solidFill>
              <a:schemeClr val="bg1"/>
            </a:solidFill>
            <a:ln w="57150">
              <a:solidFill>
                <a:srgbClr val="CA5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36" name="Group 35">
              <a:extLst>
                <a:ext uri="{FF2B5EF4-FFF2-40B4-BE49-F238E27FC236}">
                  <a16:creationId xmlns:a16="http://schemas.microsoft.com/office/drawing/2014/main" id="{D680D17A-3BCB-4D42-9641-09060BCD5137}"/>
                </a:ext>
              </a:extLst>
            </p:cNvPr>
            <p:cNvGrpSpPr/>
            <p:nvPr/>
          </p:nvGrpSpPr>
          <p:grpSpPr>
            <a:xfrm>
              <a:off x="3021425" y="1288988"/>
              <a:ext cx="9299453" cy="408643"/>
              <a:chOff x="5095363" y="6264218"/>
              <a:chExt cx="9974619" cy="408643"/>
            </a:xfrm>
            <a:solidFill>
              <a:srgbClr val="41636D"/>
            </a:solidFill>
          </p:grpSpPr>
          <p:sp>
            <p:nvSpPr>
              <p:cNvPr id="37" name="TextBox 36">
                <a:extLst>
                  <a:ext uri="{FF2B5EF4-FFF2-40B4-BE49-F238E27FC236}">
                    <a16:creationId xmlns:a16="http://schemas.microsoft.com/office/drawing/2014/main" id="{3CBE1D22-E3D9-4405-A480-0464DDDD5F0E}"/>
                  </a:ext>
                </a:extLst>
              </p:cNvPr>
              <p:cNvSpPr txBox="1"/>
              <p:nvPr/>
            </p:nvSpPr>
            <p:spPr>
              <a:xfrm>
                <a:off x="5095363" y="6305088"/>
                <a:ext cx="1542247" cy="367773"/>
              </a:xfrm>
              <a:prstGeom prst="rect">
                <a:avLst/>
              </a:prstGeom>
              <a:solidFill>
                <a:srgbClr val="576D8B"/>
              </a:solidFill>
            </p:spPr>
            <p:txBody>
              <a:bodyPr wrap="square" lIns="89896" tIns="44948" rIns="89896" bIns="44948" rtlCol="0">
                <a:spAutoFit/>
              </a:bodyPr>
              <a:lstStyle/>
              <a:p>
                <a:r>
                  <a:rPr lang="en-US" b="1">
                    <a:solidFill>
                      <a:schemeClr val="bg1"/>
                    </a:solidFill>
                    <a:latin typeface="Arial" panose="020B0604020202020204" pitchFamily="34" charset="0"/>
                  </a:rPr>
                  <a:t>Good data</a:t>
                </a:r>
              </a:p>
            </p:txBody>
          </p:sp>
          <p:sp>
            <p:nvSpPr>
              <p:cNvPr id="38" name="TextBox 37">
                <a:extLst>
                  <a:ext uri="{FF2B5EF4-FFF2-40B4-BE49-F238E27FC236}">
                    <a16:creationId xmlns:a16="http://schemas.microsoft.com/office/drawing/2014/main" id="{4DF8564F-412B-41A3-99C5-8E415CD31DA6}"/>
                  </a:ext>
                </a:extLst>
              </p:cNvPr>
              <p:cNvSpPr txBox="1"/>
              <p:nvPr/>
            </p:nvSpPr>
            <p:spPr>
              <a:xfrm>
                <a:off x="10523236" y="6276819"/>
                <a:ext cx="4546746" cy="367773"/>
              </a:xfrm>
              <a:prstGeom prst="rect">
                <a:avLst/>
              </a:prstGeom>
              <a:solidFill>
                <a:srgbClr val="576D8B"/>
              </a:solidFill>
            </p:spPr>
            <p:txBody>
              <a:bodyPr wrap="square" lIns="89896" tIns="44948" rIns="89896" bIns="44948" rtlCol="0">
                <a:spAutoFit/>
              </a:bodyPr>
              <a:lstStyle/>
              <a:p>
                <a:r>
                  <a:rPr lang="en-US" b="1">
                    <a:solidFill>
                      <a:schemeClr val="bg1"/>
                    </a:solidFill>
                    <a:latin typeface="Arial" panose="020B0604020202020204" pitchFamily="34" charset="0"/>
                  </a:rPr>
                  <a:t>Responsive &amp; efficient health system</a:t>
                </a:r>
              </a:p>
            </p:txBody>
          </p:sp>
          <p:sp>
            <p:nvSpPr>
              <p:cNvPr id="41" name="TextBox 40">
                <a:extLst>
                  <a:ext uri="{FF2B5EF4-FFF2-40B4-BE49-F238E27FC236}">
                    <a16:creationId xmlns:a16="http://schemas.microsoft.com/office/drawing/2014/main" id="{DB799AB4-9B2A-49DB-80D1-6084180F2E8C}"/>
                  </a:ext>
                </a:extLst>
              </p:cNvPr>
              <p:cNvSpPr txBox="1"/>
              <p:nvPr/>
            </p:nvSpPr>
            <p:spPr>
              <a:xfrm>
                <a:off x="7487433" y="6283563"/>
                <a:ext cx="2225993" cy="367773"/>
              </a:xfrm>
              <a:prstGeom prst="rect">
                <a:avLst/>
              </a:prstGeom>
              <a:solidFill>
                <a:srgbClr val="576D8B"/>
              </a:solidFill>
            </p:spPr>
            <p:txBody>
              <a:bodyPr wrap="square" lIns="89896" tIns="44948" rIns="89896" bIns="44948" rtlCol="0">
                <a:spAutoFit/>
              </a:bodyPr>
              <a:lstStyle/>
              <a:p>
                <a:r>
                  <a:rPr lang="en-US" b="1">
                    <a:solidFill>
                      <a:schemeClr val="bg1"/>
                    </a:solidFill>
                    <a:latin typeface="Arial" panose="020B0604020202020204" pitchFamily="34" charset="0"/>
                  </a:rPr>
                  <a:t>Good decisions</a:t>
                </a:r>
              </a:p>
            </p:txBody>
          </p:sp>
          <p:sp>
            <p:nvSpPr>
              <p:cNvPr id="42" name="Up Arrow 18">
                <a:extLst>
                  <a:ext uri="{FF2B5EF4-FFF2-40B4-BE49-F238E27FC236}">
                    <a16:creationId xmlns:a16="http://schemas.microsoft.com/office/drawing/2014/main" id="{0A006E9A-1028-49B6-8702-C69CC3C879C2}"/>
                  </a:ext>
                </a:extLst>
              </p:cNvPr>
              <p:cNvSpPr/>
              <p:nvPr/>
            </p:nvSpPr>
            <p:spPr>
              <a:xfrm rot="5400000">
                <a:off x="6894901" y="6151167"/>
                <a:ext cx="367773" cy="647840"/>
              </a:xfrm>
              <a:prstGeom prst="upArrow">
                <a:avLst/>
              </a:prstGeom>
              <a:solidFill>
                <a:srgbClr val="576D8B"/>
              </a:solidFill>
              <a:ln>
                <a:noFill/>
              </a:ln>
              <a:effectLst/>
            </p:spPr>
            <p:style>
              <a:lnRef idx="0">
                <a:schemeClr val="accent3"/>
              </a:lnRef>
              <a:fillRef idx="3">
                <a:schemeClr val="accent3"/>
              </a:fillRef>
              <a:effectRef idx="3">
                <a:schemeClr val="accent3"/>
              </a:effectRef>
              <a:fontRef idx="minor">
                <a:schemeClr val="lt1"/>
              </a:fontRef>
            </p:style>
            <p:txBody>
              <a:bodyPr lIns="89896" tIns="44948" rIns="89896" bIns="44948" rtlCol="0" anchor="ctr"/>
              <a:lstStyle/>
              <a:p>
                <a:pPr algn="ctr"/>
                <a:endParaRPr lang="en-US" sz="1200">
                  <a:solidFill>
                    <a:schemeClr val="bg1"/>
                  </a:solidFill>
                </a:endParaRPr>
              </a:p>
            </p:txBody>
          </p:sp>
          <p:sp>
            <p:nvSpPr>
              <p:cNvPr id="43" name="Up Arrow 19">
                <a:extLst>
                  <a:ext uri="{FF2B5EF4-FFF2-40B4-BE49-F238E27FC236}">
                    <a16:creationId xmlns:a16="http://schemas.microsoft.com/office/drawing/2014/main" id="{6F282C1A-3D30-42F3-B970-7DD679F7A9FE}"/>
                  </a:ext>
                </a:extLst>
              </p:cNvPr>
              <p:cNvSpPr/>
              <p:nvPr/>
            </p:nvSpPr>
            <p:spPr>
              <a:xfrm rot="5400000">
                <a:off x="9947285" y="6134008"/>
                <a:ext cx="367773" cy="628194"/>
              </a:xfrm>
              <a:prstGeom prst="upArrow">
                <a:avLst/>
              </a:prstGeom>
              <a:solidFill>
                <a:srgbClr val="576D8B"/>
              </a:solidFill>
              <a:ln>
                <a:noFill/>
              </a:ln>
              <a:effectLst/>
            </p:spPr>
            <p:style>
              <a:lnRef idx="0">
                <a:schemeClr val="accent3"/>
              </a:lnRef>
              <a:fillRef idx="3">
                <a:schemeClr val="accent3"/>
              </a:fillRef>
              <a:effectRef idx="3">
                <a:schemeClr val="accent3"/>
              </a:effectRef>
              <a:fontRef idx="minor">
                <a:schemeClr val="lt1"/>
              </a:fontRef>
            </p:style>
            <p:txBody>
              <a:bodyPr lIns="89896" tIns="44948" rIns="89896" bIns="44948" rtlCol="0" anchor="ctr"/>
              <a:lstStyle/>
              <a:p>
                <a:pPr algn="ctr"/>
                <a:endParaRPr lang="en-US" sz="1200">
                  <a:solidFill>
                    <a:schemeClr val="bg1"/>
                  </a:solidFill>
                </a:endParaRPr>
              </a:p>
            </p:txBody>
          </p:sp>
        </p:grpSp>
      </p:grpSp>
      <p:sp>
        <p:nvSpPr>
          <p:cNvPr id="52" name="TextBox 51">
            <a:extLst>
              <a:ext uri="{FF2B5EF4-FFF2-40B4-BE49-F238E27FC236}">
                <a16:creationId xmlns:a16="http://schemas.microsoft.com/office/drawing/2014/main" id="{FAAF3625-88C9-401A-89E7-7131B232A406}"/>
              </a:ext>
            </a:extLst>
          </p:cNvPr>
          <p:cNvSpPr txBox="1"/>
          <p:nvPr/>
        </p:nvSpPr>
        <p:spPr>
          <a:xfrm>
            <a:off x="134078" y="30461"/>
            <a:ext cx="6866841" cy="521661"/>
          </a:xfrm>
          <a:prstGeom prst="rect">
            <a:avLst/>
          </a:prstGeom>
          <a:noFill/>
        </p:spPr>
        <p:txBody>
          <a:bodyPr wrap="square" lIns="89896" tIns="44948" rIns="89896" bIns="44948" rtlCol="0">
            <a:spAutoFit/>
          </a:bodyPr>
          <a:lstStyle/>
          <a:p>
            <a:r>
              <a:rPr lang="en-US" sz="2800" b="1" dirty="0">
                <a:solidFill>
                  <a:schemeClr val="tx2"/>
                </a:solidFill>
                <a:latin typeface="Arial" panose="020B0604020202020204" pitchFamily="34" charset="0"/>
              </a:rPr>
              <a:t>Well-functioning information systems</a:t>
            </a:r>
          </a:p>
        </p:txBody>
      </p:sp>
    </p:spTree>
    <p:extLst>
      <p:ext uri="{BB962C8B-B14F-4D97-AF65-F5344CB8AC3E}">
        <p14:creationId xmlns:p14="http://schemas.microsoft.com/office/powerpoint/2010/main" val="339644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9D6C65-C378-4F8F-BCDC-6E85FA6E2E2F}"/>
              </a:ext>
            </a:extLst>
          </p:cNvPr>
          <p:cNvSpPr/>
          <p:nvPr/>
        </p:nvSpPr>
        <p:spPr>
          <a:xfrm>
            <a:off x="3742043" y="1255856"/>
            <a:ext cx="1341615" cy="558954"/>
          </a:xfrm>
          <a:prstGeom prst="rect">
            <a:avLst/>
          </a:prstGeom>
          <a:solidFill>
            <a:srgbClr val="2F5597">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Digital</a:t>
            </a: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62" name="Picture 61">
            <a:extLst>
              <a:ext uri="{FF2B5EF4-FFF2-40B4-BE49-F238E27FC236}">
                <a16:creationId xmlns:a16="http://schemas.microsoft.com/office/drawing/2014/main" id="{72C9199A-7DAF-4AC1-9FAB-171A287EFFFB}"/>
              </a:ext>
            </a:extLst>
          </p:cNvPr>
          <p:cNvPicPr/>
          <p:nvPr/>
        </p:nvPicPr>
        <p:blipFill>
          <a:blip r:embed="rId3"/>
          <a:stretch>
            <a:fillRect/>
          </a:stretch>
        </p:blipFill>
        <p:spPr>
          <a:xfrm>
            <a:off x="7239143" y="191277"/>
            <a:ext cx="4694231" cy="6475445"/>
          </a:xfrm>
          <a:prstGeom prst="rect">
            <a:avLst/>
          </a:prstGeom>
        </p:spPr>
      </p:pic>
      <p:sp>
        <p:nvSpPr>
          <p:cNvPr id="2" name="Rectangle 1">
            <a:extLst>
              <a:ext uri="{FF2B5EF4-FFF2-40B4-BE49-F238E27FC236}">
                <a16:creationId xmlns:a16="http://schemas.microsoft.com/office/drawing/2014/main" id="{50AA1EE6-81C9-4694-9537-65B214EB51E4}"/>
              </a:ext>
            </a:extLst>
          </p:cNvPr>
          <p:cNvSpPr/>
          <p:nvPr/>
        </p:nvSpPr>
        <p:spPr>
          <a:xfrm>
            <a:off x="119337" y="215910"/>
            <a:ext cx="10204534" cy="449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64E59"/>
                </a:solidFill>
                <a:effectLst/>
                <a:uLnTx/>
                <a:uFillTx/>
                <a:latin typeface="Arial" panose="020B0604020202020204" pitchFamily="34" charset="0"/>
                <a:ea typeface="+mn-ea"/>
                <a:cs typeface="Arial" panose="020B0604020202020204" pitchFamily="34" charset="0"/>
              </a:rPr>
              <a:t>RHIS Data Collection, Flow and Transmission</a:t>
            </a:r>
          </a:p>
        </p:txBody>
      </p:sp>
      <p:sp>
        <p:nvSpPr>
          <p:cNvPr id="8" name="Callout: Line 7">
            <a:extLst>
              <a:ext uri="{FF2B5EF4-FFF2-40B4-BE49-F238E27FC236}">
                <a16:creationId xmlns:a16="http://schemas.microsoft.com/office/drawing/2014/main" id="{977327F1-F3EA-4677-8E5E-D0FC4245D3BA}"/>
              </a:ext>
            </a:extLst>
          </p:cNvPr>
          <p:cNvSpPr/>
          <p:nvPr/>
        </p:nvSpPr>
        <p:spPr>
          <a:xfrm>
            <a:off x="5062786" y="2992702"/>
            <a:ext cx="1851096" cy="596240"/>
          </a:xfrm>
          <a:prstGeom prst="borderCallout1">
            <a:avLst>
              <a:gd name="adj1" fmla="val 53515"/>
              <a:gd name="adj2" fmla="val 102496"/>
              <a:gd name="adj3" fmla="val 12349"/>
              <a:gd name="adj4" fmla="val 242312"/>
            </a:avLst>
          </a:prstGeom>
          <a:solidFill>
            <a:srgbClr val="2F5597"/>
          </a:solidFill>
          <a:ln w="3175">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a:solidFill>
                  <a:schemeClr val="bg1"/>
                </a:solidFill>
                <a:latin typeface="Arial" panose="020B0604020202020204" pitchFamily="34" charset="0"/>
                <a:cs typeface="Arial" panose="020B0604020202020204" pitchFamily="34" charset="0"/>
              </a:rPr>
              <a:t>A) Register aggregation</a:t>
            </a:r>
            <a:endParaRPr lang="en-GB">
              <a:solidFill>
                <a:schemeClr val="bg1"/>
              </a:solidFill>
              <a:latin typeface="Arial" panose="020B0604020202020204" pitchFamily="34" charset="0"/>
              <a:cs typeface="Arial" panose="020B0604020202020204" pitchFamily="34" charset="0"/>
            </a:endParaRPr>
          </a:p>
        </p:txBody>
      </p:sp>
      <p:sp>
        <p:nvSpPr>
          <p:cNvPr id="9" name="Callout: Line 8">
            <a:extLst>
              <a:ext uri="{FF2B5EF4-FFF2-40B4-BE49-F238E27FC236}">
                <a16:creationId xmlns:a16="http://schemas.microsoft.com/office/drawing/2014/main" id="{4A1717CC-3A12-48E3-B38F-0CF1F4255460}"/>
              </a:ext>
            </a:extLst>
          </p:cNvPr>
          <p:cNvSpPr/>
          <p:nvPr/>
        </p:nvSpPr>
        <p:spPr>
          <a:xfrm>
            <a:off x="5067051" y="2283049"/>
            <a:ext cx="1851096" cy="596240"/>
          </a:xfrm>
          <a:prstGeom prst="borderCallout1">
            <a:avLst>
              <a:gd name="adj1" fmla="val 45690"/>
              <a:gd name="adj2" fmla="val 100480"/>
              <a:gd name="adj3" fmla="val 98594"/>
              <a:gd name="adj4" fmla="val 235634"/>
            </a:avLst>
          </a:prstGeom>
          <a:solidFill>
            <a:srgbClr val="2F5597"/>
          </a:solidFill>
          <a:ln w="3175">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a:solidFill>
                  <a:schemeClr val="bg1"/>
                </a:solidFill>
                <a:latin typeface="Arial" panose="020B0604020202020204" pitchFamily="34" charset="0"/>
                <a:cs typeface="Arial" panose="020B0604020202020204" pitchFamily="34" charset="0"/>
              </a:rPr>
              <a:t>B) Tally sheet</a:t>
            </a:r>
            <a:endParaRPr lang="en-GB">
              <a:solidFill>
                <a:schemeClr val="bg1"/>
              </a:solidFill>
              <a:latin typeface="Arial" panose="020B0604020202020204" pitchFamily="34" charset="0"/>
              <a:cs typeface="Arial" panose="020B0604020202020204" pitchFamily="34" charset="0"/>
            </a:endParaRPr>
          </a:p>
        </p:txBody>
      </p:sp>
      <p:sp>
        <p:nvSpPr>
          <p:cNvPr id="10" name="Callout: Line 9">
            <a:extLst>
              <a:ext uri="{FF2B5EF4-FFF2-40B4-BE49-F238E27FC236}">
                <a16:creationId xmlns:a16="http://schemas.microsoft.com/office/drawing/2014/main" id="{AA3FF0CB-5C50-43A0-A95C-3E27438B2CD0}"/>
              </a:ext>
            </a:extLst>
          </p:cNvPr>
          <p:cNvSpPr/>
          <p:nvPr/>
        </p:nvSpPr>
        <p:spPr>
          <a:xfrm>
            <a:off x="5071327" y="1596692"/>
            <a:ext cx="1851096" cy="596240"/>
          </a:xfrm>
          <a:prstGeom prst="borderCallout1">
            <a:avLst>
              <a:gd name="adj1" fmla="val 44126"/>
              <a:gd name="adj2" fmla="val 101488"/>
              <a:gd name="adj3" fmla="val 200010"/>
              <a:gd name="adj4" fmla="val 235997"/>
            </a:avLst>
          </a:prstGeom>
          <a:solidFill>
            <a:srgbClr val="2F5597"/>
          </a:solidFill>
          <a:ln w="3175">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a:solidFill>
                  <a:schemeClr val="bg1"/>
                </a:solidFill>
                <a:latin typeface="Arial" panose="020B0604020202020204" pitchFamily="34" charset="0"/>
                <a:cs typeface="Arial" panose="020B0604020202020204" pitchFamily="34" charset="0"/>
              </a:rPr>
              <a:t>C) Summary form</a:t>
            </a:r>
            <a:endParaRPr lang="en-GB">
              <a:solidFill>
                <a:schemeClr val="bg1"/>
              </a:solidFill>
              <a:latin typeface="Arial" panose="020B0604020202020204" pitchFamily="34" charset="0"/>
              <a:cs typeface="Arial" panose="020B0604020202020204" pitchFamily="34" charset="0"/>
            </a:endParaRPr>
          </a:p>
        </p:txBody>
      </p:sp>
      <p:sp>
        <p:nvSpPr>
          <p:cNvPr id="12" name="Callout: Line 11">
            <a:extLst>
              <a:ext uri="{FF2B5EF4-FFF2-40B4-BE49-F238E27FC236}">
                <a16:creationId xmlns:a16="http://schemas.microsoft.com/office/drawing/2014/main" id="{FA44C427-9CDA-4EE3-AF12-B6F28C9F24DE}"/>
              </a:ext>
            </a:extLst>
          </p:cNvPr>
          <p:cNvSpPr/>
          <p:nvPr/>
        </p:nvSpPr>
        <p:spPr>
          <a:xfrm>
            <a:off x="5066588" y="893170"/>
            <a:ext cx="1884906" cy="596240"/>
          </a:xfrm>
          <a:prstGeom prst="borderCallout1">
            <a:avLst>
              <a:gd name="adj1" fmla="val 48820"/>
              <a:gd name="adj2" fmla="val 101488"/>
              <a:gd name="adj3" fmla="val 277158"/>
              <a:gd name="adj4" fmla="val 236518"/>
            </a:avLst>
          </a:prstGeom>
          <a:solidFill>
            <a:srgbClr val="2F5597"/>
          </a:solidFill>
          <a:ln w="3175">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a:solidFill>
                  <a:schemeClr val="bg1"/>
                </a:solidFill>
                <a:latin typeface="Arial" panose="020B0604020202020204" pitchFamily="34" charset="0"/>
                <a:cs typeface="Arial" panose="020B0604020202020204" pitchFamily="34" charset="0"/>
              </a:rPr>
              <a:t>D) Electronic HIS</a:t>
            </a:r>
            <a:endParaRPr lang="en-GB">
              <a:solidFill>
                <a:schemeClr val="bg1"/>
              </a:solidFill>
              <a:latin typeface="Arial" panose="020B0604020202020204" pitchFamily="34" charset="0"/>
              <a:cs typeface="Arial" panose="020B0604020202020204" pitchFamily="34" charset="0"/>
            </a:endParaRPr>
          </a:p>
        </p:txBody>
      </p:sp>
      <p:sp>
        <p:nvSpPr>
          <p:cNvPr id="18" name="Arrow: Up-Down 17">
            <a:extLst>
              <a:ext uri="{FF2B5EF4-FFF2-40B4-BE49-F238E27FC236}">
                <a16:creationId xmlns:a16="http://schemas.microsoft.com/office/drawing/2014/main" id="{B9EBEA47-398B-4703-AD2D-206C683E2E8E}"/>
              </a:ext>
            </a:extLst>
          </p:cNvPr>
          <p:cNvSpPr/>
          <p:nvPr/>
        </p:nvSpPr>
        <p:spPr>
          <a:xfrm>
            <a:off x="2609882" y="960665"/>
            <a:ext cx="1049690" cy="2457968"/>
          </a:xfrm>
          <a:prstGeom prst="upDownArrow">
            <a:avLst/>
          </a:prstGeom>
          <a:solidFill>
            <a:schemeClr val="bg1">
              <a:lumMod val="85000"/>
            </a:schemeClr>
          </a:solidFill>
          <a:ln>
            <a:noFill/>
          </a:ln>
        </p:spPr>
        <p:style>
          <a:lnRef idx="1">
            <a:schemeClr val="dk1"/>
          </a:lnRef>
          <a:fillRef idx="3">
            <a:schemeClr val="dk1"/>
          </a:fillRef>
          <a:effectRef idx="2">
            <a:schemeClr val="dk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04040"/>
                </a:solidFill>
                <a:effectLst/>
                <a:uLnTx/>
                <a:uFillTx/>
                <a:latin typeface="Arial" panose="020B0604020202020204" pitchFamily="34" charset="0"/>
                <a:ea typeface="+mn-ea"/>
                <a:cs typeface="Arial" panose="020B0604020202020204" pitchFamily="34" charset="0"/>
              </a:rPr>
              <a:t>Data flow/ feedback</a:t>
            </a:r>
            <a:endParaRPr kumimoji="0" lang="en-GB" sz="1800" b="1" i="0" u="none" strike="noStrike" kern="1200" cap="none" spc="0" normalizeH="0" baseline="0" noProof="0" dirty="0">
              <a:ln>
                <a:noFill/>
              </a:ln>
              <a:solidFill>
                <a:srgbClr val="404040"/>
              </a:solidFill>
              <a:effectLst/>
              <a:uLnTx/>
              <a:uFillTx/>
              <a:latin typeface="Arial" panose="020B0604020202020204" pitchFamily="34" charset="0"/>
              <a:ea typeface="+mn-ea"/>
              <a:cs typeface="Arial" panose="020B0604020202020204" pitchFamily="34" charset="0"/>
            </a:endParaRPr>
          </a:p>
        </p:txBody>
      </p:sp>
      <p:sp>
        <p:nvSpPr>
          <p:cNvPr id="17" name="Rectangle 16">
            <a:extLst>
              <a:ext uri="{FF2B5EF4-FFF2-40B4-BE49-F238E27FC236}">
                <a16:creationId xmlns:a16="http://schemas.microsoft.com/office/drawing/2014/main" id="{70823838-FC87-42AD-8B4B-D4196DCECF61}"/>
              </a:ext>
            </a:extLst>
          </p:cNvPr>
          <p:cNvSpPr/>
          <p:nvPr/>
        </p:nvSpPr>
        <p:spPr>
          <a:xfrm>
            <a:off x="3719269" y="2637875"/>
            <a:ext cx="1341615" cy="596241"/>
          </a:xfrm>
          <a:prstGeom prst="rect">
            <a:avLst/>
          </a:prstGeom>
          <a:solidFill>
            <a:srgbClr val="2F5597">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Digitized?</a:t>
            </a: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 name="Rectangle 18">
            <a:extLst>
              <a:ext uri="{FF2B5EF4-FFF2-40B4-BE49-F238E27FC236}">
                <a16:creationId xmlns:a16="http://schemas.microsoft.com/office/drawing/2014/main" id="{D823003F-2D4B-4DF7-9444-BC996E6B1173}"/>
              </a:ext>
            </a:extLst>
          </p:cNvPr>
          <p:cNvSpPr/>
          <p:nvPr/>
        </p:nvSpPr>
        <p:spPr>
          <a:xfrm>
            <a:off x="3729712" y="1928222"/>
            <a:ext cx="1341615" cy="596241"/>
          </a:xfrm>
          <a:prstGeom prst="rect">
            <a:avLst/>
          </a:prstGeom>
          <a:solidFill>
            <a:srgbClr val="2F5597">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Digitized?</a:t>
            </a: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6" name="Picture 15" descr="Logo, company name&#10;&#10;Description automatically generated">
            <a:extLst>
              <a:ext uri="{FF2B5EF4-FFF2-40B4-BE49-F238E27FC236}">
                <a16:creationId xmlns:a16="http://schemas.microsoft.com/office/drawing/2014/main" id="{1BA2CAE6-2643-4EB0-A6FE-6101A2569723}"/>
              </a:ext>
            </a:extLst>
          </p:cNvPr>
          <p:cNvPicPr>
            <a:picLocks noChangeAspect="1"/>
          </p:cNvPicPr>
          <p:nvPr/>
        </p:nvPicPr>
        <p:blipFill>
          <a:blip r:embed="rId4"/>
          <a:stretch>
            <a:fillRect/>
          </a:stretch>
        </p:blipFill>
        <p:spPr>
          <a:xfrm>
            <a:off x="566997" y="1258221"/>
            <a:ext cx="1755235" cy="1694130"/>
          </a:xfrm>
          <a:prstGeom prst="rect">
            <a:avLst/>
          </a:prstGeom>
        </p:spPr>
      </p:pic>
      <p:grpSp>
        <p:nvGrpSpPr>
          <p:cNvPr id="6" name="Group 5">
            <a:extLst>
              <a:ext uri="{FF2B5EF4-FFF2-40B4-BE49-F238E27FC236}">
                <a16:creationId xmlns:a16="http://schemas.microsoft.com/office/drawing/2014/main" id="{E01D30DC-7061-410E-8B6B-1A28337EE247}"/>
              </a:ext>
            </a:extLst>
          </p:cNvPr>
          <p:cNvGrpSpPr/>
          <p:nvPr/>
        </p:nvGrpSpPr>
        <p:grpSpPr>
          <a:xfrm>
            <a:off x="4248226" y="3588942"/>
            <a:ext cx="2665656" cy="2766427"/>
            <a:chOff x="4248226" y="3588942"/>
            <a:chExt cx="2665656" cy="2766427"/>
          </a:xfrm>
        </p:grpSpPr>
        <p:grpSp>
          <p:nvGrpSpPr>
            <p:cNvPr id="4" name="Group 3">
              <a:extLst>
                <a:ext uri="{FF2B5EF4-FFF2-40B4-BE49-F238E27FC236}">
                  <a16:creationId xmlns:a16="http://schemas.microsoft.com/office/drawing/2014/main" id="{0F933B6D-6992-4B40-B3E3-02352DEB2E1E}"/>
                </a:ext>
              </a:extLst>
            </p:cNvPr>
            <p:cNvGrpSpPr/>
            <p:nvPr/>
          </p:nvGrpSpPr>
          <p:grpSpPr>
            <a:xfrm>
              <a:off x="4248226" y="4203627"/>
              <a:ext cx="2665656" cy="2151742"/>
              <a:chOff x="4248226" y="4203627"/>
              <a:chExt cx="2665656" cy="2151742"/>
            </a:xfrm>
          </p:grpSpPr>
          <p:pic>
            <p:nvPicPr>
              <p:cNvPr id="5" name="Picture 4">
                <a:extLst>
                  <a:ext uri="{FF2B5EF4-FFF2-40B4-BE49-F238E27FC236}">
                    <a16:creationId xmlns:a16="http://schemas.microsoft.com/office/drawing/2014/main" id="{8A15C168-5049-486F-9B2F-8872B339A669}"/>
                  </a:ext>
                </a:extLst>
              </p:cNvPr>
              <p:cNvPicPr>
                <a:picLocks noChangeAspect="1"/>
              </p:cNvPicPr>
              <p:nvPr/>
            </p:nvPicPr>
            <p:blipFill>
              <a:blip r:embed="rId5"/>
              <a:stretch>
                <a:fillRect/>
              </a:stretch>
            </p:blipFill>
            <p:spPr>
              <a:xfrm>
                <a:off x="4248226" y="4843905"/>
                <a:ext cx="2664346" cy="1511464"/>
              </a:xfrm>
              <a:prstGeom prst="rect">
                <a:avLst/>
              </a:prstGeom>
            </p:spPr>
          </p:pic>
          <p:sp>
            <p:nvSpPr>
              <p:cNvPr id="20" name="Rectangle 19">
                <a:extLst>
                  <a:ext uri="{FF2B5EF4-FFF2-40B4-BE49-F238E27FC236}">
                    <a16:creationId xmlns:a16="http://schemas.microsoft.com/office/drawing/2014/main" id="{FDD9B795-3524-4B1E-9252-C316AA278121}"/>
                  </a:ext>
                </a:extLst>
              </p:cNvPr>
              <p:cNvSpPr/>
              <p:nvPr/>
            </p:nvSpPr>
            <p:spPr>
              <a:xfrm>
                <a:off x="4249537" y="4203627"/>
                <a:ext cx="2664345" cy="6356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noProof="0">
                    <a:solidFill>
                      <a:schemeClr val="bg1"/>
                    </a:solidFill>
                    <a:latin typeface="Arial Black" panose="020B0A04020102020204" pitchFamily="34" charset="0"/>
                  </a:rPr>
                  <a:t>EN-BIRTH Validity Study</a:t>
                </a:r>
                <a:endParaRPr kumimoji="0" lang="en-GB" sz="1800" b="1" i="0" u="none" strike="noStrike" kern="1200" cap="none" spc="0" normalizeH="0" baseline="0" noProof="0">
                  <a:ln>
                    <a:noFill/>
                  </a:ln>
                  <a:solidFill>
                    <a:schemeClr val="bg1"/>
                  </a:solidFill>
                  <a:effectLst/>
                  <a:uLnTx/>
                  <a:uFillTx/>
                  <a:latin typeface="Arial Black" panose="020B0A04020102020204" pitchFamily="34" charset="0"/>
                </a:endParaRPr>
              </a:p>
            </p:txBody>
          </p:sp>
        </p:grpSp>
        <p:cxnSp>
          <p:nvCxnSpPr>
            <p:cNvPr id="13" name="Straight Connector 12">
              <a:extLst>
                <a:ext uri="{FF2B5EF4-FFF2-40B4-BE49-F238E27FC236}">
                  <a16:creationId xmlns:a16="http://schemas.microsoft.com/office/drawing/2014/main" id="{D22D8FCC-E8A1-4B8F-9DAD-045366F60415}"/>
                </a:ext>
              </a:extLst>
            </p:cNvPr>
            <p:cNvCxnSpPr>
              <a:cxnSpLocks/>
              <a:stCxn id="8" idx="1"/>
              <a:endCxn id="20" idx="0"/>
            </p:cNvCxnSpPr>
            <p:nvPr/>
          </p:nvCxnSpPr>
          <p:spPr>
            <a:xfrm flipH="1">
              <a:off x="5581710" y="3588942"/>
              <a:ext cx="406624" cy="614685"/>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6679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7"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2D3E9-50B3-4B0A-9132-55E27C84CA7B}"/>
              </a:ext>
            </a:extLst>
          </p:cNvPr>
          <p:cNvPicPr>
            <a:picLocks noChangeAspect="1"/>
          </p:cNvPicPr>
          <p:nvPr/>
        </p:nvPicPr>
        <p:blipFill rotWithShape="1">
          <a:blip r:embed="rId3">
            <a:extLst>
              <a:ext uri="{28A0092B-C50C-407E-A947-70E740481C1C}">
                <a14:useLocalDpi xmlns:a14="http://schemas.microsoft.com/office/drawing/2010/main" val="0"/>
              </a:ext>
            </a:extLst>
          </a:blip>
          <a:srcRect b="6283"/>
          <a:stretch/>
        </p:blipFill>
        <p:spPr>
          <a:xfrm>
            <a:off x="4372275" y="2662684"/>
            <a:ext cx="3200429" cy="2395579"/>
          </a:xfrm>
          <a:prstGeom prst="rect">
            <a:avLst/>
          </a:prstGeom>
        </p:spPr>
      </p:pic>
      <p:sp>
        <p:nvSpPr>
          <p:cNvPr id="5" name="Text Placeholder 4">
            <a:extLst>
              <a:ext uri="{FF2B5EF4-FFF2-40B4-BE49-F238E27FC236}">
                <a16:creationId xmlns:a16="http://schemas.microsoft.com/office/drawing/2014/main" id="{6E7FD077-7344-45C7-8364-CA90CC31E619}"/>
              </a:ext>
            </a:extLst>
          </p:cNvPr>
          <p:cNvSpPr>
            <a:spLocks noGrp="1"/>
          </p:cNvSpPr>
          <p:nvPr>
            <p:ph type="body" sz="quarter" idx="14"/>
          </p:nvPr>
        </p:nvSpPr>
        <p:spPr>
          <a:xfrm>
            <a:off x="542532" y="898019"/>
            <a:ext cx="10760206" cy="532913"/>
          </a:xfrm>
        </p:spPr>
        <p:txBody>
          <a:bodyPr/>
          <a:lstStyle/>
          <a:p>
            <a:r>
              <a:rPr lang="en-GB" b="1">
                <a:solidFill>
                  <a:schemeClr val="tx2"/>
                </a:solidFill>
                <a:ea typeface="+mn-ea"/>
                <a:cs typeface="Arial" panose="020B0604020202020204" pitchFamily="34" charset="0"/>
              </a:rPr>
              <a:t>Measuring RHIS performance</a:t>
            </a:r>
          </a:p>
        </p:txBody>
      </p:sp>
      <p:sp>
        <p:nvSpPr>
          <p:cNvPr id="6" name="TextBox 5">
            <a:extLst>
              <a:ext uri="{FF2B5EF4-FFF2-40B4-BE49-F238E27FC236}">
                <a16:creationId xmlns:a16="http://schemas.microsoft.com/office/drawing/2014/main" id="{1518C6D4-83E1-4060-8D33-2F8E71F0D009}"/>
              </a:ext>
            </a:extLst>
          </p:cNvPr>
          <p:cNvSpPr txBox="1"/>
          <p:nvPr/>
        </p:nvSpPr>
        <p:spPr>
          <a:xfrm>
            <a:off x="416320" y="1715900"/>
            <a:ext cx="4202978" cy="654674"/>
          </a:xfrm>
          <a:prstGeom prst="rect">
            <a:avLst/>
          </a:prstGeom>
          <a:solidFill>
            <a:srgbClr val="CA5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200">
                <a:solidFill>
                  <a:prstClr val="white"/>
                </a:solidFill>
                <a:latin typeface="Arial" panose="020B0604020202020204" pitchFamily="34" charset="0"/>
                <a:cs typeface="Arial" panose="020B0604020202020204" pitchFamily="34" charset="0"/>
              </a:rPr>
              <a:t>Improve Newborn Data Quality</a:t>
            </a:r>
            <a:endParaRPr lang="en-GB" sz="2200">
              <a:solidFill>
                <a:prstClr val="white"/>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C568BAC-F38D-417C-AC2A-BCE626150793}"/>
              </a:ext>
            </a:extLst>
          </p:cNvPr>
          <p:cNvSpPr txBox="1"/>
          <p:nvPr/>
        </p:nvSpPr>
        <p:spPr>
          <a:xfrm>
            <a:off x="7572704" y="1709721"/>
            <a:ext cx="4290434" cy="654675"/>
          </a:xfrm>
          <a:prstGeom prst="rect">
            <a:avLst/>
          </a:prstGeom>
          <a:solidFill>
            <a:srgbClr val="CA5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200">
                <a:solidFill>
                  <a:prstClr val="white"/>
                </a:solidFill>
                <a:latin typeface="Arial" panose="020B0604020202020204" pitchFamily="34" charset="0"/>
                <a:cs typeface="Arial" panose="020B0604020202020204" pitchFamily="34" charset="0"/>
              </a:rPr>
              <a:t>Use Newborn Data for Decisions</a:t>
            </a:r>
            <a:endParaRPr lang="en-GB" sz="2200">
              <a:solidFill>
                <a:prstClr val="white"/>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687B410-87E0-4CD0-8C1E-A40892255813}"/>
              </a:ext>
            </a:extLst>
          </p:cNvPr>
          <p:cNvSpPr txBox="1"/>
          <p:nvPr/>
        </p:nvSpPr>
        <p:spPr>
          <a:xfrm>
            <a:off x="65172" y="6631915"/>
            <a:ext cx="9748157" cy="215444"/>
          </a:xfrm>
          <a:prstGeom prst="rect">
            <a:avLst/>
          </a:prstGeom>
          <a:noFill/>
        </p:spPr>
        <p:txBody>
          <a:bodyPr wrap="square">
            <a:spAutoFit/>
          </a:bodyPr>
          <a:lstStyle/>
          <a:p>
            <a:r>
              <a:rPr lang="en-US" sz="800">
                <a:solidFill>
                  <a:prstClr val="black"/>
                </a:solidFill>
                <a:latin typeface="Arial" panose="020B0604020202020204" pitchFamily="34" charset="0"/>
                <a:cs typeface="Arial" panose="020B0604020202020204" pitchFamily="34" charset="0"/>
              </a:rPr>
              <a:t>Adapted from: Day LT, Moran AC, Jackson D, et al. (2019). Survive and Thrive: Transforming care for every small and sick newborn. Chapter 5, Figure 5.1. Geneva, Switzerland.</a:t>
            </a:r>
          </a:p>
        </p:txBody>
      </p:sp>
      <p:sp>
        <p:nvSpPr>
          <p:cNvPr id="2" name="Rectangle 1">
            <a:extLst>
              <a:ext uri="{FF2B5EF4-FFF2-40B4-BE49-F238E27FC236}">
                <a16:creationId xmlns:a16="http://schemas.microsoft.com/office/drawing/2014/main" id="{5805EB59-91C1-4DB7-AEDC-1B99D2E1C4F2}"/>
              </a:ext>
            </a:extLst>
          </p:cNvPr>
          <p:cNvSpPr/>
          <p:nvPr/>
        </p:nvSpPr>
        <p:spPr>
          <a:xfrm>
            <a:off x="76291" y="2364396"/>
            <a:ext cx="4718901" cy="4036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3A5E789-EA02-43EF-B974-FA00E9FE5CE9}"/>
              </a:ext>
            </a:extLst>
          </p:cNvPr>
          <p:cNvSpPr/>
          <p:nvPr/>
        </p:nvSpPr>
        <p:spPr>
          <a:xfrm>
            <a:off x="7401408" y="2364396"/>
            <a:ext cx="4718901" cy="4036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BF8721F4-816D-439C-B788-ACFCAC3AF866}"/>
              </a:ext>
            </a:extLst>
          </p:cNvPr>
          <p:cNvSpPr txBox="1"/>
          <p:nvPr/>
        </p:nvSpPr>
        <p:spPr>
          <a:xfrm>
            <a:off x="401795" y="2484214"/>
            <a:ext cx="4011660" cy="3939540"/>
          </a:xfrm>
          <a:prstGeom prst="rect">
            <a:avLst/>
          </a:prstGeom>
          <a:noFill/>
        </p:spPr>
        <p:txBody>
          <a:bodyPr wrap="square">
            <a:spAutoFit/>
          </a:bodyPr>
          <a:lstStyle/>
          <a:p>
            <a:pPr lvl="0">
              <a:spcAft>
                <a:spcPts val="1200"/>
              </a:spcAft>
            </a:pPr>
            <a:r>
              <a:rPr lang="en-US" sz="1900" b="1" dirty="0">
                <a:latin typeface="Arial" panose="020B0604020202020204" pitchFamily="34" charset="0"/>
              </a:rPr>
              <a:t>Accuracy</a:t>
            </a:r>
          </a:p>
          <a:p>
            <a:pPr lvl="1">
              <a:spcAft>
                <a:spcPts val="1200"/>
              </a:spcAft>
            </a:pPr>
            <a:r>
              <a:rPr lang="en-US" sz="1900" dirty="0">
                <a:latin typeface="Arial" panose="020B0604020202020204" pitchFamily="34" charset="0"/>
              </a:rPr>
              <a:t>Do data reflect what is happening at the facility?</a:t>
            </a:r>
          </a:p>
          <a:p>
            <a:pPr lvl="0">
              <a:spcAft>
                <a:spcPts val="1200"/>
              </a:spcAft>
            </a:pPr>
            <a:r>
              <a:rPr lang="en-US" sz="1900" b="1" dirty="0">
                <a:latin typeface="Arial" panose="020B0604020202020204" pitchFamily="34" charset="0"/>
              </a:rPr>
              <a:t>Completeness</a:t>
            </a:r>
            <a:r>
              <a:rPr lang="en-US" sz="1900" dirty="0">
                <a:latin typeface="Arial" panose="020B0604020202020204" pitchFamily="34" charset="0"/>
              </a:rPr>
              <a:t> </a:t>
            </a:r>
          </a:p>
          <a:p>
            <a:pPr marL="800100" lvl="1" indent="-342900">
              <a:spcAft>
                <a:spcPts val="1200"/>
              </a:spcAft>
              <a:buFont typeface="Arial" panose="020B0604020202020204" pitchFamily="34" charset="0"/>
              <a:buChar char="•"/>
            </a:pPr>
            <a:r>
              <a:rPr lang="en-US" sz="1900" dirty="0">
                <a:latin typeface="Arial" panose="020B0604020202020204" pitchFamily="34" charset="0"/>
              </a:rPr>
              <a:t>Are all facilities reporting?</a:t>
            </a:r>
          </a:p>
          <a:p>
            <a:pPr marL="800100" lvl="1" indent="-342900">
              <a:spcAft>
                <a:spcPts val="1200"/>
              </a:spcAft>
              <a:buFont typeface="Arial" panose="020B0604020202020204" pitchFamily="34" charset="0"/>
              <a:buChar char="•"/>
            </a:pPr>
            <a:r>
              <a:rPr lang="en-US" sz="1900" dirty="0">
                <a:latin typeface="Arial" panose="020B0604020202020204" pitchFamily="34" charset="0"/>
              </a:rPr>
              <a:t>Are all required data elements reported?</a:t>
            </a:r>
          </a:p>
          <a:p>
            <a:pPr lvl="0">
              <a:spcAft>
                <a:spcPts val="1200"/>
              </a:spcAft>
            </a:pPr>
            <a:r>
              <a:rPr lang="en-US" sz="1900" b="1" dirty="0">
                <a:latin typeface="Arial" panose="020B0604020202020204" pitchFamily="34" charset="0"/>
              </a:rPr>
              <a:t>Timeliness</a:t>
            </a:r>
          </a:p>
          <a:p>
            <a:pPr lvl="1">
              <a:spcAft>
                <a:spcPts val="1200"/>
              </a:spcAft>
            </a:pPr>
            <a:r>
              <a:rPr lang="en-US" sz="1900" dirty="0">
                <a:latin typeface="Arial" panose="020B0604020202020204" pitchFamily="34" charset="0"/>
              </a:rPr>
              <a:t>Are facilities reporting by or before deadline?</a:t>
            </a:r>
          </a:p>
        </p:txBody>
      </p:sp>
      <p:sp>
        <p:nvSpPr>
          <p:cNvPr id="13" name="TextBox 12">
            <a:extLst>
              <a:ext uri="{FF2B5EF4-FFF2-40B4-BE49-F238E27FC236}">
                <a16:creationId xmlns:a16="http://schemas.microsoft.com/office/drawing/2014/main" id="{A23D0875-F6BA-48CC-8815-4BC1D0640361}"/>
              </a:ext>
            </a:extLst>
          </p:cNvPr>
          <p:cNvSpPr txBox="1"/>
          <p:nvPr/>
        </p:nvSpPr>
        <p:spPr>
          <a:xfrm>
            <a:off x="7692895" y="2632339"/>
            <a:ext cx="4378873" cy="3200876"/>
          </a:xfrm>
          <a:prstGeom prst="rect">
            <a:avLst/>
          </a:prstGeom>
          <a:noFill/>
        </p:spPr>
        <p:txBody>
          <a:bodyPr wrap="square">
            <a:spAutoFit/>
          </a:bodyPr>
          <a:lstStyle/>
          <a:p>
            <a:pPr marL="285750" lvl="0" indent="-285750">
              <a:spcAft>
                <a:spcPts val="1200"/>
              </a:spcAft>
              <a:buFont typeface="Arial" panose="020B0604020202020204" pitchFamily="34" charset="0"/>
              <a:buChar char="•"/>
            </a:pPr>
            <a:r>
              <a:rPr lang="en-US" sz="1900">
                <a:latin typeface="Arial" panose="020B0604020202020204" pitchFamily="34" charset="0"/>
              </a:rPr>
              <a:t>Analytic report production</a:t>
            </a:r>
          </a:p>
          <a:p>
            <a:pPr marL="285750" lvl="0" indent="-285750">
              <a:spcAft>
                <a:spcPts val="1200"/>
              </a:spcAft>
              <a:buFont typeface="Arial" panose="020B0604020202020204" pitchFamily="34" charset="0"/>
              <a:buChar char="•"/>
            </a:pPr>
            <a:r>
              <a:rPr lang="en-US" sz="1900">
                <a:latin typeface="Arial" panose="020B0604020202020204" pitchFamily="34" charset="0"/>
              </a:rPr>
              <a:t>Health service performance review and supportive supervision</a:t>
            </a:r>
          </a:p>
          <a:p>
            <a:pPr marL="285750" lvl="0" indent="-285750">
              <a:spcAft>
                <a:spcPts val="1200"/>
              </a:spcAft>
              <a:buFont typeface="Arial" panose="020B0604020202020204" pitchFamily="34" charset="0"/>
              <a:buChar char="•"/>
            </a:pPr>
            <a:r>
              <a:rPr lang="en-US" sz="1900">
                <a:latin typeface="Arial" panose="020B0604020202020204" pitchFamily="34" charset="0"/>
              </a:rPr>
              <a:t>Revising strategies, developing plans, and setting targets </a:t>
            </a:r>
          </a:p>
          <a:p>
            <a:pPr marL="285750" lvl="0" indent="-285750">
              <a:spcAft>
                <a:spcPts val="1200"/>
              </a:spcAft>
              <a:buFont typeface="Arial" panose="020B0604020202020204" pitchFamily="34" charset="0"/>
              <a:buChar char="•"/>
            </a:pPr>
            <a:r>
              <a:rPr lang="en-US" sz="1900">
                <a:latin typeface="Arial" panose="020B0604020202020204" pitchFamily="34" charset="0"/>
              </a:rPr>
              <a:t>Mobilizing and shifting resources</a:t>
            </a:r>
          </a:p>
          <a:p>
            <a:pPr marL="285750" lvl="0" indent="-285750">
              <a:spcAft>
                <a:spcPts val="1200"/>
              </a:spcAft>
              <a:buFont typeface="Arial" panose="020B0604020202020204" pitchFamily="34" charset="0"/>
              <a:buChar char="•"/>
            </a:pPr>
            <a:r>
              <a:rPr lang="en-US" sz="1900">
                <a:latin typeface="Arial" panose="020B0604020202020204" pitchFamily="34" charset="0"/>
              </a:rPr>
              <a:t>Advocacy for more resources</a:t>
            </a:r>
          </a:p>
          <a:p>
            <a:pPr marL="285750" lvl="0" indent="-285750">
              <a:spcAft>
                <a:spcPts val="1200"/>
              </a:spcAft>
              <a:buFont typeface="Arial" panose="020B0604020202020204" pitchFamily="34" charset="0"/>
              <a:buChar char="•"/>
            </a:pPr>
            <a:r>
              <a:rPr lang="en-US" sz="1900">
                <a:latin typeface="Arial" panose="020B0604020202020204" pitchFamily="34" charset="0"/>
              </a:rPr>
              <a:t>Information dissemination</a:t>
            </a:r>
          </a:p>
        </p:txBody>
      </p:sp>
    </p:spTree>
    <p:extLst>
      <p:ext uri="{BB962C8B-B14F-4D97-AF65-F5344CB8AC3E}">
        <p14:creationId xmlns:p14="http://schemas.microsoft.com/office/powerpoint/2010/main" val="1317784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6A25966-5D64-4CD6-9241-DA2695A067E3}"/>
              </a:ext>
            </a:extLst>
          </p:cNvPr>
          <p:cNvGrpSpPr/>
          <p:nvPr/>
        </p:nvGrpSpPr>
        <p:grpSpPr>
          <a:xfrm>
            <a:off x="8087129" y="4789585"/>
            <a:ext cx="4669885" cy="2011837"/>
            <a:chOff x="8087129" y="4789585"/>
            <a:chExt cx="4669885" cy="2011837"/>
          </a:xfrm>
        </p:grpSpPr>
        <p:pic>
          <p:nvPicPr>
            <p:cNvPr id="2" name="Picture 1">
              <a:extLst>
                <a:ext uri="{FF2B5EF4-FFF2-40B4-BE49-F238E27FC236}">
                  <a16:creationId xmlns:a16="http://schemas.microsoft.com/office/drawing/2014/main" id="{593CB59A-3BF6-4817-93A1-0CA5427ED28B}"/>
                </a:ext>
              </a:extLst>
            </p:cNvPr>
            <p:cNvPicPr>
              <a:picLocks noChangeAspect="1"/>
            </p:cNvPicPr>
            <p:nvPr/>
          </p:nvPicPr>
          <p:blipFill>
            <a:blip r:embed="rId3"/>
            <a:stretch>
              <a:fillRect/>
            </a:stretch>
          </p:blipFill>
          <p:spPr>
            <a:xfrm>
              <a:off x="8087129" y="4789585"/>
              <a:ext cx="4669885" cy="2011837"/>
            </a:xfrm>
            <a:prstGeom prst="rect">
              <a:avLst/>
            </a:prstGeom>
          </p:spPr>
        </p:pic>
        <p:sp>
          <p:nvSpPr>
            <p:cNvPr id="35" name="Rectangle 34">
              <a:extLst>
                <a:ext uri="{FF2B5EF4-FFF2-40B4-BE49-F238E27FC236}">
                  <a16:creationId xmlns:a16="http://schemas.microsoft.com/office/drawing/2014/main" id="{C2536DCE-76B9-4A75-B609-F9D5D473AA03}"/>
                </a:ext>
              </a:extLst>
            </p:cNvPr>
            <p:cNvSpPr/>
            <p:nvPr/>
          </p:nvSpPr>
          <p:spPr>
            <a:xfrm>
              <a:off x="8441481" y="5632120"/>
              <a:ext cx="1374872" cy="349412"/>
            </a:xfrm>
            <a:prstGeom prst="rect">
              <a:avLst/>
            </a:prstGeom>
            <a:noFill/>
            <a:ln w="57150">
              <a:solidFill>
                <a:srgbClr val="CA5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pic>
        <p:nvPicPr>
          <p:cNvPr id="40" name="Picture 39">
            <a:extLst>
              <a:ext uri="{FF2B5EF4-FFF2-40B4-BE49-F238E27FC236}">
                <a16:creationId xmlns:a16="http://schemas.microsoft.com/office/drawing/2014/main" id="{F6192166-2182-47CE-9057-37A486F81072}"/>
              </a:ext>
            </a:extLst>
          </p:cNvPr>
          <p:cNvPicPr>
            <a:picLocks noChangeAspect="1"/>
          </p:cNvPicPr>
          <p:nvPr/>
        </p:nvPicPr>
        <p:blipFill rotWithShape="1">
          <a:blip r:embed="rId4">
            <a:extLst>
              <a:ext uri="{28A0092B-C50C-407E-A947-70E740481C1C}">
                <a14:useLocalDpi xmlns:a14="http://schemas.microsoft.com/office/drawing/2010/main" val="0"/>
              </a:ext>
            </a:extLst>
          </a:blip>
          <a:srcRect b="6283"/>
          <a:stretch/>
        </p:blipFill>
        <p:spPr>
          <a:xfrm>
            <a:off x="5428357" y="4375438"/>
            <a:ext cx="2681154" cy="2011836"/>
          </a:xfrm>
          <a:prstGeom prst="rect">
            <a:avLst/>
          </a:prstGeom>
          <a:ln>
            <a:noFill/>
          </a:ln>
        </p:spPr>
      </p:pic>
      <p:grpSp>
        <p:nvGrpSpPr>
          <p:cNvPr id="8" name="Group 7">
            <a:extLst>
              <a:ext uri="{FF2B5EF4-FFF2-40B4-BE49-F238E27FC236}">
                <a16:creationId xmlns:a16="http://schemas.microsoft.com/office/drawing/2014/main" id="{1F1F3993-C95B-4FEA-992A-BCDD51E7C915}"/>
              </a:ext>
            </a:extLst>
          </p:cNvPr>
          <p:cNvGrpSpPr/>
          <p:nvPr/>
        </p:nvGrpSpPr>
        <p:grpSpPr>
          <a:xfrm>
            <a:off x="253549" y="597925"/>
            <a:ext cx="11644776" cy="6128544"/>
            <a:chOff x="1441152" y="1567656"/>
            <a:chExt cx="6730696" cy="5642769"/>
          </a:xfrm>
        </p:grpSpPr>
        <p:sp>
          <p:nvSpPr>
            <p:cNvPr id="9" name="Text Box 12">
              <a:extLst>
                <a:ext uri="{FF2B5EF4-FFF2-40B4-BE49-F238E27FC236}">
                  <a16:creationId xmlns:a16="http://schemas.microsoft.com/office/drawing/2014/main" id="{5A8D2DA8-FE46-4F89-A85A-FC72E63CDE54}"/>
                </a:ext>
              </a:extLst>
            </p:cNvPr>
            <p:cNvSpPr txBox="1">
              <a:spLocks noChangeArrowheads="1"/>
            </p:cNvSpPr>
            <p:nvPr/>
          </p:nvSpPr>
          <p:spPr bwMode="auto">
            <a:xfrm>
              <a:off x="7441598" y="3522662"/>
              <a:ext cx="730250" cy="752475"/>
            </a:xfrm>
            <a:prstGeom prst="rect">
              <a:avLst/>
            </a:prstGeom>
            <a:solidFill>
              <a:schemeClr val="tx2">
                <a:lumMod val="60000"/>
                <a:lumOff val="4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u="none" strike="noStrike" kern="1200" cap="none" spc="0" normalizeH="0" baseline="0" noProof="0" dirty="0">
                  <a:ln>
                    <a:noFill/>
                  </a:ln>
                  <a:solidFill>
                    <a:srgbClr val="FFFFFF"/>
                  </a:solidFill>
                  <a:effectLst/>
                  <a:uLnTx/>
                  <a:uFillTx/>
                  <a:latin typeface="Arial" panose="020B0604020202020204" pitchFamily="34" charset="0"/>
                  <a:ea typeface="Century Gothic" charset="0"/>
                  <a:cs typeface="Arial" panose="020B0604020202020204" pitchFamily="34" charset="0"/>
                </a:rPr>
                <a:t>Improved health status</a:t>
              </a:r>
              <a:endParaRPr kumimoji="0" lang="en-US" altLang="en-US" sz="14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10" name="AutoShape 6">
              <a:extLst>
                <a:ext uri="{FF2B5EF4-FFF2-40B4-BE49-F238E27FC236}">
                  <a16:creationId xmlns:a16="http://schemas.microsoft.com/office/drawing/2014/main" id="{F9608E23-585A-4C9E-9DF2-1C261E12CDF2}"/>
                </a:ext>
              </a:extLst>
            </p:cNvPr>
            <p:cNvSpPr>
              <a:spLocks noChangeShapeType="1"/>
            </p:cNvSpPr>
            <p:nvPr/>
          </p:nvSpPr>
          <p:spPr bwMode="auto">
            <a:xfrm>
              <a:off x="7261074" y="3916362"/>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11" name="AutoShape 19">
              <a:extLst>
                <a:ext uri="{FF2B5EF4-FFF2-40B4-BE49-F238E27FC236}">
                  <a16:creationId xmlns:a16="http://schemas.microsoft.com/office/drawing/2014/main" id="{5BEF81D2-BAA4-40F9-A48F-2C6FE990AA7C}"/>
                </a:ext>
              </a:extLst>
            </p:cNvPr>
            <p:cNvSpPr>
              <a:spLocks noChangeArrowheads="1"/>
            </p:cNvSpPr>
            <p:nvPr/>
          </p:nvSpPr>
          <p:spPr bwMode="auto">
            <a:xfrm>
              <a:off x="5453062" y="3978275"/>
              <a:ext cx="146050" cy="141287"/>
            </a:xfrm>
            <a:prstGeom prst="downArrow">
              <a:avLst>
                <a:gd name="adj1" fmla="val 50000"/>
                <a:gd name="adj2" fmla="val 25000"/>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12" name="AutoShape 18">
              <a:extLst>
                <a:ext uri="{FF2B5EF4-FFF2-40B4-BE49-F238E27FC236}">
                  <a16:creationId xmlns:a16="http://schemas.microsoft.com/office/drawing/2014/main" id="{4F4730CF-1D96-4783-86C2-A6AEE9FDC139}"/>
                </a:ext>
              </a:extLst>
            </p:cNvPr>
            <p:cNvSpPr>
              <a:spLocks noChangeArrowheads="1"/>
            </p:cNvSpPr>
            <p:nvPr/>
          </p:nvSpPr>
          <p:spPr bwMode="auto">
            <a:xfrm>
              <a:off x="5754687" y="3978275"/>
              <a:ext cx="130175" cy="141287"/>
            </a:xfrm>
            <a:prstGeom prst="upArrow">
              <a:avLst>
                <a:gd name="adj1" fmla="val 50000"/>
                <a:gd name="adj2" fmla="val 27134"/>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13" name="Rectangle 26">
              <a:extLst>
                <a:ext uri="{FF2B5EF4-FFF2-40B4-BE49-F238E27FC236}">
                  <a16:creationId xmlns:a16="http://schemas.microsoft.com/office/drawing/2014/main" id="{0713E6A5-DC86-44AF-A714-965380136186}"/>
                </a:ext>
              </a:extLst>
            </p:cNvPr>
            <p:cNvSpPr>
              <a:spLocks noChangeArrowheads="1"/>
            </p:cNvSpPr>
            <p:nvPr/>
          </p:nvSpPr>
          <p:spPr bwMode="auto">
            <a:xfrm>
              <a:off x="1447503" y="1567656"/>
              <a:ext cx="2579985" cy="261937"/>
            </a:xfrm>
            <a:prstGeom prst="rect">
              <a:avLst/>
            </a:prstGeom>
            <a:solidFill>
              <a:srgbClr val="39373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INPUTS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Rectangle 25">
              <a:extLst>
                <a:ext uri="{FF2B5EF4-FFF2-40B4-BE49-F238E27FC236}">
                  <a16:creationId xmlns:a16="http://schemas.microsoft.com/office/drawing/2014/main" id="{91793AD8-2C30-45F6-B46C-9DF6E68E5DB9}"/>
                </a:ext>
              </a:extLst>
            </p:cNvPr>
            <p:cNvSpPr>
              <a:spLocks noChangeArrowheads="1"/>
            </p:cNvSpPr>
            <p:nvPr/>
          </p:nvSpPr>
          <p:spPr bwMode="auto">
            <a:xfrm>
              <a:off x="4092575" y="1576309"/>
              <a:ext cx="1049337" cy="261938"/>
            </a:xfrm>
            <a:prstGeom prst="rect">
              <a:avLst/>
            </a:prstGeom>
            <a:solidFill>
              <a:srgbClr val="27272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PROCESSES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Rectangle 21">
              <a:extLst>
                <a:ext uri="{FF2B5EF4-FFF2-40B4-BE49-F238E27FC236}">
                  <a16:creationId xmlns:a16="http://schemas.microsoft.com/office/drawing/2014/main" id="{ECDC869A-E2CC-4FD0-858A-50603EA7E34F}"/>
                </a:ext>
              </a:extLst>
            </p:cNvPr>
            <p:cNvSpPr>
              <a:spLocks noChangeArrowheads="1"/>
            </p:cNvSpPr>
            <p:nvPr/>
          </p:nvSpPr>
          <p:spPr bwMode="auto">
            <a:xfrm>
              <a:off x="5210175" y="1576309"/>
              <a:ext cx="838200" cy="261938"/>
            </a:xfrm>
            <a:prstGeom prst="rect">
              <a:avLst/>
            </a:prstGeom>
            <a:solidFill>
              <a:srgbClr val="272727"/>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OUTPUTS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6" name="Rectangle 24">
              <a:extLst>
                <a:ext uri="{FF2B5EF4-FFF2-40B4-BE49-F238E27FC236}">
                  <a16:creationId xmlns:a16="http://schemas.microsoft.com/office/drawing/2014/main" id="{B879807A-1383-4A7D-92E2-B1D69B9DDBE3}"/>
                </a:ext>
              </a:extLst>
            </p:cNvPr>
            <p:cNvSpPr>
              <a:spLocks noChangeArrowheads="1"/>
            </p:cNvSpPr>
            <p:nvPr/>
          </p:nvSpPr>
          <p:spPr bwMode="auto">
            <a:xfrm>
              <a:off x="6110287" y="1576309"/>
              <a:ext cx="1049338" cy="261938"/>
            </a:xfrm>
            <a:prstGeom prst="rect">
              <a:avLst/>
            </a:prstGeom>
            <a:solidFill>
              <a:srgbClr val="27272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OUTCOMES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7" name="Rectangle 22">
              <a:extLst>
                <a:ext uri="{FF2B5EF4-FFF2-40B4-BE49-F238E27FC236}">
                  <a16:creationId xmlns:a16="http://schemas.microsoft.com/office/drawing/2014/main" id="{C1A60A98-7AB9-47DB-A549-C0EDDB9F7C62}"/>
                </a:ext>
              </a:extLst>
            </p:cNvPr>
            <p:cNvSpPr>
              <a:spLocks noChangeArrowheads="1"/>
            </p:cNvSpPr>
            <p:nvPr/>
          </p:nvSpPr>
          <p:spPr bwMode="auto">
            <a:xfrm>
              <a:off x="7208837" y="1576309"/>
              <a:ext cx="898525" cy="261938"/>
            </a:xfrm>
            <a:prstGeom prst="rect">
              <a:avLst/>
            </a:prstGeom>
            <a:solidFill>
              <a:srgbClr val="27272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IMPACT</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Rectangle 23">
              <a:extLst>
                <a:ext uri="{FF2B5EF4-FFF2-40B4-BE49-F238E27FC236}">
                  <a16:creationId xmlns:a16="http://schemas.microsoft.com/office/drawing/2014/main" id="{4F3580E8-7D35-405C-AE62-B8ECF10A95B6}"/>
                </a:ext>
              </a:extLst>
            </p:cNvPr>
            <p:cNvSpPr>
              <a:spLocks noChangeArrowheads="1"/>
            </p:cNvSpPr>
            <p:nvPr/>
          </p:nvSpPr>
          <p:spPr bwMode="auto">
            <a:xfrm>
              <a:off x="1441153" y="1917623"/>
              <a:ext cx="2579985" cy="254000"/>
            </a:xfrm>
            <a:prstGeom prst="rect">
              <a:avLst/>
            </a:prstGeom>
            <a:solidFill>
              <a:srgbClr val="7F7F7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u="none" strike="noStrike" kern="1200" cap="none" spc="0" normalizeH="0" baseline="0" noProof="0" dirty="0">
                  <a:ln>
                    <a:noFill/>
                  </a:ln>
                  <a:solidFill>
                    <a:srgbClr val="FFFFFF"/>
                  </a:solidFill>
                  <a:effectLst/>
                  <a:uLnTx/>
                  <a:uFillTx/>
                  <a:latin typeface="Arial" panose="020B0604020202020204" pitchFamily="34" charset="0"/>
                  <a:ea typeface="Century Gothic" charset="0"/>
                  <a:cs typeface="Arial" panose="020B0604020202020204" pitchFamily="34" charset="0"/>
                </a:rPr>
                <a:t>RHIS determinants</a:t>
              </a:r>
              <a:endParaRPr kumimoji="0" lang="en-US" altLang="en-US" sz="2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19" name="Rectangle 17">
              <a:extLst>
                <a:ext uri="{FF2B5EF4-FFF2-40B4-BE49-F238E27FC236}">
                  <a16:creationId xmlns:a16="http://schemas.microsoft.com/office/drawing/2014/main" id="{67DBEA7A-EB9E-4E47-927B-7B02EA48A8FC}"/>
                </a:ext>
              </a:extLst>
            </p:cNvPr>
            <p:cNvSpPr>
              <a:spLocks noChangeArrowheads="1"/>
            </p:cNvSpPr>
            <p:nvPr/>
          </p:nvSpPr>
          <p:spPr bwMode="auto">
            <a:xfrm>
              <a:off x="1441153" y="2260600"/>
              <a:ext cx="1160760" cy="1717675"/>
            </a:xfrm>
            <a:prstGeom prst="rect">
              <a:avLst/>
            </a:prstGeom>
            <a:solidFill>
              <a:srgbClr val="008C84"/>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Technical factors: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Complexity of reporting forms and procedures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HIS design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Computer software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Information technology complexity</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20" name="Text Box 16">
              <a:extLst>
                <a:ext uri="{FF2B5EF4-FFF2-40B4-BE49-F238E27FC236}">
                  <a16:creationId xmlns:a16="http://schemas.microsoft.com/office/drawing/2014/main" id="{17F8F461-3619-4C10-92C5-051FF80E1E43}"/>
                </a:ext>
              </a:extLst>
            </p:cNvPr>
            <p:cNvSpPr txBox="1">
              <a:spLocks noChangeArrowheads="1"/>
            </p:cNvSpPr>
            <p:nvPr/>
          </p:nvSpPr>
          <p:spPr bwMode="auto">
            <a:xfrm>
              <a:off x="2819400" y="2902899"/>
              <a:ext cx="1201737" cy="2456861"/>
            </a:xfrm>
            <a:prstGeom prst="rect">
              <a:avLst/>
            </a:prstGeom>
            <a:solidFill>
              <a:srgbClr val="AA2573"/>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Behavioral factors: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Level of knowledge of content of HIS forms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Data-quality checking skills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Problem-solving for HIS tasks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Competence in HIS tasks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Confidence levels for HIS tasks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Motivation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23" name="Text Box 13">
              <a:extLst>
                <a:ext uri="{FF2B5EF4-FFF2-40B4-BE49-F238E27FC236}">
                  <a16:creationId xmlns:a16="http://schemas.microsoft.com/office/drawing/2014/main" id="{C9E8F6D8-45F2-46F8-9FEC-622586364C19}"/>
                </a:ext>
              </a:extLst>
            </p:cNvPr>
            <p:cNvSpPr txBox="1">
              <a:spLocks noChangeArrowheads="1"/>
            </p:cNvSpPr>
            <p:nvPr/>
          </p:nvSpPr>
          <p:spPr bwMode="auto">
            <a:xfrm>
              <a:off x="6345236" y="3522661"/>
              <a:ext cx="973336" cy="923758"/>
            </a:xfrm>
            <a:prstGeom prst="rect">
              <a:avLst/>
            </a:prstGeom>
            <a:solidFill>
              <a:schemeClr val="tx2">
                <a:lumMod val="60000"/>
                <a:lumOff val="4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u="none" strike="noStrike" kern="1200" cap="none" spc="0" normalizeH="0" baseline="0" noProof="0" dirty="0">
                  <a:ln>
                    <a:noFill/>
                  </a:ln>
                  <a:solidFill>
                    <a:srgbClr val="FFFFFF"/>
                  </a:solidFill>
                  <a:effectLst/>
                  <a:uLnTx/>
                  <a:uFillTx/>
                  <a:latin typeface="Arial" panose="020B0604020202020204" pitchFamily="34" charset="0"/>
                  <a:ea typeface="Century Gothic" charset="0"/>
                  <a:cs typeface="Arial" panose="020B0604020202020204" pitchFamily="34" charset="0"/>
                </a:rPr>
                <a:t>Improved health system performance</a:t>
              </a:r>
              <a:endParaRPr kumimoji="0" lang="en-US" altLang="en-US" sz="14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4" name="AutoShape 11">
              <a:extLst>
                <a:ext uri="{FF2B5EF4-FFF2-40B4-BE49-F238E27FC236}">
                  <a16:creationId xmlns:a16="http://schemas.microsoft.com/office/drawing/2014/main" id="{A89B4C82-16D5-4775-B052-9E37A3575689}"/>
                </a:ext>
              </a:extLst>
            </p:cNvPr>
            <p:cNvSpPr>
              <a:spLocks noChangeShapeType="1"/>
            </p:cNvSpPr>
            <p:nvPr/>
          </p:nvSpPr>
          <p:spPr bwMode="auto">
            <a:xfrm>
              <a:off x="2601912" y="3295650"/>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5" name="AutoShape 10">
              <a:extLst>
                <a:ext uri="{FF2B5EF4-FFF2-40B4-BE49-F238E27FC236}">
                  <a16:creationId xmlns:a16="http://schemas.microsoft.com/office/drawing/2014/main" id="{765E716F-FE5F-4292-A248-527868FA83CA}"/>
                </a:ext>
              </a:extLst>
            </p:cNvPr>
            <p:cNvSpPr>
              <a:spLocks noChangeShapeType="1"/>
            </p:cNvSpPr>
            <p:nvPr/>
          </p:nvSpPr>
          <p:spPr bwMode="auto">
            <a:xfrm>
              <a:off x="2601912" y="4789487"/>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6" name="AutoShape 9">
              <a:extLst>
                <a:ext uri="{FF2B5EF4-FFF2-40B4-BE49-F238E27FC236}">
                  <a16:creationId xmlns:a16="http://schemas.microsoft.com/office/drawing/2014/main" id="{4385B97F-193C-4955-A42B-9420EA1A1832}"/>
                </a:ext>
              </a:extLst>
            </p:cNvPr>
            <p:cNvSpPr>
              <a:spLocks noChangeShapeType="1"/>
            </p:cNvSpPr>
            <p:nvPr/>
          </p:nvSpPr>
          <p:spPr bwMode="auto">
            <a:xfrm>
              <a:off x="4027487" y="3916362"/>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7" name="AutoShape 8">
              <a:extLst>
                <a:ext uri="{FF2B5EF4-FFF2-40B4-BE49-F238E27FC236}">
                  <a16:creationId xmlns:a16="http://schemas.microsoft.com/office/drawing/2014/main" id="{6930FCBB-6730-4BB5-B80E-2F7D7EED8A63}"/>
                </a:ext>
              </a:extLst>
            </p:cNvPr>
            <p:cNvSpPr>
              <a:spLocks noChangeShapeType="1"/>
            </p:cNvSpPr>
            <p:nvPr/>
          </p:nvSpPr>
          <p:spPr bwMode="auto">
            <a:xfrm>
              <a:off x="5053672" y="3916362"/>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8" name="AutoShape 7">
              <a:extLst>
                <a:ext uri="{FF2B5EF4-FFF2-40B4-BE49-F238E27FC236}">
                  <a16:creationId xmlns:a16="http://schemas.microsoft.com/office/drawing/2014/main" id="{0CE0F3CB-EDE4-46D6-838B-E0E54B575566}"/>
                </a:ext>
              </a:extLst>
            </p:cNvPr>
            <p:cNvSpPr>
              <a:spLocks noChangeShapeType="1"/>
            </p:cNvSpPr>
            <p:nvPr/>
          </p:nvSpPr>
          <p:spPr bwMode="auto">
            <a:xfrm>
              <a:off x="6173787" y="3916362"/>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9" name="AutoShape 5">
              <a:extLst>
                <a:ext uri="{FF2B5EF4-FFF2-40B4-BE49-F238E27FC236}">
                  <a16:creationId xmlns:a16="http://schemas.microsoft.com/office/drawing/2014/main" id="{E0AC4902-15E1-4707-A0C3-090C6EA8A803}"/>
                </a:ext>
              </a:extLst>
            </p:cNvPr>
            <p:cNvSpPr>
              <a:spLocks noChangeShapeType="1"/>
            </p:cNvSpPr>
            <p:nvPr/>
          </p:nvSpPr>
          <p:spPr bwMode="auto">
            <a:xfrm>
              <a:off x="2633002" y="2351087"/>
              <a:ext cx="1584325" cy="561975"/>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30" name="AutoShape 4">
              <a:extLst>
                <a:ext uri="{FF2B5EF4-FFF2-40B4-BE49-F238E27FC236}">
                  <a16:creationId xmlns:a16="http://schemas.microsoft.com/office/drawing/2014/main" id="{7C870D13-6C2D-4914-89D1-553A44266AA1}"/>
                </a:ext>
              </a:extLst>
            </p:cNvPr>
            <p:cNvSpPr>
              <a:spLocks noChangeShapeType="1"/>
            </p:cNvSpPr>
            <p:nvPr/>
          </p:nvSpPr>
          <p:spPr bwMode="auto">
            <a:xfrm flipV="1">
              <a:off x="2601912" y="5214937"/>
              <a:ext cx="1584325" cy="90805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31" name="Text Box 3">
              <a:extLst>
                <a:ext uri="{FF2B5EF4-FFF2-40B4-BE49-F238E27FC236}">
                  <a16:creationId xmlns:a16="http://schemas.microsoft.com/office/drawing/2014/main" id="{6C3AF35D-4952-49A3-B7DB-A658B7049A46}"/>
                </a:ext>
              </a:extLst>
            </p:cNvPr>
            <p:cNvSpPr txBox="1">
              <a:spLocks noChangeArrowheads="1"/>
            </p:cNvSpPr>
            <p:nvPr/>
          </p:nvSpPr>
          <p:spPr bwMode="auto">
            <a:xfrm>
              <a:off x="1441152" y="4119561"/>
              <a:ext cx="1160760" cy="2093914"/>
            </a:xfrm>
            <a:prstGeom prst="rect">
              <a:avLst/>
            </a:prstGeom>
            <a:solidFill>
              <a:srgbClr val="A7BF3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114300" algn="l"/>
                </a:tabLst>
                <a:defRPr>
                  <a:solidFill>
                    <a:schemeClr val="tx1"/>
                  </a:solidFill>
                  <a:latin typeface="Arial" panose="020B0604020202020204" pitchFamily="34" charset="0"/>
                </a:defRPr>
              </a:lvl1pPr>
              <a:lvl2pPr eaLnBrk="0" fontAlgn="base" hangingPunct="0">
                <a:spcBef>
                  <a:spcPct val="0"/>
                </a:spcBef>
                <a:spcAft>
                  <a:spcPct val="0"/>
                </a:spcAft>
                <a:tabLst>
                  <a:tab pos="114300" algn="l"/>
                </a:tabLst>
                <a:defRPr>
                  <a:solidFill>
                    <a:schemeClr val="tx1"/>
                  </a:solidFill>
                  <a:latin typeface="Arial" panose="020B0604020202020204" pitchFamily="34" charset="0"/>
                </a:defRPr>
              </a:lvl2pPr>
              <a:lvl3pPr eaLnBrk="0" fontAlgn="base" hangingPunct="0">
                <a:spcBef>
                  <a:spcPct val="0"/>
                </a:spcBef>
                <a:spcAft>
                  <a:spcPct val="0"/>
                </a:spcAft>
                <a:tabLst>
                  <a:tab pos="114300" algn="l"/>
                </a:tabLst>
                <a:defRPr>
                  <a:solidFill>
                    <a:schemeClr val="tx1"/>
                  </a:solidFill>
                  <a:latin typeface="Arial" panose="020B0604020202020204" pitchFamily="34" charset="0"/>
                </a:defRPr>
              </a:lvl3pPr>
              <a:lvl4pPr eaLnBrk="0" fontAlgn="base" hangingPunct="0">
                <a:spcBef>
                  <a:spcPct val="0"/>
                </a:spcBef>
                <a:spcAft>
                  <a:spcPct val="0"/>
                </a:spcAft>
                <a:tabLst>
                  <a:tab pos="114300" algn="l"/>
                </a:tabLst>
                <a:defRPr>
                  <a:solidFill>
                    <a:schemeClr val="tx1"/>
                  </a:solidFill>
                  <a:latin typeface="Arial" panose="020B0604020202020204" pitchFamily="34" charset="0"/>
                </a:defRPr>
              </a:lvl4pPr>
              <a:lvl5pPr eaLnBrk="0" fontAlgn="base" hangingPunct="0">
                <a:spcBef>
                  <a:spcPct val="0"/>
                </a:spcBef>
                <a:spcAft>
                  <a:spcPct val="0"/>
                </a:spcAft>
                <a:tabLst>
                  <a:tab pos="114300" algn="l"/>
                </a:tabLst>
                <a:defRPr>
                  <a:solidFill>
                    <a:schemeClr val="tx1"/>
                  </a:solidFill>
                  <a:latin typeface="Arial" panose="020B0604020202020204" pitchFamily="34" charset="0"/>
                </a:defRPr>
              </a:lvl5pPr>
              <a:lvl6pPr eaLnBrk="0" fontAlgn="base" hangingPunct="0">
                <a:spcBef>
                  <a:spcPct val="0"/>
                </a:spcBef>
                <a:spcAft>
                  <a:spcPct val="0"/>
                </a:spcAft>
                <a:tabLst>
                  <a:tab pos="114300" algn="l"/>
                </a:tabLst>
                <a:defRPr>
                  <a:solidFill>
                    <a:schemeClr val="tx1"/>
                  </a:solidFill>
                  <a:latin typeface="Arial" panose="020B0604020202020204" pitchFamily="34" charset="0"/>
                </a:defRPr>
              </a:lvl6pPr>
              <a:lvl7pPr eaLnBrk="0" fontAlgn="base" hangingPunct="0">
                <a:spcBef>
                  <a:spcPct val="0"/>
                </a:spcBef>
                <a:spcAft>
                  <a:spcPct val="0"/>
                </a:spcAft>
                <a:tabLst>
                  <a:tab pos="114300" algn="l"/>
                </a:tabLst>
                <a:defRPr>
                  <a:solidFill>
                    <a:schemeClr val="tx1"/>
                  </a:solidFill>
                  <a:latin typeface="Arial" panose="020B0604020202020204" pitchFamily="34" charset="0"/>
                </a:defRPr>
              </a:lvl7pPr>
              <a:lvl8pPr eaLnBrk="0" fontAlgn="base" hangingPunct="0">
                <a:spcBef>
                  <a:spcPct val="0"/>
                </a:spcBef>
                <a:spcAft>
                  <a:spcPct val="0"/>
                </a:spcAft>
                <a:tabLst>
                  <a:tab pos="114300" algn="l"/>
                </a:tabLst>
                <a:defRPr>
                  <a:solidFill>
                    <a:schemeClr val="tx1"/>
                  </a:solidFill>
                  <a:latin typeface="Arial" panose="020B0604020202020204" pitchFamily="34" charset="0"/>
                </a:defRPr>
              </a:lvl8pPr>
              <a:lvl9pPr eaLnBrk="0" fontAlgn="base" hangingPunct="0">
                <a:spcBef>
                  <a:spcPct val="0"/>
                </a:spcBef>
                <a:spcAft>
                  <a:spcPct val="0"/>
                </a:spcAft>
                <a:tabLst>
                  <a:tab pos="1143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Organizational factors: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Critical management functions &amp; information needs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Governance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Planning</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Training</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Supervision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Quality</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Finance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endParaRPr kumimoji="0" lang="en-US" altLang="en-US" sz="18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32" name="Text Box 2">
              <a:extLst>
                <a:ext uri="{FF2B5EF4-FFF2-40B4-BE49-F238E27FC236}">
                  <a16:creationId xmlns:a16="http://schemas.microsoft.com/office/drawing/2014/main" id="{C7860471-2926-470B-9C62-FD5536C06ECF}"/>
                </a:ext>
              </a:extLst>
            </p:cNvPr>
            <p:cNvSpPr txBox="1">
              <a:spLocks noChangeArrowheads="1"/>
            </p:cNvSpPr>
            <p:nvPr/>
          </p:nvSpPr>
          <p:spPr bwMode="auto">
            <a:xfrm>
              <a:off x="1441153" y="6213475"/>
              <a:ext cx="1160760" cy="577850"/>
            </a:xfrm>
            <a:prstGeom prst="rect">
              <a:avLst/>
            </a:prstGeom>
            <a:solidFill>
              <a:srgbClr val="AA2573"/>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114300" algn="l"/>
                </a:tabLst>
                <a:defRPr>
                  <a:solidFill>
                    <a:schemeClr val="tx1"/>
                  </a:solidFill>
                  <a:latin typeface="Arial" panose="020B0604020202020204" pitchFamily="34" charset="0"/>
                </a:defRPr>
              </a:lvl1pPr>
              <a:lvl2pPr eaLnBrk="0" fontAlgn="base" hangingPunct="0">
                <a:spcBef>
                  <a:spcPct val="0"/>
                </a:spcBef>
                <a:spcAft>
                  <a:spcPct val="0"/>
                </a:spcAft>
                <a:tabLst>
                  <a:tab pos="114300" algn="l"/>
                </a:tabLst>
                <a:defRPr>
                  <a:solidFill>
                    <a:schemeClr val="tx1"/>
                  </a:solidFill>
                  <a:latin typeface="Arial" panose="020B0604020202020204" pitchFamily="34" charset="0"/>
                </a:defRPr>
              </a:lvl2pPr>
              <a:lvl3pPr eaLnBrk="0" fontAlgn="base" hangingPunct="0">
                <a:spcBef>
                  <a:spcPct val="0"/>
                </a:spcBef>
                <a:spcAft>
                  <a:spcPct val="0"/>
                </a:spcAft>
                <a:tabLst>
                  <a:tab pos="114300" algn="l"/>
                </a:tabLst>
                <a:defRPr>
                  <a:solidFill>
                    <a:schemeClr val="tx1"/>
                  </a:solidFill>
                  <a:latin typeface="Arial" panose="020B0604020202020204" pitchFamily="34" charset="0"/>
                </a:defRPr>
              </a:lvl3pPr>
              <a:lvl4pPr eaLnBrk="0" fontAlgn="base" hangingPunct="0">
                <a:spcBef>
                  <a:spcPct val="0"/>
                </a:spcBef>
                <a:spcAft>
                  <a:spcPct val="0"/>
                </a:spcAft>
                <a:tabLst>
                  <a:tab pos="114300" algn="l"/>
                </a:tabLst>
                <a:defRPr>
                  <a:solidFill>
                    <a:schemeClr val="tx1"/>
                  </a:solidFill>
                  <a:latin typeface="Arial" panose="020B0604020202020204" pitchFamily="34" charset="0"/>
                </a:defRPr>
              </a:lvl4pPr>
              <a:lvl5pPr eaLnBrk="0" fontAlgn="base" hangingPunct="0">
                <a:spcBef>
                  <a:spcPct val="0"/>
                </a:spcBef>
                <a:spcAft>
                  <a:spcPct val="0"/>
                </a:spcAft>
                <a:tabLst>
                  <a:tab pos="114300" algn="l"/>
                </a:tabLst>
                <a:defRPr>
                  <a:solidFill>
                    <a:schemeClr val="tx1"/>
                  </a:solidFill>
                  <a:latin typeface="Arial" panose="020B0604020202020204" pitchFamily="34" charset="0"/>
                </a:defRPr>
              </a:lvl5pPr>
              <a:lvl6pPr eaLnBrk="0" fontAlgn="base" hangingPunct="0">
                <a:spcBef>
                  <a:spcPct val="0"/>
                </a:spcBef>
                <a:spcAft>
                  <a:spcPct val="0"/>
                </a:spcAft>
                <a:tabLst>
                  <a:tab pos="114300" algn="l"/>
                </a:tabLst>
                <a:defRPr>
                  <a:solidFill>
                    <a:schemeClr val="tx1"/>
                  </a:solidFill>
                  <a:latin typeface="Arial" panose="020B0604020202020204" pitchFamily="34" charset="0"/>
                </a:defRPr>
              </a:lvl6pPr>
              <a:lvl7pPr eaLnBrk="0" fontAlgn="base" hangingPunct="0">
                <a:spcBef>
                  <a:spcPct val="0"/>
                </a:spcBef>
                <a:spcAft>
                  <a:spcPct val="0"/>
                </a:spcAft>
                <a:tabLst>
                  <a:tab pos="114300" algn="l"/>
                </a:tabLst>
                <a:defRPr>
                  <a:solidFill>
                    <a:schemeClr val="tx1"/>
                  </a:solidFill>
                  <a:latin typeface="Arial" panose="020B0604020202020204" pitchFamily="34" charset="0"/>
                </a:defRPr>
              </a:lvl7pPr>
              <a:lvl8pPr eaLnBrk="0" fontAlgn="base" hangingPunct="0">
                <a:spcBef>
                  <a:spcPct val="0"/>
                </a:spcBef>
                <a:spcAft>
                  <a:spcPct val="0"/>
                </a:spcAft>
                <a:tabLst>
                  <a:tab pos="114300" algn="l"/>
                </a:tabLst>
                <a:defRPr>
                  <a:solidFill>
                    <a:schemeClr val="tx1"/>
                  </a:solidFill>
                  <a:latin typeface="Arial" panose="020B0604020202020204" pitchFamily="34" charset="0"/>
                </a:defRPr>
              </a:lvl8pPr>
              <a:lvl9pPr eaLnBrk="0" fontAlgn="base" hangingPunct="0">
                <a:spcBef>
                  <a:spcPct val="0"/>
                </a:spcBef>
                <a:spcAft>
                  <a:spcPct val="0"/>
                </a:spcAft>
                <a:tabLst>
                  <a:tab pos="114300" algn="l"/>
                </a:tabLst>
                <a:defRPr>
                  <a:solidFill>
                    <a:schemeClr val="tx1"/>
                  </a:solidFill>
                  <a:latin typeface="Arial" panose="020B0604020202020204" pitchFamily="34" charset="0"/>
                </a:defRPr>
              </a:lvl9pPr>
            </a:lstStyle>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Promotion of a culture of information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endParaRPr kumimoji="0" lang="en-US" altLang="en-US" sz="18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33" name="Text Box 1">
              <a:extLst>
                <a:ext uri="{FF2B5EF4-FFF2-40B4-BE49-F238E27FC236}">
                  <a16:creationId xmlns:a16="http://schemas.microsoft.com/office/drawing/2014/main" id="{10F6012D-66BD-4390-8712-46108E69614E}"/>
                </a:ext>
              </a:extLst>
            </p:cNvPr>
            <p:cNvSpPr txBox="1">
              <a:spLocks noChangeArrowheads="1"/>
            </p:cNvSpPr>
            <p:nvPr/>
          </p:nvSpPr>
          <p:spPr bwMode="auto">
            <a:xfrm>
              <a:off x="1441153" y="6791325"/>
              <a:ext cx="1160760" cy="419100"/>
            </a:xfrm>
            <a:prstGeom prst="rect">
              <a:avLst/>
            </a:prstGeom>
            <a:solidFill>
              <a:srgbClr val="C8353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Resource availability</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34" name="Up-Down Arrow 2051">
              <a:extLst>
                <a:ext uri="{FF2B5EF4-FFF2-40B4-BE49-F238E27FC236}">
                  <a16:creationId xmlns:a16="http://schemas.microsoft.com/office/drawing/2014/main" id="{4EE1E355-9FD3-446C-8196-9D064014F56A}"/>
                </a:ext>
              </a:extLst>
            </p:cNvPr>
            <p:cNvSpPr/>
            <p:nvPr/>
          </p:nvSpPr>
          <p:spPr>
            <a:xfrm>
              <a:off x="5594350" y="4119561"/>
              <a:ext cx="196850" cy="593725"/>
            </a:xfrm>
            <a:prstGeom prst="up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white"/>
                </a:solidFill>
                <a:effectLst/>
                <a:uLnTx/>
                <a:uFillTx/>
                <a:latin typeface="Arial" panose="020B0604020202020204" pitchFamily="34" charset="0"/>
                <a:ea typeface="Century Gothic" charset="0"/>
                <a:cs typeface="Arial" panose="020B0604020202020204" pitchFamily="34" charset="0"/>
              </a:endParaRPr>
            </a:p>
          </p:txBody>
        </p:sp>
        <p:sp>
          <p:nvSpPr>
            <p:cNvPr id="21" name="Text Box 15">
              <a:extLst>
                <a:ext uri="{FF2B5EF4-FFF2-40B4-BE49-F238E27FC236}">
                  <a16:creationId xmlns:a16="http://schemas.microsoft.com/office/drawing/2014/main" id="{5B07039A-48AE-4332-BBBA-E725D75BC544}"/>
                </a:ext>
              </a:extLst>
            </p:cNvPr>
            <p:cNvSpPr txBox="1">
              <a:spLocks noChangeArrowheads="1"/>
            </p:cNvSpPr>
            <p:nvPr/>
          </p:nvSpPr>
          <p:spPr bwMode="auto">
            <a:xfrm>
              <a:off x="4231943" y="2902899"/>
              <a:ext cx="900113" cy="2142848"/>
            </a:xfrm>
            <a:prstGeom prst="rect">
              <a:avLst/>
            </a:prstGeom>
            <a:solidFill>
              <a:schemeClr val="accent6">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RHIS processes: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collection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transmission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processing</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analysis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quality check</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Feedback</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endParaRPr kumimoji="0" lang="en-US" altLang="en-US" sz="18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22" name="Text Box 14">
              <a:extLst>
                <a:ext uri="{FF2B5EF4-FFF2-40B4-BE49-F238E27FC236}">
                  <a16:creationId xmlns:a16="http://schemas.microsoft.com/office/drawing/2014/main" id="{C4B271CA-1655-46A4-B28E-1DFF1F99C6F7}"/>
                </a:ext>
              </a:extLst>
            </p:cNvPr>
            <p:cNvSpPr txBox="1">
              <a:spLocks noChangeArrowheads="1"/>
            </p:cNvSpPr>
            <p:nvPr/>
          </p:nvSpPr>
          <p:spPr bwMode="auto">
            <a:xfrm>
              <a:off x="5260975" y="3295650"/>
              <a:ext cx="912812" cy="1750097"/>
            </a:xfrm>
            <a:prstGeom prst="rect">
              <a:avLst/>
            </a:prstGeom>
            <a:solidFill>
              <a:schemeClr val="accent6">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Improved RHIS performance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ctr"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quality</a:t>
              </a: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73038" marR="0" lvl="0" indent="-173038" algn="ctr"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Information use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grpSp>
      <p:sp>
        <p:nvSpPr>
          <p:cNvPr id="38" name="Rectangle 37">
            <a:extLst>
              <a:ext uri="{FF2B5EF4-FFF2-40B4-BE49-F238E27FC236}">
                <a16:creationId xmlns:a16="http://schemas.microsoft.com/office/drawing/2014/main" id="{C539723A-2CA6-4C72-B2D6-DEB0FF6DF3A0}"/>
              </a:ext>
            </a:extLst>
          </p:cNvPr>
          <p:cNvSpPr/>
          <p:nvPr/>
        </p:nvSpPr>
        <p:spPr>
          <a:xfrm>
            <a:off x="4756045" y="4375438"/>
            <a:ext cx="7720193" cy="254827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F2BF0A6-F3DE-440A-BEE2-BE71F92726CA}"/>
              </a:ext>
            </a:extLst>
          </p:cNvPr>
          <p:cNvSpPr/>
          <p:nvPr/>
        </p:nvSpPr>
        <p:spPr>
          <a:xfrm>
            <a:off x="-6165" y="435931"/>
            <a:ext cx="4800443" cy="647132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8C738DF2-049B-4AE5-92B9-11BE1114CFED}"/>
              </a:ext>
            </a:extLst>
          </p:cNvPr>
          <p:cNvSpPr txBox="1"/>
          <p:nvPr/>
        </p:nvSpPr>
        <p:spPr>
          <a:xfrm>
            <a:off x="222093" y="607323"/>
            <a:ext cx="4590643" cy="4581192"/>
          </a:xfrm>
          <a:prstGeom prst="rect">
            <a:avLst/>
          </a:prstGeom>
          <a:solidFill>
            <a:srgbClr val="548235"/>
          </a:solidFill>
          <a:ln>
            <a:noFill/>
          </a:ln>
        </p:spPr>
        <p:txBody>
          <a:bodyPr wrap="square" rtlCol="0">
            <a:noAutofit/>
          </a:bodyPr>
          <a:lstStyle/>
          <a:p>
            <a:pPr>
              <a:spcBef>
                <a:spcPts val="600"/>
              </a:spcBef>
            </a:pPr>
            <a:r>
              <a:rPr lang="en-US" sz="1600" b="1" dirty="0">
                <a:solidFill>
                  <a:schemeClr val="bg1"/>
                </a:solidFill>
                <a:latin typeface="Arial" panose="020B0604020202020204" pitchFamily="34" charset="0"/>
                <a:cs typeface="Arial" panose="020B0604020202020204" pitchFamily="34" charset="0"/>
              </a:rPr>
              <a:t>Data collection and transmission</a:t>
            </a:r>
          </a:p>
          <a:p>
            <a:pPr marR="952703" lvl="2" indent="-457200">
              <a:spcBef>
                <a:spcPts val="600"/>
              </a:spcBef>
              <a:buFont typeface="Courier New" panose="02070309020205020404" pitchFamily="49" charset="0"/>
              <a:buChar char="o"/>
            </a:pPr>
            <a:r>
              <a:rPr lang="en-US" sz="1600" dirty="0">
                <a:solidFill>
                  <a:schemeClr val="bg1"/>
                </a:solidFill>
                <a:latin typeface="Arial" panose="020B0604020202020204" pitchFamily="34" charset="0"/>
                <a:cs typeface="Arial" panose="020B0604020202020204" pitchFamily="34" charset="0"/>
              </a:rPr>
              <a:t>Data collection and reporting guidelines</a:t>
            </a:r>
          </a:p>
          <a:p>
            <a:pPr marR="952703" lvl="2" indent="-457200">
              <a:spcBef>
                <a:spcPts val="600"/>
              </a:spcBef>
              <a:buFont typeface="Courier New" panose="02070309020205020404" pitchFamily="49" charset="0"/>
              <a:buChar char="o"/>
            </a:pPr>
            <a:r>
              <a:rPr lang="en-US" sz="1600" dirty="0">
                <a:solidFill>
                  <a:schemeClr val="bg1"/>
                </a:solidFill>
                <a:latin typeface="Arial" panose="020B0604020202020204" pitchFamily="34" charset="0"/>
                <a:cs typeface="Arial" panose="020B0604020202020204" pitchFamily="34" charset="0"/>
              </a:rPr>
              <a:t>Designated staff for data compilation and reporting</a:t>
            </a:r>
          </a:p>
          <a:p>
            <a:pPr marR="952703" lvl="2" indent="-457200">
              <a:spcBef>
                <a:spcPts val="600"/>
              </a:spcBef>
              <a:buFont typeface="Courier New" panose="02070309020205020404" pitchFamily="49" charset="0"/>
              <a:buChar char="o"/>
            </a:pPr>
            <a:r>
              <a:rPr lang="en-US" sz="1600" dirty="0">
                <a:solidFill>
                  <a:schemeClr val="bg1"/>
                </a:solidFill>
                <a:latin typeface="Arial" panose="020B0604020202020204" pitchFamily="34" charset="0"/>
                <a:cs typeface="Arial" panose="020B0604020202020204" pitchFamily="34" charset="0"/>
              </a:rPr>
              <a:t>Clear reporting timeframe </a:t>
            </a:r>
          </a:p>
          <a:p>
            <a:pPr>
              <a:spcBef>
                <a:spcPts val="600"/>
              </a:spcBef>
            </a:pPr>
            <a:r>
              <a:rPr lang="en-US" sz="1600" b="1" dirty="0">
                <a:solidFill>
                  <a:schemeClr val="bg1"/>
                </a:solidFill>
                <a:latin typeface="Arial" panose="020B0604020202020204" pitchFamily="34" charset="0"/>
                <a:cs typeface="Arial" panose="020B0604020202020204" pitchFamily="34" charset="0"/>
              </a:rPr>
              <a:t>Data processing and analysis</a:t>
            </a:r>
          </a:p>
          <a:p>
            <a:pPr marR="952703" lvl="2" indent="-457200">
              <a:spcBef>
                <a:spcPts val="600"/>
              </a:spcBef>
              <a:buFont typeface="Courier New" panose="02070309020205020404" pitchFamily="49" charset="0"/>
              <a:buChar char="o"/>
            </a:pPr>
            <a:r>
              <a:rPr lang="en-US" sz="1600" dirty="0">
                <a:solidFill>
                  <a:schemeClr val="bg1"/>
                </a:solidFill>
                <a:latin typeface="Arial" panose="020B0604020202020204" pitchFamily="34" charset="0"/>
                <a:cs typeface="Arial" panose="020B0604020202020204" pitchFamily="34" charset="0"/>
              </a:rPr>
              <a:t>Data processing procedures</a:t>
            </a:r>
          </a:p>
          <a:p>
            <a:pPr marR="952703" lvl="2" indent="-457200">
              <a:spcBef>
                <a:spcPts val="600"/>
              </a:spcBef>
              <a:buFont typeface="Courier New" panose="02070309020205020404" pitchFamily="49" charset="0"/>
              <a:buChar char="o"/>
            </a:pPr>
            <a:r>
              <a:rPr lang="en-US" sz="1600" dirty="0">
                <a:solidFill>
                  <a:schemeClr val="bg1"/>
                </a:solidFill>
                <a:latin typeface="Arial" panose="020B0604020202020204" pitchFamily="34" charset="0"/>
                <a:cs typeface="Arial" panose="020B0604020202020204" pitchFamily="34" charset="0"/>
              </a:rPr>
              <a:t>Data comparisons</a:t>
            </a:r>
          </a:p>
          <a:p>
            <a:pPr marL="0" marR="952703" lvl="1">
              <a:spcBef>
                <a:spcPts val="600"/>
              </a:spcBef>
            </a:pPr>
            <a:r>
              <a:rPr lang="en-US" sz="1600" b="1" dirty="0">
                <a:solidFill>
                  <a:schemeClr val="bg1"/>
                </a:solidFill>
                <a:latin typeface="Arial" panose="020B0604020202020204" pitchFamily="34" charset="0"/>
                <a:cs typeface="Arial" panose="020B0604020202020204" pitchFamily="34" charset="0"/>
              </a:rPr>
              <a:t>Data presentation</a:t>
            </a:r>
          </a:p>
          <a:p>
            <a:pPr>
              <a:spcBef>
                <a:spcPts val="600"/>
              </a:spcBef>
            </a:pPr>
            <a:r>
              <a:rPr lang="en-US" sz="1600" b="1" dirty="0">
                <a:solidFill>
                  <a:schemeClr val="bg1"/>
                </a:solidFill>
                <a:latin typeface="Arial" panose="020B0604020202020204" pitchFamily="34" charset="0"/>
                <a:cs typeface="Arial" panose="020B0604020202020204" pitchFamily="34" charset="0"/>
              </a:rPr>
              <a:t>Data quality check</a:t>
            </a:r>
          </a:p>
          <a:p>
            <a:pPr marR="952703" lvl="2" indent="-457200">
              <a:spcBef>
                <a:spcPts val="600"/>
              </a:spcBef>
              <a:buFont typeface="Courier New" panose="02070309020205020404" pitchFamily="49" charset="0"/>
              <a:buChar char="o"/>
            </a:pPr>
            <a:r>
              <a:rPr lang="en-US" sz="1600" dirty="0">
                <a:solidFill>
                  <a:schemeClr val="bg1"/>
                </a:solidFill>
                <a:latin typeface="Arial" panose="020B0604020202020204" pitchFamily="34" charset="0"/>
                <a:cs typeface="Arial" panose="020B0604020202020204" pitchFamily="34" charset="0"/>
              </a:rPr>
              <a:t>Data quality assurance mechanisms</a:t>
            </a:r>
          </a:p>
          <a:p>
            <a:pPr>
              <a:spcBef>
                <a:spcPts val="600"/>
              </a:spcBef>
            </a:pPr>
            <a:r>
              <a:rPr lang="en-US" sz="1600" b="1" dirty="0">
                <a:solidFill>
                  <a:schemeClr val="bg1"/>
                </a:solidFill>
                <a:latin typeface="Arial" panose="020B0604020202020204" pitchFamily="34" charset="0"/>
                <a:cs typeface="Arial" panose="020B0604020202020204" pitchFamily="34" charset="0"/>
              </a:rPr>
              <a:t>Feedback mechanisms</a:t>
            </a:r>
          </a:p>
          <a:p>
            <a:pPr>
              <a:spcBef>
                <a:spcPts val="600"/>
              </a:spcBef>
            </a:pPr>
            <a:endParaRPr lang="en-US" sz="1600" b="1" dirty="0">
              <a:solidFill>
                <a:schemeClr val="bg1"/>
              </a:solidFill>
              <a:latin typeface="Arial" panose="020B0604020202020204" pitchFamily="34" charset="0"/>
              <a:cs typeface="Arial" panose="020B0604020202020204" pitchFamily="34" charset="0"/>
            </a:endParaRPr>
          </a:p>
          <a:p>
            <a:pPr>
              <a:spcBef>
                <a:spcPts val="600"/>
              </a:spcBef>
            </a:pPr>
            <a:br>
              <a:rPr lang="en-US" sz="1600" b="1" dirty="0">
                <a:solidFill>
                  <a:schemeClr val="bg1"/>
                </a:solidFill>
                <a:latin typeface="Arial" panose="020B0604020202020204" pitchFamily="34" charset="0"/>
                <a:cs typeface="Arial" panose="020B0604020202020204" pitchFamily="34" charset="0"/>
              </a:rPr>
            </a:br>
            <a:endParaRPr lang="en-US" sz="1600" b="1" dirty="0">
              <a:solidFill>
                <a:schemeClr val="bg1"/>
              </a:solidFill>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531DEA1E-CCEB-4114-BB7E-45AA12178C92}"/>
              </a:ext>
            </a:extLst>
          </p:cNvPr>
          <p:cNvSpPr/>
          <p:nvPr/>
        </p:nvSpPr>
        <p:spPr>
          <a:xfrm>
            <a:off x="8455973" y="2229301"/>
            <a:ext cx="3863714" cy="2348068"/>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3F6FE144-0E54-4D7C-AF3C-7A2385FA4E10}"/>
              </a:ext>
            </a:extLst>
          </p:cNvPr>
          <p:cNvSpPr/>
          <p:nvPr/>
        </p:nvSpPr>
        <p:spPr>
          <a:xfrm>
            <a:off x="4836388" y="480755"/>
            <a:ext cx="7059029" cy="6558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7A92879B-C7BF-4394-8923-B39435FBF38B}"/>
              </a:ext>
            </a:extLst>
          </p:cNvPr>
          <p:cNvSpPr>
            <a:spLocks noGrp="1"/>
          </p:cNvSpPr>
          <p:nvPr>
            <p:ph type="body" sz="quarter" idx="4294967295"/>
          </p:nvPr>
        </p:nvSpPr>
        <p:spPr>
          <a:xfrm>
            <a:off x="160651" y="85903"/>
            <a:ext cx="9105900" cy="838200"/>
          </a:xfrm>
          <a:prstGeom prst="rect">
            <a:avLst/>
          </a:prstGeom>
        </p:spPr>
        <p:txBody>
          <a:bodyPr/>
          <a:lstStyle/>
          <a:p>
            <a:pPr marL="0" indent="0">
              <a:buNone/>
            </a:pPr>
            <a:r>
              <a:rPr lang="en-US" b="1" dirty="0">
                <a:solidFill>
                  <a:schemeClr val="tx2"/>
                </a:solidFill>
                <a:cs typeface="Arial" panose="020B0604020202020204" pitchFamily="34" charset="0"/>
              </a:rPr>
              <a:t>The PRISM Conceptual Model</a:t>
            </a:r>
            <a:endParaRPr lang="en-GB" b="1" dirty="0">
              <a:solidFill>
                <a:schemeClr val="tx2"/>
              </a:solidFill>
              <a:cs typeface="Arial" panose="020B0604020202020204" pitchFamily="34" charset="0"/>
            </a:endParaRPr>
          </a:p>
        </p:txBody>
      </p:sp>
      <p:sp>
        <p:nvSpPr>
          <p:cNvPr id="43" name="Up-Down Arrow 2051">
            <a:extLst>
              <a:ext uri="{FF2B5EF4-FFF2-40B4-BE49-F238E27FC236}">
                <a16:creationId xmlns:a16="http://schemas.microsoft.com/office/drawing/2014/main" id="{67A83A03-4B9B-AE1B-9960-55302E90E810}"/>
              </a:ext>
            </a:extLst>
          </p:cNvPr>
          <p:cNvSpPr/>
          <p:nvPr/>
        </p:nvSpPr>
        <p:spPr>
          <a:xfrm>
            <a:off x="7516660" y="3377332"/>
            <a:ext cx="277399" cy="520809"/>
          </a:xfrm>
          <a:prstGeom prst="up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white"/>
              </a:solidFill>
              <a:effectLst/>
              <a:uLnTx/>
              <a:uFillTx/>
              <a:latin typeface="Arial" panose="020B0604020202020204" pitchFamily="34" charset="0"/>
              <a:ea typeface="Century Gothic" charset="0"/>
              <a:cs typeface="Arial" panose="020B0604020202020204" pitchFamily="34" charset="0"/>
            </a:endParaRPr>
          </a:p>
        </p:txBody>
      </p:sp>
    </p:spTree>
    <p:extLst>
      <p:ext uri="{BB962C8B-B14F-4D97-AF65-F5344CB8AC3E}">
        <p14:creationId xmlns:p14="http://schemas.microsoft.com/office/powerpoint/2010/main" val="2171305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62EC96-E7EC-48BA-AEFA-83BCF6BCF9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16" y="0"/>
            <a:ext cx="3346195" cy="2491678"/>
          </a:xfrm>
          <a:prstGeom prst="rect">
            <a:avLst/>
          </a:prstGeom>
        </p:spPr>
      </p:pic>
      <p:sp>
        <p:nvSpPr>
          <p:cNvPr id="2" name="Text Placeholder 1">
            <a:extLst>
              <a:ext uri="{FF2B5EF4-FFF2-40B4-BE49-F238E27FC236}">
                <a16:creationId xmlns:a16="http://schemas.microsoft.com/office/drawing/2014/main" id="{59733652-41BB-4337-A53F-6BB59D5695C0}"/>
              </a:ext>
            </a:extLst>
          </p:cNvPr>
          <p:cNvSpPr>
            <a:spLocks noGrp="1"/>
          </p:cNvSpPr>
          <p:nvPr>
            <p:ph type="body" sz="quarter" idx="11"/>
          </p:nvPr>
        </p:nvSpPr>
        <p:spPr>
          <a:xfrm>
            <a:off x="4435021" y="2491678"/>
            <a:ext cx="6586712" cy="1895276"/>
          </a:xfrm>
        </p:spPr>
        <p:txBody>
          <a:bodyPr/>
          <a:lstStyle/>
          <a:p>
            <a:r>
              <a:rPr lang="en-GB" sz="2800" dirty="0">
                <a:solidFill>
                  <a:schemeClr val="tx2"/>
                </a:solidFill>
              </a:rPr>
              <a:t>Session 2, Activity 2</a:t>
            </a:r>
          </a:p>
          <a:p>
            <a:r>
              <a:rPr lang="en-GB" sz="4400" dirty="0">
                <a:solidFill>
                  <a:schemeClr val="tx2"/>
                </a:solidFill>
              </a:rPr>
              <a:t>Brainstorm</a:t>
            </a:r>
          </a:p>
        </p:txBody>
      </p:sp>
      <p:pic>
        <p:nvPicPr>
          <p:cNvPr id="3" name="Picture 2" descr="Logo, company name&#10;&#10;Description automatically generated">
            <a:extLst>
              <a:ext uri="{FF2B5EF4-FFF2-40B4-BE49-F238E27FC236}">
                <a16:creationId xmlns:a16="http://schemas.microsoft.com/office/drawing/2014/main" id="{3D4ABD68-98C8-487E-BEAF-7A126032F2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
        <p:nvSpPr>
          <p:cNvPr id="4" name="TextBox 3">
            <a:extLst>
              <a:ext uri="{FF2B5EF4-FFF2-40B4-BE49-F238E27FC236}">
                <a16:creationId xmlns:a16="http://schemas.microsoft.com/office/drawing/2014/main" id="{2AF7E3E1-CA50-414B-9E06-84D1AFC69C14}"/>
              </a:ext>
            </a:extLst>
          </p:cNvPr>
          <p:cNvSpPr txBox="1"/>
          <p:nvPr/>
        </p:nvSpPr>
        <p:spPr>
          <a:xfrm>
            <a:off x="4435021" y="3740972"/>
            <a:ext cx="6387353" cy="1779057"/>
          </a:xfrm>
          <a:prstGeom prst="rect">
            <a:avLst/>
          </a:prstGeom>
          <a:noFill/>
        </p:spPr>
        <p:txBody>
          <a:bodyPr wrap="square" lIns="89896" tIns="44948" rIns="89896" bIns="44948" rtlCol="0">
            <a:spAutoFit/>
          </a:bodyPr>
          <a:lstStyle/>
          <a:p>
            <a:pPr defTabSz="914400" fontAlgn="base">
              <a:lnSpc>
                <a:spcPct val="90000"/>
              </a:lnSpc>
              <a:spcBef>
                <a:spcPts val="1000"/>
              </a:spcBef>
              <a:spcAft>
                <a:spcPct val="0"/>
              </a:spcAft>
            </a:pPr>
            <a:r>
              <a:rPr lang="en-US" sz="2400" dirty="0">
                <a:solidFill>
                  <a:schemeClr val="tx2"/>
                </a:solidFill>
              </a:rPr>
              <a:t>What are enablers and barriers of:</a:t>
            </a:r>
          </a:p>
          <a:p>
            <a:pPr marL="342900" lvl="1" indent="-342900" defTabSz="914400" fontAlgn="base">
              <a:lnSpc>
                <a:spcPct val="90000"/>
              </a:lnSpc>
              <a:spcBef>
                <a:spcPts val="1000"/>
              </a:spcBef>
              <a:spcAft>
                <a:spcPct val="0"/>
              </a:spcAft>
              <a:buFont typeface="Arial" panose="020B0604020202020204" pitchFamily="34" charset="0"/>
              <a:buChar char="•"/>
            </a:pPr>
            <a:r>
              <a:rPr lang="en-US" sz="2400" dirty="0">
                <a:solidFill>
                  <a:schemeClr val="tx2"/>
                </a:solidFill>
              </a:rPr>
              <a:t>RHIS data quality?</a:t>
            </a:r>
          </a:p>
          <a:p>
            <a:pPr marL="342900" lvl="1" indent="-342900" defTabSz="914400" fontAlgn="base">
              <a:lnSpc>
                <a:spcPct val="90000"/>
              </a:lnSpc>
              <a:spcBef>
                <a:spcPts val="1000"/>
              </a:spcBef>
              <a:spcAft>
                <a:spcPct val="0"/>
              </a:spcAft>
              <a:buFont typeface="Arial" panose="020B0604020202020204" pitchFamily="34" charset="0"/>
              <a:buChar char="•"/>
            </a:pPr>
            <a:r>
              <a:rPr lang="en-US" sz="2400" dirty="0">
                <a:solidFill>
                  <a:schemeClr val="tx2"/>
                </a:solidFill>
              </a:rPr>
              <a:t>Using RHIS data for decision making?</a:t>
            </a:r>
          </a:p>
          <a:p>
            <a:endParaRPr lang="en-US" sz="2800" dirty="0">
              <a:solidFill>
                <a:schemeClr val="tx2"/>
              </a:solidFill>
            </a:endParaRPr>
          </a:p>
        </p:txBody>
      </p:sp>
    </p:spTree>
    <p:extLst>
      <p:ext uri="{BB962C8B-B14F-4D97-AF65-F5344CB8AC3E}">
        <p14:creationId xmlns:p14="http://schemas.microsoft.com/office/powerpoint/2010/main" val="2494369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01E649-DCF6-4670-BBB1-4371823A3FDA}"/>
              </a:ext>
            </a:extLst>
          </p:cNvPr>
          <p:cNvSpPr>
            <a:spLocks noGrp="1"/>
          </p:cNvSpPr>
          <p:nvPr>
            <p:ph type="body" sz="quarter" idx="14"/>
          </p:nvPr>
        </p:nvSpPr>
        <p:spPr>
          <a:xfrm>
            <a:off x="539814" y="1075721"/>
            <a:ext cx="9107055" cy="837214"/>
          </a:xfrm>
        </p:spPr>
        <p:txBody>
          <a:bodyPr/>
          <a:lstStyle/>
          <a:p>
            <a:r>
              <a:rPr lang="en-US" sz="3200" b="1">
                <a:solidFill>
                  <a:schemeClr val="tx2"/>
                </a:solidFill>
                <a:cs typeface="Arial" panose="020B0604020202020204" pitchFamily="34" charset="0"/>
              </a:rPr>
              <a:t>Core components of good RHIS management </a:t>
            </a:r>
          </a:p>
        </p:txBody>
      </p:sp>
      <p:sp>
        <p:nvSpPr>
          <p:cNvPr id="7" name="Content Placeholder 2">
            <a:extLst>
              <a:ext uri="{FF2B5EF4-FFF2-40B4-BE49-F238E27FC236}">
                <a16:creationId xmlns:a16="http://schemas.microsoft.com/office/drawing/2014/main" id="{3E86D5ED-45EE-483A-B075-05A0E0727EA2}"/>
              </a:ext>
            </a:extLst>
          </p:cNvPr>
          <p:cNvSpPr txBox="1">
            <a:spLocks/>
          </p:cNvSpPr>
          <p:nvPr/>
        </p:nvSpPr>
        <p:spPr>
          <a:xfrm>
            <a:off x="539814" y="1888918"/>
            <a:ext cx="10966386" cy="42542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4F6529"/>
                </a:solidFill>
                <a:latin typeface="Arial" panose="020B0604020202020204" pitchFamily="34" charset="0"/>
              </a:rPr>
              <a:t>Governance </a:t>
            </a:r>
          </a:p>
          <a:p>
            <a:pPr lvl="1">
              <a:spcBef>
                <a:spcPts val="154"/>
              </a:spcBef>
            </a:pPr>
            <a:r>
              <a:rPr lang="en-US" sz="2000" dirty="0">
                <a:latin typeface="Arial" panose="020B0604020202020204" pitchFamily="34" charset="0"/>
              </a:rPr>
              <a:t>Mission statements, organogram, reporting structures, master facility list, planning structures, financial plans</a:t>
            </a:r>
          </a:p>
          <a:p>
            <a:pPr marL="0" indent="0">
              <a:buNone/>
            </a:pPr>
            <a:r>
              <a:rPr lang="en-US" sz="2400" b="1" dirty="0">
                <a:solidFill>
                  <a:srgbClr val="4F6529"/>
                </a:solidFill>
                <a:latin typeface="Arial" panose="020B0604020202020204" pitchFamily="34" charset="0"/>
              </a:rPr>
              <a:t>Infrastructure</a:t>
            </a:r>
          </a:p>
          <a:p>
            <a:pPr lvl="1">
              <a:spcBef>
                <a:spcPts val="154"/>
              </a:spcBef>
            </a:pPr>
            <a:r>
              <a:rPr lang="en-US" sz="2000" dirty="0">
                <a:latin typeface="Arial" panose="020B0604020202020204" pitchFamily="34" charset="0"/>
              </a:rPr>
              <a:t>Electricity, phones, Internet, data record room, etc.</a:t>
            </a:r>
          </a:p>
          <a:p>
            <a:pPr marL="0" indent="0">
              <a:buNone/>
            </a:pPr>
            <a:r>
              <a:rPr lang="en-US" sz="2400" b="1" dirty="0">
                <a:solidFill>
                  <a:srgbClr val="4F6529"/>
                </a:solidFill>
                <a:latin typeface="Arial" panose="020B0604020202020204" pitchFamily="34" charset="0"/>
              </a:rPr>
              <a:t>Resources</a:t>
            </a:r>
          </a:p>
          <a:p>
            <a:pPr lvl="1">
              <a:spcBef>
                <a:spcPts val="154"/>
              </a:spcBef>
            </a:pPr>
            <a:r>
              <a:rPr lang="en-US" sz="2000" dirty="0">
                <a:latin typeface="Arial" panose="020B0604020202020204" pitchFamily="34" charset="0"/>
              </a:rPr>
              <a:t>Human: multipurpose versus specialized</a:t>
            </a:r>
          </a:p>
          <a:p>
            <a:pPr lvl="1">
              <a:spcBef>
                <a:spcPts val="154"/>
              </a:spcBef>
            </a:pPr>
            <a:r>
              <a:rPr lang="en-US" sz="2000" dirty="0">
                <a:latin typeface="Arial" panose="020B0604020202020204" pitchFamily="34" charset="0"/>
              </a:rPr>
              <a:t>Physical: printed supplies, hardware, transport, calculators</a:t>
            </a:r>
          </a:p>
          <a:p>
            <a:pPr lvl="1">
              <a:spcBef>
                <a:spcPts val="154"/>
              </a:spcBef>
            </a:pPr>
            <a:r>
              <a:rPr lang="en-US" sz="2000" dirty="0">
                <a:latin typeface="Arial" panose="020B0604020202020204" pitchFamily="34" charset="0"/>
              </a:rPr>
              <a:t>Financial: separate budget line item</a:t>
            </a:r>
          </a:p>
          <a:p>
            <a:pPr marL="0" indent="0">
              <a:buNone/>
            </a:pPr>
            <a:r>
              <a:rPr lang="en-US" sz="2400" b="1" dirty="0">
                <a:solidFill>
                  <a:srgbClr val="4F6529"/>
                </a:solidFill>
                <a:latin typeface="Arial" panose="020B0604020202020204" pitchFamily="34" charset="0"/>
              </a:rPr>
              <a:t>Procedures</a:t>
            </a:r>
          </a:p>
          <a:p>
            <a:pPr lvl="1">
              <a:spcBef>
                <a:spcPts val="154"/>
              </a:spcBef>
            </a:pPr>
            <a:r>
              <a:rPr lang="en-US" sz="2000" dirty="0">
                <a:latin typeface="Arial" panose="020B0604020202020204" pitchFamily="34" charset="0"/>
              </a:rPr>
              <a:t>Policies</a:t>
            </a:r>
          </a:p>
          <a:p>
            <a:pPr lvl="1">
              <a:spcBef>
                <a:spcPts val="154"/>
              </a:spcBef>
            </a:pPr>
            <a:r>
              <a:rPr lang="en-US" sz="2000" dirty="0">
                <a:latin typeface="Arial" panose="020B0604020202020204" pitchFamily="34" charset="0"/>
              </a:rPr>
              <a:t>Operational guidelines including quality assurance and feedback</a:t>
            </a:r>
          </a:p>
          <a:p>
            <a:pPr lvl="1">
              <a:spcBef>
                <a:spcPts val="154"/>
              </a:spcBef>
            </a:pPr>
            <a:r>
              <a:rPr lang="en-US" sz="2000" dirty="0">
                <a:latin typeface="Arial" panose="020B0604020202020204" pitchFamily="34" charset="0"/>
              </a:rPr>
              <a:t>Capacity building</a:t>
            </a:r>
          </a:p>
        </p:txBody>
      </p:sp>
      <p:pic>
        <p:nvPicPr>
          <p:cNvPr id="6" name="Picture 5" descr="Logo, company name&#10;&#10;Description automatically generated">
            <a:extLst>
              <a:ext uri="{FF2B5EF4-FFF2-40B4-BE49-F238E27FC236}">
                <a16:creationId xmlns:a16="http://schemas.microsoft.com/office/drawing/2014/main" id="{2CDB05DD-7048-42D9-AA29-65F40F6577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Tree>
    <p:extLst>
      <p:ext uri="{BB962C8B-B14F-4D97-AF65-F5344CB8AC3E}">
        <p14:creationId xmlns:p14="http://schemas.microsoft.com/office/powerpoint/2010/main" val="272983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F6192166-2182-47CE-9057-37A486F81072}"/>
              </a:ext>
            </a:extLst>
          </p:cNvPr>
          <p:cNvPicPr>
            <a:picLocks noChangeAspect="1"/>
          </p:cNvPicPr>
          <p:nvPr/>
        </p:nvPicPr>
        <p:blipFill rotWithShape="1">
          <a:blip r:embed="rId3">
            <a:extLst>
              <a:ext uri="{28A0092B-C50C-407E-A947-70E740481C1C}">
                <a14:useLocalDpi xmlns:a14="http://schemas.microsoft.com/office/drawing/2010/main" val="0"/>
              </a:ext>
            </a:extLst>
          </a:blip>
          <a:srcRect b="6283"/>
          <a:stretch/>
        </p:blipFill>
        <p:spPr>
          <a:xfrm>
            <a:off x="5476368" y="4486516"/>
            <a:ext cx="2499106" cy="1875234"/>
          </a:xfrm>
          <a:prstGeom prst="rect">
            <a:avLst/>
          </a:prstGeom>
          <a:ln>
            <a:noFill/>
          </a:ln>
        </p:spPr>
      </p:pic>
      <p:sp>
        <p:nvSpPr>
          <p:cNvPr id="3" name="Text Placeholder 2">
            <a:extLst>
              <a:ext uri="{FF2B5EF4-FFF2-40B4-BE49-F238E27FC236}">
                <a16:creationId xmlns:a16="http://schemas.microsoft.com/office/drawing/2014/main" id="{7A92879B-C7BF-4394-8923-B39435FBF38B}"/>
              </a:ext>
            </a:extLst>
          </p:cNvPr>
          <p:cNvSpPr>
            <a:spLocks noGrp="1"/>
          </p:cNvSpPr>
          <p:nvPr>
            <p:ph type="body" sz="quarter" idx="4294967295"/>
          </p:nvPr>
        </p:nvSpPr>
        <p:spPr>
          <a:xfrm>
            <a:off x="7799" y="25365"/>
            <a:ext cx="9105900" cy="838200"/>
          </a:xfrm>
          <a:prstGeom prst="rect">
            <a:avLst/>
          </a:prstGeom>
        </p:spPr>
        <p:txBody>
          <a:bodyPr/>
          <a:lstStyle/>
          <a:p>
            <a:pPr marL="0" indent="0">
              <a:buNone/>
            </a:pPr>
            <a:r>
              <a:rPr lang="en-US" b="1">
                <a:solidFill>
                  <a:schemeClr val="tx2"/>
                </a:solidFill>
                <a:cs typeface="Arial" panose="020B0604020202020204" pitchFamily="34" charset="0"/>
              </a:rPr>
              <a:t>The PRISM Conceptual Model</a:t>
            </a:r>
            <a:endParaRPr lang="en-GB" b="1">
              <a:solidFill>
                <a:schemeClr val="tx2"/>
              </a:solidFill>
              <a:cs typeface="Arial" panose="020B0604020202020204" pitchFamily="34" charset="0"/>
            </a:endParaRPr>
          </a:p>
        </p:txBody>
      </p:sp>
      <p:grpSp>
        <p:nvGrpSpPr>
          <p:cNvPr id="8" name="Group 7">
            <a:extLst>
              <a:ext uri="{FF2B5EF4-FFF2-40B4-BE49-F238E27FC236}">
                <a16:creationId xmlns:a16="http://schemas.microsoft.com/office/drawing/2014/main" id="{1F1F3993-C95B-4FEA-992A-BCDD51E7C915}"/>
              </a:ext>
            </a:extLst>
          </p:cNvPr>
          <p:cNvGrpSpPr/>
          <p:nvPr/>
        </p:nvGrpSpPr>
        <p:grpSpPr>
          <a:xfrm>
            <a:off x="253549" y="597925"/>
            <a:ext cx="11644776" cy="6128544"/>
            <a:chOff x="1441152" y="1567656"/>
            <a:chExt cx="6730696" cy="5642769"/>
          </a:xfrm>
        </p:grpSpPr>
        <p:sp>
          <p:nvSpPr>
            <p:cNvPr id="27" name="AutoShape 8">
              <a:extLst>
                <a:ext uri="{FF2B5EF4-FFF2-40B4-BE49-F238E27FC236}">
                  <a16:creationId xmlns:a16="http://schemas.microsoft.com/office/drawing/2014/main" id="{6930FCBB-6730-4BB5-B80E-2F7D7EED8A63}"/>
                </a:ext>
              </a:extLst>
            </p:cNvPr>
            <p:cNvSpPr>
              <a:spLocks noChangeShapeType="1"/>
            </p:cNvSpPr>
            <p:nvPr/>
          </p:nvSpPr>
          <p:spPr bwMode="auto">
            <a:xfrm>
              <a:off x="5053672" y="3916362"/>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8" name="AutoShape 7">
              <a:extLst>
                <a:ext uri="{FF2B5EF4-FFF2-40B4-BE49-F238E27FC236}">
                  <a16:creationId xmlns:a16="http://schemas.microsoft.com/office/drawing/2014/main" id="{0CE0F3CB-EDE4-46D6-838B-E0E54B575566}"/>
                </a:ext>
              </a:extLst>
            </p:cNvPr>
            <p:cNvSpPr>
              <a:spLocks noChangeShapeType="1"/>
            </p:cNvSpPr>
            <p:nvPr/>
          </p:nvSpPr>
          <p:spPr bwMode="auto">
            <a:xfrm>
              <a:off x="6130261" y="3916362"/>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30" name="AutoShape 4">
              <a:extLst>
                <a:ext uri="{FF2B5EF4-FFF2-40B4-BE49-F238E27FC236}">
                  <a16:creationId xmlns:a16="http://schemas.microsoft.com/office/drawing/2014/main" id="{7C870D13-6C2D-4914-89D1-553A44266AA1}"/>
                </a:ext>
              </a:extLst>
            </p:cNvPr>
            <p:cNvSpPr>
              <a:spLocks noChangeShapeType="1"/>
            </p:cNvSpPr>
            <p:nvPr/>
          </p:nvSpPr>
          <p:spPr bwMode="auto">
            <a:xfrm flipV="1">
              <a:off x="2601912" y="5148020"/>
              <a:ext cx="1584325" cy="109641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9" name="Text Box 12">
              <a:extLst>
                <a:ext uri="{FF2B5EF4-FFF2-40B4-BE49-F238E27FC236}">
                  <a16:creationId xmlns:a16="http://schemas.microsoft.com/office/drawing/2014/main" id="{5A8D2DA8-FE46-4F89-A85A-FC72E63CDE54}"/>
                </a:ext>
              </a:extLst>
            </p:cNvPr>
            <p:cNvSpPr txBox="1">
              <a:spLocks noChangeArrowheads="1"/>
            </p:cNvSpPr>
            <p:nvPr/>
          </p:nvSpPr>
          <p:spPr bwMode="auto">
            <a:xfrm>
              <a:off x="7441598" y="3522662"/>
              <a:ext cx="730250" cy="752475"/>
            </a:xfrm>
            <a:prstGeom prst="rect">
              <a:avLst/>
            </a:prstGeom>
            <a:solidFill>
              <a:schemeClr val="tx2">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u="none" strike="noStrike" kern="1200" cap="none" spc="0" normalizeH="0" baseline="0" noProof="0" dirty="0">
                  <a:ln>
                    <a:noFill/>
                  </a:ln>
                  <a:solidFill>
                    <a:srgbClr val="FFFFFF"/>
                  </a:solidFill>
                  <a:effectLst/>
                  <a:uLnTx/>
                  <a:uFillTx/>
                  <a:latin typeface="Arial" panose="020B0604020202020204" pitchFamily="34" charset="0"/>
                  <a:ea typeface="Century Gothic" charset="0"/>
                  <a:cs typeface="Arial" panose="020B0604020202020204" pitchFamily="34" charset="0"/>
                </a:rPr>
                <a:t>Improved health status</a:t>
              </a:r>
              <a:endParaRPr kumimoji="0" lang="en-US" altLang="en-US" sz="14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10" name="AutoShape 6">
              <a:extLst>
                <a:ext uri="{FF2B5EF4-FFF2-40B4-BE49-F238E27FC236}">
                  <a16:creationId xmlns:a16="http://schemas.microsoft.com/office/drawing/2014/main" id="{F9608E23-585A-4C9E-9DF2-1C261E12CDF2}"/>
                </a:ext>
              </a:extLst>
            </p:cNvPr>
            <p:cNvSpPr>
              <a:spLocks noChangeShapeType="1"/>
            </p:cNvSpPr>
            <p:nvPr/>
          </p:nvSpPr>
          <p:spPr bwMode="auto">
            <a:xfrm>
              <a:off x="7211330" y="3916362"/>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11" name="AutoShape 19">
              <a:extLst>
                <a:ext uri="{FF2B5EF4-FFF2-40B4-BE49-F238E27FC236}">
                  <a16:creationId xmlns:a16="http://schemas.microsoft.com/office/drawing/2014/main" id="{5BEF81D2-BAA4-40F9-A48F-2C6FE990AA7C}"/>
                </a:ext>
              </a:extLst>
            </p:cNvPr>
            <p:cNvSpPr>
              <a:spLocks noChangeArrowheads="1"/>
            </p:cNvSpPr>
            <p:nvPr/>
          </p:nvSpPr>
          <p:spPr bwMode="auto">
            <a:xfrm>
              <a:off x="5453062" y="3978275"/>
              <a:ext cx="146050" cy="141287"/>
            </a:xfrm>
            <a:prstGeom prst="downArrow">
              <a:avLst>
                <a:gd name="adj1" fmla="val 50000"/>
                <a:gd name="adj2" fmla="val 25000"/>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12" name="AutoShape 18">
              <a:extLst>
                <a:ext uri="{FF2B5EF4-FFF2-40B4-BE49-F238E27FC236}">
                  <a16:creationId xmlns:a16="http://schemas.microsoft.com/office/drawing/2014/main" id="{4F4730CF-1D96-4783-86C2-A6AEE9FDC139}"/>
                </a:ext>
              </a:extLst>
            </p:cNvPr>
            <p:cNvSpPr>
              <a:spLocks noChangeArrowheads="1"/>
            </p:cNvSpPr>
            <p:nvPr/>
          </p:nvSpPr>
          <p:spPr bwMode="auto">
            <a:xfrm>
              <a:off x="5754687" y="3978275"/>
              <a:ext cx="130175" cy="141287"/>
            </a:xfrm>
            <a:prstGeom prst="upArrow">
              <a:avLst>
                <a:gd name="adj1" fmla="val 50000"/>
                <a:gd name="adj2" fmla="val 27134"/>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13" name="Rectangle 26">
              <a:extLst>
                <a:ext uri="{FF2B5EF4-FFF2-40B4-BE49-F238E27FC236}">
                  <a16:creationId xmlns:a16="http://schemas.microsoft.com/office/drawing/2014/main" id="{0713E6A5-DC86-44AF-A714-965380136186}"/>
                </a:ext>
              </a:extLst>
            </p:cNvPr>
            <p:cNvSpPr>
              <a:spLocks noChangeArrowheads="1"/>
            </p:cNvSpPr>
            <p:nvPr/>
          </p:nvSpPr>
          <p:spPr bwMode="auto">
            <a:xfrm>
              <a:off x="1447503" y="1567656"/>
              <a:ext cx="2579985" cy="261937"/>
            </a:xfrm>
            <a:prstGeom prst="rect">
              <a:avLst/>
            </a:prstGeom>
            <a:solidFill>
              <a:srgbClr val="39373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INPUTS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Rectangle 25">
              <a:extLst>
                <a:ext uri="{FF2B5EF4-FFF2-40B4-BE49-F238E27FC236}">
                  <a16:creationId xmlns:a16="http://schemas.microsoft.com/office/drawing/2014/main" id="{91793AD8-2C30-45F6-B46C-9DF6E68E5DB9}"/>
                </a:ext>
              </a:extLst>
            </p:cNvPr>
            <p:cNvSpPr>
              <a:spLocks noChangeArrowheads="1"/>
            </p:cNvSpPr>
            <p:nvPr/>
          </p:nvSpPr>
          <p:spPr bwMode="auto">
            <a:xfrm>
              <a:off x="4092575" y="1576309"/>
              <a:ext cx="1049337" cy="261938"/>
            </a:xfrm>
            <a:prstGeom prst="rect">
              <a:avLst/>
            </a:prstGeom>
            <a:solidFill>
              <a:srgbClr val="27272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PROCESSES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Rectangle 21">
              <a:extLst>
                <a:ext uri="{FF2B5EF4-FFF2-40B4-BE49-F238E27FC236}">
                  <a16:creationId xmlns:a16="http://schemas.microsoft.com/office/drawing/2014/main" id="{ECDC869A-E2CC-4FD0-858A-50603EA7E34F}"/>
                </a:ext>
              </a:extLst>
            </p:cNvPr>
            <p:cNvSpPr>
              <a:spLocks noChangeArrowheads="1"/>
            </p:cNvSpPr>
            <p:nvPr/>
          </p:nvSpPr>
          <p:spPr bwMode="auto">
            <a:xfrm>
              <a:off x="5210175" y="1576309"/>
              <a:ext cx="838200" cy="261938"/>
            </a:xfrm>
            <a:prstGeom prst="rect">
              <a:avLst/>
            </a:prstGeom>
            <a:solidFill>
              <a:srgbClr val="272727"/>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OUTPUTS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6" name="Rectangle 24">
              <a:extLst>
                <a:ext uri="{FF2B5EF4-FFF2-40B4-BE49-F238E27FC236}">
                  <a16:creationId xmlns:a16="http://schemas.microsoft.com/office/drawing/2014/main" id="{B879807A-1383-4A7D-92E2-B1D69B9DDBE3}"/>
                </a:ext>
              </a:extLst>
            </p:cNvPr>
            <p:cNvSpPr>
              <a:spLocks noChangeArrowheads="1"/>
            </p:cNvSpPr>
            <p:nvPr/>
          </p:nvSpPr>
          <p:spPr bwMode="auto">
            <a:xfrm>
              <a:off x="6110287" y="1576309"/>
              <a:ext cx="1049338" cy="261938"/>
            </a:xfrm>
            <a:prstGeom prst="rect">
              <a:avLst/>
            </a:prstGeom>
            <a:solidFill>
              <a:srgbClr val="27272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OUTCOMES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7" name="Rectangle 22">
              <a:extLst>
                <a:ext uri="{FF2B5EF4-FFF2-40B4-BE49-F238E27FC236}">
                  <a16:creationId xmlns:a16="http://schemas.microsoft.com/office/drawing/2014/main" id="{C1A60A98-7AB9-47DB-A549-C0EDDB9F7C62}"/>
                </a:ext>
              </a:extLst>
            </p:cNvPr>
            <p:cNvSpPr>
              <a:spLocks noChangeArrowheads="1"/>
            </p:cNvSpPr>
            <p:nvPr/>
          </p:nvSpPr>
          <p:spPr bwMode="auto">
            <a:xfrm>
              <a:off x="7208837" y="1576309"/>
              <a:ext cx="898525" cy="261938"/>
            </a:xfrm>
            <a:prstGeom prst="rect">
              <a:avLst/>
            </a:prstGeom>
            <a:solidFill>
              <a:srgbClr val="27272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IMPACT</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Rectangle 23">
              <a:extLst>
                <a:ext uri="{FF2B5EF4-FFF2-40B4-BE49-F238E27FC236}">
                  <a16:creationId xmlns:a16="http://schemas.microsoft.com/office/drawing/2014/main" id="{4F3580E8-7D35-405C-AE62-B8ECF10A95B6}"/>
                </a:ext>
              </a:extLst>
            </p:cNvPr>
            <p:cNvSpPr>
              <a:spLocks noChangeArrowheads="1"/>
            </p:cNvSpPr>
            <p:nvPr/>
          </p:nvSpPr>
          <p:spPr bwMode="auto">
            <a:xfrm>
              <a:off x="1441153" y="1917623"/>
              <a:ext cx="2579985" cy="254000"/>
            </a:xfrm>
            <a:prstGeom prst="rect">
              <a:avLst/>
            </a:prstGeom>
            <a:solidFill>
              <a:srgbClr val="7F7F7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u="none" strike="noStrike" kern="1200" cap="none" spc="0" normalizeH="0" baseline="0" noProof="0" dirty="0">
                  <a:ln>
                    <a:noFill/>
                  </a:ln>
                  <a:solidFill>
                    <a:srgbClr val="FFFFFF"/>
                  </a:solidFill>
                  <a:effectLst/>
                  <a:uLnTx/>
                  <a:uFillTx/>
                  <a:latin typeface="Arial" panose="020B0604020202020204" pitchFamily="34" charset="0"/>
                  <a:ea typeface="Century Gothic" charset="0"/>
                  <a:cs typeface="Arial" panose="020B0604020202020204" pitchFamily="34" charset="0"/>
                </a:rPr>
                <a:t>RHIS determinants</a:t>
              </a:r>
              <a:endParaRPr kumimoji="0" lang="en-US" altLang="en-US" sz="2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19" name="Rectangle 17">
              <a:extLst>
                <a:ext uri="{FF2B5EF4-FFF2-40B4-BE49-F238E27FC236}">
                  <a16:creationId xmlns:a16="http://schemas.microsoft.com/office/drawing/2014/main" id="{67DBEA7A-EB9E-4E47-927B-7B02EA48A8FC}"/>
                </a:ext>
              </a:extLst>
            </p:cNvPr>
            <p:cNvSpPr>
              <a:spLocks noChangeArrowheads="1"/>
            </p:cNvSpPr>
            <p:nvPr/>
          </p:nvSpPr>
          <p:spPr bwMode="auto">
            <a:xfrm>
              <a:off x="1441153" y="2260600"/>
              <a:ext cx="1160760" cy="1717675"/>
            </a:xfrm>
            <a:prstGeom prst="rect">
              <a:avLst/>
            </a:prstGeom>
            <a:solidFill>
              <a:srgbClr val="008C84"/>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Technical factors: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Complexity of reporting forms and procedures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HIS design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Computer software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Information technology complexity</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20" name="Text Box 16">
              <a:extLst>
                <a:ext uri="{FF2B5EF4-FFF2-40B4-BE49-F238E27FC236}">
                  <a16:creationId xmlns:a16="http://schemas.microsoft.com/office/drawing/2014/main" id="{17F8F461-3619-4C10-92C5-051FF80E1E43}"/>
                </a:ext>
              </a:extLst>
            </p:cNvPr>
            <p:cNvSpPr txBox="1">
              <a:spLocks noChangeArrowheads="1"/>
            </p:cNvSpPr>
            <p:nvPr/>
          </p:nvSpPr>
          <p:spPr bwMode="auto">
            <a:xfrm>
              <a:off x="2819400" y="2902899"/>
              <a:ext cx="1201737" cy="2245122"/>
            </a:xfrm>
            <a:prstGeom prst="rect">
              <a:avLst/>
            </a:prstGeom>
            <a:solidFill>
              <a:srgbClr val="AA2573"/>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Behavioral factors: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Level of knowledge of content of HIS forms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Data-quality checking skills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Problem-solving for HIS tasks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Competence in HIS tasks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Confidence levels for HIS tasks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Motivation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21" name="Text Box 15">
              <a:extLst>
                <a:ext uri="{FF2B5EF4-FFF2-40B4-BE49-F238E27FC236}">
                  <a16:creationId xmlns:a16="http://schemas.microsoft.com/office/drawing/2014/main" id="{5B07039A-48AE-4332-BBBA-E725D75BC544}"/>
                </a:ext>
              </a:extLst>
            </p:cNvPr>
            <p:cNvSpPr txBox="1">
              <a:spLocks noChangeArrowheads="1"/>
            </p:cNvSpPr>
            <p:nvPr/>
          </p:nvSpPr>
          <p:spPr bwMode="auto">
            <a:xfrm>
              <a:off x="4231943" y="2902899"/>
              <a:ext cx="900113" cy="2245122"/>
            </a:xfrm>
            <a:prstGeom prst="rect">
              <a:avLst/>
            </a:prstGeom>
            <a:solidFill>
              <a:schemeClr val="accent6">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RHIS processes: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collection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transmission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processing</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analysis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quality check</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Feedback</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endParaRPr kumimoji="0" lang="en-US" altLang="en-US" sz="18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22" name="Text Box 14">
              <a:extLst>
                <a:ext uri="{FF2B5EF4-FFF2-40B4-BE49-F238E27FC236}">
                  <a16:creationId xmlns:a16="http://schemas.microsoft.com/office/drawing/2014/main" id="{C4B271CA-1655-46A4-B28E-1DFF1F99C6F7}"/>
                </a:ext>
              </a:extLst>
            </p:cNvPr>
            <p:cNvSpPr txBox="1">
              <a:spLocks noChangeArrowheads="1"/>
            </p:cNvSpPr>
            <p:nvPr/>
          </p:nvSpPr>
          <p:spPr bwMode="auto">
            <a:xfrm>
              <a:off x="5260975" y="3295650"/>
              <a:ext cx="912812" cy="1852370"/>
            </a:xfrm>
            <a:prstGeom prst="rect">
              <a:avLst/>
            </a:prstGeom>
            <a:solidFill>
              <a:schemeClr val="accent6">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Improved RHIS performance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ctr"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quality</a:t>
              </a: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73038" marR="0" lvl="0" indent="-173038" algn="ctr"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Information use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23" name="Text Box 13">
              <a:extLst>
                <a:ext uri="{FF2B5EF4-FFF2-40B4-BE49-F238E27FC236}">
                  <a16:creationId xmlns:a16="http://schemas.microsoft.com/office/drawing/2014/main" id="{C9E8F6D8-45F2-46F8-9FEC-622586364C19}"/>
                </a:ext>
              </a:extLst>
            </p:cNvPr>
            <p:cNvSpPr txBox="1">
              <a:spLocks noChangeArrowheads="1"/>
            </p:cNvSpPr>
            <p:nvPr/>
          </p:nvSpPr>
          <p:spPr bwMode="auto">
            <a:xfrm>
              <a:off x="6345236" y="3522661"/>
              <a:ext cx="973336" cy="923758"/>
            </a:xfrm>
            <a:prstGeom prst="rect">
              <a:avLst/>
            </a:prstGeom>
            <a:solidFill>
              <a:schemeClr val="tx2">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u="none" strike="noStrike" kern="1200" cap="none" spc="0" normalizeH="0" baseline="0" noProof="0" dirty="0">
                  <a:ln>
                    <a:noFill/>
                  </a:ln>
                  <a:solidFill>
                    <a:srgbClr val="FFFFFF"/>
                  </a:solidFill>
                  <a:effectLst/>
                  <a:uLnTx/>
                  <a:uFillTx/>
                  <a:latin typeface="Arial" panose="020B0604020202020204" pitchFamily="34" charset="0"/>
                  <a:ea typeface="Century Gothic" charset="0"/>
                  <a:cs typeface="Arial" panose="020B0604020202020204" pitchFamily="34" charset="0"/>
                </a:rPr>
                <a:t>Improved health system performance</a:t>
              </a:r>
              <a:endParaRPr kumimoji="0" lang="en-US" altLang="en-US" sz="14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4" name="AutoShape 11">
              <a:extLst>
                <a:ext uri="{FF2B5EF4-FFF2-40B4-BE49-F238E27FC236}">
                  <a16:creationId xmlns:a16="http://schemas.microsoft.com/office/drawing/2014/main" id="{A89B4C82-16D5-4775-B052-9E37A3575689}"/>
                </a:ext>
              </a:extLst>
            </p:cNvPr>
            <p:cNvSpPr>
              <a:spLocks noChangeShapeType="1"/>
            </p:cNvSpPr>
            <p:nvPr/>
          </p:nvSpPr>
          <p:spPr bwMode="auto">
            <a:xfrm>
              <a:off x="2601912" y="3295650"/>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5" name="AutoShape 10">
              <a:extLst>
                <a:ext uri="{FF2B5EF4-FFF2-40B4-BE49-F238E27FC236}">
                  <a16:creationId xmlns:a16="http://schemas.microsoft.com/office/drawing/2014/main" id="{765E716F-FE5F-4292-A248-527868FA83CA}"/>
                </a:ext>
              </a:extLst>
            </p:cNvPr>
            <p:cNvSpPr>
              <a:spLocks noChangeShapeType="1"/>
            </p:cNvSpPr>
            <p:nvPr/>
          </p:nvSpPr>
          <p:spPr bwMode="auto">
            <a:xfrm>
              <a:off x="2601912" y="4789487"/>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6" name="AutoShape 9">
              <a:extLst>
                <a:ext uri="{FF2B5EF4-FFF2-40B4-BE49-F238E27FC236}">
                  <a16:creationId xmlns:a16="http://schemas.microsoft.com/office/drawing/2014/main" id="{4385B97F-193C-4955-A42B-9420EA1A1832}"/>
                </a:ext>
              </a:extLst>
            </p:cNvPr>
            <p:cNvSpPr>
              <a:spLocks noChangeShapeType="1"/>
            </p:cNvSpPr>
            <p:nvPr/>
          </p:nvSpPr>
          <p:spPr bwMode="auto">
            <a:xfrm>
              <a:off x="4021269" y="3916362"/>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9" name="AutoShape 5">
              <a:extLst>
                <a:ext uri="{FF2B5EF4-FFF2-40B4-BE49-F238E27FC236}">
                  <a16:creationId xmlns:a16="http://schemas.microsoft.com/office/drawing/2014/main" id="{E0AC4902-15E1-4707-A0C3-090C6EA8A803}"/>
                </a:ext>
              </a:extLst>
            </p:cNvPr>
            <p:cNvSpPr>
              <a:spLocks noChangeShapeType="1"/>
            </p:cNvSpPr>
            <p:nvPr/>
          </p:nvSpPr>
          <p:spPr bwMode="auto">
            <a:xfrm>
              <a:off x="2601912" y="2351087"/>
              <a:ext cx="1584325" cy="561975"/>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31" name="Text Box 3">
              <a:extLst>
                <a:ext uri="{FF2B5EF4-FFF2-40B4-BE49-F238E27FC236}">
                  <a16:creationId xmlns:a16="http://schemas.microsoft.com/office/drawing/2014/main" id="{6C3AF35D-4952-49A3-B7DB-A658B7049A46}"/>
                </a:ext>
              </a:extLst>
            </p:cNvPr>
            <p:cNvSpPr txBox="1">
              <a:spLocks noChangeArrowheads="1"/>
            </p:cNvSpPr>
            <p:nvPr/>
          </p:nvSpPr>
          <p:spPr bwMode="auto">
            <a:xfrm>
              <a:off x="1441152" y="4119561"/>
              <a:ext cx="1160760" cy="2093914"/>
            </a:xfrm>
            <a:prstGeom prst="rect">
              <a:avLst/>
            </a:prstGeom>
            <a:solidFill>
              <a:srgbClr val="A7BF39"/>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114300" algn="l"/>
                </a:tabLst>
                <a:defRPr>
                  <a:solidFill>
                    <a:schemeClr val="tx1"/>
                  </a:solidFill>
                  <a:latin typeface="Arial" panose="020B0604020202020204" pitchFamily="34" charset="0"/>
                </a:defRPr>
              </a:lvl1pPr>
              <a:lvl2pPr eaLnBrk="0" fontAlgn="base" hangingPunct="0">
                <a:spcBef>
                  <a:spcPct val="0"/>
                </a:spcBef>
                <a:spcAft>
                  <a:spcPct val="0"/>
                </a:spcAft>
                <a:tabLst>
                  <a:tab pos="114300" algn="l"/>
                </a:tabLst>
                <a:defRPr>
                  <a:solidFill>
                    <a:schemeClr val="tx1"/>
                  </a:solidFill>
                  <a:latin typeface="Arial" panose="020B0604020202020204" pitchFamily="34" charset="0"/>
                </a:defRPr>
              </a:lvl2pPr>
              <a:lvl3pPr eaLnBrk="0" fontAlgn="base" hangingPunct="0">
                <a:spcBef>
                  <a:spcPct val="0"/>
                </a:spcBef>
                <a:spcAft>
                  <a:spcPct val="0"/>
                </a:spcAft>
                <a:tabLst>
                  <a:tab pos="114300" algn="l"/>
                </a:tabLst>
                <a:defRPr>
                  <a:solidFill>
                    <a:schemeClr val="tx1"/>
                  </a:solidFill>
                  <a:latin typeface="Arial" panose="020B0604020202020204" pitchFamily="34" charset="0"/>
                </a:defRPr>
              </a:lvl3pPr>
              <a:lvl4pPr eaLnBrk="0" fontAlgn="base" hangingPunct="0">
                <a:spcBef>
                  <a:spcPct val="0"/>
                </a:spcBef>
                <a:spcAft>
                  <a:spcPct val="0"/>
                </a:spcAft>
                <a:tabLst>
                  <a:tab pos="114300" algn="l"/>
                </a:tabLst>
                <a:defRPr>
                  <a:solidFill>
                    <a:schemeClr val="tx1"/>
                  </a:solidFill>
                  <a:latin typeface="Arial" panose="020B0604020202020204" pitchFamily="34" charset="0"/>
                </a:defRPr>
              </a:lvl4pPr>
              <a:lvl5pPr eaLnBrk="0" fontAlgn="base" hangingPunct="0">
                <a:spcBef>
                  <a:spcPct val="0"/>
                </a:spcBef>
                <a:spcAft>
                  <a:spcPct val="0"/>
                </a:spcAft>
                <a:tabLst>
                  <a:tab pos="114300" algn="l"/>
                </a:tabLst>
                <a:defRPr>
                  <a:solidFill>
                    <a:schemeClr val="tx1"/>
                  </a:solidFill>
                  <a:latin typeface="Arial" panose="020B0604020202020204" pitchFamily="34" charset="0"/>
                </a:defRPr>
              </a:lvl5pPr>
              <a:lvl6pPr eaLnBrk="0" fontAlgn="base" hangingPunct="0">
                <a:spcBef>
                  <a:spcPct val="0"/>
                </a:spcBef>
                <a:spcAft>
                  <a:spcPct val="0"/>
                </a:spcAft>
                <a:tabLst>
                  <a:tab pos="114300" algn="l"/>
                </a:tabLst>
                <a:defRPr>
                  <a:solidFill>
                    <a:schemeClr val="tx1"/>
                  </a:solidFill>
                  <a:latin typeface="Arial" panose="020B0604020202020204" pitchFamily="34" charset="0"/>
                </a:defRPr>
              </a:lvl6pPr>
              <a:lvl7pPr eaLnBrk="0" fontAlgn="base" hangingPunct="0">
                <a:spcBef>
                  <a:spcPct val="0"/>
                </a:spcBef>
                <a:spcAft>
                  <a:spcPct val="0"/>
                </a:spcAft>
                <a:tabLst>
                  <a:tab pos="114300" algn="l"/>
                </a:tabLst>
                <a:defRPr>
                  <a:solidFill>
                    <a:schemeClr val="tx1"/>
                  </a:solidFill>
                  <a:latin typeface="Arial" panose="020B0604020202020204" pitchFamily="34" charset="0"/>
                </a:defRPr>
              </a:lvl7pPr>
              <a:lvl8pPr eaLnBrk="0" fontAlgn="base" hangingPunct="0">
                <a:spcBef>
                  <a:spcPct val="0"/>
                </a:spcBef>
                <a:spcAft>
                  <a:spcPct val="0"/>
                </a:spcAft>
                <a:tabLst>
                  <a:tab pos="114300" algn="l"/>
                </a:tabLst>
                <a:defRPr>
                  <a:solidFill>
                    <a:schemeClr val="tx1"/>
                  </a:solidFill>
                  <a:latin typeface="Arial" panose="020B0604020202020204" pitchFamily="34" charset="0"/>
                </a:defRPr>
              </a:lvl8pPr>
              <a:lvl9pPr eaLnBrk="0" fontAlgn="base" hangingPunct="0">
                <a:spcBef>
                  <a:spcPct val="0"/>
                </a:spcBef>
                <a:spcAft>
                  <a:spcPct val="0"/>
                </a:spcAft>
                <a:tabLst>
                  <a:tab pos="1143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Organizational factors: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Critical management functions &amp; information needs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Governance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Planning</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Training</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Supervision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Quality</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Finance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32" name="Text Box 2">
              <a:extLst>
                <a:ext uri="{FF2B5EF4-FFF2-40B4-BE49-F238E27FC236}">
                  <a16:creationId xmlns:a16="http://schemas.microsoft.com/office/drawing/2014/main" id="{C7860471-2926-470B-9C62-FD5536C06ECF}"/>
                </a:ext>
              </a:extLst>
            </p:cNvPr>
            <p:cNvSpPr txBox="1">
              <a:spLocks noChangeArrowheads="1"/>
            </p:cNvSpPr>
            <p:nvPr/>
          </p:nvSpPr>
          <p:spPr bwMode="auto">
            <a:xfrm>
              <a:off x="1441153" y="6213475"/>
              <a:ext cx="1160760" cy="577850"/>
            </a:xfrm>
            <a:prstGeom prst="rect">
              <a:avLst/>
            </a:prstGeom>
            <a:solidFill>
              <a:srgbClr val="AA2573"/>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114300" algn="l"/>
                </a:tabLst>
                <a:defRPr>
                  <a:solidFill>
                    <a:schemeClr val="tx1"/>
                  </a:solidFill>
                  <a:latin typeface="Arial" panose="020B0604020202020204" pitchFamily="34" charset="0"/>
                </a:defRPr>
              </a:lvl1pPr>
              <a:lvl2pPr eaLnBrk="0" fontAlgn="base" hangingPunct="0">
                <a:spcBef>
                  <a:spcPct val="0"/>
                </a:spcBef>
                <a:spcAft>
                  <a:spcPct val="0"/>
                </a:spcAft>
                <a:tabLst>
                  <a:tab pos="114300" algn="l"/>
                </a:tabLst>
                <a:defRPr>
                  <a:solidFill>
                    <a:schemeClr val="tx1"/>
                  </a:solidFill>
                  <a:latin typeface="Arial" panose="020B0604020202020204" pitchFamily="34" charset="0"/>
                </a:defRPr>
              </a:lvl2pPr>
              <a:lvl3pPr eaLnBrk="0" fontAlgn="base" hangingPunct="0">
                <a:spcBef>
                  <a:spcPct val="0"/>
                </a:spcBef>
                <a:spcAft>
                  <a:spcPct val="0"/>
                </a:spcAft>
                <a:tabLst>
                  <a:tab pos="114300" algn="l"/>
                </a:tabLst>
                <a:defRPr>
                  <a:solidFill>
                    <a:schemeClr val="tx1"/>
                  </a:solidFill>
                  <a:latin typeface="Arial" panose="020B0604020202020204" pitchFamily="34" charset="0"/>
                </a:defRPr>
              </a:lvl3pPr>
              <a:lvl4pPr eaLnBrk="0" fontAlgn="base" hangingPunct="0">
                <a:spcBef>
                  <a:spcPct val="0"/>
                </a:spcBef>
                <a:spcAft>
                  <a:spcPct val="0"/>
                </a:spcAft>
                <a:tabLst>
                  <a:tab pos="114300" algn="l"/>
                </a:tabLst>
                <a:defRPr>
                  <a:solidFill>
                    <a:schemeClr val="tx1"/>
                  </a:solidFill>
                  <a:latin typeface="Arial" panose="020B0604020202020204" pitchFamily="34" charset="0"/>
                </a:defRPr>
              </a:lvl4pPr>
              <a:lvl5pPr eaLnBrk="0" fontAlgn="base" hangingPunct="0">
                <a:spcBef>
                  <a:spcPct val="0"/>
                </a:spcBef>
                <a:spcAft>
                  <a:spcPct val="0"/>
                </a:spcAft>
                <a:tabLst>
                  <a:tab pos="114300" algn="l"/>
                </a:tabLst>
                <a:defRPr>
                  <a:solidFill>
                    <a:schemeClr val="tx1"/>
                  </a:solidFill>
                  <a:latin typeface="Arial" panose="020B0604020202020204" pitchFamily="34" charset="0"/>
                </a:defRPr>
              </a:lvl5pPr>
              <a:lvl6pPr eaLnBrk="0" fontAlgn="base" hangingPunct="0">
                <a:spcBef>
                  <a:spcPct val="0"/>
                </a:spcBef>
                <a:spcAft>
                  <a:spcPct val="0"/>
                </a:spcAft>
                <a:tabLst>
                  <a:tab pos="114300" algn="l"/>
                </a:tabLst>
                <a:defRPr>
                  <a:solidFill>
                    <a:schemeClr val="tx1"/>
                  </a:solidFill>
                  <a:latin typeface="Arial" panose="020B0604020202020204" pitchFamily="34" charset="0"/>
                </a:defRPr>
              </a:lvl6pPr>
              <a:lvl7pPr eaLnBrk="0" fontAlgn="base" hangingPunct="0">
                <a:spcBef>
                  <a:spcPct val="0"/>
                </a:spcBef>
                <a:spcAft>
                  <a:spcPct val="0"/>
                </a:spcAft>
                <a:tabLst>
                  <a:tab pos="114300" algn="l"/>
                </a:tabLst>
                <a:defRPr>
                  <a:solidFill>
                    <a:schemeClr val="tx1"/>
                  </a:solidFill>
                  <a:latin typeface="Arial" panose="020B0604020202020204" pitchFamily="34" charset="0"/>
                </a:defRPr>
              </a:lvl7pPr>
              <a:lvl8pPr eaLnBrk="0" fontAlgn="base" hangingPunct="0">
                <a:spcBef>
                  <a:spcPct val="0"/>
                </a:spcBef>
                <a:spcAft>
                  <a:spcPct val="0"/>
                </a:spcAft>
                <a:tabLst>
                  <a:tab pos="114300" algn="l"/>
                </a:tabLst>
                <a:defRPr>
                  <a:solidFill>
                    <a:schemeClr val="tx1"/>
                  </a:solidFill>
                  <a:latin typeface="Arial" panose="020B0604020202020204" pitchFamily="34" charset="0"/>
                </a:defRPr>
              </a:lvl8pPr>
              <a:lvl9pPr eaLnBrk="0" fontAlgn="base" hangingPunct="0">
                <a:spcBef>
                  <a:spcPct val="0"/>
                </a:spcBef>
                <a:spcAft>
                  <a:spcPct val="0"/>
                </a:spcAft>
                <a:tabLst>
                  <a:tab pos="114300" algn="l"/>
                </a:tabLst>
                <a:defRPr>
                  <a:solidFill>
                    <a:schemeClr val="tx1"/>
                  </a:solidFill>
                  <a:latin typeface="Arial" panose="020B0604020202020204" pitchFamily="34" charset="0"/>
                </a:defRPr>
              </a:lvl9pPr>
            </a:lstStyle>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Promotion of a culture of information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endParaRPr kumimoji="0" lang="en-US" altLang="en-US" sz="18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33" name="Text Box 1">
              <a:extLst>
                <a:ext uri="{FF2B5EF4-FFF2-40B4-BE49-F238E27FC236}">
                  <a16:creationId xmlns:a16="http://schemas.microsoft.com/office/drawing/2014/main" id="{10F6012D-66BD-4390-8712-46108E69614E}"/>
                </a:ext>
              </a:extLst>
            </p:cNvPr>
            <p:cNvSpPr txBox="1">
              <a:spLocks noChangeArrowheads="1"/>
            </p:cNvSpPr>
            <p:nvPr/>
          </p:nvSpPr>
          <p:spPr bwMode="auto">
            <a:xfrm>
              <a:off x="1441153" y="6791325"/>
              <a:ext cx="1160760" cy="419100"/>
            </a:xfrm>
            <a:prstGeom prst="rect">
              <a:avLst/>
            </a:prstGeom>
            <a:solidFill>
              <a:srgbClr val="C83537"/>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Resource availability</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34" name="Up-Down Arrow 2051">
              <a:extLst>
                <a:ext uri="{FF2B5EF4-FFF2-40B4-BE49-F238E27FC236}">
                  <a16:creationId xmlns:a16="http://schemas.microsoft.com/office/drawing/2014/main" id="{4EE1E355-9FD3-446C-8196-9D064014F56A}"/>
                </a:ext>
              </a:extLst>
            </p:cNvPr>
            <p:cNvSpPr/>
            <p:nvPr/>
          </p:nvSpPr>
          <p:spPr>
            <a:xfrm>
              <a:off x="5600568" y="4060130"/>
              <a:ext cx="196850" cy="593725"/>
            </a:xfrm>
            <a:prstGeom prst="up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white"/>
                </a:solidFill>
                <a:effectLst/>
                <a:uLnTx/>
                <a:uFillTx/>
                <a:latin typeface="Arial" panose="020B0604020202020204" pitchFamily="34" charset="0"/>
                <a:ea typeface="Century Gothic" charset="0"/>
                <a:cs typeface="Arial" panose="020B0604020202020204" pitchFamily="34" charset="0"/>
              </a:endParaRPr>
            </a:p>
          </p:txBody>
        </p:sp>
      </p:grpSp>
      <p:grpSp>
        <p:nvGrpSpPr>
          <p:cNvPr id="4" name="Group 3">
            <a:extLst>
              <a:ext uri="{FF2B5EF4-FFF2-40B4-BE49-F238E27FC236}">
                <a16:creationId xmlns:a16="http://schemas.microsoft.com/office/drawing/2014/main" id="{B6A25966-5D64-4CD6-9241-DA2695A067E3}"/>
              </a:ext>
            </a:extLst>
          </p:cNvPr>
          <p:cNvGrpSpPr/>
          <p:nvPr/>
        </p:nvGrpSpPr>
        <p:grpSpPr>
          <a:xfrm>
            <a:off x="8087129" y="4789585"/>
            <a:ext cx="4669885" cy="2011837"/>
            <a:chOff x="8087129" y="4789585"/>
            <a:chExt cx="4669885" cy="2011837"/>
          </a:xfrm>
        </p:grpSpPr>
        <p:pic>
          <p:nvPicPr>
            <p:cNvPr id="2" name="Picture 1">
              <a:extLst>
                <a:ext uri="{FF2B5EF4-FFF2-40B4-BE49-F238E27FC236}">
                  <a16:creationId xmlns:a16="http://schemas.microsoft.com/office/drawing/2014/main" id="{593CB59A-3BF6-4817-93A1-0CA5427ED28B}"/>
                </a:ext>
              </a:extLst>
            </p:cNvPr>
            <p:cNvPicPr>
              <a:picLocks noChangeAspect="1"/>
            </p:cNvPicPr>
            <p:nvPr/>
          </p:nvPicPr>
          <p:blipFill>
            <a:blip r:embed="rId4"/>
            <a:stretch>
              <a:fillRect/>
            </a:stretch>
          </p:blipFill>
          <p:spPr>
            <a:xfrm>
              <a:off x="8087129" y="4789585"/>
              <a:ext cx="4669885" cy="2011837"/>
            </a:xfrm>
            <a:prstGeom prst="rect">
              <a:avLst/>
            </a:prstGeom>
          </p:spPr>
        </p:pic>
        <p:sp>
          <p:nvSpPr>
            <p:cNvPr id="35" name="Rectangle 34">
              <a:extLst>
                <a:ext uri="{FF2B5EF4-FFF2-40B4-BE49-F238E27FC236}">
                  <a16:creationId xmlns:a16="http://schemas.microsoft.com/office/drawing/2014/main" id="{C2536DCE-76B9-4A75-B609-F9D5D473AA03}"/>
                </a:ext>
              </a:extLst>
            </p:cNvPr>
            <p:cNvSpPr/>
            <p:nvPr/>
          </p:nvSpPr>
          <p:spPr>
            <a:xfrm>
              <a:off x="8441481" y="5632120"/>
              <a:ext cx="1374872" cy="349412"/>
            </a:xfrm>
            <a:prstGeom prst="rect">
              <a:avLst/>
            </a:prstGeom>
            <a:noFill/>
            <a:ln w="57150">
              <a:solidFill>
                <a:srgbClr val="CA5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300865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733652-41BB-4337-A53F-6BB59D5695C0}"/>
              </a:ext>
            </a:extLst>
          </p:cNvPr>
          <p:cNvSpPr>
            <a:spLocks noGrp="1"/>
          </p:cNvSpPr>
          <p:nvPr>
            <p:ph type="body" sz="quarter" idx="11"/>
          </p:nvPr>
        </p:nvSpPr>
        <p:spPr>
          <a:xfrm>
            <a:off x="4435021" y="2481362"/>
            <a:ext cx="6460777" cy="1895276"/>
          </a:xfrm>
        </p:spPr>
        <p:txBody>
          <a:bodyPr/>
          <a:lstStyle/>
          <a:p>
            <a:r>
              <a:rPr lang="en-US" sz="2800" dirty="0">
                <a:solidFill>
                  <a:schemeClr val="tx2"/>
                </a:solidFill>
              </a:rPr>
              <a:t>Session 2, Activity 3</a:t>
            </a:r>
          </a:p>
          <a:p>
            <a:r>
              <a:rPr lang="en-US" sz="4400" dirty="0">
                <a:solidFill>
                  <a:schemeClr val="tx2"/>
                </a:solidFill>
                <a:latin typeface="+mn-lt"/>
                <a:ea typeface="+mn-ea"/>
                <a:cs typeface="+mn-cs"/>
              </a:rPr>
              <a:t>Reflections/questions</a:t>
            </a:r>
          </a:p>
        </p:txBody>
      </p:sp>
      <p:pic>
        <p:nvPicPr>
          <p:cNvPr id="3" name="Picture 2" descr="Logo, company name&#10;&#10;Description automatically generated">
            <a:extLst>
              <a:ext uri="{FF2B5EF4-FFF2-40B4-BE49-F238E27FC236}">
                <a16:creationId xmlns:a16="http://schemas.microsoft.com/office/drawing/2014/main" id="{3D4ABD68-98C8-487E-BEAF-7A126032F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Tree>
    <p:extLst>
      <p:ext uri="{BB962C8B-B14F-4D97-AF65-F5344CB8AC3E}">
        <p14:creationId xmlns:p14="http://schemas.microsoft.com/office/powerpoint/2010/main" val="392972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59DAC9-E5A9-4666-B4F0-FC976DFCD23A}"/>
              </a:ext>
            </a:extLst>
          </p:cNvPr>
          <p:cNvSpPr>
            <a:spLocks noGrp="1"/>
          </p:cNvSpPr>
          <p:nvPr>
            <p:ph type="body" sz="quarter" idx="14"/>
          </p:nvPr>
        </p:nvSpPr>
        <p:spPr>
          <a:xfrm>
            <a:off x="542531" y="912377"/>
            <a:ext cx="9107055" cy="837214"/>
          </a:xfrm>
        </p:spPr>
        <p:txBody>
          <a:bodyPr/>
          <a:lstStyle/>
          <a:p>
            <a:r>
              <a:rPr lang="en-GB" dirty="0">
                <a:solidFill>
                  <a:schemeClr val="tx2"/>
                </a:solidFill>
              </a:rPr>
              <a:t>Welcome to the EN-MINI-PRISM training!</a:t>
            </a:r>
          </a:p>
        </p:txBody>
      </p:sp>
      <p:sp>
        <p:nvSpPr>
          <p:cNvPr id="4" name="Text Placeholder 2">
            <a:extLst>
              <a:ext uri="{FF2B5EF4-FFF2-40B4-BE49-F238E27FC236}">
                <a16:creationId xmlns:a16="http://schemas.microsoft.com/office/drawing/2014/main" id="{93F6CE4C-1766-4011-85DE-A09E8E018614}"/>
              </a:ext>
            </a:extLst>
          </p:cNvPr>
          <p:cNvSpPr txBox="1">
            <a:spLocks/>
          </p:cNvSpPr>
          <p:nvPr/>
        </p:nvSpPr>
        <p:spPr>
          <a:xfrm>
            <a:off x="1903238" y="1626607"/>
            <a:ext cx="6783428" cy="83721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69BC9E"/>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b="1" dirty="0">
                <a:solidFill>
                  <a:schemeClr val="tx2"/>
                </a:solidFill>
                <a:latin typeface="Arial" panose="020B0604020202020204" pitchFamily="34" charset="0"/>
                <a:cs typeface="Arial" panose="020B0604020202020204" pitchFamily="34" charset="0"/>
              </a:rPr>
              <a:t>Session 1 plan</a:t>
            </a:r>
          </a:p>
        </p:txBody>
      </p:sp>
      <p:pic>
        <p:nvPicPr>
          <p:cNvPr id="8" name="Picture 7" descr="Logo, company name&#10;&#10;Description automatically generated">
            <a:extLst>
              <a:ext uri="{FF2B5EF4-FFF2-40B4-BE49-F238E27FC236}">
                <a16:creationId xmlns:a16="http://schemas.microsoft.com/office/drawing/2014/main" id="{040FFC7A-9B57-43E8-90F8-9CDD3CB6A8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1107" y="128924"/>
            <a:ext cx="1118728" cy="1048395"/>
          </a:xfrm>
          <a:prstGeom prst="rect">
            <a:avLst/>
          </a:prstGeom>
        </p:spPr>
      </p:pic>
      <p:graphicFrame>
        <p:nvGraphicFramePr>
          <p:cNvPr id="10" name="Table 9">
            <a:extLst>
              <a:ext uri="{FF2B5EF4-FFF2-40B4-BE49-F238E27FC236}">
                <a16:creationId xmlns:a16="http://schemas.microsoft.com/office/drawing/2014/main" id="{E2083567-5FC6-79C4-14E5-4BEE18A5FA52}"/>
              </a:ext>
            </a:extLst>
          </p:cNvPr>
          <p:cNvGraphicFramePr>
            <a:graphicFrameLocks noGrp="1"/>
          </p:cNvGraphicFramePr>
          <p:nvPr>
            <p:extLst>
              <p:ext uri="{D42A27DB-BD31-4B8C-83A1-F6EECF244321}">
                <p14:modId xmlns:p14="http://schemas.microsoft.com/office/powerpoint/2010/main" val="3973865521"/>
              </p:ext>
            </p:extLst>
          </p:nvPr>
        </p:nvGraphicFramePr>
        <p:xfrm>
          <a:off x="2000922" y="2139069"/>
          <a:ext cx="8197329" cy="4469576"/>
        </p:xfrm>
        <a:graphic>
          <a:graphicData uri="http://schemas.openxmlformats.org/drawingml/2006/table">
            <a:tbl>
              <a:tblPr firstRow="1" firstCol="1" bandRow="1"/>
              <a:tblGrid>
                <a:gridCol w="1195771">
                  <a:extLst>
                    <a:ext uri="{9D8B030D-6E8A-4147-A177-3AD203B41FA5}">
                      <a16:colId xmlns:a16="http://schemas.microsoft.com/office/drawing/2014/main" val="3334716466"/>
                    </a:ext>
                  </a:extLst>
                </a:gridCol>
                <a:gridCol w="5014724">
                  <a:extLst>
                    <a:ext uri="{9D8B030D-6E8A-4147-A177-3AD203B41FA5}">
                      <a16:colId xmlns:a16="http://schemas.microsoft.com/office/drawing/2014/main" val="4137399230"/>
                    </a:ext>
                  </a:extLst>
                </a:gridCol>
                <a:gridCol w="1986834">
                  <a:extLst>
                    <a:ext uri="{9D8B030D-6E8A-4147-A177-3AD203B41FA5}">
                      <a16:colId xmlns:a16="http://schemas.microsoft.com/office/drawing/2014/main" val="2696976749"/>
                    </a:ext>
                  </a:extLst>
                </a:gridCol>
              </a:tblGrid>
              <a:tr h="257175">
                <a:tc>
                  <a:txBody>
                    <a:bodyPr/>
                    <a:lstStyle/>
                    <a:p>
                      <a:pPr marL="0" marR="0">
                        <a:lnSpc>
                          <a:spcPct val="107000"/>
                        </a:lnSpc>
                        <a:spcBef>
                          <a:spcPts val="300"/>
                        </a:spcBef>
                        <a:spcAft>
                          <a:spcPts val="300"/>
                        </a:spcAft>
                      </a:pPr>
                      <a:r>
                        <a:rPr lang="en-US" sz="14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Time</a:t>
                      </a:r>
                      <a:endParaRPr lang="en-US" sz="14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E4749"/>
                    </a:solidFill>
                  </a:tcPr>
                </a:tc>
                <a:tc>
                  <a:txBody>
                    <a:bodyPr/>
                    <a:lstStyle/>
                    <a:p>
                      <a:pPr marL="0" marR="0">
                        <a:lnSpc>
                          <a:spcPct val="107000"/>
                        </a:lnSpc>
                        <a:spcBef>
                          <a:spcPts val="300"/>
                        </a:spcBef>
                        <a:spcAft>
                          <a:spcPts val="300"/>
                        </a:spcAft>
                      </a:pPr>
                      <a:r>
                        <a:rPr lang="en-US" sz="14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Title and Description</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E4749"/>
                    </a:solidFill>
                  </a:tcPr>
                </a:tc>
                <a:tc>
                  <a:txBody>
                    <a:bodyPr/>
                    <a:lstStyle/>
                    <a:p>
                      <a:pPr marL="0" marR="0">
                        <a:lnSpc>
                          <a:spcPct val="107000"/>
                        </a:lnSpc>
                        <a:spcBef>
                          <a:spcPts val="300"/>
                        </a:spcBef>
                        <a:spcAft>
                          <a:spcPts val="300"/>
                        </a:spcAft>
                      </a:pPr>
                      <a:r>
                        <a:rPr lang="en-US" sz="14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Methods</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E4749"/>
                    </a:solidFill>
                  </a:tcPr>
                </a:tc>
                <a:extLst>
                  <a:ext uri="{0D108BD9-81ED-4DB2-BD59-A6C34878D82A}">
                    <a16:rowId xmlns:a16="http://schemas.microsoft.com/office/drawing/2014/main" val="3880663105"/>
                  </a:ext>
                </a:extLst>
              </a:tr>
              <a:tr h="531495">
                <a:tc>
                  <a:txBody>
                    <a:bodyPr/>
                    <a:lstStyle/>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15 minutes</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400" b="1" spc="-5" dirty="0">
                          <a:solidFill>
                            <a:srgbClr val="000000"/>
                          </a:solidFill>
                          <a:effectLst/>
                          <a:latin typeface="Arial" panose="020B0604020202020204" pitchFamily="34" charset="0"/>
                          <a:ea typeface="Futura LT Pro"/>
                          <a:cs typeface="Futura LT Pro"/>
                        </a:rPr>
                        <a:t>Activity 1: Icebreaker exercise</a:t>
                      </a:r>
                      <a:endParaRPr lang="en-US" sz="1400" spc="-5" dirty="0">
                        <a:solidFill>
                          <a:srgbClr val="000000"/>
                        </a:solidFill>
                        <a:effectLst/>
                        <a:latin typeface="Arial" panose="020B0604020202020204" pitchFamily="34" charset="0"/>
                        <a:ea typeface="Futura LT Pro"/>
                        <a:cs typeface="Futura LT Pro"/>
                      </a:endParaRP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400" spc="-5" dirty="0">
                          <a:solidFill>
                            <a:srgbClr val="000000"/>
                          </a:solidFill>
                          <a:effectLst/>
                          <a:latin typeface="Arial" panose="020B0604020202020204" pitchFamily="34" charset="0"/>
                          <a:ea typeface="Futura LT Pro"/>
                          <a:cs typeface="Futura LT Pro"/>
                        </a:rPr>
                        <a:t>Participant introductions</a:t>
                      </a: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400" spc="-5" dirty="0">
                          <a:solidFill>
                            <a:srgbClr val="000000"/>
                          </a:solidFill>
                          <a:effectLst/>
                          <a:latin typeface="Arial" panose="020B0604020202020204" pitchFamily="34" charset="0"/>
                          <a:ea typeface="Futura LT Pro"/>
                          <a:cs typeface="Futura LT Pro"/>
                        </a:rPr>
                        <a:t>Engage participants to introduce themselves using an icebreaker game</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400" spc="-5">
                          <a:solidFill>
                            <a:srgbClr val="000000"/>
                          </a:solidFill>
                          <a:effectLst/>
                          <a:latin typeface="Arial" panose="020B0604020202020204" pitchFamily="34" charset="0"/>
                          <a:ea typeface="Futura LT Pro"/>
                          <a:cs typeface="Futura LT Pro"/>
                        </a:rPr>
                        <a:t>Icebreaker game </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5788210"/>
                  </a:ext>
                </a:extLst>
              </a:tr>
              <a:tr h="565150">
                <a:tc>
                  <a:txBody>
                    <a:bodyPr/>
                    <a:lstStyle/>
                    <a:p>
                      <a:pPr marL="0" marR="0">
                        <a:lnSpc>
                          <a:spcPct val="107000"/>
                        </a:lnSpc>
                        <a:spcBef>
                          <a:spcPts val="300"/>
                        </a:spcBef>
                        <a:spcAft>
                          <a:spcPts val="300"/>
                        </a:spcAft>
                      </a:pPr>
                      <a:r>
                        <a:rPr lang="en-US" sz="1400" spc="-5">
                          <a:solidFill>
                            <a:srgbClr val="000000"/>
                          </a:solidFill>
                          <a:effectLst/>
                          <a:latin typeface="Arial" panose="020B0604020202020204" pitchFamily="34" charset="0"/>
                          <a:ea typeface="Futura LT Pro"/>
                          <a:cs typeface="Futura LT Pro"/>
                        </a:rPr>
                        <a:t>5 minutes</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400" b="1" spc="-5">
                          <a:solidFill>
                            <a:srgbClr val="000000"/>
                          </a:solidFill>
                          <a:effectLst/>
                          <a:latin typeface="Arial" panose="020B0604020202020204" pitchFamily="34" charset="0"/>
                          <a:ea typeface="Futura LT Pro"/>
                          <a:cs typeface="Futura LT Pro"/>
                        </a:rPr>
                        <a:t>Activity 2: Discussion</a:t>
                      </a:r>
                      <a:endParaRPr lang="en-US" sz="1400" spc="-5">
                        <a:solidFill>
                          <a:srgbClr val="000000"/>
                        </a:solidFill>
                        <a:effectLst/>
                        <a:latin typeface="Arial" panose="020B0604020202020204" pitchFamily="34" charset="0"/>
                        <a:ea typeface="Futura LT Pro"/>
                        <a:cs typeface="Futura LT Pro"/>
                      </a:endParaRP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400" spc="-5">
                          <a:solidFill>
                            <a:srgbClr val="000000"/>
                          </a:solidFill>
                          <a:effectLst/>
                          <a:latin typeface="Arial" panose="020B0604020202020204" pitchFamily="34" charset="0"/>
                          <a:ea typeface="Futura LT Pro"/>
                          <a:cs typeface="Futura LT Pro"/>
                        </a:rPr>
                        <a:t>Participant’s expectations </a:t>
                      </a: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400" spc="-5">
                          <a:solidFill>
                            <a:srgbClr val="000000"/>
                          </a:solidFill>
                          <a:effectLst/>
                          <a:latin typeface="Arial" panose="020B0604020202020204" pitchFamily="34" charset="0"/>
                          <a:ea typeface="Futura LT Pro"/>
                          <a:cs typeface="Futura LT Pro"/>
                        </a:rPr>
                        <a:t>Engage participants to express their expectations about the training</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400" spc="-5">
                          <a:solidFill>
                            <a:srgbClr val="000000"/>
                          </a:solidFill>
                          <a:effectLst/>
                          <a:latin typeface="Arial" panose="020B0604020202020204" pitchFamily="34" charset="0"/>
                          <a:ea typeface="Futura LT Pro"/>
                          <a:cs typeface="Futura LT Pro"/>
                        </a:rPr>
                        <a:t>Plenary session</a:t>
                      </a:r>
                    </a:p>
                    <a:p>
                      <a:pPr marL="0" marR="0">
                        <a:lnSpc>
                          <a:spcPct val="107000"/>
                        </a:lnSpc>
                        <a:spcBef>
                          <a:spcPts val="300"/>
                        </a:spcBef>
                        <a:spcAft>
                          <a:spcPts val="300"/>
                        </a:spcAft>
                      </a:pPr>
                      <a:r>
                        <a:rPr lang="en-US" sz="1400" spc="-5">
                          <a:solidFill>
                            <a:srgbClr val="000000"/>
                          </a:solidFill>
                          <a:effectLst/>
                          <a:latin typeface="Arial" panose="020B0604020202020204" pitchFamily="34" charset="0"/>
                          <a:ea typeface="Futura LT Pro"/>
                          <a:cs typeface="Futura LT Pro"/>
                        </a:rPr>
                        <a:t>Brainstorming </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57092961"/>
                  </a:ext>
                </a:extLst>
              </a:tr>
              <a:tr h="1261745">
                <a:tc>
                  <a:txBody>
                    <a:bodyPr/>
                    <a:lstStyle/>
                    <a:p>
                      <a:pPr marL="0" marR="0">
                        <a:lnSpc>
                          <a:spcPct val="107000"/>
                        </a:lnSpc>
                        <a:spcBef>
                          <a:spcPts val="300"/>
                        </a:spcBef>
                        <a:spcAft>
                          <a:spcPts val="300"/>
                        </a:spcAft>
                      </a:pPr>
                      <a:r>
                        <a:rPr lang="en-US" sz="1400" spc="-5">
                          <a:solidFill>
                            <a:srgbClr val="000000"/>
                          </a:solidFill>
                          <a:effectLst/>
                          <a:latin typeface="Arial" panose="020B0604020202020204" pitchFamily="34" charset="0"/>
                          <a:ea typeface="Futura LT Pro"/>
                          <a:cs typeface="Futura LT Pro"/>
                        </a:rPr>
                        <a:t>10 minutes</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400" b="1" spc="-5">
                          <a:solidFill>
                            <a:srgbClr val="000000"/>
                          </a:solidFill>
                          <a:effectLst/>
                          <a:latin typeface="Arial" panose="020B0604020202020204" pitchFamily="34" charset="0"/>
                          <a:ea typeface="Futura LT Pro"/>
                          <a:cs typeface="Futura LT Pro"/>
                        </a:rPr>
                        <a:t>Activity 3: Presentation</a:t>
                      </a:r>
                      <a:endParaRPr lang="en-US" sz="1400" spc="-5">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400" spc="-5">
                          <a:solidFill>
                            <a:srgbClr val="000000"/>
                          </a:solidFill>
                          <a:effectLst/>
                          <a:latin typeface="Arial" panose="020B0604020202020204" pitchFamily="34" charset="0"/>
                          <a:ea typeface="Futura LT Pro"/>
                          <a:cs typeface="Futura LT Pro"/>
                        </a:rPr>
                        <a:t>Training objectives, content, methods, agenda, evaluation process, and rules </a:t>
                      </a: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400" spc="-5">
                          <a:solidFill>
                            <a:srgbClr val="000000"/>
                          </a:solidFill>
                          <a:effectLst/>
                          <a:latin typeface="Arial" panose="020B0604020202020204" pitchFamily="34" charset="0"/>
                          <a:ea typeface="Futura LT Pro"/>
                          <a:cs typeface="Futura LT Pro"/>
                        </a:rPr>
                        <a:t>The facilitator presents Session 1 slides and engages participants in discussing the agenda and setting training rules</a:t>
                      </a: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400" spc="-5">
                          <a:solidFill>
                            <a:srgbClr val="000000"/>
                          </a:solidFill>
                          <a:effectLst/>
                          <a:latin typeface="Arial" panose="020B0604020202020204" pitchFamily="34" charset="0"/>
                          <a:ea typeface="Futura LT Pro"/>
                          <a:cs typeface="Futura LT Pro"/>
                        </a:rPr>
                        <a:t>Values discussion </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Present PowerPoint Session 1 </a:t>
                      </a: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 </a:t>
                      </a: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Handouts: </a:t>
                      </a: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EN-MINI-PRISM Training manual </a:t>
                      </a: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Copy of entire training slide deck </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35826458"/>
                  </a:ext>
                </a:extLst>
              </a:tr>
            </a:tbl>
          </a:graphicData>
        </a:graphic>
      </p:graphicFrame>
    </p:spTree>
    <p:extLst>
      <p:ext uri="{BB962C8B-B14F-4D97-AF65-F5344CB8AC3E}">
        <p14:creationId xmlns:p14="http://schemas.microsoft.com/office/powerpoint/2010/main" val="791611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38ED479-0D1D-4B3C-825D-C15A737E15D8}"/>
              </a:ext>
            </a:extLst>
          </p:cNvPr>
          <p:cNvGrpSpPr/>
          <p:nvPr/>
        </p:nvGrpSpPr>
        <p:grpSpPr>
          <a:xfrm>
            <a:off x="8417719" y="5817722"/>
            <a:ext cx="3591929" cy="976989"/>
            <a:chOff x="746470" y="5349743"/>
            <a:chExt cx="3591929" cy="976989"/>
          </a:xfrm>
        </p:grpSpPr>
        <p:pic>
          <p:nvPicPr>
            <p:cNvPr id="9" name="image2.jpeg">
              <a:extLst>
                <a:ext uri="{FF2B5EF4-FFF2-40B4-BE49-F238E27FC236}">
                  <a16:creationId xmlns:a16="http://schemas.microsoft.com/office/drawing/2014/main" id="{5FBFF0B5-5BA7-4388-AB16-49E1E8F9C9E6}"/>
                </a:ext>
              </a:extLst>
            </p:cNvPr>
            <p:cNvPicPr>
              <a:picLocks noChangeAspect="1"/>
            </p:cNvPicPr>
            <p:nvPr/>
          </p:nvPicPr>
          <p:blipFill>
            <a:blip r:embed="rId3" cstate="print"/>
            <a:stretch>
              <a:fillRect/>
            </a:stretch>
          </p:blipFill>
          <p:spPr>
            <a:xfrm>
              <a:off x="3084317" y="5994227"/>
              <a:ext cx="764642" cy="286785"/>
            </a:xfrm>
            <a:prstGeom prst="rect">
              <a:avLst/>
            </a:prstGeom>
          </p:spPr>
        </p:pic>
        <p:pic>
          <p:nvPicPr>
            <p:cNvPr id="10" name="Picture 9">
              <a:extLst>
                <a:ext uri="{FF2B5EF4-FFF2-40B4-BE49-F238E27FC236}">
                  <a16:creationId xmlns:a16="http://schemas.microsoft.com/office/drawing/2014/main" id="{24286A23-59F9-498E-8A45-F64670D6DAB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6795" y="5367643"/>
              <a:ext cx="528447" cy="505624"/>
            </a:xfrm>
            <a:prstGeom prst="rect">
              <a:avLst/>
            </a:prstGeom>
            <a:noFill/>
            <a:ln>
              <a:noFill/>
            </a:ln>
          </p:spPr>
        </p:pic>
        <p:pic>
          <p:nvPicPr>
            <p:cNvPr id="11" name="Picture 10" descr="A picture containing drawing&#10;&#10;Description automatically generated">
              <a:extLst>
                <a:ext uri="{FF2B5EF4-FFF2-40B4-BE49-F238E27FC236}">
                  <a16:creationId xmlns:a16="http://schemas.microsoft.com/office/drawing/2014/main" id="{7A7C2F8F-5669-4EB0-B0E9-8357D02C9EF6}"/>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r="63552"/>
            <a:stretch/>
          </p:blipFill>
          <p:spPr>
            <a:xfrm>
              <a:off x="746470" y="5349743"/>
              <a:ext cx="616448" cy="471014"/>
            </a:xfrm>
            <a:prstGeom prst="rect">
              <a:avLst/>
            </a:prstGeom>
          </p:spPr>
        </p:pic>
        <p:grpSp>
          <p:nvGrpSpPr>
            <p:cNvPr id="12" name="Group 11">
              <a:extLst>
                <a:ext uri="{FF2B5EF4-FFF2-40B4-BE49-F238E27FC236}">
                  <a16:creationId xmlns:a16="http://schemas.microsoft.com/office/drawing/2014/main" id="{94C76CB3-6089-41CB-BD8C-B1E94D98D2B5}"/>
                </a:ext>
              </a:extLst>
            </p:cNvPr>
            <p:cNvGrpSpPr/>
            <p:nvPr/>
          </p:nvGrpSpPr>
          <p:grpSpPr>
            <a:xfrm>
              <a:off x="1379129" y="5810401"/>
              <a:ext cx="1593590" cy="516331"/>
              <a:chOff x="6589664" y="1784941"/>
              <a:chExt cx="1727394" cy="559684"/>
            </a:xfrm>
          </p:grpSpPr>
          <p:pic>
            <p:nvPicPr>
              <p:cNvPr id="15" name="Picture 14">
                <a:extLst>
                  <a:ext uri="{FF2B5EF4-FFF2-40B4-BE49-F238E27FC236}">
                    <a16:creationId xmlns:a16="http://schemas.microsoft.com/office/drawing/2014/main" id="{E72D9322-4BB7-4537-93B6-BE8A4A6CD23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6589664" y="1860373"/>
                <a:ext cx="824437" cy="394948"/>
              </a:xfrm>
              <a:prstGeom prst="rect">
                <a:avLst/>
              </a:prstGeom>
            </p:spPr>
          </p:pic>
          <p:pic>
            <p:nvPicPr>
              <p:cNvPr id="16" name="Picture 15">
                <a:extLst>
                  <a:ext uri="{FF2B5EF4-FFF2-40B4-BE49-F238E27FC236}">
                    <a16:creationId xmlns:a16="http://schemas.microsoft.com/office/drawing/2014/main" id="{ECEB7A83-F3B3-46E8-A351-8E135B47CFBD}"/>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7437554" y="1784941"/>
                <a:ext cx="879504" cy="559684"/>
              </a:xfrm>
              <a:prstGeom prst="rect">
                <a:avLst/>
              </a:prstGeom>
            </p:spPr>
          </p:pic>
          <p:cxnSp>
            <p:nvCxnSpPr>
              <p:cNvPr id="17" name="Straight Connector 16">
                <a:extLst>
                  <a:ext uri="{FF2B5EF4-FFF2-40B4-BE49-F238E27FC236}">
                    <a16:creationId xmlns:a16="http://schemas.microsoft.com/office/drawing/2014/main" id="{CDC6D619-9C17-4BFF-90F3-6BEBACB5624F}"/>
                  </a:ext>
                </a:extLst>
              </p:cNvPr>
              <p:cNvCxnSpPr>
                <a:cxnSpLocks/>
              </p:cNvCxnSpPr>
              <p:nvPr userDrawn="1"/>
            </p:nvCxnSpPr>
            <p:spPr>
              <a:xfrm>
                <a:off x="7465266" y="1836561"/>
                <a:ext cx="0" cy="430980"/>
              </a:xfrm>
              <a:prstGeom prst="line">
                <a:avLst/>
              </a:prstGeom>
              <a:ln w="6350"/>
            </p:spPr>
            <p:style>
              <a:lnRef idx="3">
                <a:schemeClr val="dk1"/>
              </a:lnRef>
              <a:fillRef idx="0">
                <a:schemeClr val="dk1"/>
              </a:fillRef>
              <a:effectRef idx="2">
                <a:schemeClr val="dk1"/>
              </a:effectRef>
              <a:fontRef idx="minor">
                <a:schemeClr val="tx1"/>
              </a:fontRef>
            </p:style>
          </p:cxnSp>
        </p:grpSp>
        <p:pic>
          <p:nvPicPr>
            <p:cNvPr id="13" name="Picture 12" descr="A picture containing drawing&#10;&#10;Description automatically generated">
              <a:extLst>
                <a:ext uri="{FF2B5EF4-FFF2-40B4-BE49-F238E27FC236}">
                  <a16:creationId xmlns:a16="http://schemas.microsoft.com/office/drawing/2014/main" id="{6221EC60-01F4-4BF6-AAF6-4039686BCE7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472322" y="5467584"/>
              <a:ext cx="866077" cy="235332"/>
            </a:xfrm>
            <a:prstGeom prst="rect">
              <a:avLst/>
            </a:prstGeom>
          </p:spPr>
        </p:pic>
        <p:pic>
          <p:nvPicPr>
            <p:cNvPr id="14" name="Picture 13" descr="Text&#10;&#10;Description automatically generated">
              <a:extLst>
                <a:ext uri="{FF2B5EF4-FFF2-40B4-BE49-F238E27FC236}">
                  <a16:creationId xmlns:a16="http://schemas.microsoft.com/office/drawing/2014/main" id="{FB259461-FE5C-43D9-807E-57D8225B260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500447" y="5480337"/>
              <a:ext cx="1338945" cy="358837"/>
            </a:xfrm>
            <a:prstGeom prst="rect">
              <a:avLst/>
            </a:prstGeom>
          </p:spPr>
        </p:pic>
      </p:grpSp>
      <p:sp>
        <p:nvSpPr>
          <p:cNvPr id="22" name="Text Placeholder 2">
            <a:extLst>
              <a:ext uri="{FF2B5EF4-FFF2-40B4-BE49-F238E27FC236}">
                <a16:creationId xmlns:a16="http://schemas.microsoft.com/office/drawing/2014/main" id="{6CB2340C-5DFB-4E9E-887B-78AC6046C0A5}"/>
              </a:ext>
            </a:extLst>
          </p:cNvPr>
          <p:cNvSpPr>
            <a:spLocks noGrp="1"/>
          </p:cNvSpPr>
          <p:nvPr>
            <p:ph type="body" sz="quarter" idx="11"/>
          </p:nvPr>
        </p:nvSpPr>
        <p:spPr>
          <a:xfrm>
            <a:off x="5041184" y="2438761"/>
            <a:ext cx="6672055" cy="1163017"/>
          </a:xfrm>
        </p:spPr>
        <p:txBody>
          <a:bodyPr/>
          <a:lstStyle/>
          <a:p>
            <a:r>
              <a:rPr lang="en-US" sz="2800">
                <a:solidFill>
                  <a:schemeClr val="tx2"/>
                </a:solidFill>
              </a:rPr>
              <a:t>Training Session 3</a:t>
            </a:r>
          </a:p>
          <a:p>
            <a:endParaRPr lang="en-US" sz="2800"/>
          </a:p>
          <a:p>
            <a:endParaRPr lang="en-US" sz="2800"/>
          </a:p>
          <a:p>
            <a:endParaRPr lang="en-US" sz="1600"/>
          </a:p>
        </p:txBody>
      </p:sp>
      <p:sp>
        <p:nvSpPr>
          <p:cNvPr id="23" name="Text Placeholder 3">
            <a:extLst>
              <a:ext uri="{FF2B5EF4-FFF2-40B4-BE49-F238E27FC236}">
                <a16:creationId xmlns:a16="http://schemas.microsoft.com/office/drawing/2014/main" id="{9977A1F7-D23C-4195-B66C-A0A00F905CE5}"/>
              </a:ext>
            </a:extLst>
          </p:cNvPr>
          <p:cNvSpPr>
            <a:spLocks noGrp="1"/>
          </p:cNvSpPr>
          <p:nvPr>
            <p:ph type="body" sz="quarter" idx="14"/>
          </p:nvPr>
        </p:nvSpPr>
        <p:spPr>
          <a:xfrm>
            <a:off x="5051967" y="3020270"/>
            <a:ext cx="7140033" cy="2967810"/>
          </a:xfrm>
        </p:spPr>
        <p:txBody>
          <a:bodyPr/>
          <a:lstStyle/>
          <a:p>
            <a:pPr marL="0" indent="0">
              <a:buNone/>
            </a:pPr>
            <a:r>
              <a:rPr lang="en-US" sz="4400" b="1">
                <a:solidFill>
                  <a:schemeClr val="tx2"/>
                </a:solidFill>
              </a:rPr>
              <a:t>Introduction to the </a:t>
            </a:r>
            <a:br>
              <a:rPr lang="en-US" sz="4400" b="1">
                <a:solidFill>
                  <a:schemeClr val="tx2"/>
                </a:solidFill>
              </a:rPr>
            </a:br>
            <a:r>
              <a:rPr lang="en-US" sz="4400" b="1">
                <a:solidFill>
                  <a:schemeClr val="tx2"/>
                </a:solidFill>
              </a:rPr>
              <a:t>Performance of Routine Information Systems (PRISM) Framework </a:t>
            </a:r>
          </a:p>
          <a:p>
            <a:pPr marL="0" indent="0">
              <a:buNone/>
            </a:pPr>
            <a:endParaRPr lang="en-US" sz="4400" b="1"/>
          </a:p>
        </p:txBody>
      </p:sp>
      <p:pic>
        <p:nvPicPr>
          <p:cNvPr id="18" name="Picture 17">
            <a:extLst>
              <a:ext uri="{FF2B5EF4-FFF2-40B4-BE49-F238E27FC236}">
                <a16:creationId xmlns:a16="http://schemas.microsoft.com/office/drawing/2014/main" id="{4C43D760-52CB-4851-BA18-7F9C9C633E93}"/>
              </a:ext>
            </a:extLst>
          </p:cNvPr>
          <p:cNvPicPr>
            <a:picLocks noChangeAspect="1"/>
          </p:cNvPicPr>
          <p:nvPr/>
        </p:nvPicPr>
        <p:blipFill rotWithShape="1">
          <a:blip r:embed="rId10">
            <a:alphaModFix amt="42000"/>
          </a:blip>
          <a:srcRect l="1599"/>
          <a:stretch/>
        </p:blipFill>
        <p:spPr>
          <a:xfrm>
            <a:off x="4419352" y="0"/>
            <a:ext cx="7761890" cy="1756199"/>
          </a:xfrm>
          <a:prstGeom prst="rect">
            <a:avLst/>
          </a:prstGeom>
        </p:spPr>
      </p:pic>
      <p:sp>
        <p:nvSpPr>
          <p:cNvPr id="19" name="TextBox 18">
            <a:extLst>
              <a:ext uri="{FF2B5EF4-FFF2-40B4-BE49-F238E27FC236}">
                <a16:creationId xmlns:a16="http://schemas.microsoft.com/office/drawing/2014/main" id="{E7971E82-1AB4-4581-ACC4-69675E956F30}"/>
              </a:ext>
            </a:extLst>
          </p:cNvPr>
          <p:cNvSpPr txBox="1"/>
          <p:nvPr/>
        </p:nvSpPr>
        <p:spPr>
          <a:xfrm>
            <a:off x="623338" y="3020269"/>
            <a:ext cx="3211906" cy="21236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D23900"/>
                </a:solidFill>
                <a:effectLst/>
                <a:uLnTx/>
                <a:uFillTx/>
                <a:latin typeface="Arial" panose="020B0604020202020204" pitchFamily="34" charset="0"/>
                <a:ea typeface="+mn-ea"/>
                <a:cs typeface="Arial" panose="020B0604020202020204" pitchFamily="34" charset="0"/>
              </a:rPr>
              <a:t>EN-MINI Tools</a:t>
            </a:r>
          </a:p>
          <a:p>
            <a:pPr lvl="0" defTabSz="914400">
              <a:defRPr/>
            </a:pPr>
            <a:r>
              <a:rPr lang="en-GB" sz="2000" b="1" dirty="0">
                <a:solidFill>
                  <a:srgbClr val="D23900"/>
                </a:solidFill>
                <a:latin typeface="Arial" panose="020B0604020202020204" pitchFamily="34" charset="0"/>
                <a:ea typeface="Calibri" panose="020F0502020204030204" pitchFamily="34" charset="0"/>
                <a:cs typeface="Arial" panose="020B0604020202020204" pitchFamily="34" charset="0"/>
              </a:rPr>
              <a:t>E</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very </a:t>
            </a:r>
            <a:r>
              <a:rPr lang="en-GB" sz="2000" b="1" dirty="0" err="1">
                <a:solidFill>
                  <a:srgbClr val="D23900"/>
                </a:solidFill>
                <a:latin typeface="Arial" panose="020B0604020202020204" pitchFamily="34" charset="0"/>
                <a:cs typeface="Arial" panose="020B0604020202020204" pitchFamily="34" charset="0"/>
              </a:rPr>
              <a:t>N</a:t>
            </a:r>
            <a:r>
              <a:rPr lang="en-GB" sz="2000" dirty="0" err="1">
                <a:solidFill>
                  <a:prstClr val="black"/>
                </a:solidFill>
                <a:latin typeface="Arial" panose="020B0604020202020204" pitchFamily="34" charset="0"/>
                <a:ea typeface="Calibri" panose="020F0502020204030204" pitchFamily="34" charset="0"/>
                <a:cs typeface="Arial" panose="020B0604020202020204" pitchFamily="34" charset="0"/>
              </a:rPr>
              <a:t>ewborn</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 – </a:t>
            </a:r>
            <a:r>
              <a:rPr lang="en-GB" sz="2000" b="1" dirty="0">
                <a:solidFill>
                  <a:srgbClr val="D23900"/>
                </a:solidFill>
                <a:latin typeface="Arial" panose="020B0604020202020204" pitchFamily="34" charset="0"/>
                <a:cs typeface="Arial" panose="020B0604020202020204" pitchFamily="34" charset="0"/>
              </a:rPr>
              <a:t>M</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easurement </a:t>
            </a:r>
            <a:b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GB" sz="2000" b="1" dirty="0">
                <a:solidFill>
                  <a:srgbClr val="D23900"/>
                </a:solidFill>
                <a:latin typeface="Arial" panose="020B0604020202020204" pitchFamily="34" charset="0"/>
                <a:cs typeface="Arial" panose="020B0604020202020204" pitchFamily="34" charset="0"/>
              </a:rPr>
              <a:t>I</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mprovement for </a:t>
            </a:r>
            <a:b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GB" sz="2000" b="1" dirty="0" err="1">
                <a:solidFill>
                  <a:srgbClr val="D23900"/>
                </a:solidFill>
                <a:latin typeface="Arial" panose="020B0604020202020204" pitchFamily="34" charset="0"/>
                <a:cs typeface="Arial" panose="020B0604020202020204" pitchFamily="34" charset="0"/>
              </a:rPr>
              <a:t>N</a:t>
            </a:r>
            <a:r>
              <a:rPr lang="en-GB" sz="2000" dirty="0" err="1">
                <a:solidFill>
                  <a:prstClr val="black"/>
                </a:solidFill>
                <a:latin typeface="Arial" panose="020B0604020202020204" pitchFamily="34" charset="0"/>
                <a:ea typeface="Calibri" panose="020F0502020204030204" pitchFamily="34" charset="0"/>
                <a:cs typeface="Arial" panose="020B0604020202020204" pitchFamily="34" charset="0"/>
              </a:rPr>
              <a:t>ewborn</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 and stillbirth </a:t>
            </a:r>
            <a:r>
              <a:rPr lang="en-GB" sz="2000" b="1" dirty="0">
                <a:solidFill>
                  <a:srgbClr val="D23900"/>
                </a:solidFill>
                <a:latin typeface="Arial" panose="020B0604020202020204" pitchFamily="34" charset="0"/>
                <a:cs typeface="Arial" panose="020B0604020202020204" pitchFamily="34" charset="0"/>
              </a:rPr>
              <a:t>I</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ndicators</a:t>
            </a:r>
            <a:endParaRPr kumimoji="0" lang="en-GB" sz="200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21" name="Picture 20" descr="Logo, company name&#10;&#10;Description automatically generated">
            <a:extLst>
              <a:ext uri="{FF2B5EF4-FFF2-40B4-BE49-F238E27FC236}">
                <a16:creationId xmlns:a16="http://schemas.microsoft.com/office/drawing/2014/main" id="{353C7728-CDBB-47EC-B556-5189CD452FF2}"/>
              </a:ext>
            </a:extLst>
          </p:cNvPr>
          <p:cNvPicPr>
            <a:picLocks noChangeAspect="1"/>
          </p:cNvPicPr>
          <p:nvPr/>
        </p:nvPicPr>
        <p:blipFill>
          <a:blip r:embed="rId11"/>
          <a:stretch>
            <a:fillRect/>
          </a:stretch>
        </p:blipFill>
        <p:spPr>
          <a:xfrm>
            <a:off x="1367470" y="1553147"/>
            <a:ext cx="1444819" cy="1394521"/>
          </a:xfrm>
          <a:prstGeom prst="rect">
            <a:avLst/>
          </a:prstGeom>
        </p:spPr>
      </p:pic>
    </p:spTree>
    <p:extLst>
      <p:ext uri="{BB962C8B-B14F-4D97-AF65-F5344CB8AC3E}">
        <p14:creationId xmlns:p14="http://schemas.microsoft.com/office/powerpoint/2010/main" val="942381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6"/>
          <p:cNvSpPr txBox="1"/>
          <p:nvPr/>
        </p:nvSpPr>
        <p:spPr>
          <a:xfrm>
            <a:off x="1108822" y="1897807"/>
            <a:ext cx="9912911" cy="4114493"/>
          </a:xfrm>
          <a:prstGeom prst="rect">
            <a:avLst/>
          </a:prstGeom>
          <a:noFill/>
          <a:ln>
            <a:noFill/>
          </a:ln>
        </p:spPr>
        <p:txBody>
          <a:bodyPr wrap="square" lIns="0" tIns="0" rIns="0" bIns="0" rtlCol="0">
            <a:noAutofit/>
          </a:bodyPr>
          <a:lstStyle/>
          <a:p>
            <a:pPr marL="457200" indent="-457200">
              <a:lnSpc>
                <a:spcPts val="2800"/>
              </a:lnSpc>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Explain the components and uses of the PRISM framework and conceptual model</a:t>
            </a:r>
          </a:p>
          <a:p>
            <a:pPr marL="457200" indent="-457200">
              <a:lnSpc>
                <a:spcPts val="2800"/>
              </a:lnSpc>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Conceptualize the relationship between the PRISM framework and tools and EN-MINI-PRISM Tools adaptation </a:t>
            </a:r>
          </a:p>
          <a:p>
            <a:pPr marL="457200" indent="-457200">
              <a:lnSpc>
                <a:spcPts val="2800"/>
              </a:lnSpc>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Demonstrate an understanding of the three determinants of RHIS performance</a:t>
            </a:r>
          </a:p>
          <a:p>
            <a:pPr marL="457200" indent="-457200">
              <a:lnSpc>
                <a:spcPts val="2800"/>
              </a:lnSpc>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Identify and understand the factors influencing RHIS performance</a:t>
            </a:r>
          </a:p>
        </p:txBody>
      </p:sp>
      <p:sp>
        <p:nvSpPr>
          <p:cNvPr id="3" name="Text Placeholder 2">
            <a:extLst>
              <a:ext uri="{FF2B5EF4-FFF2-40B4-BE49-F238E27FC236}">
                <a16:creationId xmlns:a16="http://schemas.microsoft.com/office/drawing/2014/main" id="{0BFB4A2C-7ADD-4AF3-ADA5-ED489B1CEEF0}"/>
              </a:ext>
            </a:extLst>
          </p:cNvPr>
          <p:cNvSpPr>
            <a:spLocks noGrp="1"/>
          </p:cNvSpPr>
          <p:nvPr>
            <p:ph type="body" sz="quarter" idx="14"/>
          </p:nvPr>
        </p:nvSpPr>
        <p:spPr/>
        <p:txBody>
          <a:bodyPr/>
          <a:lstStyle/>
          <a:p>
            <a:r>
              <a:rPr lang="en-GB" b="1">
                <a:solidFill>
                  <a:schemeClr val="tx2"/>
                </a:solidFill>
                <a:cs typeface="Arial" panose="020B0604020202020204" pitchFamily="34" charset="0"/>
              </a:rPr>
              <a:t>Session 3 objectives</a:t>
            </a:r>
          </a:p>
        </p:txBody>
      </p:sp>
      <p:pic>
        <p:nvPicPr>
          <p:cNvPr id="4" name="Picture 3" descr="Logo, company name&#10;&#10;Description automatically generated">
            <a:extLst>
              <a:ext uri="{FF2B5EF4-FFF2-40B4-BE49-F238E27FC236}">
                <a16:creationId xmlns:a16="http://schemas.microsoft.com/office/drawing/2014/main" id="{0AEB6BC9-B937-480C-865C-3D6FE28425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Tree>
    <p:extLst>
      <p:ext uri="{BB962C8B-B14F-4D97-AF65-F5344CB8AC3E}">
        <p14:creationId xmlns:p14="http://schemas.microsoft.com/office/powerpoint/2010/main" val="634210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3F6CE4C-1766-4011-85DE-A09E8E018614}"/>
              </a:ext>
            </a:extLst>
          </p:cNvPr>
          <p:cNvSpPr txBox="1">
            <a:spLocks/>
          </p:cNvSpPr>
          <p:nvPr/>
        </p:nvSpPr>
        <p:spPr>
          <a:xfrm>
            <a:off x="1173891" y="1200438"/>
            <a:ext cx="9107055" cy="83721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69BC9E"/>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b="1" dirty="0">
                <a:solidFill>
                  <a:schemeClr val="tx2"/>
                </a:solidFill>
                <a:latin typeface="Arial" panose="020B0604020202020204" pitchFamily="34" charset="0"/>
                <a:cs typeface="Arial" panose="020B0604020202020204" pitchFamily="34" charset="0"/>
              </a:rPr>
              <a:t>Session 3 plan </a:t>
            </a:r>
          </a:p>
        </p:txBody>
      </p:sp>
      <p:pic>
        <p:nvPicPr>
          <p:cNvPr id="8" name="Picture 7" descr="Logo, company name&#10;&#10;Description automatically generated">
            <a:extLst>
              <a:ext uri="{FF2B5EF4-FFF2-40B4-BE49-F238E27FC236}">
                <a16:creationId xmlns:a16="http://schemas.microsoft.com/office/drawing/2014/main" id="{040FFC7A-9B57-43E8-90F8-9CDD3CB6A8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1107" y="128924"/>
            <a:ext cx="1118728" cy="1048395"/>
          </a:xfrm>
          <a:prstGeom prst="rect">
            <a:avLst/>
          </a:prstGeom>
        </p:spPr>
      </p:pic>
      <p:graphicFrame>
        <p:nvGraphicFramePr>
          <p:cNvPr id="6" name="Table 5">
            <a:extLst>
              <a:ext uri="{FF2B5EF4-FFF2-40B4-BE49-F238E27FC236}">
                <a16:creationId xmlns:a16="http://schemas.microsoft.com/office/drawing/2014/main" id="{7FA5258D-14B8-445D-5717-B3CC889FEEFC}"/>
              </a:ext>
            </a:extLst>
          </p:cNvPr>
          <p:cNvGraphicFramePr>
            <a:graphicFrameLocks noGrp="1"/>
          </p:cNvGraphicFramePr>
          <p:nvPr>
            <p:extLst>
              <p:ext uri="{D42A27DB-BD31-4B8C-83A1-F6EECF244321}">
                <p14:modId xmlns:p14="http://schemas.microsoft.com/office/powerpoint/2010/main" val="2441039446"/>
              </p:ext>
            </p:extLst>
          </p:nvPr>
        </p:nvGraphicFramePr>
        <p:xfrm>
          <a:off x="1290180" y="1812312"/>
          <a:ext cx="10146445" cy="3961437"/>
        </p:xfrm>
        <a:graphic>
          <a:graphicData uri="http://schemas.openxmlformats.org/drawingml/2006/table">
            <a:tbl>
              <a:tblPr/>
              <a:tblGrid>
                <a:gridCol w="1472696">
                  <a:extLst>
                    <a:ext uri="{9D8B030D-6E8A-4147-A177-3AD203B41FA5}">
                      <a16:colId xmlns:a16="http://schemas.microsoft.com/office/drawing/2014/main" val="84208475"/>
                    </a:ext>
                  </a:extLst>
                </a:gridCol>
                <a:gridCol w="4847572">
                  <a:extLst>
                    <a:ext uri="{9D8B030D-6E8A-4147-A177-3AD203B41FA5}">
                      <a16:colId xmlns:a16="http://schemas.microsoft.com/office/drawing/2014/main" val="1993168898"/>
                    </a:ext>
                  </a:extLst>
                </a:gridCol>
                <a:gridCol w="3826177">
                  <a:extLst>
                    <a:ext uri="{9D8B030D-6E8A-4147-A177-3AD203B41FA5}">
                      <a16:colId xmlns:a16="http://schemas.microsoft.com/office/drawing/2014/main" val="3126948914"/>
                    </a:ext>
                  </a:extLst>
                </a:gridCol>
              </a:tblGrid>
              <a:tr h="402145">
                <a:tc>
                  <a:txBody>
                    <a:bodyPr/>
                    <a:lstStyle/>
                    <a:p>
                      <a:pPr marL="0" marR="0">
                        <a:lnSpc>
                          <a:spcPct val="107000"/>
                        </a:lnSpc>
                        <a:spcBef>
                          <a:spcPts val="300"/>
                        </a:spcBef>
                        <a:spcAft>
                          <a:spcPts val="300"/>
                        </a:spcAft>
                      </a:pPr>
                      <a:r>
                        <a:rPr lang="en-US" sz="14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Time</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E4749"/>
                    </a:solidFill>
                  </a:tcPr>
                </a:tc>
                <a:tc>
                  <a:txBody>
                    <a:bodyPr/>
                    <a:lstStyle/>
                    <a:p>
                      <a:pPr marL="0" marR="0">
                        <a:lnSpc>
                          <a:spcPct val="107000"/>
                        </a:lnSpc>
                        <a:spcBef>
                          <a:spcPts val="300"/>
                        </a:spcBef>
                        <a:spcAft>
                          <a:spcPts val="300"/>
                        </a:spcAft>
                      </a:pPr>
                      <a:r>
                        <a:rPr lang="en-US" sz="14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Title and Description</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E4749"/>
                    </a:solidFill>
                  </a:tcPr>
                </a:tc>
                <a:tc>
                  <a:txBody>
                    <a:bodyPr/>
                    <a:lstStyle/>
                    <a:p>
                      <a:pPr marL="0" marR="0">
                        <a:lnSpc>
                          <a:spcPct val="107000"/>
                        </a:lnSpc>
                        <a:spcBef>
                          <a:spcPts val="300"/>
                        </a:spcBef>
                        <a:spcAft>
                          <a:spcPts val="300"/>
                        </a:spcAft>
                      </a:pPr>
                      <a:r>
                        <a:rPr lang="en-US" sz="14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Methods</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E4749"/>
                    </a:solidFill>
                  </a:tcPr>
                </a:tc>
                <a:extLst>
                  <a:ext uri="{0D108BD9-81ED-4DB2-BD59-A6C34878D82A}">
                    <a16:rowId xmlns:a16="http://schemas.microsoft.com/office/drawing/2014/main" val="693269595"/>
                  </a:ext>
                </a:extLst>
              </a:tr>
              <a:tr h="2858203">
                <a:tc>
                  <a:txBody>
                    <a:bodyPr/>
                    <a:lstStyle/>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20 minutes</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400" b="1" spc="-5">
                          <a:solidFill>
                            <a:srgbClr val="000000"/>
                          </a:solidFill>
                          <a:effectLst/>
                          <a:latin typeface="Arial" panose="020B0604020202020204" pitchFamily="34" charset="0"/>
                          <a:ea typeface="Futura LT Pro"/>
                          <a:cs typeface="Futura LT Pro"/>
                        </a:rPr>
                        <a:t>Activity 1: Presentation </a:t>
                      </a:r>
                      <a:endParaRPr lang="en-US" sz="1400" spc="-5">
                        <a:solidFill>
                          <a:srgbClr val="000000"/>
                        </a:solidFill>
                        <a:effectLst/>
                        <a:latin typeface="Arial" panose="020B0604020202020204" pitchFamily="34" charset="0"/>
                        <a:ea typeface="Futura LT Pro"/>
                        <a:cs typeface="Futura LT Pro"/>
                      </a:endParaRP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400" spc="-5">
                          <a:solidFill>
                            <a:srgbClr val="000000"/>
                          </a:solidFill>
                          <a:effectLst/>
                          <a:latin typeface="Arial" panose="020B0604020202020204" pitchFamily="34" charset="0"/>
                          <a:ea typeface="Futura LT Pro"/>
                          <a:cs typeface="Futura LT Pro"/>
                        </a:rPr>
                        <a:t>Introduction to the PRISM Framework for assessing RHIS performance</a:t>
                      </a: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400" spc="-5">
                          <a:solidFill>
                            <a:srgbClr val="000000"/>
                          </a:solidFill>
                          <a:effectLst/>
                          <a:latin typeface="Arial" panose="020B0604020202020204" pitchFamily="34" charset="0"/>
                          <a:ea typeface="Futura LT Pro"/>
                          <a:cs typeface="Futura LT Pro"/>
                        </a:rPr>
                        <a:t>PRISM Framework</a:t>
                      </a: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400" spc="-5">
                          <a:solidFill>
                            <a:srgbClr val="000000"/>
                          </a:solidFill>
                          <a:effectLst/>
                          <a:latin typeface="Arial" panose="020B0604020202020204" pitchFamily="34" charset="0"/>
                          <a:ea typeface="Futura LT Pro"/>
                          <a:cs typeface="Futura LT Pro"/>
                        </a:rPr>
                        <a:t>RHIS performance definition</a:t>
                      </a: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400" spc="-5">
                          <a:solidFill>
                            <a:srgbClr val="000000"/>
                          </a:solidFill>
                          <a:effectLst/>
                          <a:latin typeface="Arial" panose="020B0604020202020204" pitchFamily="34" charset="0"/>
                          <a:ea typeface="Futura LT Pro"/>
                          <a:cs typeface="Futura LT Pro"/>
                        </a:rPr>
                        <a:t>PRISM Conceptual Model</a:t>
                      </a: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400" spc="-5">
                          <a:solidFill>
                            <a:srgbClr val="000000"/>
                          </a:solidFill>
                          <a:effectLst/>
                          <a:latin typeface="Arial" panose="020B0604020202020204" pitchFamily="34" charset="0"/>
                          <a:ea typeface="Futura LT Pro"/>
                          <a:cs typeface="Futura LT Pro"/>
                        </a:rPr>
                        <a:t>Examples of factors influencing RHIS performance</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Lecture; present </a:t>
                      </a:r>
                      <a:br>
                        <a:rPr lang="en-US" sz="1400" spc="-5" dirty="0">
                          <a:solidFill>
                            <a:srgbClr val="000000"/>
                          </a:solidFill>
                          <a:effectLst/>
                          <a:latin typeface="Arial" panose="020B0604020202020204" pitchFamily="34" charset="0"/>
                          <a:ea typeface="Futura LT Pro"/>
                          <a:cs typeface="Futura LT Pro"/>
                        </a:rPr>
                      </a:br>
                      <a:r>
                        <a:rPr lang="en-US" sz="1400" spc="-5" dirty="0">
                          <a:solidFill>
                            <a:srgbClr val="000000"/>
                          </a:solidFill>
                          <a:effectLst/>
                          <a:latin typeface="Arial" panose="020B0604020202020204" pitchFamily="34" charset="0"/>
                          <a:ea typeface="Futura LT Pro"/>
                          <a:cs typeface="Futura LT Pro"/>
                        </a:rPr>
                        <a:t>EN-MINI-PRISM Training Slide set session 3 </a:t>
                      </a:r>
                    </a:p>
                    <a:p>
                      <a:pPr marL="0" marR="0">
                        <a:lnSpc>
                          <a:spcPct val="107000"/>
                        </a:lnSpc>
                        <a:spcBef>
                          <a:spcPts val="300"/>
                        </a:spcBef>
                        <a:spcAft>
                          <a:spcPts val="300"/>
                        </a:spcAft>
                      </a:pPr>
                      <a:endParaRPr lang="en-US" sz="1400" spc="-5" dirty="0">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Discussion, Q&amp;A </a:t>
                      </a:r>
                    </a:p>
                    <a:p>
                      <a:pPr marL="0" marR="0">
                        <a:lnSpc>
                          <a:spcPct val="107000"/>
                        </a:lnSpc>
                        <a:spcBef>
                          <a:spcPts val="300"/>
                        </a:spcBef>
                        <a:spcAft>
                          <a:spcPts val="300"/>
                        </a:spcAft>
                      </a:pPr>
                      <a:endParaRPr lang="en-US" sz="1400" spc="-5" dirty="0">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Handouts: </a:t>
                      </a: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EN-MINI-PRISM Training Manual</a:t>
                      </a: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EN-MINI-PRISM Training Slide set</a:t>
                      </a:r>
                      <a:br>
                        <a:rPr lang="en-US" sz="1400" spc="-5" dirty="0">
                          <a:solidFill>
                            <a:srgbClr val="000000"/>
                          </a:solidFill>
                          <a:effectLst/>
                          <a:latin typeface="Arial" panose="020B0604020202020204" pitchFamily="34" charset="0"/>
                          <a:ea typeface="Futura LT Pro"/>
                          <a:cs typeface="Futura LT Pro"/>
                        </a:rPr>
                      </a:br>
                      <a:endParaRPr lang="en-US" sz="1400" spc="-5" dirty="0">
                        <a:solidFill>
                          <a:srgbClr val="000000"/>
                        </a:solidFill>
                        <a:effectLst/>
                        <a:latin typeface="Arial" panose="020B0604020202020204" pitchFamily="34" charset="0"/>
                        <a:ea typeface="Futura LT Pro"/>
                        <a:cs typeface="Futura LT Pro"/>
                      </a:endParaRP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18596189"/>
                  </a:ext>
                </a:extLst>
              </a:tr>
              <a:tr h="701089">
                <a:tc>
                  <a:txBody>
                    <a:bodyPr/>
                    <a:lstStyle/>
                    <a:p>
                      <a:pPr marL="0" marR="0">
                        <a:lnSpc>
                          <a:spcPct val="107000"/>
                        </a:lnSpc>
                        <a:spcBef>
                          <a:spcPts val="300"/>
                        </a:spcBef>
                        <a:spcAft>
                          <a:spcPts val="300"/>
                        </a:spcAft>
                      </a:pPr>
                      <a:r>
                        <a:rPr lang="en-US" sz="1400" spc="-5">
                          <a:solidFill>
                            <a:srgbClr val="000000"/>
                          </a:solidFill>
                          <a:effectLst/>
                          <a:latin typeface="Arial" panose="020B0604020202020204" pitchFamily="34" charset="0"/>
                          <a:ea typeface="Futura LT Pro"/>
                          <a:cs typeface="Futura LT Pro"/>
                        </a:rPr>
                        <a:t>10 minutes</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400" b="1" spc="-5">
                          <a:solidFill>
                            <a:srgbClr val="000000"/>
                          </a:solidFill>
                          <a:effectLst/>
                          <a:latin typeface="Arial" panose="020B0604020202020204" pitchFamily="34" charset="0"/>
                          <a:ea typeface="Futura LT Pro"/>
                          <a:cs typeface="Futura LT Pro"/>
                        </a:rPr>
                        <a:t>Activity 2: Discussion </a:t>
                      </a:r>
                      <a:endParaRPr lang="en-US" sz="1400" spc="-5">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400" spc="-5">
                          <a:solidFill>
                            <a:srgbClr val="000000"/>
                          </a:solidFill>
                          <a:effectLst/>
                          <a:latin typeface="Arial" panose="020B0604020202020204" pitchFamily="34" charset="0"/>
                          <a:ea typeface="Futura LT Pro"/>
                          <a:cs typeface="Futura LT Pro"/>
                        </a:rPr>
                        <a:t>Facilitated discussion with Q&amp;A </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Discussion, Q&amp;A</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88591002"/>
                  </a:ext>
                </a:extLst>
              </a:tr>
            </a:tbl>
          </a:graphicData>
        </a:graphic>
      </p:graphicFrame>
    </p:spTree>
    <p:extLst>
      <p:ext uri="{BB962C8B-B14F-4D97-AF65-F5344CB8AC3E}">
        <p14:creationId xmlns:p14="http://schemas.microsoft.com/office/powerpoint/2010/main" val="968154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733652-41BB-4337-A53F-6BB59D5695C0}"/>
              </a:ext>
            </a:extLst>
          </p:cNvPr>
          <p:cNvSpPr>
            <a:spLocks noGrp="1"/>
          </p:cNvSpPr>
          <p:nvPr>
            <p:ph type="body" sz="quarter" idx="11"/>
          </p:nvPr>
        </p:nvSpPr>
        <p:spPr>
          <a:xfrm>
            <a:off x="4435020" y="2675514"/>
            <a:ext cx="7427127" cy="1895276"/>
          </a:xfrm>
        </p:spPr>
        <p:txBody>
          <a:bodyPr/>
          <a:lstStyle/>
          <a:p>
            <a:r>
              <a:rPr lang="en-GB" sz="2800">
                <a:solidFill>
                  <a:schemeClr val="tx2"/>
                </a:solidFill>
              </a:rPr>
              <a:t>Session 3, Activity 1</a:t>
            </a:r>
            <a:br>
              <a:rPr lang="en-GB" sz="3600">
                <a:solidFill>
                  <a:schemeClr val="tx2"/>
                </a:solidFill>
              </a:rPr>
            </a:br>
            <a:r>
              <a:rPr lang="en-GB" sz="4400">
                <a:solidFill>
                  <a:schemeClr val="tx2"/>
                </a:solidFill>
              </a:rPr>
              <a:t>Presentation</a:t>
            </a:r>
            <a:endParaRPr lang="en-GB" sz="2800" b="0">
              <a:solidFill>
                <a:schemeClr val="tx2"/>
              </a:solidFill>
              <a:latin typeface="+mn-lt"/>
              <a:ea typeface="+mn-ea"/>
              <a:cs typeface="+mn-cs"/>
            </a:endParaRPr>
          </a:p>
          <a:p>
            <a:r>
              <a:rPr lang="en-GB" sz="2800" b="0">
                <a:solidFill>
                  <a:schemeClr val="tx2"/>
                </a:solidFill>
                <a:latin typeface="+mn-lt"/>
                <a:ea typeface="+mn-ea"/>
                <a:cs typeface="+mn-cs"/>
              </a:rPr>
              <a:t>Introduction to PRISM</a:t>
            </a:r>
          </a:p>
        </p:txBody>
      </p:sp>
      <p:pic>
        <p:nvPicPr>
          <p:cNvPr id="3" name="Picture 2" descr="Logo, company name&#10;&#10;Description automatically generated">
            <a:extLst>
              <a:ext uri="{FF2B5EF4-FFF2-40B4-BE49-F238E27FC236}">
                <a16:creationId xmlns:a16="http://schemas.microsoft.com/office/drawing/2014/main" id="{3D4ABD68-98C8-487E-BEAF-7A126032F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Tree>
    <p:extLst>
      <p:ext uri="{BB962C8B-B14F-4D97-AF65-F5344CB8AC3E}">
        <p14:creationId xmlns:p14="http://schemas.microsoft.com/office/powerpoint/2010/main" val="31880348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92879B-C7BF-4394-8923-B39435FBF38B}"/>
              </a:ext>
            </a:extLst>
          </p:cNvPr>
          <p:cNvSpPr>
            <a:spLocks noGrp="1"/>
          </p:cNvSpPr>
          <p:nvPr>
            <p:ph type="body" sz="quarter" idx="14"/>
          </p:nvPr>
        </p:nvSpPr>
        <p:spPr>
          <a:xfrm>
            <a:off x="465464" y="1040963"/>
            <a:ext cx="9107055" cy="837214"/>
          </a:xfrm>
        </p:spPr>
        <p:txBody>
          <a:bodyPr/>
          <a:lstStyle/>
          <a:p>
            <a:r>
              <a:rPr lang="en-US" b="1">
                <a:solidFill>
                  <a:schemeClr val="tx2"/>
                </a:solidFill>
                <a:cs typeface="Arial" panose="020B0604020202020204" pitchFamily="34" charset="0"/>
              </a:rPr>
              <a:t>Defining RHIS performance</a:t>
            </a:r>
            <a:endParaRPr lang="en-GB" b="1">
              <a:solidFill>
                <a:schemeClr val="tx2"/>
              </a:solidFill>
              <a:cs typeface="Arial" panose="020B0604020202020204" pitchFamily="34" charset="0"/>
            </a:endParaRPr>
          </a:p>
        </p:txBody>
      </p:sp>
      <p:sp>
        <p:nvSpPr>
          <p:cNvPr id="5" name="Rectangle 4">
            <a:extLst>
              <a:ext uri="{FF2B5EF4-FFF2-40B4-BE49-F238E27FC236}">
                <a16:creationId xmlns:a16="http://schemas.microsoft.com/office/drawing/2014/main" id="{299143E5-FD6A-42E5-A12B-D8F1200B46F9}"/>
              </a:ext>
            </a:extLst>
          </p:cNvPr>
          <p:cNvSpPr/>
          <p:nvPr/>
        </p:nvSpPr>
        <p:spPr>
          <a:xfrm>
            <a:off x="1384198" y="2391111"/>
            <a:ext cx="8792536" cy="2451953"/>
          </a:xfrm>
          <a:prstGeom prst="rect">
            <a:avLst/>
          </a:prstGeom>
        </p:spPr>
        <p:txBody>
          <a:bodyPr wrap="square">
            <a:spAutoFit/>
          </a:bodyPr>
          <a:lstStyle/>
          <a:p>
            <a:pPr marL="91439">
              <a:lnSpc>
                <a:spcPts val="4600"/>
              </a:lnSpc>
              <a:spcBef>
                <a:spcPts val="465"/>
              </a:spcBef>
            </a:pPr>
            <a:r>
              <a:rPr lang="en-US" sz="4400" dirty="0">
                <a:solidFill>
                  <a:schemeClr val="tx1">
                    <a:lumMod val="85000"/>
                    <a:lumOff val="15000"/>
                  </a:schemeClr>
                </a:solidFill>
                <a:latin typeface="Arial" panose="020B0604020202020204" pitchFamily="34" charset="0"/>
                <a:cs typeface="Arial" panose="020B0604020202020204" pitchFamily="34" charset="0"/>
              </a:rPr>
              <a:t>RHIS performance means both the production of high-quality information and the use of information for decision making.</a:t>
            </a:r>
          </a:p>
        </p:txBody>
      </p:sp>
      <p:pic>
        <p:nvPicPr>
          <p:cNvPr id="7" name="Picture 6" descr="Logo, company name&#10;&#10;Description automatically generated">
            <a:extLst>
              <a:ext uri="{FF2B5EF4-FFF2-40B4-BE49-F238E27FC236}">
                <a16:creationId xmlns:a16="http://schemas.microsoft.com/office/drawing/2014/main" id="{34A6209F-BC2C-4E91-A886-71FF8A58AA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1107" y="128924"/>
            <a:ext cx="1118728" cy="1048395"/>
          </a:xfrm>
          <a:prstGeom prst="rect">
            <a:avLst/>
          </a:prstGeom>
        </p:spPr>
      </p:pic>
    </p:spTree>
    <p:extLst>
      <p:ext uri="{BB962C8B-B14F-4D97-AF65-F5344CB8AC3E}">
        <p14:creationId xmlns:p14="http://schemas.microsoft.com/office/powerpoint/2010/main" val="14531851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 company name&#10;&#10;Description automatically generated">
            <a:extLst>
              <a:ext uri="{FF2B5EF4-FFF2-40B4-BE49-F238E27FC236}">
                <a16:creationId xmlns:a16="http://schemas.microsoft.com/office/drawing/2014/main" id="{34A6209F-BC2C-4E91-A886-71FF8A58AA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1107" y="128924"/>
            <a:ext cx="1118728" cy="1048395"/>
          </a:xfrm>
          <a:prstGeom prst="rect">
            <a:avLst/>
          </a:prstGeom>
        </p:spPr>
      </p:pic>
      <p:grpSp>
        <p:nvGrpSpPr>
          <p:cNvPr id="8" name="Group 7">
            <a:extLst>
              <a:ext uri="{FF2B5EF4-FFF2-40B4-BE49-F238E27FC236}">
                <a16:creationId xmlns:a16="http://schemas.microsoft.com/office/drawing/2014/main" id="{F3A8A01D-5F04-4999-B24F-783C233DF613}"/>
              </a:ext>
            </a:extLst>
          </p:cNvPr>
          <p:cNvGrpSpPr/>
          <p:nvPr/>
        </p:nvGrpSpPr>
        <p:grpSpPr>
          <a:xfrm>
            <a:off x="44068" y="2017008"/>
            <a:ext cx="12103864" cy="4179255"/>
            <a:chOff x="88136" y="2454812"/>
            <a:chExt cx="12103864" cy="4179255"/>
          </a:xfrm>
        </p:grpSpPr>
        <p:grpSp>
          <p:nvGrpSpPr>
            <p:cNvPr id="9" name="Group 8">
              <a:extLst>
                <a:ext uri="{FF2B5EF4-FFF2-40B4-BE49-F238E27FC236}">
                  <a16:creationId xmlns:a16="http://schemas.microsoft.com/office/drawing/2014/main" id="{43F69343-58FC-460A-AA1E-0E6420D542E3}"/>
                </a:ext>
              </a:extLst>
            </p:cNvPr>
            <p:cNvGrpSpPr/>
            <p:nvPr/>
          </p:nvGrpSpPr>
          <p:grpSpPr>
            <a:xfrm>
              <a:off x="88136" y="2454812"/>
              <a:ext cx="8381038" cy="4179255"/>
              <a:chOff x="88136" y="1698060"/>
              <a:chExt cx="8381038" cy="4179255"/>
            </a:xfrm>
          </p:grpSpPr>
          <p:pic>
            <p:nvPicPr>
              <p:cNvPr id="11" name="Picture 10">
                <a:extLst>
                  <a:ext uri="{FF2B5EF4-FFF2-40B4-BE49-F238E27FC236}">
                    <a16:creationId xmlns:a16="http://schemas.microsoft.com/office/drawing/2014/main" id="{7BEC0CEA-C8E3-4462-A372-78F1F4B02DD3}"/>
                  </a:ext>
                </a:extLst>
              </p:cNvPr>
              <p:cNvPicPr>
                <a:picLocks noChangeAspect="1"/>
              </p:cNvPicPr>
              <p:nvPr/>
            </p:nvPicPr>
            <p:blipFill rotWithShape="1">
              <a:blip r:embed="rId4">
                <a:extLst>
                  <a:ext uri="{28A0092B-C50C-407E-A947-70E740481C1C}">
                    <a14:useLocalDpi xmlns:a14="http://schemas.microsoft.com/office/drawing/2010/main" val="0"/>
                  </a:ext>
                </a:extLst>
              </a:blip>
              <a:srcRect b="6283"/>
              <a:stretch/>
            </p:blipFill>
            <p:spPr>
              <a:xfrm>
                <a:off x="4272851" y="2263447"/>
                <a:ext cx="3420519" cy="2560320"/>
              </a:xfrm>
              <a:prstGeom prst="rect">
                <a:avLst/>
              </a:prstGeom>
            </p:spPr>
          </p:pic>
          <p:sp>
            <p:nvSpPr>
              <p:cNvPr id="12" name="TextBox 11">
                <a:extLst>
                  <a:ext uri="{FF2B5EF4-FFF2-40B4-BE49-F238E27FC236}">
                    <a16:creationId xmlns:a16="http://schemas.microsoft.com/office/drawing/2014/main" id="{26609ED9-D40B-4665-BCE7-B3F571B2D369}"/>
                  </a:ext>
                </a:extLst>
              </p:cNvPr>
              <p:cNvSpPr txBox="1"/>
              <p:nvPr/>
            </p:nvSpPr>
            <p:spPr>
              <a:xfrm>
                <a:off x="88136" y="3392163"/>
                <a:ext cx="4228783" cy="654674"/>
              </a:xfrm>
              <a:prstGeom prst="rect">
                <a:avLst/>
              </a:prstGeom>
              <a:solidFill>
                <a:srgbClr val="CA5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200" dirty="0">
                    <a:solidFill>
                      <a:prstClr val="white"/>
                    </a:solidFill>
                    <a:latin typeface="Arial" panose="020B0604020202020204" pitchFamily="34" charset="0"/>
                    <a:cs typeface="Arial" panose="020B0604020202020204" pitchFamily="34" charset="0"/>
                  </a:rPr>
                  <a:t>Improve Newborn Data Quality</a:t>
                </a:r>
                <a:endParaRPr lang="en-GB" sz="2200" dirty="0">
                  <a:solidFill>
                    <a:prstClr val="white"/>
                  </a:solidFill>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AD20DD58-56C7-4030-B668-01CFB3FF108F}"/>
                  </a:ext>
                </a:extLst>
              </p:cNvPr>
              <p:cNvGrpSpPr/>
              <p:nvPr/>
            </p:nvGrpSpPr>
            <p:grpSpPr>
              <a:xfrm>
                <a:off x="3379260" y="1698060"/>
                <a:ext cx="5089914" cy="4179255"/>
                <a:chOff x="3379260" y="1634996"/>
                <a:chExt cx="5089914" cy="4179255"/>
              </a:xfrm>
              <a:solidFill>
                <a:schemeClr val="accent2"/>
              </a:solidFill>
            </p:grpSpPr>
            <p:sp>
              <p:nvSpPr>
                <p:cNvPr id="14" name="Arrow: Curved Right 13">
                  <a:extLst>
                    <a:ext uri="{FF2B5EF4-FFF2-40B4-BE49-F238E27FC236}">
                      <a16:creationId xmlns:a16="http://schemas.microsoft.com/office/drawing/2014/main" id="{C055722F-B1D1-4180-8187-E5BC4165A0C7}"/>
                    </a:ext>
                  </a:extLst>
                </p:cNvPr>
                <p:cNvSpPr/>
                <p:nvPr/>
              </p:nvSpPr>
              <p:spPr>
                <a:xfrm rot="16200000" flipV="1">
                  <a:off x="4973588" y="2472826"/>
                  <a:ext cx="1747097" cy="4935753"/>
                </a:xfrm>
                <a:prstGeom prst="curved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Arrow: Curved Right 14">
                  <a:extLst>
                    <a:ext uri="{FF2B5EF4-FFF2-40B4-BE49-F238E27FC236}">
                      <a16:creationId xmlns:a16="http://schemas.microsoft.com/office/drawing/2014/main" id="{20BAE0E4-9744-487B-8FE7-7FD7DDC2E00D}"/>
                    </a:ext>
                  </a:extLst>
                </p:cNvPr>
                <p:cNvSpPr/>
                <p:nvPr/>
              </p:nvSpPr>
              <p:spPr>
                <a:xfrm rot="16200000" flipH="1">
                  <a:off x="5279893" y="-30239"/>
                  <a:ext cx="1524045" cy="4854516"/>
                </a:xfrm>
                <a:prstGeom prst="curved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sp>
          <p:nvSpPr>
            <p:cNvPr id="10" name="TextBox 9">
              <a:extLst>
                <a:ext uri="{FF2B5EF4-FFF2-40B4-BE49-F238E27FC236}">
                  <a16:creationId xmlns:a16="http://schemas.microsoft.com/office/drawing/2014/main" id="{E6AED1EB-03B3-45E4-901B-97C9CA2E83D1}"/>
                </a:ext>
              </a:extLst>
            </p:cNvPr>
            <p:cNvSpPr txBox="1"/>
            <p:nvPr/>
          </p:nvSpPr>
          <p:spPr>
            <a:xfrm>
              <a:off x="7337484" y="4148916"/>
              <a:ext cx="4854516" cy="654675"/>
            </a:xfrm>
            <a:prstGeom prst="rect">
              <a:avLst/>
            </a:prstGeom>
            <a:solidFill>
              <a:srgbClr val="CA5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200">
                  <a:solidFill>
                    <a:prstClr val="white"/>
                  </a:solidFill>
                  <a:latin typeface="Arial" panose="020B0604020202020204" pitchFamily="34" charset="0"/>
                  <a:cs typeface="Arial" panose="020B0604020202020204" pitchFamily="34" charset="0"/>
                </a:rPr>
                <a:t>Use Newborn Data for Decisions</a:t>
              </a:r>
              <a:endParaRPr lang="en-GB" sz="2200">
                <a:solidFill>
                  <a:prstClr val="white"/>
                </a:solidFill>
                <a:latin typeface="Arial" panose="020B0604020202020204" pitchFamily="34" charset="0"/>
                <a:cs typeface="Arial" panose="020B0604020202020204" pitchFamily="34" charset="0"/>
              </a:endParaRPr>
            </a:p>
          </p:txBody>
        </p:sp>
      </p:grpSp>
      <p:sp>
        <p:nvSpPr>
          <p:cNvPr id="17" name="Text Placeholder 2">
            <a:extLst>
              <a:ext uri="{FF2B5EF4-FFF2-40B4-BE49-F238E27FC236}">
                <a16:creationId xmlns:a16="http://schemas.microsoft.com/office/drawing/2014/main" id="{69EADA95-A15B-4A35-A770-4F5A76AB7B98}"/>
              </a:ext>
            </a:extLst>
          </p:cNvPr>
          <p:cNvSpPr>
            <a:spLocks noGrp="1"/>
          </p:cNvSpPr>
          <p:nvPr>
            <p:ph type="body" sz="quarter" idx="14"/>
          </p:nvPr>
        </p:nvSpPr>
        <p:spPr>
          <a:xfrm>
            <a:off x="542925" y="1073150"/>
            <a:ext cx="9105900" cy="838200"/>
          </a:xfrm>
        </p:spPr>
        <p:txBody>
          <a:bodyPr/>
          <a:lstStyle/>
          <a:p>
            <a:r>
              <a:rPr lang="en-US" b="1">
                <a:solidFill>
                  <a:schemeClr val="tx2"/>
                </a:solidFill>
                <a:cs typeface="Arial" panose="020B0604020202020204" pitchFamily="34" charset="0"/>
              </a:rPr>
              <a:t>Defining RHIS performance</a:t>
            </a:r>
            <a:endParaRPr lang="en-GB" b="1">
              <a:solidFill>
                <a:schemeClr val="tx2"/>
              </a:solidFill>
              <a:cs typeface="Arial" panose="020B0604020202020204" pitchFamily="34" charset="0"/>
            </a:endParaRPr>
          </a:p>
        </p:txBody>
      </p:sp>
    </p:spTree>
    <p:extLst>
      <p:ext uri="{BB962C8B-B14F-4D97-AF65-F5344CB8AC3E}">
        <p14:creationId xmlns:p14="http://schemas.microsoft.com/office/powerpoint/2010/main" val="34000373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F6192166-2182-47CE-9057-37A486F81072}"/>
              </a:ext>
            </a:extLst>
          </p:cNvPr>
          <p:cNvPicPr>
            <a:picLocks noChangeAspect="1"/>
          </p:cNvPicPr>
          <p:nvPr/>
        </p:nvPicPr>
        <p:blipFill rotWithShape="1">
          <a:blip r:embed="rId3">
            <a:extLst>
              <a:ext uri="{28A0092B-C50C-407E-A947-70E740481C1C}">
                <a14:useLocalDpi xmlns:a14="http://schemas.microsoft.com/office/drawing/2010/main" val="0"/>
              </a:ext>
            </a:extLst>
          </a:blip>
          <a:srcRect b="6283"/>
          <a:stretch/>
        </p:blipFill>
        <p:spPr>
          <a:xfrm>
            <a:off x="5428357" y="4375438"/>
            <a:ext cx="2681154" cy="2011836"/>
          </a:xfrm>
          <a:prstGeom prst="rect">
            <a:avLst/>
          </a:prstGeom>
          <a:ln>
            <a:noFill/>
          </a:ln>
        </p:spPr>
      </p:pic>
      <p:sp>
        <p:nvSpPr>
          <p:cNvPr id="3" name="Text Placeholder 2">
            <a:extLst>
              <a:ext uri="{FF2B5EF4-FFF2-40B4-BE49-F238E27FC236}">
                <a16:creationId xmlns:a16="http://schemas.microsoft.com/office/drawing/2014/main" id="{7A92879B-C7BF-4394-8923-B39435FBF38B}"/>
              </a:ext>
            </a:extLst>
          </p:cNvPr>
          <p:cNvSpPr>
            <a:spLocks noGrp="1"/>
          </p:cNvSpPr>
          <p:nvPr>
            <p:ph type="body" sz="quarter" idx="4294967295"/>
          </p:nvPr>
        </p:nvSpPr>
        <p:spPr>
          <a:xfrm>
            <a:off x="7799" y="25365"/>
            <a:ext cx="9105900" cy="838200"/>
          </a:xfrm>
          <a:prstGeom prst="rect">
            <a:avLst/>
          </a:prstGeom>
        </p:spPr>
        <p:txBody>
          <a:bodyPr/>
          <a:lstStyle/>
          <a:p>
            <a:pPr marL="0" indent="0">
              <a:buNone/>
            </a:pPr>
            <a:r>
              <a:rPr lang="en-US" b="1">
                <a:solidFill>
                  <a:schemeClr val="tx2"/>
                </a:solidFill>
                <a:cs typeface="Arial" panose="020B0604020202020204" pitchFamily="34" charset="0"/>
              </a:rPr>
              <a:t>The PRISM Conceptual Model</a:t>
            </a:r>
            <a:endParaRPr lang="en-GB" b="1">
              <a:solidFill>
                <a:schemeClr val="tx2"/>
              </a:solidFill>
              <a:cs typeface="Arial" panose="020B0604020202020204" pitchFamily="34" charset="0"/>
            </a:endParaRPr>
          </a:p>
        </p:txBody>
      </p:sp>
      <p:grpSp>
        <p:nvGrpSpPr>
          <p:cNvPr id="4" name="Group 3">
            <a:extLst>
              <a:ext uri="{FF2B5EF4-FFF2-40B4-BE49-F238E27FC236}">
                <a16:creationId xmlns:a16="http://schemas.microsoft.com/office/drawing/2014/main" id="{B6A25966-5D64-4CD6-9241-DA2695A067E3}"/>
              </a:ext>
            </a:extLst>
          </p:cNvPr>
          <p:cNvGrpSpPr/>
          <p:nvPr/>
        </p:nvGrpSpPr>
        <p:grpSpPr>
          <a:xfrm>
            <a:off x="8087129" y="4789585"/>
            <a:ext cx="4669885" cy="2011837"/>
            <a:chOff x="8087129" y="4789585"/>
            <a:chExt cx="4669885" cy="2011837"/>
          </a:xfrm>
        </p:grpSpPr>
        <p:pic>
          <p:nvPicPr>
            <p:cNvPr id="2" name="Picture 1">
              <a:extLst>
                <a:ext uri="{FF2B5EF4-FFF2-40B4-BE49-F238E27FC236}">
                  <a16:creationId xmlns:a16="http://schemas.microsoft.com/office/drawing/2014/main" id="{593CB59A-3BF6-4817-93A1-0CA5427ED28B}"/>
                </a:ext>
              </a:extLst>
            </p:cNvPr>
            <p:cNvPicPr>
              <a:picLocks noChangeAspect="1"/>
            </p:cNvPicPr>
            <p:nvPr/>
          </p:nvPicPr>
          <p:blipFill>
            <a:blip r:embed="rId4"/>
            <a:stretch>
              <a:fillRect/>
            </a:stretch>
          </p:blipFill>
          <p:spPr>
            <a:xfrm>
              <a:off x="8087129" y="4789585"/>
              <a:ext cx="4669885" cy="2011837"/>
            </a:xfrm>
            <a:prstGeom prst="rect">
              <a:avLst/>
            </a:prstGeom>
          </p:spPr>
        </p:pic>
        <p:sp>
          <p:nvSpPr>
            <p:cNvPr id="35" name="Rectangle 34">
              <a:extLst>
                <a:ext uri="{FF2B5EF4-FFF2-40B4-BE49-F238E27FC236}">
                  <a16:creationId xmlns:a16="http://schemas.microsoft.com/office/drawing/2014/main" id="{C2536DCE-76B9-4A75-B609-F9D5D473AA03}"/>
                </a:ext>
              </a:extLst>
            </p:cNvPr>
            <p:cNvSpPr/>
            <p:nvPr/>
          </p:nvSpPr>
          <p:spPr>
            <a:xfrm>
              <a:off x="8441481" y="5632120"/>
              <a:ext cx="1374872" cy="349412"/>
            </a:xfrm>
            <a:prstGeom prst="rect">
              <a:avLst/>
            </a:prstGeom>
            <a:noFill/>
            <a:ln w="57150">
              <a:solidFill>
                <a:srgbClr val="CA5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36" name="Group 35">
            <a:extLst>
              <a:ext uri="{FF2B5EF4-FFF2-40B4-BE49-F238E27FC236}">
                <a16:creationId xmlns:a16="http://schemas.microsoft.com/office/drawing/2014/main" id="{AB6CDA37-CD69-F41D-FB43-8E7E968F5CAF}"/>
              </a:ext>
            </a:extLst>
          </p:cNvPr>
          <p:cNvGrpSpPr/>
          <p:nvPr/>
        </p:nvGrpSpPr>
        <p:grpSpPr>
          <a:xfrm>
            <a:off x="253549" y="597925"/>
            <a:ext cx="11644776" cy="6128544"/>
            <a:chOff x="1441152" y="1567656"/>
            <a:chExt cx="6730696" cy="5642769"/>
          </a:xfrm>
        </p:grpSpPr>
        <p:sp>
          <p:nvSpPr>
            <p:cNvPr id="37" name="AutoShape 8">
              <a:extLst>
                <a:ext uri="{FF2B5EF4-FFF2-40B4-BE49-F238E27FC236}">
                  <a16:creationId xmlns:a16="http://schemas.microsoft.com/office/drawing/2014/main" id="{D1FAC8E4-6605-AAF8-81BB-7E66C0146D4B}"/>
                </a:ext>
              </a:extLst>
            </p:cNvPr>
            <p:cNvSpPr>
              <a:spLocks noChangeShapeType="1"/>
            </p:cNvSpPr>
            <p:nvPr/>
          </p:nvSpPr>
          <p:spPr bwMode="auto">
            <a:xfrm>
              <a:off x="5047454" y="3916362"/>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38" name="AutoShape 7">
              <a:extLst>
                <a:ext uri="{FF2B5EF4-FFF2-40B4-BE49-F238E27FC236}">
                  <a16:creationId xmlns:a16="http://schemas.microsoft.com/office/drawing/2014/main" id="{0D11DB86-1D82-089A-4926-972E620BC6F4}"/>
                </a:ext>
              </a:extLst>
            </p:cNvPr>
            <p:cNvSpPr>
              <a:spLocks noChangeShapeType="1"/>
            </p:cNvSpPr>
            <p:nvPr/>
          </p:nvSpPr>
          <p:spPr bwMode="auto">
            <a:xfrm>
              <a:off x="6117825" y="3916362"/>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39" name="AutoShape 4">
              <a:extLst>
                <a:ext uri="{FF2B5EF4-FFF2-40B4-BE49-F238E27FC236}">
                  <a16:creationId xmlns:a16="http://schemas.microsoft.com/office/drawing/2014/main" id="{1C51CACE-ED8B-DD16-4551-5F7F421389FD}"/>
                </a:ext>
              </a:extLst>
            </p:cNvPr>
            <p:cNvSpPr>
              <a:spLocks noChangeShapeType="1"/>
            </p:cNvSpPr>
            <p:nvPr/>
          </p:nvSpPr>
          <p:spPr bwMode="auto">
            <a:xfrm flipV="1">
              <a:off x="2601912" y="5148020"/>
              <a:ext cx="1584325" cy="109641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41" name="Text Box 12">
              <a:extLst>
                <a:ext uri="{FF2B5EF4-FFF2-40B4-BE49-F238E27FC236}">
                  <a16:creationId xmlns:a16="http://schemas.microsoft.com/office/drawing/2014/main" id="{184F0665-11E1-4711-4EAB-98512AFAF816}"/>
                </a:ext>
              </a:extLst>
            </p:cNvPr>
            <p:cNvSpPr txBox="1">
              <a:spLocks noChangeArrowheads="1"/>
            </p:cNvSpPr>
            <p:nvPr/>
          </p:nvSpPr>
          <p:spPr bwMode="auto">
            <a:xfrm>
              <a:off x="7441598" y="3522662"/>
              <a:ext cx="730250" cy="752475"/>
            </a:xfrm>
            <a:prstGeom prst="rect">
              <a:avLst/>
            </a:prstGeom>
            <a:solidFill>
              <a:schemeClr val="tx2">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u="none" strike="noStrike" kern="1200" cap="none" spc="0" normalizeH="0" baseline="0" noProof="0" dirty="0">
                  <a:ln>
                    <a:noFill/>
                  </a:ln>
                  <a:solidFill>
                    <a:srgbClr val="FFFFFF"/>
                  </a:solidFill>
                  <a:effectLst/>
                  <a:uLnTx/>
                  <a:uFillTx/>
                  <a:latin typeface="Arial" panose="020B0604020202020204" pitchFamily="34" charset="0"/>
                  <a:ea typeface="Century Gothic" charset="0"/>
                  <a:cs typeface="Arial" panose="020B0604020202020204" pitchFamily="34" charset="0"/>
                </a:rPr>
                <a:t>Improved health status</a:t>
              </a:r>
              <a:endParaRPr kumimoji="0" lang="en-US" altLang="en-US" sz="14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42" name="AutoShape 6">
              <a:extLst>
                <a:ext uri="{FF2B5EF4-FFF2-40B4-BE49-F238E27FC236}">
                  <a16:creationId xmlns:a16="http://schemas.microsoft.com/office/drawing/2014/main" id="{6DEBB31B-88D8-FA2F-D0B2-27E36FFB3743}"/>
                </a:ext>
              </a:extLst>
            </p:cNvPr>
            <p:cNvSpPr>
              <a:spLocks noChangeShapeType="1"/>
            </p:cNvSpPr>
            <p:nvPr/>
          </p:nvSpPr>
          <p:spPr bwMode="auto">
            <a:xfrm>
              <a:off x="7217548" y="3916362"/>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43" name="AutoShape 19">
              <a:extLst>
                <a:ext uri="{FF2B5EF4-FFF2-40B4-BE49-F238E27FC236}">
                  <a16:creationId xmlns:a16="http://schemas.microsoft.com/office/drawing/2014/main" id="{360BEEE8-ECF9-E24D-1E53-FDEA1EBB8667}"/>
                </a:ext>
              </a:extLst>
            </p:cNvPr>
            <p:cNvSpPr>
              <a:spLocks noChangeArrowheads="1"/>
            </p:cNvSpPr>
            <p:nvPr/>
          </p:nvSpPr>
          <p:spPr bwMode="auto">
            <a:xfrm>
              <a:off x="5453062" y="3978275"/>
              <a:ext cx="146050" cy="141287"/>
            </a:xfrm>
            <a:prstGeom prst="downArrow">
              <a:avLst>
                <a:gd name="adj1" fmla="val 50000"/>
                <a:gd name="adj2" fmla="val 25000"/>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44" name="AutoShape 18">
              <a:extLst>
                <a:ext uri="{FF2B5EF4-FFF2-40B4-BE49-F238E27FC236}">
                  <a16:creationId xmlns:a16="http://schemas.microsoft.com/office/drawing/2014/main" id="{30E4B9CB-C7C4-C300-DCB3-F33759CED91B}"/>
                </a:ext>
              </a:extLst>
            </p:cNvPr>
            <p:cNvSpPr>
              <a:spLocks noChangeArrowheads="1"/>
            </p:cNvSpPr>
            <p:nvPr/>
          </p:nvSpPr>
          <p:spPr bwMode="auto">
            <a:xfrm>
              <a:off x="5754687" y="3978275"/>
              <a:ext cx="130175" cy="141287"/>
            </a:xfrm>
            <a:prstGeom prst="upArrow">
              <a:avLst>
                <a:gd name="adj1" fmla="val 50000"/>
                <a:gd name="adj2" fmla="val 27134"/>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45" name="Rectangle 26">
              <a:extLst>
                <a:ext uri="{FF2B5EF4-FFF2-40B4-BE49-F238E27FC236}">
                  <a16:creationId xmlns:a16="http://schemas.microsoft.com/office/drawing/2014/main" id="{2BC69EE3-BFDD-D9A9-19F8-7661C1C5339B}"/>
                </a:ext>
              </a:extLst>
            </p:cNvPr>
            <p:cNvSpPr>
              <a:spLocks noChangeArrowheads="1"/>
            </p:cNvSpPr>
            <p:nvPr/>
          </p:nvSpPr>
          <p:spPr bwMode="auto">
            <a:xfrm>
              <a:off x="1447503" y="1567656"/>
              <a:ext cx="2579985" cy="261937"/>
            </a:xfrm>
            <a:prstGeom prst="rect">
              <a:avLst/>
            </a:prstGeom>
            <a:solidFill>
              <a:srgbClr val="39373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INPUTS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46" name="Rectangle 25">
              <a:extLst>
                <a:ext uri="{FF2B5EF4-FFF2-40B4-BE49-F238E27FC236}">
                  <a16:creationId xmlns:a16="http://schemas.microsoft.com/office/drawing/2014/main" id="{E77A7CF3-0DF3-93F4-62D6-5A66F1BA80A6}"/>
                </a:ext>
              </a:extLst>
            </p:cNvPr>
            <p:cNvSpPr>
              <a:spLocks noChangeArrowheads="1"/>
            </p:cNvSpPr>
            <p:nvPr/>
          </p:nvSpPr>
          <p:spPr bwMode="auto">
            <a:xfrm>
              <a:off x="4092575" y="1576309"/>
              <a:ext cx="1049337" cy="261938"/>
            </a:xfrm>
            <a:prstGeom prst="rect">
              <a:avLst/>
            </a:prstGeom>
            <a:solidFill>
              <a:srgbClr val="27272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PROCESSES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47" name="Rectangle 21">
              <a:extLst>
                <a:ext uri="{FF2B5EF4-FFF2-40B4-BE49-F238E27FC236}">
                  <a16:creationId xmlns:a16="http://schemas.microsoft.com/office/drawing/2014/main" id="{47BC7F21-45AA-1554-D84C-6A1B12CEB596}"/>
                </a:ext>
              </a:extLst>
            </p:cNvPr>
            <p:cNvSpPr>
              <a:spLocks noChangeArrowheads="1"/>
            </p:cNvSpPr>
            <p:nvPr/>
          </p:nvSpPr>
          <p:spPr bwMode="auto">
            <a:xfrm>
              <a:off x="5210175" y="1576309"/>
              <a:ext cx="838200" cy="261938"/>
            </a:xfrm>
            <a:prstGeom prst="rect">
              <a:avLst/>
            </a:prstGeom>
            <a:solidFill>
              <a:srgbClr val="272727"/>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OUTPUTS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48" name="Rectangle 24">
              <a:extLst>
                <a:ext uri="{FF2B5EF4-FFF2-40B4-BE49-F238E27FC236}">
                  <a16:creationId xmlns:a16="http://schemas.microsoft.com/office/drawing/2014/main" id="{BC3EF65F-5B4E-CC1D-9FD4-96D25ED3445B}"/>
                </a:ext>
              </a:extLst>
            </p:cNvPr>
            <p:cNvSpPr>
              <a:spLocks noChangeArrowheads="1"/>
            </p:cNvSpPr>
            <p:nvPr/>
          </p:nvSpPr>
          <p:spPr bwMode="auto">
            <a:xfrm>
              <a:off x="6110287" y="1576309"/>
              <a:ext cx="1049338" cy="261938"/>
            </a:xfrm>
            <a:prstGeom prst="rect">
              <a:avLst/>
            </a:prstGeom>
            <a:solidFill>
              <a:srgbClr val="27272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OUTCOMES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49" name="Rectangle 22">
              <a:extLst>
                <a:ext uri="{FF2B5EF4-FFF2-40B4-BE49-F238E27FC236}">
                  <a16:creationId xmlns:a16="http://schemas.microsoft.com/office/drawing/2014/main" id="{05C1BB1E-ED43-83C6-D278-30E457BB1878}"/>
                </a:ext>
              </a:extLst>
            </p:cNvPr>
            <p:cNvSpPr>
              <a:spLocks noChangeArrowheads="1"/>
            </p:cNvSpPr>
            <p:nvPr/>
          </p:nvSpPr>
          <p:spPr bwMode="auto">
            <a:xfrm>
              <a:off x="7208837" y="1576309"/>
              <a:ext cx="898525" cy="261938"/>
            </a:xfrm>
            <a:prstGeom prst="rect">
              <a:avLst/>
            </a:prstGeom>
            <a:solidFill>
              <a:srgbClr val="27272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IMPACT</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50" name="Rectangle 23">
              <a:extLst>
                <a:ext uri="{FF2B5EF4-FFF2-40B4-BE49-F238E27FC236}">
                  <a16:creationId xmlns:a16="http://schemas.microsoft.com/office/drawing/2014/main" id="{C68F9A13-FDAB-64EC-9779-0944DCB87972}"/>
                </a:ext>
              </a:extLst>
            </p:cNvPr>
            <p:cNvSpPr>
              <a:spLocks noChangeArrowheads="1"/>
            </p:cNvSpPr>
            <p:nvPr/>
          </p:nvSpPr>
          <p:spPr bwMode="auto">
            <a:xfrm>
              <a:off x="1441153" y="1917623"/>
              <a:ext cx="2579985" cy="254000"/>
            </a:xfrm>
            <a:prstGeom prst="rect">
              <a:avLst/>
            </a:prstGeom>
            <a:solidFill>
              <a:srgbClr val="7F7F7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u="none" strike="noStrike" kern="1200" cap="none" spc="0" normalizeH="0" baseline="0" noProof="0" dirty="0">
                  <a:ln>
                    <a:noFill/>
                  </a:ln>
                  <a:solidFill>
                    <a:srgbClr val="FFFFFF"/>
                  </a:solidFill>
                  <a:effectLst/>
                  <a:uLnTx/>
                  <a:uFillTx/>
                  <a:latin typeface="Arial" panose="020B0604020202020204" pitchFamily="34" charset="0"/>
                  <a:ea typeface="Century Gothic" charset="0"/>
                  <a:cs typeface="Arial" panose="020B0604020202020204" pitchFamily="34" charset="0"/>
                </a:rPr>
                <a:t>RHIS determinants</a:t>
              </a:r>
              <a:endParaRPr kumimoji="0" lang="en-US" altLang="en-US" sz="2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51" name="Rectangle 17">
              <a:extLst>
                <a:ext uri="{FF2B5EF4-FFF2-40B4-BE49-F238E27FC236}">
                  <a16:creationId xmlns:a16="http://schemas.microsoft.com/office/drawing/2014/main" id="{9770F9AA-CAED-DB98-F520-20E5F43F6088}"/>
                </a:ext>
              </a:extLst>
            </p:cNvPr>
            <p:cNvSpPr>
              <a:spLocks noChangeArrowheads="1"/>
            </p:cNvSpPr>
            <p:nvPr/>
          </p:nvSpPr>
          <p:spPr bwMode="auto">
            <a:xfrm>
              <a:off x="1441153" y="2260600"/>
              <a:ext cx="1160760" cy="1717675"/>
            </a:xfrm>
            <a:prstGeom prst="rect">
              <a:avLst/>
            </a:prstGeom>
            <a:solidFill>
              <a:srgbClr val="008C84"/>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Technical factors: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Complexity of reporting forms and procedures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HIS design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Computer software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Information technology complexity</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52" name="Text Box 16">
              <a:extLst>
                <a:ext uri="{FF2B5EF4-FFF2-40B4-BE49-F238E27FC236}">
                  <a16:creationId xmlns:a16="http://schemas.microsoft.com/office/drawing/2014/main" id="{56620C3A-4B88-88E2-9E3E-1875E94E7925}"/>
                </a:ext>
              </a:extLst>
            </p:cNvPr>
            <p:cNvSpPr txBox="1">
              <a:spLocks noChangeArrowheads="1"/>
            </p:cNvSpPr>
            <p:nvPr/>
          </p:nvSpPr>
          <p:spPr bwMode="auto">
            <a:xfrm>
              <a:off x="2819400" y="2902899"/>
              <a:ext cx="1201737" cy="2245122"/>
            </a:xfrm>
            <a:prstGeom prst="rect">
              <a:avLst/>
            </a:prstGeom>
            <a:solidFill>
              <a:srgbClr val="AA2573"/>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Behavioral factors: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Level of knowledge of content of HIS forms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Data-quality checking skills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Problem-solving for HIS tasks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Competence in HIS tasks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Confidence levels for HIS tasks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Motivation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53" name="Text Box 15">
              <a:extLst>
                <a:ext uri="{FF2B5EF4-FFF2-40B4-BE49-F238E27FC236}">
                  <a16:creationId xmlns:a16="http://schemas.microsoft.com/office/drawing/2014/main" id="{F69B36FF-A73C-085E-86D1-D6F9297C9A2B}"/>
                </a:ext>
              </a:extLst>
            </p:cNvPr>
            <p:cNvSpPr txBox="1">
              <a:spLocks noChangeArrowheads="1"/>
            </p:cNvSpPr>
            <p:nvPr/>
          </p:nvSpPr>
          <p:spPr bwMode="auto">
            <a:xfrm>
              <a:off x="4231943" y="2902899"/>
              <a:ext cx="900113" cy="2245122"/>
            </a:xfrm>
            <a:prstGeom prst="rect">
              <a:avLst/>
            </a:prstGeom>
            <a:solidFill>
              <a:schemeClr val="accent6">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RHIS processes: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collection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transmission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processing</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analysis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quality check</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Feedback</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endParaRPr kumimoji="0" lang="en-US" altLang="en-US" sz="18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54" name="Text Box 14">
              <a:extLst>
                <a:ext uri="{FF2B5EF4-FFF2-40B4-BE49-F238E27FC236}">
                  <a16:creationId xmlns:a16="http://schemas.microsoft.com/office/drawing/2014/main" id="{92C2680B-098B-EC9C-5254-86FFBD6BBFBA}"/>
                </a:ext>
              </a:extLst>
            </p:cNvPr>
            <p:cNvSpPr txBox="1">
              <a:spLocks noChangeArrowheads="1"/>
            </p:cNvSpPr>
            <p:nvPr/>
          </p:nvSpPr>
          <p:spPr bwMode="auto">
            <a:xfrm>
              <a:off x="5260975" y="3295650"/>
              <a:ext cx="912812" cy="1852370"/>
            </a:xfrm>
            <a:prstGeom prst="rect">
              <a:avLst/>
            </a:prstGeom>
            <a:solidFill>
              <a:schemeClr val="accent6">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Improved RHIS performance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ctr"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quality</a:t>
              </a: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73038" marR="0" lvl="0" indent="-173038" algn="ctr"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Information use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55" name="Text Box 13">
              <a:extLst>
                <a:ext uri="{FF2B5EF4-FFF2-40B4-BE49-F238E27FC236}">
                  <a16:creationId xmlns:a16="http://schemas.microsoft.com/office/drawing/2014/main" id="{08A70F64-C03B-B375-A5BF-CF2753C9BF95}"/>
                </a:ext>
              </a:extLst>
            </p:cNvPr>
            <p:cNvSpPr txBox="1">
              <a:spLocks noChangeArrowheads="1"/>
            </p:cNvSpPr>
            <p:nvPr/>
          </p:nvSpPr>
          <p:spPr bwMode="auto">
            <a:xfrm>
              <a:off x="6345236" y="3522661"/>
              <a:ext cx="973336" cy="923758"/>
            </a:xfrm>
            <a:prstGeom prst="rect">
              <a:avLst/>
            </a:prstGeom>
            <a:solidFill>
              <a:schemeClr val="tx2">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u="none" strike="noStrike" kern="1200" cap="none" spc="0" normalizeH="0" baseline="0" noProof="0" dirty="0">
                  <a:ln>
                    <a:noFill/>
                  </a:ln>
                  <a:solidFill>
                    <a:srgbClr val="FFFFFF"/>
                  </a:solidFill>
                  <a:effectLst/>
                  <a:uLnTx/>
                  <a:uFillTx/>
                  <a:latin typeface="Arial" panose="020B0604020202020204" pitchFamily="34" charset="0"/>
                  <a:ea typeface="Century Gothic" charset="0"/>
                  <a:cs typeface="Arial" panose="020B0604020202020204" pitchFamily="34" charset="0"/>
                </a:rPr>
                <a:t>Improved health system performance</a:t>
              </a:r>
              <a:endParaRPr kumimoji="0" lang="en-US" altLang="en-US" sz="14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56" name="AutoShape 11">
              <a:extLst>
                <a:ext uri="{FF2B5EF4-FFF2-40B4-BE49-F238E27FC236}">
                  <a16:creationId xmlns:a16="http://schemas.microsoft.com/office/drawing/2014/main" id="{0673DFEA-7861-3F8C-C527-15FC35D5E3AC}"/>
                </a:ext>
              </a:extLst>
            </p:cNvPr>
            <p:cNvSpPr>
              <a:spLocks noChangeShapeType="1"/>
            </p:cNvSpPr>
            <p:nvPr/>
          </p:nvSpPr>
          <p:spPr bwMode="auto">
            <a:xfrm>
              <a:off x="2601912" y="3295650"/>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57" name="AutoShape 10">
              <a:extLst>
                <a:ext uri="{FF2B5EF4-FFF2-40B4-BE49-F238E27FC236}">
                  <a16:creationId xmlns:a16="http://schemas.microsoft.com/office/drawing/2014/main" id="{E9DFF10D-4E34-B756-E496-8B595BEAFE52}"/>
                </a:ext>
              </a:extLst>
            </p:cNvPr>
            <p:cNvSpPr>
              <a:spLocks noChangeShapeType="1"/>
            </p:cNvSpPr>
            <p:nvPr/>
          </p:nvSpPr>
          <p:spPr bwMode="auto">
            <a:xfrm>
              <a:off x="2601912" y="4789487"/>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58" name="AutoShape 9">
              <a:extLst>
                <a:ext uri="{FF2B5EF4-FFF2-40B4-BE49-F238E27FC236}">
                  <a16:creationId xmlns:a16="http://schemas.microsoft.com/office/drawing/2014/main" id="{A4150089-8927-60AD-0629-06D2438E05C5}"/>
                </a:ext>
              </a:extLst>
            </p:cNvPr>
            <p:cNvSpPr>
              <a:spLocks noChangeShapeType="1"/>
            </p:cNvSpPr>
            <p:nvPr/>
          </p:nvSpPr>
          <p:spPr bwMode="auto">
            <a:xfrm>
              <a:off x="4021269" y="3916362"/>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59" name="AutoShape 5">
              <a:extLst>
                <a:ext uri="{FF2B5EF4-FFF2-40B4-BE49-F238E27FC236}">
                  <a16:creationId xmlns:a16="http://schemas.microsoft.com/office/drawing/2014/main" id="{74B09F88-D915-46D6-79B8-A74F6AF02F18}"/>
                </a:ext>
              </a:extLst>
            </p:cNvPr>
            <p:cNvSpPr>
              <a:spLocks noChangeShapeType="1"/>
            </p:cNvSpPr>
            <p:nvPr/>
          </p:nvSpPr>
          <p:spPr bwMode="auto">
            <a:xfrm>
              <a:off x="2601912" y="2351087"/>
              <a:ext cx="1584325" cy="561975"/>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60" name="Text Box 3">
              <a:extLst>
                <a:ext uri="{FF2B5EF4-FFF2-40B4-BE49-F238E27FC236}">
                  <a16:creationId xmlns:a16="http://schemas.microsoft.com/office/drawing/2014/main" id="{9DBEF6AB-C7DF-A8F1-C99F-7EEA6BF206FC}"/>
                </a:ext>
              </a:extLst>
            </p:cNvPr>
            <p:cNvSpPr txBox="1">
              <a:spLocks noChangeArrowheads="1"/>
            </p:cNvSpPr>
            <p:nvPr/>
          </p:nvSpPr>
          <p:spPr bwMode="auto">
            <a:xfrm>
              <a:off x="1441152" y="4119561"/>
              <a:ext cx="1160760" cy="2093914"/>
            </a:xfrm>
            <a:prstGeom prst="rect">
              <a:avLst/>
            </a:prstGeom>
            <a:solidFill>
              <a:srgbClr val="A7BF39"/>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114300" algn="l"/>
                </a:tabLst>
                <a:defRPr>
                  <a:solidFill>
                    <a:schemeClr val="tx1"/>
                  </a:solidFill>
                  <a:latin typeface="Arial" panose="020B0604020202020204" pitchFamily="34" charset="0"/>
                </a:defRPr>
              </a:lvl1pPr>
              <a:lvl2pPr eaLnBrk="0" fontAlgn="base" hangingPunct="0">
                <a:spcBef>
                  <a:spcPct val="0"/>
                </a:spcBef>
                <a:spcAft>
                  <a:spcPct val="0"/>
                </a:spcAft>
                <a:tabLst>
                  <a:tab pos="114300" algn="l"/>
                </a:tabLst>
                <a:defRPr>
                  <a:solidFill>
                    <a:schemeClr val="tx1"/>
                  </a:solidFill>
                  <a:latin typeface="Arial" panose="020B0604020202020204" pitchFamily="34" charset="0"/>
                </a:defRPr>
              </a:lvl2pPr>
              <a:lvl3pPr eaLnBrk="0" fontAlgn="base" hangingPunct="0">
                <a:spcBef>
                  <a:spcPct val="0"/>
                </a:spcBef>
                <a:spcAft>
                  <a:spcPct val="0"/>
                </a:spcAft>
                <a:tabLst>
                  <a:tab pos="114300" algn="l"/>
                </a:tabLst>
                <a:defRPr>
                  <a:solidFill>
                    <a:schemeClr val="tx1"/>
                  </a:solidFill>
                  <a:latin typeface="Arial" panose="020B0604020202020204" pitchFamily="34" charset="0"/>
                </a:defRPr>
              </a:lvl3pPr>
              <a:lvl4pPr eaLnBrk="0" fontAlgn="base" hangingPunct="0">
                <a:spcBef>
                  <a:spcPct val="0"/>
                </a:spcBef>
                <a:spcAft>
                  <a:spcPct val="0"/>
                </a:spcAft>
                <a:tabLst>
                  <a:tab pos="114300" algn="l"/>
                </a:tabLst>
                <a:defRPr>
                  <a:solidFill>
                    <a:schemeClr val="tx1"/>
                  </a:solidFill>
                  <a:latin typeface="Arial" panose="020B0604020202020204" pitchFamily="34" charset="0"/>
                </a:defRPr>
              </a:lvl4pPr>
              <a:lvl5pPr eaLnBrk="0" fontAlgn="base" hangingPunct="0">
                <a:spcBef>
                  <a:spcPct val="0"/>
                </a:spcBef>
                <a:spcAft>
                  <a:spcPct val="0"/>
                </a:spcAft>
                <a:tabLst>
                  <a:tab pos="114300" algn="l"/>
                </a:tabLst>
                <a:defRPr>
                  <a:solidFill>
                    <a:schemeClr val="tx1"/>
                  </a:solidFill>
                  <a:latin typeface="Arial" panose="020B0604020202020204" pitchFamily="34" charset="0"/>
                </a:defRPr>
              </a:lvl5pPr>
              <a:lvl6pPr eaLnBrk="0" fontAlgn="base" hangingPunct="0">
                <a:spcBef>
                  <a:spcPct val="0"/>
                </a:spcBef>
                <a:spcAft>
                  <a:spcPct val="0"/>
                </a:spcAft>
                <a:tabLst>
                  <a:tab pos="114300" algn="l"/>
                </a:tabLst>
                <a:defRPr>
                  <a:solidFill>
                    <a:schemeClr val="tx1"/>
                  </a:solidFill>
                  <a:latin typeface="Arial" panose="020B0604020202020204" pitchFamily="34" charset="0"/>
                </a:defRPr>
              </a:lvl6pPr>
              <a:lvl7pPr eaLnBrk="0" fontAlgn="base" hangingPunct="0">
                <a:spcBef>
                  <a:spcPct val="0"/>
                </a:spcBef>
                <a:spcAft>
                  <a:spcPct val="0"/>
                </a:spcAft>
                <a:tabLst>
                  <a:tab pos="114300" algn="l"/>
                </a:tabLst>
                <a:defRPr>
                  <a:solidFill>
                    <a:schemeClr val="tx1"/>
                  </a:solidFill>
                  <a:latin typeface="Arial" panose="020B0604020202020204" pitchFamily="34" charset="0"/>
                </a:defRPr>
              </a:lvl7pPr>
              <a:lvl8pPr eaLnBrk="0" fontAlgn="base" hangingPunct="0">
                <a:spcBef>
                  <a:spcPct val="0"/>
                </a:spcBef>
                <a:spcAft>
                  <a:spcPct val="0"/>
                </a:spcAft>
                <a:tabLst>
                  <a:tab pos="114300" algn="l"/>
                </a:tabLst>
                <a:defRPr>
                  <a:solidFill>
                    <a:schemeClr val="tx1"/>
                  </a:solidFill>
                  <a:latin typeface="Arial" panose="020B0604020202020204" pitchFamily="34" charset="0"/>
                </a:defRPr>
              </a:lvl8pPr>
              <a:lvl9pPr eaLnBrk="0" fontAlgn="base" hangingPunct="0">
                <a:spcBef>
                  <a:spcPct val="0"/>
                </a:spcBef>
                <a:spcAft>
                  <a:spcPct val="0"/>
                </a:spcAft>
                <a:tabLst>
                  <a:tab pos="1143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Organizational factors: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Critical management functions &amp; information needs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Governance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Planning</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Training</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Supervision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Quality</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Finance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61" name="Text Box 2">
              <a:extLst>
                <a:ext uri="{FF2B5EF4-FFF2-40B4-BE49-F238E27FC236}">
                  <a16:creationId xmlns:a16="http://schemas.microsoft.com/office/drawing/2014/main" id="{9D5521B1-BF3A-4C15-97DA-D3CDA71AC004}"/>
                </a:ext>
              </a:extLst>
            </p:cNvPr>
            <p:cNvSpPr txBox="1">
              <a:spLocks noChangeArrowheads="1"/>
            </p:cNvSpPr>
            <p:nvPr/>
          </p:nvSpPr>
          <p:spPr bwMode="auto">
            <a:xfrm>
              <a:off x="1441153" y="6213475"/>
              <a:ext cx="1160760" cy="577850"/>
            </a:xfrm>
            <a:prstGeom prst="rect">
              <a:avLst/>
            </a:prstGeom>
            <a:solidFill>
              <a:srgbClr val="AA2573"/>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114300" algn="l"/>
                </a:tabLst>
                <a:defRPr>
                  <a:solidFill>
                    <a:schemeClr val="tx1"/>
                  </a:solidFill>
                  <a:latin typeface="Arial" panose="020B0604020202020204" pitchFamily="34" charset="0"/>
                </a:defRPr>
              </a:lvl1pPr>
              <a:lvl2pPr eaLnBrk="0" fontAlgn="base" hangingPunct="0">
                <a:spcBef>
                  <a:spcPct val="0"/>
                </a:spcBef>
                <a:spcAft>
                  <a:spcPct val="0"/>
                </a:spcAft>
                <a:tabLst>
                  <a:tab pos="114300" algn="l"/>
                </a:tabLst>
                <a:defRPr>
                  <a:solidFill>
                    <a:schemeClr val="tx1"/>
                  </a:solidFill>
                  <a:latin typeface="Arial" panose="020B0604020202020204" pitchFamily="34" charset="0"/>
                </a:defRPr>
              </a:lvl2pPr>
              <a:lvl3pPr eaLnBrk="0" fontAlgn="base" hangingPunct="0">
                <a:spcBef>
                  <a:spcPct val="0"/>
                </a:spcBef>
                <a:spcAft>
                  <a:spcPct val="0"/>
                </a:spcAft>
                <a:tabLst>
                  <a:tab pos="114300" algn="l"/>
                </a:tabLst>
                <a:defRPr>
                  <a:solidFill>
                    <a:schemeClr val="tx1"/>
                  </a:solidFill>
                  <a:latin typeface="Arial" panose="020B0604020202020204" pitchFamily="34" charset="0"/>
                </a:defRPr>
              </a:lvl3pPr>
              <a:lvl4pPr eaLnBrk="0" fontAlgn="base" hangingPunct="0">
                <a:spcBef>
                  <a:spcPct val="0"/>
                </a:spcBef>
                <a:spcAft>
                  <a:spcPct val="0"/>
                </a:spcAft>
                <a:tabLst>
                  <a:tab pos="114300" algn="l"/>
                </a:tabLst>
                <a:defRPr>
                  <a:solidFill>
                    <a:schemeClr val="tx1"/>
                  </a:solidFill>
                  <a:latin typeface="Arial" panose="020B0604020202020204" pitchFamily="34" charset="0"/>
                </a:defRPr>
              </a:lvl4pPr>
              <a:lvl5pPr eaLnBrk="0" fontAlgn="base" hangingPunct="0">
                <a:spcBef>
                  <a:spcPct val="0"/>
                </a:spcBef>
                <a:spcAft>
                  <a:spcPct val="0"/>
                </a:spcAft>
                <a:tabLst>
                  <a:tab pos="114300" algn="l"/>
                </a:tabLst>
                <a:defRPr>
                  <a:solidFill>
                    <a:schemeClr val="tx1"/>
                  </a:solidFill>
                  <a:latin typeface="Arial" panose="020B0604020202020204" pitchFamily="34" charset="0"/>
                </a:defRPr>
              </a:lvl5pPr>
              <a:lvl6pPr eaLnBrk="0" fontAlgn="base" hangingPunct="0">
                <a:spcBef>
                  <a:spcPct val="0"/>
                </a:spcBef>
                <a:spcAft>
                  <a:spcPct val="0"/>
                </a:spcAft>
                <a:tabLst>
                  <a:tab pos="114300" algn="l"/>
                </a:tabLst>
                <a:defRPr>
                  <a:solidFill>
                    <a:schemeClr val="tx1"/>
                  </a:solidFill>
                  <a:latin typeface="Arial" panose="020B0604020202020204" pitchFamily="34" charset="0"/>
                </a:defRPr>
              </a:lvl6pPr>
              <a:lvl7pPr eaLnBrk="0" fontAlgn="base" hangingPunct="0">
                <a:spcBef>
                  <a:spcPct val="0"/>
                </a:spcBef>
                <a:spcAft>
                  <a:spcPct val="0"/>
                </a:spcAft>
                <a:tabLst>
                  <a:tab pos="114300" algn="l"/>
                </a:tabLst>
                <a:defRPr>
                  <a:solidFill>
                    <a:schemeClr val="tx1"/>
                  </a:solidFill>
                  <a:latin typeface="Arial" panose="020B0604020202020204" pitchFamily="34" charset="0"/>
                </a:defRPr>
              </a:lvl7pPr>
              <a:lvl8pPr eaLnBrk="0" fontAlgn="base" hangingPunct="0">
                <a:spcBef>
                  <a:spcPct val="0"/>
                </a:spcBef>
                <a:spcAft>
                  <a:spcPct val="0"/>
                </a:spcAft>
                <a:tabLst>
                  <a:tab pos="114300" algn="l"/>
                </a:tabLst>
                <a:defRPr>
                  <a:solidFill>
                    <a:schemeClr val="tx1"/>
                  </a:solidFill>
                  <a:latin typeface="Arial" panose="020B0604020202020204" pitchFamily="34" charset="0"/>
                </a:defRPr>
              </a:lvl8pPr>
              <a:lvl9pPr eaLnBrk="0" fontAlgn="base" hangingPunct="0">
                <a:spcBef>
                  <a:spcPct val="0"/>
                </a:spcBef>
                <a:spcAft>
                  <a:spcPct val="0"/>
                </a:spcAft>
                <a:tabLst>
                  <a:tab pos="114300" algn="l"/>
                </a:tabLst>
                <a:defRPr>
                  <a:solidFill>
                    <a:schemeClr val="tx1"/>
                  </a:solidFill>
                  <a:latin typeface="Arial" panose="020B0604020202020204" pitchFamily="34" charset="0"/>
                </a:defRPr>
              </a:lvl9pPr>
            </a:lstStyle>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Promotion of a culture of information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endParaRPr kumimoji="0" lang="en-US" altLang="en-US" sz="18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62" name="Text Box 1">
              <a:extLst>
                <a:ext uri="{FF2B5EF4-FFF2-40B4-BE49-F238E27FC236}">
                  <a16:creationId xmlns:a16="http://schemas.microsoft.com/office/drawing/2014/main" id="{A2B59851-7B86-D65C-0A73-58A67EE0B29F}"/>
                </a:ext>
              </a:extLst>
            </p:cNvPr>
            <p:cNvSpPr txBox="1">
              <a:spLocks noChangeArrowheads="1"/>
            </p:cNvSpPr>
            <p:nvPr/>
          </p:nvSpPr>
          <p:spPr bwMode="auto">
            <a:xfrm>
              <a:off x="1441153" y="6791325"/>
              <a:ext cx="1160760" cy="419100"/>
            </a:xfrm>
            <a:prstGeom prst="rect">
              <a:avLst/>
            </a:prstGeom>
            <a:solidFill>
              <a:srgbClr val="C83537"/>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Resource availability</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63" name="Up-Down Arrow 2051">
              <a:extLst>
                <a:ext uri="{FF2B5EF4-FFF2-40B4-BE49-F238E27FC236}">
                  <a16:creationId xmlns:a16="http://schemas.microsoft.com/office/drawing/2014/main" id="{B84436A9-27D5-9774-7CA6-CA5D590F855E}"/>
                </a:ext>
              </a:extLst>
            </p:cNvPr>
            <p:cNvSpPr/>
            <p:nvPr/>
          </p:nvSpPr>
          <p:spPr>
            <a:xfrm>
              <a:off x="5600568" y="4060130"/>
              <a:ext cx="196850" cy="593725"/>
            </a:xfrm>
            <a:prstGeom prst="up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white"/>
                </a:solidFill>
                <a:effectLst/>
                <a:uLnTx/>
                <a:uFillTx/>
                <a:latin typeface="Arial" panose="020B0604020202020204" pitchFamily="34" charset="0"/>
                <a:ea typeface="Century Gothic" charset="0"/>
                <a:cs typeface="Arial" panose="020B0604020202020204" pitchFamily="34" charset="0"/>
              </a:endParaRPr>
            </a:p>
          </p:txBody>
        </p:sp>
      </p:grpSp>
    </p:spTree>
    <p:extLst>
      <p:ext uri="{BB962C8B-B14F-4D97-AF65-F5344CB8AC3E}">
        <p14:creationId xmlns:p14="http://schemas.microsoft.com/office/powerpoint/2010/main" val="229155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92879B-C7BF-4394-8923-B39435FBF38B}"/>
              </a:ext>
            </a:extLst>
          </p:cNvPr>
          <p:cNvSpPr>
            <a:spLocks noGrp="1"/>
          </p:cNvSpPr>
          <p:nvPr>
            <p:ph type="body" sz="quarter" idx="14"/>
          </p:nvPr>
        </p:nvSpPr>
        <p:spPr/>
        <p:txBody>
          <a:bodyPr/>
          <a:lstStyle/>
          <a:p>
            <a:r>
              <a:rPr lang="en-US" b="1">
                <a:solidFill>
                  <a:schemeClr val="tx2"/>
                </a:solidFill>
                <a:cs typeface="Arial" panose="020B0604020202020204" pitchFamily="34" charset="0"/>
              </a:rPr>
              <a:t>The PRISM Framework</a:t>
            </a:r>
            <a:endParaRPr lang="en-GB" b="1">
              <a:solidFill>
                <a:schemeClr val="tx2"/>
              </a:solidFill>
              <a:cs typeface="Arial" panose="020B0604020202020204" pitchFamily="34" charset="0"/>
            </a:endParaRPr>
          </a:p>
        </p:txBody>
      </p:sp>
      <p:pic>
        <p:nvPicPr>
          <p:cNvPr id="7" name="Picture 6" descr="Logo, company name&#10;&#10;Description automatically generated">
            <a:extLst>
              <a:ext uri="{FF2B5EF4-FFF2-40B4-BE49-F238E27FC236}">
                <a16:creationId xmlns:a16="http://schemas.microsoft.com/office/drawing/2014/main" id="{34A6209F-BC2C-4E91-A886-71FF8A58AA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1107" y="128924"/>
            <a:ext cx="1118728" cy="1048395"/>
          </a:xfrm>
          <a:prstGeom prst="rect">
            <a:avLst/>
          </a:prstGeom>
        </p:spPr>
      </p:pic>
      <p:pic>
        <p:nvPicPr>
          <p:cNvPr id="8" name="Picture 7">
            <a:extLst>
              <a:ext uri="{FF2B5EF4-FFF2-40B4-BE49-F238E27FC236}">
                <a16:creationId xmlns:a16="http://schemas.microsoft.com/office/drawing/2014/main" id="{EA083A37-6905-4795-9AF9-626754B135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5835" y="2265093"/>
            <a:ext cx="7563751" cy="3756607"/>
          </a:xfrm>
          <a:prstGeom prst="rect">
            <a:avLst/>
          </a:prstGeom>
        </p:spPr>
      </p:pic>
    </p:spTree>
    <p:extLst>
      <p:ext uri="{BB962C8B-B14F-4D97-AF65-F5344CB8AC3E}">
        <p14:creationId xmlns:p14="http://schemas.microsoft.com/office/powerpoint/2010/main" val="13410387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F6192166-2182-47CE-9057-37A486F81072}"/>
              </a:ext>
            </a:extLst>
          </p:cNvPr>
          <p:cNvPicPr>
            <a:picLocks noChangeAspect="1"/>
          </p:cNvPicPr>
          <p:nvPr/>
        </p:nvPicPr>
        <p:blipFill rotWithShape="1">
          <a:blip r:embed="rId3">
            <a:extLst>
              <a:ext uri="{28A0092B-C50C-407E-A947-70E740481C1C}">
                <a14:useLocalDpi xmlns:a14="http://schemas.microsoft.com/office/drawing/2010/main" val="0"/>
              </a:ext>
            </a:extLst>
          </a:blip>
          <a:srcRect b="6283"/>
          <a:stretch/>
        </p:blipFill>
        <p:spPr>
          <a:xfrm>
            <a:off x="5428357" y="4375438"/>
            <a:ext cx="2681154" cy="2011836"/>
          </a:xfrm>
          <a:prstGeom prst="rect">
            <a:avLst/>
          </a:prstGeom>
          <a:ln>
            <a:noFill/>
          </a:ln>
        </p:spPr>
      </p:pic>
      <p:sp>
        <p:nvSpPr>
          <p:cNvPr id="3" name="Text Placeholder 2">
            <a:extLst>
              <a:ext uri="{FF2B5EF4-FFF2-40B4-BE49-F238E27FC236}">
                <a16:creationId xmlns:a16="http://schemas.microsoft.com/office/drawing/2014/main" id="{7A92879B-C7BF-4394-8923-B39435FBF38B}"/>
              </a:ext>
            </a:extLst>
          </p:cNvPr>
          <p:cNvSpPr>
            <a:spLocks noGrp="1"/>
          </p:cNvSpPr>
          <p:nvPr>
            <p:ph type="body" sz="quarter" idx="4294967295"/>
          </p:nvPr>
        </p:nvSpPr>
        <p:spPr>
          <a:xfrm>
            <a:off x="7798" y="25365"/>
            <a:ext cx="10414273" cy="838200"/>
          </a:xfrm>
          <a:prstGeom prst="rect">
            <a:avLst/>
          </a:prstGeom>
        </p:spPr>
        <p:txBody>
          <a:bodyPr/>
          <a:lstStyle/>
          <a:p>
            <a:pPr marL="0" indent="0">
              <a:buNone/>
            </a:pPr>
            <a:r>
              <a:rPr lang="en-US" b="1" dirty="0">
                <a:solidFill>
                  <a:schemeClr val="tx2"/>
                </a:solidFill>
                <a:cs typeface="Arial" panose="020B0604020202020204" pitchFamily="34" charset="0"/>
              </a:rPr>
              <a:t>Definitions of the PRISM Determinants: Technical Factors </a:t>
            </a:r>
            <a:endParaRPr lang="en-GB" b="1" dirty="0">
              <a:solidFill>
                <a:schemeClr val="tx2"/>
              </a:solidFill>
              <a:cs typeface="Arial" panose="020B0604020202020204" pitchFamily="34" charset="0"/>
            </a:endParaRPr>
          </a:p>
        </p:txBody>
      </p:sp>
      <p:grpSp>
        <p:nvGrpSpPr>
          <p:cNvPr id="8" name="Group 7">
            <a:extLst>
              <a:ext uri="{FF2B5EF4-FFF2-40B4-BE49-F238E27FC236}">
                <a16:creationId xmlns:a16="http://schemas.microsoft.com/office/drawing/2014/main" id="{1F1F3993-C95B-4FEA-992A-BCDD51E7C915}"/>
              </a:ext>
            </a:extLst>
          </p:cNvPr>
          <p:cNvGrpSpPr/>
          <p:nvPr/>
        </p:nvGrpSpPr>
        <p:grpSpPr>
          <a:xfrm>
            <a:off x="253549" y="597925"/>
            <a:ext cx="11644776" cy="6128544"/>
            <a:chOff x="1441152" y="1567656"/>
            <a:chExt cx="6730696" cy="5642769"/>
          </a:xfrm>
        </p:grpSpPr>
        <p:sp>
          <p:nvSpPr>
            <p:cNvPr id="9" name="Text Box 12">
              <a:extLst>
                <a:ext uri="{FF2B5EF4-FFF2-40B4-BE49-F238E27FC236}">
                  <a16:creationId xmlns:a16="http://schemas.microsoft.com/office/drawing/2014/main" id="{5A8D2DA8-FE46-4F89-A85A-FC72E63CDE54}"/>
                </a:ext>
              </a:extLst>
            </p:cNvPr>
            <p:cNvSpPr txBox="1">
              <a:spLocks noChangeArrowheads="1"/>
            </p:cNvSpPr>
            <p:nvPr/>
          </p:nvSpPr>
          <p:spPr bwMode="auto">
            <a:xfrm>
              <a:off x="7441598" y="3522662"/>
              <a:ext cx="730250" cy="752475"/>
            </a:xfrm>
            <a:prstGeom prst="rect">
              <a:avLst/>
            </a:prstGeom>
            <a:solidFill>
              <a:schemeClr val="tx2">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u="none" strike="noStrike" kern="1200" cap="none" spc="0" normalizeH="0" baseline="0" noProof="0" dirty="0">
                  <a:ln>
                    <a:noFill/>
                  </a:ln>
                  <a:solidFill>
                    <a:srgbClr val="FFFFFF"/>
                  </a:solidFill>
                  <a:effectLst/>
                  <a:uLnTx/>
                  <a:uFillTx/>
                  <a:latin typeface="Arial" panose="020B0604020202020204" pitchFamily="34" charset="0"/>
                  <a:ea typeface="Century Gothic" charset="0"/>
                  <a:cs typeface="Arial" panose="020B0604020202020204" pitchFamily="34" charset="0"/>
                </a:rPr>
                <a:t>Improved health status</a:t>
              </a:r>
              <a:endParaRPr kumimoji="0" lang="en-US" altLang="en-US" sz="14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10" name="AutoShape 6">
              <a:extLst>
                <a:ext uri="{FF2B5EF4-FFF2-40B4-BE49-F238E27FC236}">
                  <a16:creationId xmlns:a16="http://schemas.microsoft.com/office/drawing/2014/main" id="{F9608E23-585A-4C9E-9DF2-1C261E12CDF2}"/>
                </a:ext>
              </a:extLst>
            </p:cNvPr>
            <p:cNvSpPr>
              <a:spLocks noChangeShapeType="1"/>
            </p:cNvSpPr>
            <p:nvPr/>
          </p:nvSpPr>
          <p:spPr bwMode="auto">
            <a:xfrm>
              <a:off x="7217548" y="3916362"/>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11" name="AutoShape 19">
              <a:extLst>
                <a:ext uri="{FF2B5EF4-FFF2-40B4-BE49-F238E27FC236}">
                  <a16:creationId xmlns:a16="http://schemas.microsoft.com/office/drawing/2014/main" id="{5BEF81D2-BAA4-40F9-A48F-2C6FE990AA7C}"/>
                </a:ext>
              </a:extLst>
            </p:cNvPr>
            <p:cNvSpPr>
              <a:spLocks noChangeArrowheads="1"/>
            </p:cNvSpPr>
            <p:nvPr/>
          </p:nvSpPr>
          <p:spPr bwMode="auto">
            <a:xfrm>
              <a:off x="5453062" y="3978275"/>
              <a:ext cx="146050" cy="141287"/>
            </a:xfrm>
            <a:prstGeom prst="downArrow">
              <a:avLst>
                <a:gd name="adj1" fmla="val 50000"/>
                <a:gd name="adj2" fmla="val 25000"/>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12" name="AutoShape 18">
              <a:extLst>
                <a:ext uri="{FF2B5EF4-FFF2-40B4-BE49-F238E27FC236}">
                  <a16:creationId xmlns:a16="http://schemas.microsoft.com/office/drawing/2014/main" id="{4F4730CF-1D96-4783-86C2-A6AEE9FDC139}"/>
                </a:ext>
              </a:extLst>
            </p:cNvPr>
            <p:cNvSpPr>
              <a:spLocks noChangeArrowheads="1"/>
            </p:cNvSpPr>
            <p:nvPr/>
          </p:nvSpPr>
          <p:spPr bwMode="auto">
            <a:xfrm>
              <a:off x="5754687" y="3978275"/>
              <a:ext cx="130175" cy="141287"/>
            </a:xfrm>
            <a:prstGeom prst="upArrow">
              <a:avLst>
                <a:gd name="adj1" fmla="val 50000"/>
                <a:gd name="adj2" fmla="val 27134"/>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13" name="Rectangle 26">
              <a:extLst>
                <a:ext uri="{FF2B5EF4-FFF2-40B4-BE49-F238E27FC236}">
                  <a16:creationId xmlns:a16="http://schemas.microsoft.com/office/drawing/2014/main" id="{0713E6A5-DC86-44AF-A714-965380136186}"/>
                </a:ext>
              </a:extLst>
            </p:cNvPr>
            <p:cNvSpPr>
              <a:spLocks noChangeArrowheads="1"/>
            </p:cNvSpPr>
            <p:nvPr/>
          </p:nvSpPr>
          <p:spPr bwMode="auto">
            <a:xfrm>
              <a:off x="1447503" y="1567656"/>
              <a:ext cx="2579985" cy="261937"/>
            </a:xfrm>
            <a:prstGeom prst="rect">
              <a:avLst/>
            </a:prstGeom>
            <a:solidFill>
              <a:srgbClr val="39373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INPUTS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Rectangle 25">
              <a:extLst>
                <a:ext uri="{FF2B5EF4-FFF2-40B4-BE49-F238E27FC236}">
                  <a16:creationId xmlns:a16="http://schemas.microsoft.com/office/drawing/2014/main" id="{91793AD8-2C30-45F6-B46C-9DF6E68E5DB9}"/>
                </a:ext>
              </a:extLst>
            </p:cNvPr>
            <p:cNvSpPr>
              <a:spLocks noChangeArrowheads="1"/>
            </p:cNvSpPr>
            <p:nvPr/>
          </p:nvSpPr>
          <p:spPr bwMode="auto">
            <a:xfrm>
              <a:off x="4092575" y="1576309"/>
              <a:ext cx="1049337" cy="261938"/>
            </a:xfrm>
            <a:prstGeom prst="rect">
              <a:avLst/>
            </a:prstGeom>
            <a:solidFill>
              <a:srgbClr val="27272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PROCESSES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Rectangle 21">
              <a:extLst>
                <a:ext uri="{FF2B5EF4-FFF2-40B4-BE49-F238E27FC236}">
                  <a16:creationId xmlns:a16="http://schemas.microsoft.com/office/drawing/2014/main" id="{ECDC869A-E2CC-4FD0-858A-50603EA7E34F}"/>
                </a:ext>
              </a:extLst>
            </p:cNvPr>
            <p:cNvSpPr>
              <a:spLocks noChangeArrowheads="1"/>
            </p:cNvSpPr>
            <p:nvPr/>
          </p:nvSpPr>
          <p:spPr bwMode="auto">
            <a:xfrm>
              <a:off x="5210175" y="1576309"/>
              <a:ext cx="838200" cy="261938"/>
            </a:xfrm>
            <a:prstGeom prst="rect">
              <a:avLst/>
            </a:prstGeom>
            <a:solidFill>
              <a:srgbClr val="272727"/>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OUTPUTS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6" name="Rectangle 24">
              <a:extLst>
                <a:ext uri="{FF2B5EF4-FFF2-40B4-BE49-F238E27FC236}">
                  <a16:creationId xmlns:a16="http://schemas.microsoft.com/office/drawing/2014/main" id="{B879807A-1383-4A7D-92E2-B1D69B9DDBE3}"/>
                </a:ext>
              </a:extLst>
            </p:cNvPr>
            <p:cNvSpPr>
              <a:spLocks noChangeArrowheads="1"/>
            </p:cNvSpPr>
            <p:nvPr/>
          </p:nvSpPr>
          <p:spPr bwMode="auto">
            <a:xfrm>
              <a:off x="6110287" y="1576309"/>
              <a:ext cx="1049338" cy="261938"/>
            </a:xfrm>
            <a:prstGeom prst="rect">
              <a:avLst/>
            </a:prstGeom>
            <a:solidFill>
              <a:srgbClr val="27272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OUTCOMES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7" name="Rectangle 22">
              <a:extLst>
                <a:ext uri="{FF2B5EF4-FFF2-40B4-BE49-F238E27FC236}">
                  <a16:creationId xmlns:a16="http://schemas.microsoft.com/office/drawing/2014/main" id="{C1A60A98-7AB9-47DB-A549-C0EDDB9F7C62}"/>
                </a:ext>
              </a:extLst>
            </p:cNvPr>
            <p:cNvSpPr>
              <a:spLocks noChangeArrowheads="1"/>
            </p:cNvSpPr>
            <p:nvPr/>
          </p:nvSpPr>
          <p:spPr bwMode="auto">
            <a:xfrm>
              <a:off x="7208837" y="1576309"/>
              <a:ext cx="898525" cy="261938"/>
            </a:xfrm>
            <a:prstGeom prst="rect">
              <a:avLst/>
            </a:prstGeom>
            <a:solidFill>
              <a:srgbClr val="27272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IMPACT</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Rectangle 23">
              <a:extLst>
                <a:ext uri="{FF2B5EF4-FFF2-40B4-BE49-F238E27FC236}">
                  <a16:creationId xmlns:a16="http://schemas.microsoft.com/office/drawing/2014/main" id="{4F3580E8-7D35-405C-AE62-B8ECF10A95B6}"/>
                </a:ext>
              </a:extLst>
            </p:cNvPr>
            <p:cNvSpPr>
              <a:spLocks noChangeArrowheads="1"/>
            </p:cNvSpPr>
            <p:nvPr/>
          </p:nvSpPr>
          <p:spPr bwMode="auto">
            <a:xfrm>
              <a:off x="1441153" y="1917623"/>
              <a:ext cx="2579985" cy="254000"/>
            </a:xfrm>
            <a:prstGeom prst="rect">
              <a:avLst/>
            </a:prstGeom>
            <a:solidFill>
              <a:srgbClr val="7F7F7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u="none" strike="noStrike" kern="1200" cap="none" spc="0" normalizeH="0" baseline="0" noProof="0" dirty="0">
                  <a:ln>
                    <a:noFill/>
                  </a:ln>
                  <a:solidFill>
                    <a:srgbClr val="FFFFFF"/>
                  </a:solidFill>
                  <a:effectLst/>
                  <a:uLnTx/>
                  <a:uFillTx/>
                  <a:latin typeface="Arial" panose="020B0604020202020204" pitchFamily="34" charset="0"/>
                  <a:ea typeface="Century Gothic" charset="0"/>
                  <a:cs typeface="Arial" panose="020B0604020202020204" pitchFamily="34" charset="0"/>
                </a:rPr>
                <a:t>RHIS determinants</a:t>
              </a:r>
              <a:endParaRPr kumimoji="0" lang="en-US" altLang="en-US" sz="2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0" name="Text Box 16">
              <a:extLst>
                <a:ext uri="{FF2B5EF4-FFF2-40B4-BE49-F238E27FC236}">
                  <a16:creationId xmlns:a16="http://schemas.microsoft.com/office/drawing/2014/main" id="{17F8F461-3619-4C10-92C5-051FF80E1E43}"/>
                </a:ext>
              </a:extLst>
            </p:cNvPr>
            <p:cNvSpPr txBox="1">
              <a:spLocks noChangeArrowheads="1"/>
            </p:cNvSpPr>
            <p:nvPr/>
          </p:nvSpPr>
          <p:spPr bwMode="auto">
            <a:xfrm>
              <a:off x="2819400" y="2902899"/>
              <a:ext cx="1201737" cy="2456861"/>
            </a:xfrm>
            <a:prstGeom prst="rect">
              <a:avLst/>
            </a:prstGeom>
            <a:solidFill>
              <a:srgbClr val="AA2573"/>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Behavioral factors: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Level of knowledge of content of HIS forms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Data-quality checking skills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Problem-solving for HIS tasks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Competence in HIS tasks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Confidence levels for HIS tasks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Motivation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21" name="Text Box 15">
              <a:extLst>
                <a:ext uri="{FF2B5EF4-FFF2-40B4-BE49-F238E27FC236}">
                  <a16:creationId xmlns:a16="http://schemas.microsoft.com/office/drawing/2014/main" id="{5B07039A-48AE-4332-BBBA-E725D75BC544}"/>
                </a:ext>
              </a:extLst>
            </p:cNvPr>
            <p:cNvSpPr txBox="1">
              <a:spLocks noChangeArrowheads="1"/>
            </p:cNvSpPr>
            <p:nvPr/>
          </p:nvSpPr>
          <p:spPr bwMode="auto">
            <a:xfrm>
              <a:off x="4231943" y="2902899"/>
              <a:ext cx="900113" cy="2245122"/>
            </a:xfrm>
            <a:prstGeom prst="rect">
              <a:avLst/>
            </a:prstGeom>
            <a:solidFill>
              <a:schemeClr val="accent6">
                <a:lumMod val="75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RHIS processes: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collection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transmission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processing</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analysis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quality check</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Feedback</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endParaRPr kumimoji="0" lang="en-US" altLang="en-US" sz="18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22" name="Text Box 14">
              <a:extLst>
                <a:ext uri="{FF2B5EF4-FFF2-40B4-BE49-F238E27FC236}">
                  <a16:creationId xmlns:a16="http://schemas.microsoft.com/office/drawing/2014/main" id="{C4B271CA-1655-46A4-B28E-1DFF1F99C6F7}"/>
                </a:ext>
              </a:extLst>
            </p:cNvPr>
            <p:cNvSpPr txBox="1">
              <a:spLocks noChangeArrowheads="1"/>
            </p:cNvSpPr>
            <p:nvPr/>
          </p:nvSpPr>
          <p:spPr bwMode="auto">
            <a:xfrm>
              <a:off x="5260975" y="3295650"/>
              <a:ext cx="912812" cy="1852370"/>
            </a:xfrm>
            <a:prstGeom prst="rect">
              <a:avLst/>
            </a:prstGeom>
            <a:solidFill>
              <a:schemeClr val="accent6">
                <a:lumMod val="75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Improved RHIS performance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ctr"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quality</a:t>
              </a: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73038" marR="0" lvl="0" indent="-173038" algn="ctr"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Information use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23" name="Text Box 13">
              <a:extLst>
                <a:ext uri="{FF2B5EF4-FFF2-40B4-BE49-F238E27FC236}">
                  <a16:creationId xmlns:a16="http://schemas.microsoft.com/office/drawing/2014/main" id="{C9E8F6D8-45F2-46F8-9FEC-622586364C19}"/>
                </a:ext>
              </a:extLst>
            </p:cNvPr>
            <p:cNvSpPr txBox="1">
              <a:spLocks noChangeArrowheads="1"/>
            </p:cNvSpPr>
            <p:nvPr/>
          </p:nvSpPr>
          <p:spPr bwMode="auto">
            <a:xfrm>
              <a:off x="6345236" y="3522661"/>
              <a:ext cx="973336" cy="923758"/>
            </a:xfrm>
            <a:prstGeom prst="rect">
              <a:avLst/>
            </a:prstGeom>
            <a:solidFill>
              <a:schemeClr val="tx2">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u="none" strike="noStrike" kern="1200" cap="none" spc="0" normalizeH="0" baseline="0" noProof="0" dirty="0">
                  <a:ln>
                    <a:noFill/>
                  </a:ln>
                  <a:solidFill>
                    <a:srgbClr val="FFFFFF"/>
                  </a:solidFill>
                  <a:effectLst/>
                  <a:uLnTx/>
                  <a:uFillTx/>
                  <a:latin typeface="Arial" panose="020B0604020202020204" pitchFamily="34" charset="0"/>
                  <a:ea typeface="Century Gothic" charset="0"/>
                  <a:cs typeface="Arial" panose="020B0604020202020204" pitchFamily="34" charset="0"/>
                </a:rPr>
                <a:t>Improved health system performance</a:t>
              </a:r>
              <a:endParaRPr kumimoji="0" lang="en-US" altLang="en-US" sz="14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4" name="AutoShape 11">
              <a:extLst>
                <a:ext uri="{FF2B5EF4-FFF2-40B4-BE49-F238E27FC236}">
                  <a16:creationId xmlns:a16="http://schemas.microsoft.com/office/drawing/2014/main" id="{A89B4C82-16D5-4775-B052-9E37A3575689}"/>
                </a:ext>
              </a:extLst>
            </p:cNvPr>
            <p:cNvSpPr>
              <a:spLocks noChangeShapeType="1"/>
            </p:cNvSpPr>
            <p:nvPr/>
          </p:nvSpPr>
          <p:spPr bwMode="auto">
            <a:xfrm>
              <a:off x="2601912" y="3295650"/>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5" name="AutoShape 10">
              <a:extLst>
                <a:ext uri="{FF2B5EF4-FFF2-40B4-BE49-F238E27FC236}">
                  <a16:creationId xmlns:a16="http://schemas.microsoft.com/office/drawing/2014/main" id="{765E716F-FE5F-4292-A248-527868FA83CA}"/>
                </a:ext>
              </a:extLst>
            </p:cNvPr>
            <p:cNvSpPr>
              <a:spLocks noChangeShapeType="1"/>
            </p:cNvSpPr>
            <p:nvPr/>
          </p:nvSpPr>
          <p:spPr bwMode="auto">
            <a:xfrm>
              <a:off x="2601912" y="4789487"/>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6" name="AutoShape 9">
              <a:extLst>
                <a:ext uri="{FF2B5EF4-FFF2-40B4-BE49-F238E27FC236}">
                  <a16:creationId xmlns:a16="http://schemas.microsoft.com/office/drawing/2014/main" id="{4385B97F-193C-4955-A42B-9420EA1A1832}"/>
                </a:ext>
              </a:extLst>
            </p:cNvPr>
            <p:cNvSpPr>
              <a:spLocks noChangeShapeType="1"/>
            </p:cNvSpPr>
            <p:nvPr/>
          </p:nvSpPr>
          <p:spPr bwMode="auto">
            <a:xfrm>
              <a:off x="4027487" y="3916362"/>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7" name="AutoShape 8">
              <a:extLst>
                <a:ext uri="{FF2B5EF4-FFF2-40B4-BE49-F238E27FC236}">
                  <a16:creationId xmlns:a16="http://schemas.microsoft.com/office/drawing/2014/main" id="{6930FCBB-6730-4BB5-B80E-2F7D7EED8A63}"/>
                </a:ext>
              </a:extLst>
            </p:cNvPr>
            <p:cNvSpPr>
              <a:spLocks noChangeShapeType="1"/>
            </p:cNvSpPr>
            <p:nvPr/>
          </p:nvSpPr>
          <p:spPr bwMode="auto">
            <a:xfrm>
              <a:off x="5084762" y="3916362"/>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8" name="AutoShape 7">
              <a:extLst>
                <a:ext uri="{FF2B5EF4-FFF2-40B4-BE49-F238E27FC236}">
                  <a16:creationId xmlns:a16="http://schemas.microsoft.com/office/drawing/2014/main" id="{0CE0F3CB-EDE4-46D6-838B-E0E54B575566}"/>
                </a:ext>
              </a:extLst>
            </p:cNvPr>
            <p:cNvSpPr>
              <a:spLocks noChangeShapeType="1"/>
            </p:cNvSpPr>
            <p:nvPr/>
          </p:nvSpPr>
          <p:spPr bwMode="auto">
            <a:xfrm>
              <a:off x="6111607" y="3916362"/>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9" name="AutoShape 5">
              <a:extLst>
                <a:ext uri="{FF2B5EF4-FFF2-40B4-BE49-F238E27FC236}">
                  <a16:creationId xmlns:a16="http://schemas.microsoft.com/office/drawing/2014/main" id="{E0AC4902-15E1-4707-A0C3-090C6EA8A803}"/>
                </a:ext>
              </a:extLst>
            </p:cNvPr>
            <p:cNvSpPr>
              <a:spLocks noChangeShapeType="1"/>
            </p:cNvSpPr>
            <p:nvPr/>
          </p:nvSpPr>
          <p:spPr bwMode="auto">
            <a:xfrm>
              <a:off x="2601912" y="2351087"/>
              <a:ext cx="1584325" cy="561975"/>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30" name="AutoShape 4">
              <a:extLst>
                <a:ext uri="{FF2B5EF4-FFF2-40B4-BE49-F238E27FC236}">
                  <a16:creationId xmlns:a16="http://schemas.microsoft.com/office/drawing/2014/main" id="{7C870D13-6C2D-4914-89D1-553A44266AA1}"/>
                </a:ext>
              </a:extLst>
            </p:cNvPr>
            <p:cNvSpPr>
              <a:spLocks noChangeShapeType="1"/>
            </p:cNvSpPr>
            <p:nvPr/>
          </p:nvSpPr>
          <p:spPr bwMode="auto">
            <a:xfrm flipV="1">
              <a:off x="2601912" y="5214937"/>
              <a:ext cx="1584325" cy="90805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31" name="Text Box 3">
              <a:extLst>
                <a:ext uri="{FF2B5EF4-FFF2-40B4-BE49-F238E27FC236}">
                  <a16:creationId xmlns:a16="http://schemas.microsoft.com/office/drawing/2014/main" id="{6C3AF35D-4952-49A3-B7DB-A658B7049A46}"/>
                </a:ext>
              </a:extLst>
            </p:cNvPr>
            <p:cNvSpPr txBox="1">
              <a:spLocks noChangeArrowheads="1"/>
            </p:cNvSpPr>
            <p:nvPr/>
          </p:nvSpPr>
          <p:spPr bwMode="auto">
            <a:xfrm>
              <a:off x="1441152" y="4119561"/>
              <a:ext cx="1160760" cy="2093914"/>
            </a:xfrm>
            <a:prstGeom prst="rect">
              <a:avLst/>
            </a:prstGeom>
            <a:solidFill>
              <a:srgbClr val="A7BF3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114300" algn="l"/>
                </a:tabLst>
                <a:defRPr>
                  <a:solidFill>
                    <a:schemeClr val="tx1"/>
                  </a:solidFill>
                  <a:latin typeface="Arial" panose="020B0604020202020204" pitchFamily="34" charset="0"/>
                </a:defRPr>
              </a:lvl1pPr>
              <a:lvl2pPr eaLnBrk="0" fontAlgn="base" hangingPunct="0">
                <a:spcBef>
                  <a:spcPct val="0"/>
                </a:spcBef>
                <a:spcAft>
                  <a:spcPct val="0"/>
                </a:spcAft>
                <a:tabLst>
                  <a:tab pos="114300" algn="l"/>
                </a:tabLst>
                <a:defRPr>
                  <a:solidFill>
                    <a:schemeClr val="tx1"/>
                  </a:solidFill>
                  <a:latin typeface="Arial" panose="020B0604020202020204" pitchFamily="34" charset="0"/>
                </a:defRPr>
              </a:lvl2pPr>
              <a:lvl3pPr eaLnBrk="0" fontAlgn="base" hangingPunct="0">
                <a:spcBef>
                  <a:spcPct val="0"/>
                </a:spcBef>
                <a:spcAft>
                  <a:spcPct val="0"/>
                </a:spcAft>
                <a:tabLst>
                  <a:tab pos="114300" algn="l"/>
                </a:tabLst>
                <a:defRPr>
                  <a:solidFill>
                    <a:schemeClr val="tx1"/>
                  </a:solidFill>
                  <a:latin typeface="Arial" panose="020B0604020202020204" pitchFamily="34" charset="0"/>
                </a:defRPr>
              </a:lvl3pPr>
              <a:lvl4pPr eaLnBrk="0" fontAlgn="base" hangingPunct="0">
                <a:spcBef>
                  <a:spcPct val="0"/>
                </a:spcBef>
                <a:spcAft>
                  <a:spcPct val="0"/>
                </a:spcAft>
                <a:tabLst>
                  <a:tab pos="114300" algn="l"/>
                </a:tabLst>
                <a:defRPr>
                  <a:solidFill>
                    <a:schemeClr val="tx1"/>
                  </a:solidFill>
                  <a:latin typeface="Arial" panose="020B0604020202020204" pitchFamily="34" charset="0"/>
                </a:defRPr>
              </a:lvl4pPr>
              <a:lvl5pPr eaLnBrk="0" fontAlgn="base" hangingPunct="0">
                <a:spcBef>
                  <a:spcPct val="0"/>
                </a:spcBef>
                <a:spcAft>
                  <a:spcPct val="0"/>
                </a:spcAft>
                <a:tabLst>
                  <a:tab pos="114300" algn="l"/>
                </a:tabLst>
                <a:defRPr>
                  <a:solidFill>
                    <a:schemeClr val="tx1"/>
                  </a:solidFill>
                  <a:latin typeface="Arial" panose="020B0604020202020204" pitchFamily="34" charset="0"/>
                </a:defRPr>
              </a:lvl5pPr>
              <a:lvl6pPr eaLnBrk="0" fontAlgn="base" hangingPunct="0">
                <a:spcBef>
                  <a:spcPct val="0"/>
                </a:spcBef>
                <a:spcAft>
                  <a:spcPct val="0"/>
                </a:spcAft>
                <a:tabLst>
                  <a:tab pos="114300" algn="l"/>
                </a:tabLst>
                <a:defRPr>
                  <a:solidFill>
                    <a:schemeClr val="tx1"/>
                  </a:solidFill>
                  <a:latin typeface="Arial" panose="020B0604020202020204" pitchFamily="34" charset="0"/>
                </a:defRPr>
              </a:lvl6pPr>
              <a:lvl7pPr eaLnBrk="0" fontAlgn="base" hangingPunct="0">
                <a:spcBef>
                  <a:spcPct val="0"/>
                </a:spcBef>
                <a:spcAft>
                  <a:spcPct val="0"/>
                </a:spcAft>
                <a:tabLst>
                  <a:tab pos="114300" algn="l"/>
                </a:tabLst>
                <a:defRPr>
                  <a:solidFill>
                    <a:schemeClr val="tx1"/>
                  </a:solidFill>
                  <a:latin typeface="Arial" panose="020B0604020202020204" pitchFamily="34" charset="0"/>
                </a:defRPr>
              </a:lvl7pPr>
              <a:lvl8pPr eaLnBrk="0" fontAlgn="base" hangingPunct="0">
                <a:spcBef>
                  <a:spcPct val="0"/>
                </a:spcBef>
                <a:spcAft>
                  <a:spcPct val="0"/>
                </a:spcAft>
                <a:tabLst>
                  <a:tab pos="114300" algn="l"/>
                </a:tabLst>
                <a:defRPr>
                  <a:solidFill>
                    <a:schemeClr val="tx1"/>
                  </a:solidFill>
                  <a:latin typeface="Arial" panose="020B0604020202020204" pitchFamily="34" charset="0"/>
                </a:defRPr>
              </a:lvl8pPr>
              <a:lvl9pPr eaLnBrk="0" fontAlgn="base" hangingPunct="0">
                <a:spcBef>
                  <a:spcPct val="0"/>
                </a:spcBef>
                <a:spcAft>
                  <a:spcPct val="0"/>
                </a:spcAft>
                <a:tabLst>
                  <a:tab pos="1143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Organizational factors: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Critical management functions &amp; information needs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Governance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Planning</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Training</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Supervision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Quality</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Finance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endParaRPr kumimoji="0" lang="en-US" altLang="en-US" sz="18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32" name="Text Box 2">
              <a:extLst>
                <a:ext uri="{FF2B5EF4-FFF2-40B4-BE49-F238E27FC236}">
                  <a16:creationId xmlns:a16="http://schemas.microsoft.com/office/drawing/2014/main" id="{C7860471-2926-470B-9C62-FD5536C06ECF}"/>
                </a:ext>
              </a:extLst>
            </p:cNvPr>
            <p:cNvSpPr txBox="1">
              <a:spLocks noChangeArrowheads="1"/>
            </p:cNvSpPr>
            <p:nvPr/>
          </p:nvSpPr>
          <p:spPr bwMode="auto">
            <a:xfrm>
              <a:off x="1441153" y="6213475"/>
              <a:ext cx="1160760" cy="577850"/>
            </a:xfrm>
            <a:prstGeom prst="rect">
              <a:avLst/>
            </a:prstGeom>
            <a:solidFill>
              <a:srgbClr val="AA2573"/>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114300" algn="l"/>
                </a:tabLst>
                <a:defRPr>
                  <a:solidFill>
                    <a:schemeClr val="tx1"/>
                  </a:solidFill>
                  <a:latin typeface="Arial" panose="020B0604020202020204" pitchFamily="34" charset="0"/>
                </a:defRPr>
              </a:lvl1pPr>
              <a:lvl2pPr eaLnBrk="0" fontAlgn="base" hangingPunct="0">
                <a:spcBef>
                  <a:spcPct val="0"/>
                </a:spcBef>
                <a:spcAft>
                  <a:spcPct val="0"/>
                </a:spcAft>
                <a:tabLst>
                  <a:tab pos="114300" algn="l"/>
                </a:tabLst>
                <a:defRPr>
                  <a:solidFill>
                    <a:schemeClr val="tx1"/>
                  </a:solidFill>
                  <a:latin typeface="Arial" panose="020B0604020202020204" pitchFamily="34" charset="0"/>
                </a:defRPr>
              </a:lvl2pPr>
              <a:lvl3pPr eaLnBrk="0" fontAlgn="base" hangingPunct="0">
                <a:spcBef>
                  <a:spcPct val="0"/>
                </a:spcBef>
                <a:spcAft>
                  <a:spcPct val="0"/>
                </a:spcAft>
                <a:tabLst>
                  <a:tab pos="114300" algn="l"/>
                </a:tabLst>
                <a:defRPr>
                  <a:solidFill>
                    <a:schemeClr val="tx1"/>
                  </a:solidFill>
                  <a:latin typeface="Arial" panose="020B0604020202020204" pitchFamily="34" charset="0"/>
                </a:defRPr>
              </a:lvl3pPr>
              <a:lvl4pPr eaLnBrk="0" fontAlgn="base" hangingPunct="0">
                <a:spcBef>
                  <a:spcPct val="0"/>
                </a:spcBef>
                <a:spcAft>
                  <a:spcPct val="0"/>
                </a:spcAft>
                <a:tabLst>
                  <a:tab pos="114300" algn="l"/>
                </a:tabLst>
                <a:defRPr>
                  <a:solidFill>
                    <a:schemeClr val="tx1"/>
                  </a:solidFill>
                  <a:latin typeface="Arial" panose="020B0604020202020204" pitchFamily="34" charset="0"/>
                </a:defRPr>
              </a:lvl4pPr>
              <a:lvl5pPr eaLnBrk="0" fontAlgn="base" hangingPunct="0">
                <a:spcBef>
                  <a:spcPct val="0"/>
                </a:spcBef>
                <a:spcAft>
                  <a:spcPct val="0"/>
                </a:spcAft>
                <a:tabLst>
                  <a:tab pos="114300" algn="l"/>
                </a:tabLst>
                <a:defRPr>
                  <a:solidFill>
                    <a:schemeClr val="tx1"/>
                  </a:solidFill>
                  <a:latin typeface="Arial" panose="020B0604020202020204" pitchFamily="34" charset="0"/>
                </a:defRPr>
              </a:lvl5pPr>
              <a:lvl6pPr eaLnBrk="0" fontAlgn="base" hangingPunct="0">
                <a:spcBef>
                  <a:spcPct val="0"/>
                </a:spcBef>
                <a:spcAft>
                  <a:spcPct val="0"/>
                </a:spcAft>
                <a:tabLst>
                  <a:tab pos="114300" algn="l"/>
                </a:tabLst>
                <a:defRPr>
                  <a:solidFill>
                    <a:schemeClr val="tx1"/>
                  </a:solidFill>
                  <a:latin typeface="Arial" panose="020B0604020202020204" pitchFamily="34" charset="0"/>
                </a:defRPr>
              </a:lvl6pPr>
              <a:lvl7pPr eaLnBrk="0" fontAlgn="base" hangingPunct="0">
                <a:spcBef>
                  <a:spcPct val="0"/>
                </a:spcBef>
                <a:spcAft>
                  <a:spcPct val="0"/>
                </a:spcAft>
                <a:tabLst>
                  <a:tab pos="114300" algn="l"/>
                </a:tabLst>
                <a:defRPr>
                  <a:solidFill>
                    <a:schemeClr val="tx1"/>
                  </a:solidFill>
                  <a:latin typeface="Arial" panose="020B0604020202020204" pitchFamily="34" charset="0"/>
                </a:defRPr>
              </a:lvl7pPr>
              <a:lvl8pPr eaLnBrk="0" fontAlgn="base" hangingPunct="0">
                <a:spcBef>
                  <a:spcPct val="0"/>
                </a:spcBef>
                <a:spcAft>
                  <a:spcPct val="0"/>
                </a:spcAft>
                <a:tabLst>
                  <a:tab pos="114300" algn="l"/>
                </a:tabLst>
                <a:defRPr>
                  <a:solidFill>
                    <a:schemeClr val="tx1"/>
                  </a:solidFill>
                  <a:latin typeface="Arial" panose="020B0604020202020204" pitchFamily="34" charset="0"/>
                </a:defRPr>
              </a:lvl8pPr>
              <a:lvl9pPr eaLnBrk="0" fontAlgn="base" hangingPunct="0">
                <a:spcBef>
                  <a:spcPct val="0"/>
                </a:spcBef>
                <a:spcAft>
                  <a:spcPct val="0"/>
                </a:spcAft>
                <a:tabLst>
                  <a:tab pos="114300" algn="l"/>
                </a:tabLst>
                <a:defRPr>
                  <a:solidFill>
                    <a:schemeClr val="tx1"/>
                  </a:solidFill>
                  <a:latin typeface="Arial" panose="020B0604020202020204" pitchFamily="34" charset="0"/>
                </a:defRPr>
              </a:lvl9pPr>
            </a:lstStyle>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Promotion of a culture of information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endParaRPr kumimoji="0" lang="en-US" altLang="en-US" sz="18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33" name="Text Box 1">
              <a:extLst>
                <a:ext uri="{FF2B5EF4-FFF2-40B4-BE49-F238E27FC236}">
                  <a16:creationId xmlns:a16="http://schemas.microsoft.com/office/drawing/2014/main" id="{10F6012D-66BD-4390-8712-46108E69614E}"/>
                </a:ext>
              </a:extLst>
            </p:cNvPr>
            <p:cNvSpPr txBox="1">
              <a:spLocks noChangeArrowheads="1"/>
            </p:cNvSpPr>
            <p:nvPr/>
          </p:nvSpPr>
          <p:spPr bwMode="auto">
            <a:xfrm>
              <a:off x="1441153" y="6791325"/>
              <a:ext cx="1160760" cy="419100"/>
            </a:xfrm>
            <a:prstGeom prst="rect">
              <a:avLst/>
            </a:prstGeom>
            <a:solidFill>
              <a:srgbClr val="C8353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Resource availability</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34" name="Up-Down Arrow 2051">
              <a:extLst>
                <a:ext uri="{FF2B5EF4-FFF2-40B4-BE49-F238E27FC236}">
                  <a16:creationId xmlns:a16="http://schemas.microsoft.com/office/drawing/2014/main" id="{4EE1E355-9FD3-446C-8196-9D064014F56A}"/>
                </a:ext>
              </a:extLst>
            </p:cNvPr>
            <p:cNvSpPr/>
            <p:nvPr/>
          </p:nvSpPr>
          <p:spPr>
            <a:xfrm>
              <a:off x="5594350" y="4119561"/>
              <a:ext cx="196850" cy="593725"/>
            </a:xfrm>
            <a:prstGeom prst="up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white"/>
                </a:solidFill>
                <a:effectLst/>
                <a:uLnTx/>
                <a:uFillTx/>
                <a:latin typeface="Arial" panose="020B0604020202020204" pitchFamily="34" charset="0"/>
                <a:ea typeface="Century Gothic" charset="0"/>
                <a:cs typeface="Arial" panose="020B0604020202020204" pitchFamily="34" charset="0"/>
              </a:endParaRPr>
            </a:p>
          </p:txBody>
        </p:sp>
        <p:sp>
          <p:nvSpPr>
            <p:cNvPr id="19" name="Rectangle 17">
              <a:extLst>
                <a:ext uri="{FF2B5EF4-FFF2-40B4-BE49-F238E27FC236}">
                  <a16:creationId xmlns:a16="http://schemas.microsoft.com/office/drawing/2014/main" id="{67DBEA7A-EB9E-4E47-927B-7B02EA48A8FC}"/>
                </a:ext>
              </a:extLst>
            </p:cNvPr>
            <p:cNvSpPr>
              <a:spLocks noChangeArrowheads="1"/>
            </p:cNvSpPr>
            <p:nvPr/>
          </p:nvSpPr>
          <p:spPr bwMode="auto">
            <a:xfrm>
              <a:off x="1441153" y="2260600"/>
              <a:ext cx="1160760" cy="1717675"/>
            </a:xfrm>
            <a:prstGeom prst="rect">
              <a:avLst/>
            </a:prstGeom>
            <a:solidFill>
              <a:srgbClr val="008C84"/>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Technical factors: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Complexity of reporting forms and procedures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HIS design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Computer software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Information technology complexity</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grpSp>
      <p:grpSp>
        <p:nvGrpSpPr>
          <p:cNvPr id="4" name="Group 3">
            <a:extLst>
              <a:ext uri="{FF2B5EF4-FFF2-40B4-BE49-F238E27FC236}">
                <a16:creationId xmlns:a16="http://schemas.microsoft.com/office/drawing/2014/main" id="{B6A25966-5D64-4CD6-9241-DA2695A067E3}"/>
              </a:ext>
            </a:extLst>
          </p:cNvPr>
          <p:cNvGrpSpPr/>
          <p:nvPr/>
        </p:nvGrpSpPr>
        <p:grpSpPr>
          <a:xfrm>
            <a:off x="8087129" y="4789585"/>
            <a:ext cx="4669885" cy="2011837"/>
            <a:chOff x="8087129" y="4789585"/>
            <a:chExt cx="4669885" cy="2011837"/>
          </a:xfrm>
        </p:grpSpPr>
        <p:pic>
          <p:nvPicPr>
            <p:cNvPr id="2" name="Picture 1">
              <a:extLst>
                <a:ext uri="{FF2B5EF4-FFF2-40B4-BE49-F238E27FC236}">
                  <a16:creationId xmlns:a16="http://schemas.microsoft.com/office/drawing/2014/main" id="{593CB59A-3BF6-4817-93A1-0CA5427ED28B}"/>
                </a:ext>
              </a:extLst>
            </p:cNvPr>
            <p:cNvPicPr>
              <a:picLocks noChangeAspect="1"/>
            </p:cNvPicPr>
            <p:nvPr/>
          </p:nvPicPr>
          <p:blipFill>
            <a:blip r:embed="rId4"/>
            <a:stretch>
              <a:fillRect/>
            </a:stretch>
          </p:blipFill>
          <p:spPr>
            <a:xfrm>
              <a:off x="8087129" y="4789585"/>
              <a:ext cx="4669885" cy="2011837"/>
            </a:xfrm>
            <a:prstGeom prst="rect">
              <a:avLst/>
            </a:prstGeom>
          </p:spPr>
        </p:pic>
        <p:sp>
          <p:nvSpPr>
            <p:cNvPr id="35" name="Rectangle 34">
              <a:extLst>
                <a:ext uri="{FF2B5EF4-FFF2-40B4-BE49-F238E27FC236}">
                  <a16:creationId xmlns:a16="http://schemas.microsoft.com/office/drawing/2014/main" id="{C2536DCE-76B9-4A75-B609-F9D5D473AA03}"/>
                </a:ext>
              </a:extLst>
            </p:cNvPr>
            <p:cNvSpPr/>
            <p:nvPr/>
          </p:nvSpPr>
          <p:spPr>
            <a:xfrm>
              <a:off x="8441481" y="5632120"/>
              <a:ext cx="1374872" cy="349412"/>
            </a:xfrm>
            <a:prstGeom prst="rect">
              <a:avLst/>
            </a:prstGeom>
            <a:noFill/>
            <a:ln w="57150">
              <a:solidFill>
                <a:srgbClr val="CA5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7" name="Group 6">
            <a:extLst>
              <a:ext uri="{FF2B5EF4-FFF2-40B4-BE49-F238E27FC236}">
                <a16:creationId xmlns:a16="http://schemas.microsoft.com/office/drawing/2014/main" id="{9176DAC1-73B8-4DAC-B11E-FA861FE8A74E}"/>
              </a:ext>
            </a:extLst>
          </p:cNvPr>
          <p:cNvGrpSpPr/>
          <p:nvPr/>
        </p:nvGrpSpPr>
        <p:grpSpPr>
          <a:xfrm>
            <a:off x="170593" y="1335062"/>
            <a:ext cx="8388445" cy="5466360"/>
            <a:chOff x="170593" y="1335062"/>
            <a:chExt cx="8388445" cy="5466360"/>
          </a:xfrm>
        </p:grpSpPr>
        <p:sp>
          <p:nvSpPr>
            <p:cNvPr id="39" name="Rectangle 17">
              <a:extLst>
                <a:ext uri="{FF2B5EF4-FFF2-40B4-BE49-F238E27FC236}">
                  <a16:creationId xmlns:a16="http://schemas.microsoft.com/office/drawing/2014/main" id="{61DD90E9-42A2-46E0-BCEF-BCEE2B7415E5}"/>
                </a:ext>
              </a:extLst>
            </p:cNvPr>
            <p:cNvSpPr>
              <a:spLocks noChangeArrowheads="1"/>
            </p:cNvSpPr>
            <p:nvPr/>
          </p:nvSpPr>
          <p:spPr bwMode="auto">
            <a:xfrm>
              <a:off x="243183" y="1335062"/>
              <a:ext cx="8315855" cy="546636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pPr>
              <a:endParaRPr kumimoji="0" lang="en-US" altLang="en-US" sz="1200" b="1" u="none" strike="noStrike" cap="none" normalizeH="0" baseline="0" dirty="0">
                <a:ln>
                  <a:noFill/>
                </a:ln>
                <a:solidFill>
                  <a:schemeClr val="tx1"/>
                </a:solidFill>
                <a:effectLst/>
                <a:ea typeface="Century Gothic" charset="0"/>
                <a:cs typeface="Arial" panose="020B0604020202020204" pitchFamily="34" charset="0"/>
              </a:endParaRPr>
            </a:p>
          </p:txBody>
        </p:sp>
        <p:grpSp>
          <p:nvGrpSpPr>
            <p:cNvPr id="6" name="Group 5">
              <a:extLst>
                <a:ext uri="{FF2B5EF4-FFF2-40B4-BE49-F238E27FC236}">
                  <a16:creationId xmlns:a16="http://schemas.microsoft.com/office/drawing/2014/main" id="{73372FE2-6BC4-4844-BA8D-195CB5309717}"/>
                </a:ext>
              </a:extLst>
            </p:cNvPr>
            <p:cNvGrpSpPr/>
            <p:nvPr/>
          </p:nvGrpSpPr>
          <p:grpSpPr>
            <a:xfrm>
              <a:off x="170593" y="1387231"/>
              <a:ext cx="8315855" cy="5362021"/>
              <a:chOff x="126445" y="1278526"/>
              <a:chExt cx="8315855" cy="5362021"/>
            </a:xfrm>
          </p:grpSpPr>
          <p:grpSp>
            <p:nvGrpSpPr>
              <p:cNvPr id="5" name="Group 4">
                <a:extLst>
                  <a:ext uri="{FF2B5EF4-FFF2-40B4-BE49-F238E27FC236}">
                    <a16:creationId xmlns:a16="http://schemas.microsoft.com/office/drawing/2014/main" id="{16D85D21-D4B5-404D-B112-20789CD752F6}"/>
                  </a:ext>
                </a:extLst>
              </p:cNvPr>
              <p:cNvGrpSpPr/>
              <p:nvPr/>
            </p:nvGrpSpPr>
            <p:grpSpPr>
              <a:xfrm>
                <a:off x="126445" y="1278526"/>
                <a:ext cx="8315855" cy="5362021"/>
                <a:chOff x="126445" y="1278526"/>
                <a:chExt cx="8315855" cy="5362021"/>
              </a:xfrm>
            </p:grpSpPr>
            <p:sp>
              <p:nvSpPr>
                <p:cNvPr id="36" name="Rectangle 17">
                  <a:extLst>
                    <a:ext uri="{FF2B5EF4-FFF2-40B4-BE49-F238E27FC236}">
                      <a16:creationId xmlns:a16="http://schemas.microsoft.com/office/drawing/2014/main" id="{CDF93800-CA16-4B5E-9410-F59CCF9B287D}"/>
                    </a:ext>
                  </a:extLst>
                </p:cNvPr>
                <p:cNvSpPr>
                  <a:spLocks noChangeArrowheads="1"/>
                </p:cNvSpPr>
                <p:nvPr/>
              </p:nvSpPr>
              <p:spPr bwMode="auto">
                <a:xfrm>
                  <a:off x="126445" y="1278526"/>
                  <a:ext cx="8315855" cy="5362021"/>
                </a:xfrm>
                <a:prstGeom prst="rect">
                  <a:avLst/>
                </a:prstGeom>
                <a:solidFill>
                  <a:srgbClr val="008C84">
                    <a:alpha val="36000"/>
                  </a:srgbClr>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pPr>
                  <a:endParaRPr kumimoji="0" lang="en-US" altLang="en-US" sz="1200" b="1" u="none" strike="noStrike" cap="none" normalizeH="0" baseline="0" dirty="0">
                    <a:ln>
                      <a:noFill/>
                    </a:ln>
                    <a:solidFill>
                      <a:schemeClr val="tx1"/>
                    </a:solidFill>
                    <a:effectLst/>
                    <a:ea typeface="Century Gothic" charset="0"/>
                    <a:cs typeface="Arial" panose="020B0604020202020204" pitchFamily="34" charset="0"/>
                  </a:endParaRPr>
                </a:p>
              </p:txBody>
            </p:sp>
            <p:sp>
              <p:nvSpPr>
                <p:cNvPr id="41" name="TextBox 40">
                  <a:extLst>
                    <a:ext uri="{FF2B5EF4-FFF2-40B4-BE49-F238E27FC236}">
                      <a16:creationId xmlns:a16="http://schemas.microsoft.com/office/drawing/2014/main" id="{BBF853C9-A4DF-4810-860A-2CBF7BBAD25E}"/>
                    </a:ext>
                  </a:extLst>
                </p:cNvPr>
                <p:cNvSpPr txBox="1"/>
                <p:nvPr/>
              </p:nvSpPr>
              <p:spPr>
                <a:xfrm>
                  <a:off x="2989611" y="2318826"/>
                  <a:ext cx="5075443" cy="2677656"/>
                </a:xfrm>
                <a:prstGeom prst="rect">
                  <a:avLst/>
                </a:prstGeom>
                <a:noFill/>
              </p:spPr>
              <p:txBody>
                <a:bodyPr wrap="square">
                  <a:spAutoFit/>
                </a:bodyPr>
                <a:lstStyle/>
                <a:p>
                  <a:pPr marL="285750" lvl="0" indent="-285750">
                    <a:buFont typeface="Arial" panose="020B0604020202020204" pitchFamily="34" charset="0"/>
                    <a:buChar char="•"/>
                  </a:pPr>
                  <a:r>
                    <a:rPr lang="en-US" sz="2400">
                      <a:solidFill>
                        <a:schemeClr val="tx1"/>
                      </a:solidFill>
                      <a:latin typeface="Arial" panose="020B0604020202020204" pitchFamily="34" charset="0"/>
                    </a:rPr>
                    <a:t>Standard indicators</a:t>
                  </a:r>
                </a:p>
                <a:p>
                  <a:pPr marL="285750" lvl="0" indent="-285750">
                    <a:buFont typeface="Arial" panose="020B0604020202020204" pitchFamily="34" charset="0"/>
                    <a:buChar char="•"/>
                  </a:pPr>
                  <a:r>
                    <a:rPr lang="en-US" sz="2400">
                      <a:solidFill>
                        <a:schemeClr val="tx1"/>
                      </a:solidFill>
                      <a:latin typeface="Arial" panose="020B0604020202020204" pitchFamily="34" charset="0"/>
                    </a:rPr>
                    <a:t>Trained staff</a:t>
                  </a:r>
                </a:p>
                <a:p>
                  <a:pPr marL="285750" lvl="0" indent="-285750">
                    <a:buFont typeface="Arial" panose="020B0604020202020204" pitchFamily="34" charset="0"/>
                    <a:buChar char="•"/>
                  </a:pPr>
                  <a:r>
                    <a:rPr lang="en-US" sz="2400">
                      <a:solidFill>
                        <a:schemeClr val="tx1"/>
                      </a:solidFill>
                      <a:latin typeface="Arial" panose="020B0604020202020204" pitchFamily="34" charset="0"/>
                    </a:rPr>
                    <a:t>Well-designed data collection forms</a:t>
                  </a:r>
                </a:p>
                <a:p>
                  <a:pPr marL="285750" lvl="0" indent="-285750">
                    <a:buFont typeface="Arial" panose="020B0604020202020204" pitchFamily="34" charset="0"/>
                    <a:buChar char="•"/>
                  </a:pPr>
                  <a:r>
                    <a:rPr lang="en-US" sz="2400">
                      <a:solidFill>
                        <a:schemeClr val="tx1"/>
                      </a:solidFill>
                      <a:latin typeface="Arial" panose="020B0604020202020204" pitchFamily="34" charset="0"/>
                    </a:rPr>
                    <a:t>Systems</a:t>
                  </a:r>
                </a:p>
                <a:p>
                  <a:pPr marL="285750" lvl="0" indent="-285750">
                    <a:buFont typeface="Arial" panose="020B0604020202020204" pitchFamily="34" charset="0"/>
                    <a:buChar char="•"/>
                  </a:pPr>
                  <a:r>
                    <a:rPr lang="en-US" sz="2400">
                      <a:solidFill>
                        <a:schemeClr val="tx1"/>
                      </a:solidFill>
                      <a:latin typeface="Arial" panose="020B0604020202020204" pitchFamily="34" charset="0"/>
                    </a:rPr>
                    <a:t>User-friendly reporting forms</a:t>
                  </a:r>
                </a:p>
                <a:p>
                  <a:pPr marL="285750" lvl="0" indent="-285750">
                    <a:buFont typeface="Arial" panose="020B0604020202020204" pitchFamily="34" charset="0"/>
                    <a:buChar char="•"/>
                  </a:pPr>
                  <a:r>
                    <a:rPr lang="en-US" sz="2400">
                      <a:solidFill>
                        <a:schemeClr val="tx1"/>
                      </a:solidFill>
                      <a:latin typeface="Arial" panose="020B0604020202020204" pitchFamily="34" charset="0"/>
                    </a:rPr>
                    <a:t>Processes and methods</a:t>
                  </a:r>
                </a:p>
              </p:txBody>
            </p:sp>
          </p:grpSp>
          <p:sp>
            <p:nvSpPr>
              <p:cNvPr id="37" name="Rectangle 17">
                <a:extLst>
                  <a:ext uri="{FF2B5EF4-FFF2-40B4-BE49-F238E27FC236}">
                    <a16:creationId xmlns:a16="http://schemas.microsoft.com/office/drawing/2014/main" id="{6B45FE59-BFEE-425B-B78F-7D27B4E09652}"/>
                  </a:ext>
                </a:extLst>
              </p:cNvPr>
              <p:cNvSpPr>
                <a:spLocks noChangeArrowheads="1"/>
              </p:cNvSpPr>
              <p:nvPr/>
            </p:nvSpPr>
            <p:spPr bwMode="auto">
              <a:xfrm>
                <a:off x="231476" y="1368341"/>
                <a:ext cx="2008231" cy="1865546"/>
              </a:xfrm>
              <a:prstGeom prst="rect">
                <a:avLst/>
              </a:prstGeom>
              <a:solidFill>
                <a:srgbClr val="008C84"/>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Technical factors: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Complexity of reporting forms and procedures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HIS design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Computer software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Information technology complexity</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grpSp>
      </p:grpSp>
      <p:sp>
        <p:nvSpPr>
          <p:cNvPr id="38" name="Rectangle 37">
            <a:extLst>
              <a:ext uri="{FF2B5EF4-FFF2-40B4-BE49-F238E27FC236}">
                <a16:creationId xmlns:a16="http://schemas.microsoft.com/office/drawing/2014/main" id="{F06BDC67-CEBC-18F5-1B81-1DCE002899A0}"/>
              </a:ext>
            </a:extLst>
          </p:cNvPr>
          <p:cNvSpPr/>
          <p:nvPr/>
        </p:nvSpPr>
        <p:spPr>
          <a:xfrm>
            <a:off x="8559038" y="1387231"/>
            <a:ext cx="4197976" cy="546636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19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F6192166-2182-47CE-9057-37A486F81072}"/>
              </a:ext>
            </a:extLst>
          </p:cNvPr>
          <p:cNvPicPr>
            <a:picLocks noChangeAspect="1"/>
          </p:cNvPicPr>
          <p:nvPr/>
        </p:nvPicPr>
        <p:blipFill rotWithShape="1">
          <a:blip r:embed="rId3">
            <a:extLst>
              <a:ext uri="{28A0092B-C50C-407E-A947-70E740481C1C}">
                <a14:useLocalDpi xmlns:a14="http://schemas.microsoft.com/office/drawing/2010/main" val="0"/>
              </a:ext>
            </a:extLst>
          </a:blip>
          <a:srcRect b="6283"/>
          <a:stretch/>
        </p:blipFill>
        <p:spPr>
          <a:xfrm>
            <a:off x="5428357" y="4375438"/>
            <a:ext cx="2681154" cy="2011836"/>
          </a:xfrm>
          <a:prstGeom prst="rect">
            <a:avLst/>
          </a:prstGeom>
          <a:ln>
            <a:noFill/>
          </a:ln>
        </p:spPr>
      </p:pic>
      <p:sp>
        <p:nvSpPr>
          <p:cNvPr id="3" name="Text Placeholder 2">
            <a:extLst>
              <a:ext uri="{FF2B5EF4-FFF2-40B4-BE49-F238E27FC236}">
                <a16:creationId xmlns:a16="http://schemas.microsoft.com/office/drawing/2014/main" id="{7A92879B-C7BF-4394-8923-B39435FBF38B}"/>
              </a:ext>
            </a:extLst>
          </p:cNvPr>
          <p:cNvSpPr>
            <a:spLocks noGrp="1"/>
          </p:cNvSpPr>
          <p:nvPr>
            <p:ph type="body" sz="quarter" idx="4294967295"/>
          </p:nvPr>
        </p:nvSpPr>
        <p:spPr>
          <a:xfrm>
            <a:off x="7798" y="25365"/>
            <a:ext cx="11437967" cy="838200"/>
          </a:xfrm>
          <a:prstGeom prst="rect">
            <a:avLst/>
          </a:prstGeom>
        </p:spPr>
        <p:txBody>
          <a:bodyPr/>
          <a:lstStyle/>
          <a:p>
            <a:pPr marL="0" indent="0">
              <a:buNone/>
            </a:pPr>
            <a:r>
              <a:rPr lang="en-US" b="1">
                <a:solidFill>
                  <a:schemeClr val="tx2"/>
                </a:solidFill>
                <a:cs typeface="Arial" panose="020B0604020202020204" pitchFamily="34" charset="0"/>
              </a:rPr>
              <a:t>Definitions of the PRISM Determinants: Organizational Factors </a:t>
            </a:r>
            <a:endParaRPr lang="en-GB" b="1">
              <a:solidFill>
                <a:schemeClr val="tx2"/>
              </a:solidFill>
              <a:cs typeface="Arial" panose="020B0604020202020204" pitchFamily="34" charset="0"/>
            </a:endParaRPr>
          </a:p>
        </p:txBody>
      </p:sp>
      <p:grpSp>
        <p:nvGrpSpPr>
          <p:cNvPr id="8" name="Group 7">
            <a:extLst>
              <a:ext uri="{FF2B5EF4-FFF2-40B4-BE49-F238E27FC236}">
                <a16:creationId xmlns:a16="http://schemas.microsoft.com/office/drawing/2014/main" id="{1F1F3993-C95B-4FEA-992A-BCDD51E7C915}"/>
              </a:ext>
            </a:extLst>
          </p:cNvPr>
          <p:cNvGrpSpPr/>
          <p:nvPr/>
        </p:nvGrpSpPr>
        <p:grpSpPr>
          <a:xfrm>
            <a:off x="253549" y="597925"/>
            <a:ext cx="11644776" cy="6128544"/>
            <a:chOff x="1441152" y="1567656"/>
            <a:chExt cx="6730696" cy="5642769"/>
          </a:xfrm>
        </p:grpSpPr>
        <p:sp>
          <p:nvSpPr>
            <p:cNvPr id="9" name="Text Box 12">
              <a:extLst>
                <a:ext uri="{FF2B5EF4-FFF2-40B4-BE49-F238E27FC236}">
                  <a16:creationId xmlns:a16="http://schemas.microsoft.com/office/drawing/2014/main" id="{5A8D2DA8-FE46-4F89-A85A-FC72E63CDE54}"/>
                </a:ext>
              </a:extLst>
            </p:cNvPr>
            <p:cNvSpPr txBox="1">
              <a:spLocks noChangeArrowheads="1"/>
            </p:cNvSpPr>
            <p:nvPr/>
          </p:nvSpPr>
          <p:spPr bwMode="auto">
            <a:xfrm>
              <a:off x="7441598" y="3522662"/>
              <a:ext cx="730250" cy="752475"/>
            </a:xfrm>
            <a:prstGeom prst="rect">
              <a:avLst/>
            </a:prstGeom>
            <a:solidFill>
              <a:schemeClr val="tx2">
                <a:lumMod val="60000"/>
                <a:lumOff val="4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u="none" strike="noStrike" kern="1200" cap="none" spc="0" normalizeH="0" baseline="0" noProof="0" dirty="0">
                  <a:ln>
                    <a:noFill/>
                  </a:ln>
                  <a:solidFill>
                    <a:srgbClr val="FFFFFF"/>
                  </a:solidFill>
                  <a:effectLst/>
                  <a:uLnTx/>
                  <a:uFillTx/>
                  <a:latin typeface="Arial" panose="020B0604020202020204" pitchFamily="34" charset="0"/>
                  <a:ea typeface="Century Gothic" charset="0"/>
                  <a:cs typeface="Arial" panose="020B0604020202020204" pitchFamily="34" charset="0"/>
                </a:rPr>
                <a:t>Improved health status</a:t>
              </a:r>
              <a:endParaRPr kumimoji="0" lang="en-US" altLang="en-US" sz="14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10" name="AutoShape 6">
              <a:extLst>
                <a:ext uri="{FF2B5EF4-FFF2-40B4-BE49-F238E27FC236}">
                  <a16:creationId xmlns:a16="http://schemas.microsoft.com/office/drawing/2014/main" id="{F9608E23-585A-4C9E-9DF2-1C261E12CDF2}"/>
                </a:ext>
              </a:extLst>
            </p:cNvPr>
            <p:cNvSpPr>
              <a:spLocks noChangeShapeType="1"/>
            </p:cNvSpPr>
            <p:nvPr/>
          </p:nvSpPr>
          <p:spPr bwMode="auto">
            <a:xfrm>
              <a:off x="7261074" y="3916362"/>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11" name="AutoShape 19">
              <a:extLst>
                <a:ext uri="{FF2B5EF4-FFF2-40B4-BE49-F238E27FC236}">
                  <a16:creationId xmlns:a16="http://schemas.microsoft.com/office/drawing/2014/main" id="{5BEF81D2-BAA4-40F9-A48F-2C6FE990AA7C}"/>
                </a:ext>
              </a:extLst>
            </p:cNvPr>
            <p:cNvSpPr>
              <a:spLocks noChangeArrowheads="1"/>
            </p:cNvSpPr>
            <p:nvPr/>
          </p:nvSpPr>
          <p:spPr bwMode="auto">
            <a:xfrm>
              <a:off x="5453062" y="3978275"/>
              <a:ext cx="146050" cy="141287"/>
            </a:xfrm>
            <a:prstGeom prst="downArrow">
              <a:avLst>
                <a:gd name="adj1" fmla="val 50000"/>
                <a:gd name="adj2" fmla="val 25000"/>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12" name="AutoShape 18">
              <a:extLst>
                <a:ext uri="{FF2B5EF4-FFF2-40B4-BE49-F238E27FC236}">
                  <a16:creationId xmlns:a16="http://schemas.microsoft.com/office/drawing/2014/main" id="{4F4730CF-1D96-4783-86C2-A6AEE9FDC139}"/>
                </a:ext>
              </a:extLst>
            </p:cNvPr>
            <p:cNvSpPr>
              <a:spLocks noChangeArrowheads="1"/>
            </p:cNvSpPr>
            <p:nvPr/>
          </p:nvSpPr>
          <p:spPr bwMode="auto">
            <a:xfrm>
              <a:off x="5754687" y="3978275"/>
              <a:ext cx="130175" cy="141287"/>
            </a:xfrm>
            <a:prstGeom prst="upArrow">
              <a:avLst>
                <a:gd name="adj1" fmla="val 50000"/>
                <a:gd name="adj2" fmla="val 27134"/>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13" name="Rectangle 26">
              <a:extLst>
                <a:ext uri="{FF2B5EF4-FFF2-40B4-BE49-F238E27FC236}">
                  <a16:creationId xmlns:a16="http://schemas.microsoft.com/office/drawing/2014/main" id="{0713E6A5-DC86-44AF-A714-965380136186}"/>
                </a:ext>
              </a:extLst>
            </p:cNvPr>
            <p:cNvSpPr>
              <a:spLocks noChangeArrowheads="1"/>
            </p:cNvSpPr>
            <p:nvPr/>
          </p:nvSpPr>
          <p:spPr bwMode="auto">
            <a:xfrm>
              <a:off x="1447503" y="1567656"/>
              <a:ext cx="2579985" cy="261937"/>
            </a:xfrm>
            <a:prstGeom prst="rect">
              <a:avLst/>
            </a:prstGeom>
            <a:solidFill>
              <a:srgbClr val="39373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INPUTS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Rectangle 25">
              <a:extLst>
                <a:ext uri="{FF2B5EF4-FFF2-40B4-BE49-F238E27FC236}">
                  <a16:creationId xmlns:a16="http://schemas.microsoft.com/office/drawing/2014/main" id="{91793AD8-2C30-45F6-B46C-9DF6E68E5DB9}"/>
                </a:ext>
              </a:extLst>
            </p:cNvPr>
            <p:cNvSpPr>
              <a:spLocks noChangeArrowheads="1"/>
            </p:cNvSpPr>
            <p:nvPr/>
          </p:nvSpPr>
          <p:spPr bwMode="auto">
            <a:xfrm>
              <a:off x="4092575" y="1576309"/>
              <a:ext cx="1049337" cy="261938"/>
            </a:xfrm>
            <a:prstGeom prst="rect">
              <a:avLst/>
            </a:prstGeom>
            <a:solidFill>
              <a:srgbClr val="27272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PROCESSES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Rectangle 21">
              <a:extLst>
                <a:ext uri="{FF2B5EF4-FFF2-40B4-BE49-F238E27FC236}">
                  <a16:creationId xmlns:a16="http://schemas.microsoft.com/office/drawing/2014/main" id="{ECDC869A-E2CC-4FD0-858A-50603EA7E34F}"/>
                </a:ext>
              </a:extLst>
            </p:cNvPr>
            <p:cNvSpPr>
              <a:spLocks noChangeArrowheads="1"/>
            </p:cNvSpPr>
            <p:nvPr/>
          </p:nvSpPr>
          <p:spPr bwMode="auto">
            <a:xfrm>
              <a:off x="5210175" y="1576309"/>
              <a:ext cx="838200" cy="261938"/>
            </a:xfrm>
            <a:prstGeom prst="rect">
              <a:avLst/>
            </a:prstGeom>
            <a:solidFill>
              <a:srgbClr val="272727"/>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OUTPUTS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6" name="Rectangle 24">
              <a:extLst>
                <a:ext uri="{FF2B5EF4-FFF2-40B4-BE49-F238E27FC236}">
                  <a16:creationId xmlns:a16="http://schemas.microsoft.com/office/drawing/2014/main" id="{B879807A-1383-4A7D-92E2-B1D69B9DDBE3}"/>
                </a:ext>
              </a:extLst>
            </p:cNvPr>
            <p:cNvSpPr>
              <a:spLocks noChangeArrowheads="1"/>
            </p:cNvSpPr>
            <p:nvPr/>
          </p:nvSpPr>
          <p:spPr bwMode="auto">
            <a:xfrm>
              <a:off x="6110287" y="1576309"/>
              <a:ext cx="1049338" cy="261938"/>
            </a:xfrm>
            <a:prstGeom prst="rect">
              <a:avLst/>
            </a:prstGeom>
            <a:solidFill>
              <a:srgbClr val="27272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OUTCOMES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7" name="Rectangle 22">
              <a:extLst>
                <a:ext uri="{FF2B5EF4-FFF2-40B4-BE49-F238E27FC236}">
                  <a16:creationId xmlns:a16="http://schemas.microsoft.com/office/drawing/2014/main" id="{C1A60A98-7AB9-47DB-A549-C0EDDB9F7C62}"/>
                </a:ext>
              </a:extLst>
            </p:cNvPr>
            <p:cNvSpPr>
              <a:spLocks noChangeArrowheads="1"/>
            </p:cNvSpPr>
            <p:nvPr/>
          </p:nvSpPr>
          <p:spPr bwMode="auto">
            <a:xfrm>
              <a:off x="7208837" y="1576309"/>
              <a:ext cx="898525" cy="261938"/>
            </a:xfrm>
            <a:prstGeom prst="rect">
              <a:avLst/>
            </a:prstGeom>
            <a:solidFill>
              <a:srgbClr val="27272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IMPACT</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Rectangle 23">
              <a:extLst>
                <a:ext uri="{FF2B5EF4-FFF2-40B4-BE49-F238E27FC236}">
                  <a16:creationId xmlns:a16="http://schemas.microsoft.com/office/drawing/2014/main" id="{4F3580E8-7D35-405C-AE62-B8ECF10A95B6}"/>
                </a:ext>
              </a:extLst>
            </p:cNvPr>
            <p:cNvSpPr>
              <a:spLocks noChangeArrowheads="1"/>
            </p:cNvSpPr>
            <p:nvPr/>
          </p:nvSpPr>
          <p:spPr bwMode="auto">
            <a:xfrm>
              <a:off x="1441153" y="1917623"/>
              <a:ext cx="2579985" cy="254000"/>
            </a:xfrm>
            <a:prstGeom prst="rect">
              <a:avLst/>
            </a:prstGeom>
            <a:solidFill>
              <a:srgbClr val="7F7F7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u="none" strike="noStrike" kern="1200" cap="none" spc="0" normalizeH="0" baseline="0" noProof="0" dirty="0">
                  <a:ln>
                    <a:noFill/>
                  </a:ln>
                  <a:solidFill>
                    <a:srgbClr val="FFFFFF"/>
                  </a:solidFill>
                  <a:effectLst/>
                  <a:uLnTx/>
                  <a:uFillTx/>
                  <a:latin typeface="Arial" panose="020B0604020202020204" pitchFamily="34" charset="0"/>
                  <a:ea typeface="Century Gothic" charset="0"/>
                  <a:cs typeface="Arial" panose="020B0604020202020204" pitchFamily="34" charset="0"/>
                </a:rPr>
                <a:t>RHIS determinants</a:t>
              </a:r>
              <a:endParaRPr kumimoji="0" lang="en-US" altLang="en-US" sz="2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19" name="Rectangle 17">
              <a:extLst>
                <a:ext uri="{FF2B5EF4-FFF2-40B4-BE49-F238E27FC236}">
                  <a16:creationId xmlns:a16="http://schemas.microsoft.com/office/drawing/2014/main" id="{67DBEA7A-EB9E-4E47-927B-7B02EA48A8FC}"/>
                </a:ext>
              </a:extLst>
            </p:cNvPr>
            <p:cNvSpPr>
              <a:spLocks noChangeArrowheads="1"/>
            </p:cNvSpPr>
            <p:nvPr/>
          </p:nvSpPr>
          <p:spPr bwMode="auto">
            <a:xfrm>
              <a:off x="1441153" y="2260600"/>
              <a:ext cx="1160760" cy="1717675"/>
            </a:xfrm>
            <a:prstGeom prst="rect">
              <a:avLst/>
            </a:prstGeom>
            <a:solidFill>
              <a:srgbClr val="008C84"/>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Technical factors: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Complexity of reporting forms and procedures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HIS design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Computer software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Information technology complexity</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20" name="Text Box 16">
              <a:extLst>
                <a:ext uri="{FF2B5EF4-FFF2-40B4-BE49-F238E27FC236}">
                  <a16:creationId xmlns:a16="http://schemas.microsoft.com/office/drawing/2014/main" id="{17F8F461-3619-4C10-92C5-051FF80E1E43}"/>
                </a:ext>
              </a:extLst>
            </p:cNvPr>
            <p:cNvSpPr txBox="1">
              <a:spLocks noChangeArrowheads="1"/>
            </p:cNvSpPr>
            <p:nvPr/>
          </p:nvSpPr>
          <p:spPr bwMode="auto">
            <a:xfrm>
              <a:off x="2819400" y="2902899"/>
              <a:ext cx="1201737" cy="2456861"/>
            </a:xfrm>
            <a:prstGeom prst="rect">
              <a:avLst/>
            </a:prstGeom>
            <a:solidFill>
              <a:srgbClr val="AA2573"/>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Behavioral factors: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Level of knowledge of content of HIS forms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Data-quality checking skills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Problem-solving for HIS tasks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Competence in HIS tasks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Confidence levels for HIS tasks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Motivation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21" name="Text Box 15">
              <a:extLst>
                <a:ext uri="{FF2B5EF4-FFF2-40B4-BE49-F238E27FC236}">
                  <a16:creationId xmlns:a16="http://schemas.microsoft.com/office/drawing/2014/main" id="{5B07039A-48AE-4332-BBBA-E725D75BC544}"/>
                </a:ext>
              </a:extLst>
            </p:cNvPr>
            <p:cNvSpPr txBox="1">
              <a:spLocks noChangeArrowheads="1"/>
            </p:cNvSpPr>
            <p:nvPr/>
          </p:nvSpPr>
          <p:spPr bwMode="auto">
            <a:xfrm>
              <a:off x="4231943" y="2902899"/>
              <a:ext cx="900113" cy="2245122"/>
            </a:xfrm>
            <a:prstGeom prst="rect">
              <a:avLst/>
            </a:prstGeom>
            <a:solidFill>
              <a:schemeClr val="accent6">
                <a:lumMod val="75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RHIS processes: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collection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transmission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processing</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analysis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quality check</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Feedback</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endParaRPr kumimoji="0" lang="en-US" altLang="en-US" sz="18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22" name="Text Box 14">
              <a:extLst>
                <a:ext uri="{FF2B5EF4-FFF2-40B4-BE49-F238E27FC236}">
                  <a16:creationId xmlns:a16="http://schemas.microsoft.com/office/drawing/2014/main" id="{C4B271CA-1655-46A4-B28E-1DFF1F99C6F7}"/>
                </a:ext>
              </a:extLst>
            </p:cNvPr>
            <p:cNvSpPr txBox="1">
              <a:spLocks noChangeArrowheads="1"/>
            </p:cNvSpPr>
            <p:nvPr/>
          </p:nvSpPr>
          <p:spPr bwMode="auto">
            <a:xfrm>
              <a:off x="5260975" y="3295650"/>
              <a:ext cx="912812" cy="1852370"/>
            </a:xfrm>
            <a:prstGeom prst="rect">
              <a:avLst/>
            </a:prstGeom>
            <a:solidFill>
              <a:schemeClr val="accent6">
                <a:lumMod val="75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Improved RHIS performance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ctr"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quality</a:t>
              </a: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73038" marR="0" lvl="0" indent="-173038" algn="ctr"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Information use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23" name="Text Box 13">
              <a:extLst>
                <a:ext uri="{FF2B5EF4-FFF2-40B4-BE49-F238E27FC236}">
                  <a16:creationId xmlns:a16="http://schemas.microsoft.com/office/drawing/2014/main" id="{C9E8F6D8-45F2-46F8-9FEC-622586364C19}"/>
                </a:ext>
              </a:extLst>
            </p:cNvPr>
            <p:cNvSpPr txBox="1">
              <a:spLocks noChangeArrowheads="1"/>
            </p:cNvSpPr>
            <p:nvPr/>
          </p:nvSpPr>
          <p:spPr bwMode="auto">
            <a:xfrm>
              <a:off x="6345236" y="3522661"/>
              <a:ext cx="973336" cy="923758"/>
            </a:xfrm>
            <a:prstGeom prst="rect">
              <a:avLst/>
            </a:prstGeom>
            <a:solidFill>
              <a:schemeClr val="tx2">
                <a:lumMod val="60000"/>
                <a:lumOff val="4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u="none" strike="noStrike" kern="1200" cap="none" spc="0" normalizeH="0" baseline="0" noProof="0" dirty="0">
                  <a:ln>
                    <a:noFill/>
                  </a:ln>
                  <a:solidFill>
                    <a:srgbClr val="FFFFFF"/>
                  </a:solidFill>
                  <a:effectLst/>
                  <a:uLnTx/>
                  <a:uFillTx/>
                  <a:latin typeface="Arial" panose="020B0604020202020204" pitchFamily="34" charset="0"/>
                  <a:ea typeface="Century Gothic" charset="0"/>
                  <a:cs typeface="Arial" panose="020B0604020202020204" pitchFamily="34" charset="0"/>
                </a:rPr>
                <a:t>Improved health system performance</a:t>
              </a:r>
              <a:endParaRPr kumimoji="0" lang="en-US" altLang="en-US" sz="14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4" name="AutoShape 11">
              <a:extLst>
                <a:ext uri="{FF2B5EF4-FFF2-40B4-BE49-F238E27FC236}">
                  <a16:creationId xmlns:a16="http://schemas.microsoft.com/office/drawing/2014/main" id="{A89B4C82-16D5-4775-B052-9E37A3575689}"/>
                </a:ext>
              </a:extLst>
            </p:cNvPr>
            <p:cNvSpPr>
              <a:spLocks noChangeShapeType="1"/>
            </p:cNvSpPr>
            <p:nvPr/>
          </p:nvSpPr>
          <p:spPr bwMode="auto">
            <a:xfrm>
              <a:off x="2601912" y="3295650"/>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5" name="AutoShape 10">
              <a:extLst>
                <a:ext uri="{FF2B5EF4-FFF2-40B4-BE49-F238E27FC236}">
                  <a16:creationId xmlns:a16="http://schemas.microsoft.com/office/drawing/2014/main" id="{765E716F-FE5F-4292-A248-527868FA83CA}"/>
                </a:ext>
              </a:extLst>
            </p:cNvPr>
            <p:cNvSpPr>
              <a:spLocks noChangeShapeType="1"/>
            </p:cNvSpPr>
            <p:nvPr/>
          </p:nvSpPr>
          <p:spPr bwMode="auto">
            <a:xfrm>
              <a:off x="2601912" y="4789487"/>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6" name="AutoShape 9">
              <a:extLst>
                <a:ext uri="{FF2B5EF4-FFF2-40B4-BE49-F238E27FC236}">
                  <a16:creationId xmlns:a16="http://schemas.microsoft.com/office/drawing/2014/main" id="{4385B97F-193C-4955-A42B-9420EA1A1832}"/>
                </a:ext>
              </a:extLst>
            </p:cNvPr>
            <p:cNvSpPr>
              <a:spLocks noChangeShapeType="1"/>
            </p:cNvSpPr>
            <p:nvPr/>
          </p:nvSpPr>
          <p:spPr bwMode="auto">
            <a:xfrm>
              <a:off x="4027487" y="3916362"/>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7" name="AutoShape 8">
              <a:extLst>
                <a:ext uri="{FF2B5EF4-FFF2-40B4-BE49-F238E27FC236}">
                  <a16:creationId xmlns:a16="http://schemas.microsoft.com/office/drawing/2014/main" id="{6930FCBB-6730-4BB5-B80E-2F7D7EED8A63}"/>
                </a:ext>
              </a:extLst>
            </p:cNvPr>
            <p:cNvSpPr>
              <a:spLocks noChangeShapeType="1"/>
            </p:cNvSpPr>
            <p:nvPr/>
          </p:nvSpPr>
          <p:spPr bwMode="auto">
            <a:xfrm>
              <a:off x="5084762" y="3916362"/>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8" name="AutoShape 7">
              <a:extLst>
                <a:ext uri="{FF2B5EF4-FFF2-40B4-BE49-F238E27FC236}">
                  <a16:creationId xmlns:a16="http://schemas.microsoft.com/office/drawing/2014/main" id="{0CE0F3CB-EDE4-46D6-838B-E0E54B575566}"/>
                </a:ext>
              </a:extLst>
            </p:cNvPr>
            <p:cNvSpPr>
              <a:spLocks noChangeShapeType="1"/>
            </p:cNvSpPr>
            <p:nvPr/>
          </p:nvSpPr>
          <p:spPr bwMode="auto">
            <a:xfrm>
              <a:off x="6173787" y="3916362"/>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9" name="AutoShape 5">
              <a:extLst>
                <a:ext uri="{FF2B5EF4-FFF2-40B4-BE49-F238E27FC236}">
                  <a16:creationId xmlns:a16="http://schemas.microsoft.com/office/drawing/2014/main" id="{E0AC4902-15E1-4707-A0C3-090C6EA8A803}"/>
                </a:ext>
              </a:extLst>
            </p:cNvPr>
            <p:cNvSpPr>
              <a:spLocks noChangeShapeType="1"/>
            </p:cNvSpPr>
            <p:nvPr/>
          </p:nvSpPr>
          <p:spPr bwMode="auto">
            <a:xfrm>
              <a:off x="2601912" y="2351087"/>
              <a:ext cx="1584325" cy="561975"/>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30" name="AutoShape 4">
              <a:extLst>
                <a:ext uri="{FF2B5EF4-FFF2-40B4-BE49-F238E27FC236}">
                  <a16:creationId xmlns:a16="http://schemas.microsoft.com/office/drawing/2014/main" id="{7C870D13-6C2D-4914-89D1-553A44266AA1}"/>
                </a:ext>
              </a:extLst>
            </p:cNvPr>
            <p:cNvSpPr>
              <a:spLocks noChangeShapeType="1"/>
            </p:cNvSpPr>
            <p:nvPr/>
          </p:nvSpPr>
          <p:spPr bwMode="auto">
            <a:xfrm flipV="1">
              <a:off x="2601912" y="5214937"/>
              <a:ext cx="1584325" cy="90805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31" name="Text Box 3">
              <a:extLst>
                <a:ext uri="{FF2B5EF4-FFF2-40B4-BE49-F238E27FC236}">
                  <a16:creationId xmlns:a16="http://schemas.microsoft.com/office/drawing/2014/main" id="{6C3AF35D-4952-49A3-B7DB-A658B7049A46}"/>
                </a:ext>
              </a:extLst>
            </p:cNvPr>
            <p:cNvSpPr txBox="1">
              <a:spLocks noChangeArrowheads="1"/>
            </p:cNvSpPr>
            <p:nvPr/>
          </p:nvSpPr>
          <p:spPr bwMode="auto">
            <a:xfrm>
              <a:off x="1441152" y="4119561"/>
              <a:ext cx="1160760" cy="2093914"/>
            </a:xfrm>
            <a:prstGeom prst="rect">
              <a:avLst/>
            </a:prstGeom>
            <a:solidFill>
              <a:srgbClr val="A7BF3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114300" algn="l"/>
                </a:tabLst>
                <a:defRPr>
                  <a:solidFill>
                    <a:schemeClr val="tx1"/>
                  </a:solidFill>
                  <a:latin typeface="Arial" panose="020B0604020202020204" pitchFamily="34" charset="0"/>
                </a:defRPr>
              </a:lvl1pPr>
              <a:lvl2pPr eaLnBrk="0" fontAlgn="base" hangingPunct="0">
                <a:spcBef>
                  <a:spcPct val="0"/>
                </a:spcBef>
                <a:spcAft>
                  <a:spcPct val="0"/>
                </a:spcAft>
                <a:tabLst>
                  <a:tab pos="114300" algn="l"/>
                </a:tabLst>
                <a:defRPr>
                  <a:solidFill>
                    <a:schemeClr val="tx1"/>
                  </a:solidFill>
                  <a:latin typeface="Arial" panose="020B0604020202020204" pitchFamily="34" charset="0"/>
                </a:defRPr>
              </a:lvl2pPr>
              <a:lvl3pPr eaLnBrk="0" fontAlgn="base" hangingPunct="0">
                <a:spcBef>
                  <a:spcPct val="0"/>
                </a:spcBef>
                <a:spcAft>
                  <a:spcPct val="0"/>
                </a:spcAft>
                <a:tabLst>
                  <a:tab pos="114300" algn="l"/>
                </a:tabLst>
                <a:defRPr>
                  <a:solidFill>
                    <a:schemeClr val="tx1"/>
                  </a:solidFill>
                  <a:latin typeface="Arial" panose="020B0604020202020204" pitchFamily="34" charset="0"/>
                </a:defRPr>
              </a:lvl3pPr>
              <a:lvl4pPr eaLnBrk="0" fontAlgn="base" hangingPunct="0">
                <a:spcBef>
                  <a:spcPct val="0"/>
                </a:spcBef>
                <a:spcAft>
                  <a:spcPct val="0"/>
                </a:spcAft>
                <a:tabLst>
                  <a:tab pos="114300" algn="l"/>
                </a:tabLst>
                <a:defRPr>
                  <a:solidFill>
                    <a:schemeClr val="tx1"/>
                  </a:solidFill>
                  <a:latin typeface="Arial" panose="020B0604020202020204" pitchFamily="34" charset="0"/>
                </a:defRPr>
              </a:lvl4pPr>
              <a:lvl5pPr eaLnBrk="0" fontAlgn="base" hangingPunct="0">
                <a:spcBef>
                  <a:spcPct val="0"/>
                </a:spcBef>
                <a:spcAft>
                  <a:spcPct val="0"/>
                </a:spcAft>
                <a:tabLst>
                  <a:tab pos="114300" algn="l"/>
                </a:tabLst>
                <a:defRPr>
                  <a:solidFill>
                    <a:schemeClr val="tx1"/>
                  </a:solidFill>
                  <a:latin typeface="Arial" panose="020B0604020202020204" pitchFamily="34" charset="0"/>
                </a:defRPr>
              </a:lvl5pPr>
              <a:lvl6pPr eaLnBrk="0" fontAlgn="base" hangingPunct="0">
                <a:spcBef>
                  <a:spcPct val="0"/>
                </a:spcBef>
                <a:spcAft>
                  <a:spcPct val="0"/>
                </a:spcAft>
                <a:tabLst>
                  <a:tab pos="114300" algn="l"/>
                </a:tabLst>
                <a:defRPr>
                  <a:solidFill>
                    <a:schemeClr val="tx1"/>
                  </a:solidFill>
                  <a:latin typeface="Arial" panose="020B0604020202020204" pitchFamily="34" charset="0"/>
                </a:defRPr>
              </a:lvl6pPr>
              <a:lvl7pPr eaLnBrk="0" fontAlgn="base" hangingPunct="0">
                <a:spcBef>
                  <a:spcPct val="0"/>
                </a:spcBef>
                <a:spcAft>
                  <a:spcPct val="0"/>
                </a:spcAft>
                <a:tabLst>
                  <a:tab pos="114300" algn="l"/>
                </a:tabLst>
                <a:defRPr>
                  <a:solidFill>
                    <a:schemeClr val="tx1"/>
                  </a:solidFill>
                  <a:latin typeface="Arial" panose="020B0604020202020204" pitchFamily="34" charset="0"/>
                </a:defRPr>
              </a:lvl7pPr>
              <a:lvl8pPr eaLnBrk="0" fontAlgn="base" hangingPunct="0">
                <a:spcBef>
                  <a:spcPct val="0"/>
                </a:spcBef>
                <a:spcAft>
                  <a:spcPct val="0"/>
                </a:spcAft>
                <a:tabLst>
                  <a:tab pos="114300" algn="l"/>
                </a:tabLst>
                <a:defRPr>
                  <a:solidFill>
                    <a:schemeClr val="tx1"/>
                  </a:solidFill>
                  <a:latin typeface="Arial" panose="020B0604020202020204" pitchFamily="34" charset="0"/>
                </a:defRPr>
              </a:lvl8pPr>
              <a:lvl9pPr eaLnBrk="0" fontAlgn="base" hangingPunct="0">
                <a:spcBef>
                  <a:spcPct val="0"/>
                </a:spcBef>
                <a:spcAft>
                  <a:spcPct val="0"/>
                </a:spcAft>
                <a:tabLst>
                  <a:tab pos="1143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Organizational factors: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Critical management functions &amp; information needs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Governance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Planning</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Training</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Supervision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Quality</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Finance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endParaRPr kumimoji="0" lang="en-US" altLang="en-US" sz="18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32" name="Text Box 2">
              <a:extLst>
                <a:ext uri="{FF2B5EF4-FFF2-40B4-BE49-F238E27FC236}">
                  <a16:creationId xmlns:a16="http://schemas.microsoft.com/office/drawing/2014/main" id="{C7860471-2926-470B-9C62-FD5536C06ECF}"/>
                </a:ext>
              </a:extLst>
            </p:cNvPr>
            <p:cNvSpPr txBox="1">
              <a:spLocks noChangeArrowheads="1"/>
            </p:cNvSpPr>
            <p:nvPr/>
          </p:nvSpPr>
          <p:spPr bwMode="auto">
            <a:xfrm>
              <a:off x="1441153" y="6213475"/>
              <a:ext cx="1160760" cy="577850"/>
            </a:xfrm>
            <a:prstGeom prst="rect">
              <a:avLst/>
            </a:prstGeom>
            <a:solidFill>
              <a:srgbClr val="AA2573"/>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114300" algn="l"/>
                </a:tabLst>
                <a:defRPr>
                  <a:solidFill>
                    <a:schemeClr val="tx1"/>
                  </a:solidFill>
                  <a:latin typeface="Arial" panose="020B0604020202020204" pitchFamily="34" charset="0"/>
                </a:defRPr>
              </a:lvl1pPr>
              <a:lvl2pPr eaLnBrk="0" fontAlgn="base" hangingPunct="0">
                <a:spcBef>
                  <a:spcPct val="0"/>
                </a:spcBef>
                <a:spcAft>
                  <a:spcPct val="0"/>
                </a:spcAft>
                <a:tabLst>
                  <a:tab pos="114300" algn="l"/>
                </a:tabLst>
                <a:defRPr>
                  <a:solidFill>
                    <a:schemeClr val="tx1"/>
                  </a:solidFill>
                  <a:latin typeface="Arial" panose="020B0604020202020204" pitchFamily="34" charset="0"/>
                </a:defRPr>
              </a:lvl2pPr>
              <a:lvl3pPr eaLnBrk="0" fontAlgn="base" hangingPunct="0">
                <a:spcBef>
                  <a:spcPct val="0"/>
                </a:spcBef>
                <a:spcAft>
                  <a:spcPct val="0"/>
                </a:spcAft>
                <a:tabLst>
                  <a:tab pos="114300" algn="l"/>
                </a:tabLst>
                <a:defRPr>
                  <a:solidFill>
                    <a:schemeClr val="tx1"/>
                  </a:solidFill>
                  <a:latin typeface="Arial" panose="020B0604020202020204" pitchFamily="34" charset="0"/>
                </a:defRPr>
              </a:lvl3pPr>
              <a:lvl4pPr eaLnBrk="0" fontAlgn="base" hangingPunct="0">
                <a:spcBef>
                  <a:spcPct val="0"/>
                </a:spcBef>
                <a:spcAft>
                  <a:spcPct val="0"/>
                </a:spcAft>
                <a:tabLst>
                  <a:tab pos="114300" algn="l"/>
                </a:tabLst>
                <a:defRPr>
                  <a:solidFill>
                    <a:schemeClr val="tx1"/>
                  </a:solidFill>
                  <a:latin typeface="Arial" panose="020B0604020202020204" pitchFamily="34" charset="0"/>
                </a:defRPr>
              </a:lvl4pPr>
              <a:lvl5pPr eaLnBrk="0" fontAlgn="base" hangingPunct="0">
                <a:spcBef>
                  <a:spcPct val="0"/>
                </a:spcBef>
                <a:spcAft>
                  <a:spcPct val="0"/>
                </a:spcAft>
                <a:tabLst>
                  <a:tab pos="114300" algn="l"/>
                </a:tabLst>
                <a:defRPr>
                  <a:solidFill>
                    <a:schemeClr val="tx1"/>
                  </a:solidFill>
                  <a:latin typeface="Arial" panose="020B0604020202020204" pitchFamily="34" charset="0"/>
                </a:defRPr>
              </a:lvl5pPr>
              <a:lvl6pPr eaLnBrk="0" fontAlgn="base" hangingPunct="0">
                <a:spcBef>
                  <a:spcPct val="0"/>
                </a:spcBef>
                <a:spcAft>
                  <a:spcPct val="0"/>
                </a:spcAft>
                <a:tabLst>
                  <a:tab pos="114300" algn="l"/>
                </a:tabLst>
                <a:defRPr>
                  <a:solidFill>
                    <a:schemeClr val="tx1"/>
                  </a:solidFill>
                  <a:latin typeface="Arial" panose="020B0604020202020204" pitchFamily="34" charset="0"/>
                </a:defRPr>
              </a:lvl6pPr>
              <a:lvl7pPr eaLnBrk="0" fontAlgn="base" hangingPunct="0">
                <a:spcBef>
                  <a:spcPct val="0"/>
                </a:spcBef>
                <a:spcAft>
                  <a:spcPct val="0"/>
                </a:spcAft>
                <a:tabLst>
                  <a:tab pos="114300" algn="l"/>
                </a:tabLst>
                <a:defRPr>
                  <a:solidFill>
                    <a:schemeClr val="tx1"/>
                  </a:solidFill>
                  <a:latin typeface="Arial" panose="020B0604020202020204" pitchFamily="34" charset="0"/>
                </a:defRPr>
              </a:lvl7pPr>
              <a:lvl8pPr eaLnBrk="0" fontAlgn="base" hangingPunct="0">
                <a:spcBef>
                  <a:spcPct val="0"/>
                </a:spcBef>
                <a:spcAft>
                  <a:spcPct val="0"/>
                </a:spcAft>
                <a:tabLst>
                  <a:tab pos="114300" algn="l"/>
                </a:tabLst>
                <a:defRPr>
                  <a:solidFill>
                    <a:schemeClr val="tx1"/>
                  </a:solidFill>
                  <a:latin typeface="Arial" panose="020B0604020202020204" pitchFamily="34" charset="0"/>
                </a:defRPr>
              </a:lvl8pPr>
              <a:lvl9pPr eaLnBrk="0" fontAlgn="base" hangingPunct="0">
                <a:spcBef>
                  <a:spcPct val="0"/>
                </a:spcBef>
                <a:spcAft>
                  <a:spcPct val="0"/>
                </a:spcAft>
                <a:tabLst>
                  <a:tab pos="114300" algn="l"/>
                </a:tabLst>
                <a:defRPr>
                  <a:solidFill>
                    <a:schemeClr val="tx1"/>
                  </a:solidFill>
                  <a:latin typeface="Arial" panose="020B0604020202020204" pitchFamily="34" charset="0"/>
                </a:defRPr>
              </a:lvl9pPr>
            </a:lstStyle>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Promotion of a culture of information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endParaRPr kumimoji="0" lang="en-US" altLang="en-US" sz="18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33" name="Text Box 1">
              <a:extLst>
                <a:ext uri="{FF2B5EF4-FFF2-40B4-BE49-F238E27FC236}">
                  <a16:creationId xmlns:a16="http://schemas.microsoft.com/office/drawing/2014/main" id="{10F6012D-66BD-4390-8712-46108E69614E}"/>
                </a:ext>
              </a:extLst>
            </p:cNvPr>
            <p:cNvSpPr txBox="1">
              <a:spLocks noChangeArrowheads="1"/>
            </p:cNvSpPr>
            <p:nvPr/>
          </p:nvSpPr>
          <p:spPr bwMode="auto">
            <a:xfrm>
              <a:off x="1441153" y="6791325"/>
              <a:ext cx="1160760" cy="419100"/>
            </a:xfrm>
            <a:prstGeom prst="rect">
              <a:avLst/>
            </a:prstGeom>
            <a:solidFill>
              <a:srgbClr val="C8353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Resource availability</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34" name="Up-Down Arrow 2051">
              <a:extLst>
                <a:ext uri="{FF2B5EF4-FFF2-40B4-BE49-F238E27FC236}">
                  <a16:creationId xmlns:a16="http://schemas.microsoft.com/office/drawing/2014/main" id="{4EE1E355-9FD3-446C-8196-9D064014F56A}"/>
                </a:ext>
              </a:extLst>
            </p:cNvPr>
            <p:cNvSpPr/>
            <p:nvPr/>
          </p:nvSpPr>
          <p:spPr>
            <a:xfrm>
              <a:off x="5594350" y="4119561"/>
              <a:ext cx="196850" cy="593725"/>
            </a:xfrm>
            <a:prstGeom prst="up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white"/>
                </a:solidFill>
                <a:effectLst/>
                <a:uLnTx/>
                <a:uFillTx/>
                <a:latin typeface="Arial" panose="020B0604020202020204" pitchFamily="34" charset="0"/>
                <a:ea typeface="Century Gothic" charset="0"/>
                <a:cs typeface="Arial" panose="020B0604020202020204" pitchFamily="34" charset="0"/>
              </a:endParaRPr>
            </a:p>
          </p:txBody>
        </p:sp>
      </p:grpSp>
      <p:grpSp>
        <p:nvGrpSpPr>
          <p:cNvPr id="4" name="Group 3">
            <a:extLst>
              <a:ext uri="{FF2B5EF4-FFF2-40B4-BE49-F238E27FC236}">
                <a16:creationId xmlns:a16="http://schemas.microsoft.com/office/drawing/2014/main" id="{B6A25966-5D64-4CD6-9241-DA2695A067E3}"/>
              </a:ext>
            </a:extLst>
          </p:cNvPr>
          <p:cNvGrpSpPr/>
          <p:nvPr/>
        </p:nvGrpSpPr>
        <p:grpSpPr>
          <a:xfrm>
            <a:off x="8087129" y="4789585"/>
            <a:ext cx="4669885" cy="2011837"/>
            <a:chOff x="8087129" y="4789585"/>
            <a:chExt cx="4669885" cy="2011837"/>
          </a:xfrm>
        </p:grpSpPr>
        <p:pic>
          <p:nvPicPr>
            <p:cNvPr id="2" name="Picture 1">
              <a:extLst>
                <a:ext uri="{FF2B5EF4-FFF2-40B4-BE49-F238E27FC236}">
                  <a16:creationId xmlns:a16="http://schemas.microsoft.com/office/drawing/2014/main" id="{593CB59A-3BF6-4817-93A1-0CA5427ED28B}"/>
                </a:ext>
              </a:extLst>
            </p:cNvPr>
            <p:cNvPicPr>
              <a:picLocks noChangeAspect="1"/>
            </p:cNvPicPr>
            <p:nvPr/>
          </p:nvPicPr>
          <p:blipFill>
            <a:blip r:embed="rId4"/>
            <a:stretch>
              <a:fillRect/>
            </a:stretch>
          </p:blipFill>
          <p:spPr>
            <a:xfrm>
              <a:off x="8087129" y="4789585"/>
              <a:ext cx="4669885" cy="2011837"/>
            </a:xfrm>
            <a:prstGeom prst="rect">
              <a:avLst/>
            </a:prstGeom>
          </p:spPr>
        </p:pic>
        <p:sp>
          <p:nvSpPr>
            <p:cNvPr id="35" name="Rectangle 34">
              <a:extLst>
                <a:ext uri="{FF2B5EF4-FFF2-40B4-BE49-F238E27FC236}">
                  <a16:creationId xmlns:a16="http://schemas.microsoft.com/office/drawing/2014/main" id="{C2536DCE-76B9-4A75-B609-F9D5D473AA03}"/>
                </a:ext>
              </a:extLst>
            </p:cNvPr>
            <p:cNvSpPr/>
            <p:nvPr/>
          </p:nvSpPr>
          <p:spPr>
            <a:xfrm>
              <a:off x="8441481" y="5632120"/>
              <a:ext cx="1374872" cy="349412"/>
            </a:xfrm>
            <a:prstGeom prst="rect">
              <a:avLst/>
            </a:prstGeom>
            <a:noFill/>
            <a:ln w="57150">
              <a:solidFill>
                <a:srgbClr val="CA5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42" name="Group 41">
            <a:extLst>
              <a:ext uri="{FF2B5EF4-FFF2-40B4-BE49-F238E27FC236}">
                <a16:creationId xmlns:a16="http://schemas.microsoft.com/office/drawing/2014/main" id="{0262BEE1-FA6A-4419-B829-7B1398597E0B}"/>
              </a:ext>
            </a:extLst>
          </p:cNvPr>
          <p:cNvGrpSpPr/>
          <p:nvPr/>
        </p:nvGrpSpPr>
        <p:grpSpPr>
          <a:xfrm>
            <a:off x="173900" y="1312584"/>
            <a:ext cx="8459499" cy="5488837"/>
            <a:chOff x="173900" y="1312584"/>
            <a:chExt cx="8459499" cy="5488837"/>
          </a:xfrm>
        </p:grpSpPr>
        <p:sp>
          <p:nvSpPr>
            <p:cNvPr id="43" name="Rectangle 42">
              <a:extLst>
                <a:ext uri="{FF2B5EF4-FFF2-40B4-BE49-F238E27FC236}">
                  <a16:creationId xmlns:a16="http://schemas.microsoft.com/office/drawing/2014/main" id="{42DF37C2-5633-4E91-A8A0-7E5F716DF22D}"/>
                </a:ext>
              </a:extLst>
            </p:cNvPr>
            <p:cNvSpPr/>
            <p:nvPr/>
          </p:nvSpPr>
          <p:spPr>
            <a:xfrm>
              <a:off x="226283" y="1312584"/>
              <a:ext cx="8407116" cy="5488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 Box 3">
              <a:extLst>
                <a:ext uri="{FF2B5EF4-FFF2-40B4-BE49-F238E27FC236}">
                  <a16:creationId xmlns:a16="http://schemas.microsoft.com/office/drawing/2014/main" id="{EEC22EFD-6FD1-4F86-8BD7-4DE75CFEEC88}"/>
                </a:ext>
              </a:extLst>
            </p:cNvPr>
            <p:cNvSpPr txBox="1">
              <a:spLocks noChangeArrowheads="1"/>
            </p:cNvSpPr>
            <p:nvPr/>
          </p:nvSpPr>
          <p:spPr bwMode="auto">
            <a:xfrm>
              <a:off x="173900" y="2079140"/>
              <a:ext cx="8407116" cy="3800839"/>
            </a:xfrm>
            <a:prstGeom prst="rect">
              <a:avLst/>
            </a:prstGeom>
            <a:solidFill>
              <a:srgbClr val="A7BF39">
                <a:alpha val="20000"/>
              </a:srgbClr>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114300" algn="l"/>
                </a:tabLst>
                <a:defRPr>
                  <a:solidFill>
                    <a:schemeClr val="tx1"/>
                  </a:solidFill>
                  <a:latin typeface="Arial" panose="020B0604020202020204" pitchFamily="34" charset="0"/>
                </a:defRPr>
              </a:lvl1pPr>
              <a:lvl2pPr eaLnBrk="0" fontAlgn="base" hangingPunct="0">
                <a:spcBef>
                  <a:spcPct val="0"/>
                </a:spcBef>
                <a:spcAft>
                  <a:spcPct val="0"/>
                </a:spcAft>
                <a:tabLst>
                  <a:tab pos="114300" algn="l"/>
                </a:tabLst>
                <a:defRPr>
                  <a:solidFill>
                    <a:schemeClr val="tx1"/>
                  </a:solidFill>
                  <a:latin typeface="Arial" panose="020B0604020202020204" pitchFamily="34" charset="0"/>
                </a:defRPr>
              </a:lvl2pPr>
              <a:lvl3pPr eaLnBrk="0" fontAlgn="base" hangingPunct="0">
                <a:spcBef>
                  <a:spcPct val="0"/>
                </a:spcBef>
                <a:spcAft>
                  <a:spcPct val="0"/>
                </a:spcAft>
                <a:tabLst>
                  <a:tab pos="114300" algn="l"/>
                </a:tabLst>
                <a:defRPr>
                  <a:solidFill>
                    <a:schemeClr val="tx1"/>
                  </a:solidFill>
                  <a:latin typeface="Arial" panose="020B0604020202020204" pitchFamily="34" charset="0"/>
                </a:defRPr>
              </a:lvl3pPr>
              <a:lvl4pPr eaLnBrk="0" fontAlgn="base" hangingPunct="0">
                <a:spcBef>
                  <a:spcPct val="0"/>
                </a:spcBef>
                <a:spcAft>
                  <a:spcPct val="0"/>
                </a:spcAft>
                <a:tabLst>
                  <a:tab pos="114300" algn="l"/>
                </a:tabLst>
                <a:defRPr>
                  <a:solidFill>
                    <a:schemeClr val="tx1"/>
                  </a:solidFill>
                  <a:latin typeface="Arial" panose="020B0604020202020204" pitchFamily="34" charset="0"/>
                </a:defRPr>
              </a:lvl4pPr>
              <a:lvl5pPr eaLnBrk="0" fontAlgn="base" hangingPunct="0">
                <a:spcBef>
                  <a:spcPct val="0"/>
                </a:spcBef>
                <a:spcAft>
                  <a:spcPct val="0"/>
                </a:spcAft>
                <a:tabLst>
                  <a:tab pos="114300" algn="l"/>
                </a:tabLst>
                <a:defRPr>
                  <a:solidFill>
                    <a:schemeClr val="tx1"/>
                  </a:solidFill>
                  <a:latin typeface="Arial" panose="020B0604020202020204" pitchFamily="34" charset="0"/>
                </a:defRPr>
              </a:lvl5pPr>
              <a:lvl6pPr eaLnBrk="0" fontAlgn="base" hangingPunct="0">
                <a:spcBef>
                  <a:spcPct val="0"/>
                </a:spcBef>
                <a:spcAft>
                  <a:spcPct val="0"/>
                </a:spcAft>
                <a:tabLst>
                  <a:tab pos="114300" algn="l"/>
                </a:tabLst>
                <a:defRPr>
                  <a:solidFill>
                    <a:schemeClr val="tx1"/>
                  </a:solidFill>
                  <a:latin typeface="Arial" panose="020B0604020202020204" pitchFamily="34" charset="0"/>
                </a:defRPr>
              </a:lvl6pPr>
              <a:lvl7pPr eaLnBrk="0" fontAlgn="base" hangingPunct="0">
                <a:spcBef>
                  <a:spcPct val="0"/>
                </a:spcBef>
                <a:spcAft>
                  <a:spcPct val="0"/>
                </a:spcAft>
                <a:tabLst>
                  <a:tab pos="114300" algn="l"/>
                </a:tabLst>
                <a:defRPr>
                  <a:solidFill>
                    <a:schemeClr val="tx1"/>
                  </a:solidFill>
                  <a:latin typeface="Arial" panose="020B0604020202020204" pitchFamily="34" charset="0"/>
                </a:defRPr>
              </a:lvl7pPr>
              <a:lvl8pPr eaLnBrk="0" fontAlgn="base" hangingPunct="0">
                <a:spcBef>
                  <a:spcPct val="0"/>
                </a:spcBef>
                <a:spcAft>
                  <a:spcPct val="0"/>
                </a:spcAft>
                <a:tabLst>
                  <a:tab pos="114300" algn="l"/>
                </a:tabLst>
                <a:defRPr>
                  <a:solidFill>
                    <a:schemeClr val="tx1"/>
                  </a:solidFill>
                  <a:latin typeface="Arial" panose="020B0604020202020204" pitchFamily="34" charset="0"/>
                </a:defRPr>
              </a:lvl8pPr>
              <a:lvl9pPr eaLnBrk="0" fontAlgn="base" hangingPunct="0">
                <a:spcBef>
                  <a:spcPct val="0"/>
                </a:spcBef>
                <a:spcAft>
                  <a:spcPct val="0"/>
                </a:spcAft>
                <a:tabLst>
                  <a:tab pos="1143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4300" algn="l"/>
                </a:tabLst>
              </a:pPr>
              <a:endParaRPr kumimoji="0" lang="en-US" altLang="en-US" sz="1800" b="1" u="none" strike="noStrike" cap="none" normalizeH="0" baseline="0" dirty="0">
                <a:ln>
                  <a:noFill/>
                </a:ln>
                <a:solidFill>
                  <a:schemeClr val="tx1"/>
                </a:solidFill>
                <a:effectLst/>
                <a:ea typeface="Century Gothic" charset="0"/>
                <a:cs typeface="Arial" panose="020B0604020202020204" pitchFamily="34" charset="0"/>
              </a:endParaRPr>
            </a:p>
          </p:txBody>
        </p:sp>
        <p:sp>
          <p:nvSpPr>
            <p:cNvPr id="45" name="TextBox 44">
              <a:extLst>
                <a:ext uri="{FF2B5EF4-FFF2-40B4-BE49-F238E27FC236}">
                  <a16:creationId xmlns:a16="http://schemas.microsoft.com/office/drawing/2014/main" id="{21A24175-11B4-41D4-93D7-3F129F170086}"/>
                </a:ext>
              </a:extLst>
            </p:cNvPr>
            <p:cNvSpPr txBox="1"/>
            <p:nvPr/>
          </p:nvSpPr>
          <p:spPr>
            <a:xfrm>
              <a:off x="2880278" y="2721233"/>
              <a:ext cx="5354870" cy="2308324"/>
            </a:xfrm>
            <a:prstGeom prst="rect">
              <a:avLst/>
            </a:prstGeom>
            <a:noFill/>
          </p:spPr>
          <p:txBody>
            <a:bodyPr wrap="square">
              <a:spAutoFit/>
            </a:bodyPr>
            <a:lstStyle/>
            <a:p>
              <a:pPr marL="285750" lvl="0" indent="-285750">
                <a:buFont typeface="Arial" panose="020B0604020202020204" pitchFamily="34" charset="0"/>
                <a:buChar char="•"/>
              </a:pPr>
              <a:r>
                <a:rPr lang="en-US" sz="2400" dirty="0">
                  <a:solidFill>
                    <a:schemeClr val="tx1"/>
                  </a:solidFill>
                  <a:latin typeface="Arial" panose="020B0604020202020204" pitchFamily="34" charset="0"/>
                </a:rPr>
                <a:t>Promotion of an information culture</a:t>
              </a:r>
            </a:p>
            <a:p>
              <a:pPr marL="285750" lvl="0" indent="-285750">
                <a:buFont typeface="Arial" panose="020B0604020202020204" pitchFamily="34" charset="0"/>
                <a:buChar char="•"/>
              </a:pPr>
              <a:r>
                <a:rPr lang="en-US" sz="2400" dirty="0">
                  <a:solidFill>
                    <a:schemeClr val="tx1"/>
                  </a:solidFill>
                  <a:latin typeface="Arial" panose="020B0604020202020204" pitchFamily="34" charset="0"/>
                </a:rPr>
                <a:t>Infrastructure</a:t>
              </a:r>
            </a:p>
            <a:p>
              <a:pPr marL="285750" lvl="0" indent="-285750">
                <a:buFont typeface="Arial" panose="020B0604020202020204" pitchFamily="34" charset="0"/>
                <a:buChar char="•"/>
              </a:pPr>
              <a:r>
                <a:rPr lang="en-US" sz="2400" dirty="0">
                  <a:solidFill>
                    <a:schemeClr val="tx1"/>
                  </a:solidFill>
                  <a:latin typeface="Arial" panose="020B0604020202020204" pitchFamily="34" charset="0"/>
                </a:rPr>
                <a:t>Resource availability</a:t>
              </a:r>
            </a:p>
            <a:p>
              <a:pPr marL="285750" lvl="0" indent="-285750">
                <a:buFont typeface="Arial" panose="020B0604020202020204" pitchFamily="34" charset="0"/>
                <a:buChar char="•"/>
              </a:pPr>
              <a:r>
                <a:rPr lang="en-US" sz="2400" dirty="0">
                  <a:solidFill>
                    <a:schemeClr val="tx1"/>
                  </a:solidFill>
                  <a:latin typeface="Arial" panose="020B0604020202020204" pitchFamily="34" charset="0"/>
                </a:rPr>
                <a:t>Roles and responsibilities</a:t>
              </a:r>
            </a:p>
            <a:p>
              <a:pPr marL="285750" lvl="0" indent="-285750">
                <a:buFont typeface="Arial" panose="020B0604020202020204" pitchFamily="34" charset="0"/>
                <a:buChar char="•"/>
              </a:pPr>
              <a:r>
                <a:rPr lang="en-US" sz="2400" dirty="0">
                  <a:solidFill>
                    <a:schemeClr val="tx1"/>
                  </a:solidFill>
                  <a:latin typeface="Arial" panose="020B0604020202020204" pitchFamily="34" charset="0"/>
                </a:rPr>
                <a:t>Training</a:t>
              </a:r>
            </a:p>
            <a:p>
              <a:pPr marL="285750" lvl="0" indent="-285750">
                <a:buFont typeface="Arial" panose="020B0604020202020204" pitchFamily="34" charset="0"/>
                <a:buChar char="•"/>
              </a:pPr>
              <a:r>
                <a:rPr lang="en-US" sz="2400" dirty="0">
                  <a:solidFill>
                    <a:schemeClr val="tx1"/>
                  </a:solidFill>
                  <a:latin typeface="Arial" panose="020B0604020202020204" pitchFamily="34" charset="0"/>
                </a:rPr>
                <a:t>Supportive supervision </a:t>
              </a:r>
            </a:p>
          </p:txBody>
        </p:sp>
        <p:sp>
          <p:nvSpPr>
            <p:cNvPr id="46" name="Text Box 3">
              <a:extLst>
                <a:ext uri="{FF2B5EF4-FFF2-40B4-BE49-F238E27FC236}">
                  <a16:creationId xmlns:a16="http://schemas.microsoft.com/office/drawing/2014/main" id="{9C18BC03-5781-47B7-B9FA-5FC7D2306422}"/>
                </a:ext>
              </a:extLst>
            </p:cNvPr>
            <p:cNvSpPr txBox="1">
              <a:spLocks noChangeArrowheads="1"/>
            </p:cNvSpPr>
            <p:nvPr/>
          </p:nvSpPr>
          <p:spPr bwMode="auto">
            <a:xfrm>
              <a:off x="253549" y="3369519"/>
              <a:ext cx="2008231" cy="2274175"/>
            </a:xfrm>
            <a:prstGeom prst="rect">
              <a:avLst/>
            </a:prstGeom>
            <a:solidFill>
              <a:srgbClr val="A7BF39"/>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114300" algn="l"/>
                </a:tabLst>
                <a:defRPr>
                  <a:solidFill>
                    <a:schemeClr val="tx1"/>
                  </a:solidFill>
                  <a:latin typeface="Arial" panose="020B0604020202020204" pitchFamily="34" charset="0"/>
                </a:defRPr>
              </a:lvl1pPr>
              <a:lvl2pPr eaLnBrk="0" fontAlgn="base" hangingPunct="0">
                <a:spcBef>
                  <a:spcPct val="0"/>
                </a:spcBef>
                <a:spcAft>
                  <a:spcPct val="0"/>
                </a:spcAft>
                <a:tabLst>
                  <a:tab pos="114300" algn="l"/>
                </a:tabLst>
                <a:defRPr>
                  <a:solidFill>
                    <a:schemeClr val="tx1"/>
                  </a:solidFill>
                  <a:latin typeface="Arial" panose="020B0604020202020204" pitchFamily="34" charset="0"/>
                </a:defRPr>
              </a:lvl2pPr>
              <a:lvl3pPr eaLnBrk="0" fontAlgn="base" hangingPunct="0">
                <a:spcBef>
                  <a:spcPct val="0"/>
                </a:spcBef>
                <a:spcAft>
                  <a:spcPct val="0"/>
                </a:spcAft>
                <a:tabLst>
                  <a:tab pos="114300" algn="l"/>
                </a:tabLst>
                <a:defRPr>
                  <a:solidFill>
                    <a:schemeClr val="tx1"/>
                  </a:solidFill>
                  <a:latin typeface="Arial" panose="020B0604020202020204" pitchFamily="34" charset="0"/>
                </a:defRPr>
              </a:lvl3pPr>
              <a:lvl4pPr eaLnBrk="0" fontAlgn="base" hangingPunct="0">
                <a:spcBef>
                  <a:spcPct val="0"/>
                </a:spcBef>
                <a:spcAft>
                  <a:spcPct val="0"/>
                </a:spcAft>
                <a:tabLst>
                  <a:tab pos="114300" algn="l"/>
                </a:tabLst>
                <a:defRPr>
                  <a:solidFill>
                    <a:schemeClr val="tx1"/>
                  </a:solidFill>
                  <a:latin typeface="Arial" panose="020B0604020202020204" pitchFamily="34" charset="0"/>
                </a:defRPr>
              </a:lvl4pPr>
              <a:lvl5pPr eaLnBrk="0" fontAlgn="base" hangingPunct="0">
                <a:spcBef>
                  <a:spcPct val="0"/>
                </a:spcBef>
                <a:spcAft>
                  <a:spcPct val="0"/>
                </a:spcAft>
                <a:tabLst>
                  <a:tab pos="114300" algn="l"/>
                </a:tabLst>
                <a:defRPr>
                  <a:solidFill>
                    <a:schemeClr val="tx1"/>
                  </a:solidFill>
                  <a:latin typeface="Arial" panose="020B0604020202020204" pitchFamily="34" charset="0"/>
                </a:defRPr>
              </a:lvl5pPr>
              <a:lvl6pPr eaLnBrk="0" fontAlgn="base" hangingPunct="0">
                <a:spcBef>
                  <a:spcPct val="0"/>
                </a:spcBef>
                <a:spcAft>
                  <a:spcPct val="0"/>
                </a:spcAft>
                <a:tabLst>
                  <a:tab pos="114300" algn="l"/>
                </a:tabLst>
                <a:defRPr>
                  <a:solidFill>
                    <a:schemeClr val="tx1"/>
                  </a:solidFill>
                  <a:latin typeface="Arial" panose="020B0604020202020204" pitchFamily="34" charset="0"/>
                </a:defRPr>
              </a:lvl6pPr>
              <a:lvl7pPr eaLnBrk="0" fontAlgn="base" hangingPunct="0">
                <a:spcBef>
                  <a:spcPct val="0"/>
                </a:spcBef>
                <a:spcAft>
                  <a:spcPct val="0"/>
                </a:spcAft>
                <a:tabLst>
                  <a:tab pos="114300" algn="l"/>
                </a:tabLst>
                <a:defRPr>
                  <a:solidFill>
                    <a:schemeClr val="tx1"/>
                  </a:solidFill>
                  <a:latin typeface="Arial" panose="020B0604020202020204" pitchFamily="34" charset="0"/>
                </a:defRPr>
              </a:lvl7pPr>
              <a:lvl8pPr eaLnBrk="0" fontAlgn="base" hangingPunct="0">
                <a:spcBef>
                  <a:spcPct val="0"/>
                </a:spcBef>
                <a:spcAft>
                  <a:spcPct val="0"/>
                </a:spcAft>
                <a:tabLst>
                  <a:tab pos="114300" algn="l"/>
                </a:tabLst>
                <a:defRPr>
                  <a:solidFill>
                    <a:schemeClr val="tx1"/>
                  </a:solidFill>
                  <a:latin typeface="Arial" panose="020B0604020202020204" pitchFamily="34" charset="0"/>
                </a:defRPr>
              </a:lvl8pPr>
              <a:lvl9pPr eaLnBrk="0" fontAlgn="base" hangingPunct="0">
                <a:spcBef>
                  <a:spcPct val="0"/>
                </a:spcBef>
                <a:spcAft>
                  <a:spcPct val="0"/>
                </a:spcAft>
                <a:tabLst>
                  <a:tab pos="1143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4300" algn="l"/>
                </a:tabLst>
              </a:pPr>
              <a:r>
                <a:rPr kumimoji="0" lang="en-US" altLang="en-US" sz="1200" b="1" u="none" strike="noStrike" cap="none" normalizeH="0" baseline="0" dirty="0">
                  <a:ln>
                    <a:noFill/>
                  </a:ln>
                  <a:solidFill>
                    <a:srgbClr val="FFFFFF"/>
                  </a:solidFill>
                  <a:effectLst/>
                  <a:ea typeface="Century Gothic" charset="0"/>
                  <a:cs typeface="Arial" panose="020B0604020202020204" pitchFamily="34" charset="0"/>
                </a:rPr>
                <a:t>Organizational factors:</a:t>
              </a:r>
              <a:endParaRPr kumimoji="0" lang="en-US" altLang="en-US" sz="1200" b="1" u="none" strike="noStrike" cap="none" normalizeH="0" baseline="0" dirty="0">
                <a:ln>
                  <a:noFill/>
                </a:ln>
                <a:solidFill>
                  <a:schemeClr val="tx1"/>
                </a:solidFill>
                <a:effectLst/>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Lst>
              </a:pPr>
              <a:r>
                <a:rPr kumimoji="0" lang="en-US" altLang="en-US" sz="1200" b="1" u="none" strike="noStrike" cap="none" normalizeH="0" baseline="0" dirty="0">
                  <a:ln>
                    <a:noFill/>
                  </a:ln>
                  <a:solidFill>
                    <a:srgbClr val="FFFFFF"/>
                  </a:solidFill>
                  <a:effectLst/>
                  <a:ea typeface="Century Gothic" charset="0"/>
                  <a:cs typeface="Arial" panose="020B0604020202020204" pitchFamily="34" charset="0"/>
                </a:rPr>
                <a:t>Critical management functions &amp; information needs</a:t>
              </a:r>
              <a:endParaRPr kumimoji="0" lang="en-US" altLang="en-US" sz="1200" b="1" u="none" strike="noStrike" cap="none" normalizeH="0" baseline="0" dirty="0">
                <a:ln>
                  <a:noFill/>
                </a:ln>
                <a:solidFill>
                  <a:schemeClr val="tx1"/>
                </a:solidFill>
                <a:effectLst/>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pPr>
              <a:r>
                <a:rPr kumimoji="0" lang="en-US" altLang="en-US" sz="1200" b="1" u="none" strike="noStrike" cap="none" normalizeH="0" baseline="0" dirty="0">
                  <a:ln>
                    <a:noFill/>
                  </a:ln>
                  <a:solidFill>
                    <a:srgbClr val="FFFFFF"/>
                  </a:solidFill>
                  <a:effectLst/>
                  <a:ea typeface="Century Gothic" charset="0"/>
                  <a:cs typeface="Arial" panose="020B0604020202020204" pitchFamily="34" charset="0"/>
                </a:rPr>
                <a:t>Governance</a:t>
              </a:r>
              <a:endParaRPr kumimoji="0" lang="en-US" altLang="en-US" sz="1200" b="1" u="none" strike="noStrike" cap="none" normalizeH="0" baseline="0" dirty="0">
                <a:ln>
                  <a:noFill/>
                </a:ln>
                <a:solidFill>
                  <a:schemeClr val="tx1"/>
                </a:solidFill>
                <a:effectLst/>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pPr>
              <a:r>
                <a:rPr kumimoji="0" lang="en-US" altLang="en-US" sz="1200" b="1" u="none" strike="noStrike" cap="none" normalizeH="0" baseline="0" dirty="0">
                  <a:ln>
                    <a:noFill/>
                  </a:ln>
                  <a:solidFill>
                    <a:srgbClr val="FFFFFF"/>
                  </a:solidFill>
                  <a:effectLst/>
                  <a:ea typeface="Century Gothic" charset="0"/>
                  <a:cs typeface="Arial" panose="020B0604020202020204" pitchFamily="34" charset="0"/>
                </a:rPr>
                <a:t>Planning</a:t>
              </a:r>
              <a:endParaRPr kumimoji="0" lang="en-US" altLang="en-US" sz="1200" b="1" u="none" strike="noStrike" cap="none" normalizeH="0" baseline="0" dirty="0">
                <a:ln>
                  <a:noFill/>
                </a:ln>
                <a:solidFill>
                  <a:schemeClr val="tx1"/>
                </a:solidFill>
                <a:effectLst/>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pPr>
              <a:r>
                <a:rPr kumimoji="0" lang="en-US" altLang="en-US" sz="1200" b="1" u="none" strike="noStrike" cap="none" normalizeH="0" baseline="0" dirty="0">
                  <a:ln>
                    <a:noFill/>
                  </a:ln>
                  <a:solidFill>
                    <a:srgbClr val="FFFFFF"/>
                  </a:solidFill>
                  <a:effectLst/>
                  <a:ea typeface="Century Gothic" charset="0"/>
                  <a:cs typeface="Arial" panose="020B0604020202020204" pitchFamily="34" charset="0"/>
                </a:rPr>
                <a:t>Training</a:t>
              </a:r>
              <a:endParaRPr kumimoji="0" lang="en-US" altLang="en-US" sz="1200" b="1" u="none" strike="noStrike" cap="none" normalizeH="0" baseline="0" dirty="0">
                <a:ln>
                  <a:noFill/>
                </a:ln>
                <a:solidFill>
                  <a:schemeClr val="tx1"/>
                </a:solidFill>
                <a:effectLst/>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pPr>
              <a:r>
                <a:rPr kumimoji="0" lang="en-US" altLang="en-US" sz="1200" b="1" u="none" strike="noStrike" cap="none" normalizeH="0" baseline="0" dirty="0">
                  <a:ln>
                    <a:noFill/>
                  </a:ln>
                  <a:solidFill>
                    <a:srgbClr val="FFFFFF"/>
                  </a:solidFill>
                  <a:effectLst/>
                  <a:ea typeface="Century Gothic" charset="0"/>
                  <a:cs typeface="Arial" panose="020B0604020202020204" pitchFamily="34" charset="0"/>
                </a:rPr>
                <a:t>Supervision</a:t>
              </a:r>
              <a:endParaRPr kumimoji="0" lang="en-US" altLang="en-US" sz="1200" b="1" u="none" strike="noStrike" cap="none" normalizeH="0" baseline="0" dirty="0">
                <a:ln>
                  <a:noFill/>
                </a:ln>
                <a:solidFill>
                  <a:schemeClr val="tx1"/>
                </a:solidFill>
                <a:effectLst/>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pPr>
              <a:r>
                <a:rPr kumimoji="0" lang="en-US" altLang="en-US" sz="1200" b="1" u="none" strike="noStrike" cap="none" normalizeH="0" baseline="0" dirty="0">
                  <a:ln>
                    <a:noFill/>
                  </a:ln>
                  <a:solidFill>
                    <a:srgbClr val="FFFFFF"/>
                  </a:solidFill>
                  <a:effectLst/>
                  <a:ea typeface="Century Gothic" charset="0"/>
                  <a:cs typeface="Arial" panose="020B0604020202020204" pitchFamily="34" charset="0"/>
                </a:rPr>
                <a:t>Quality</a:t>
              </a:r>
              <a:endParaRPr kumimoji="0" lang="en-US" altLang="en-US" sz="1200" b="1" u="none" strike="noStrike" cap="none" normalizeH="0" baseline="0" dirty="0">
                <a:ln>
                  <a:noFill/>
                </a:ln>
                <a:solidFill>
                  <a:schemeClr val="tx1"/>
                </a:solidFill>
                <a:effectLst/>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pPr>
              <a:r>
                <a:rPr kumimoji="0" lang="en-US" altLang="en-US" sz="1200" b="1" u="none" strike="noStrike" cap="none" normalizeH="0" baseline="0" dirty="0">
                  <a:ln>
                    <a:noFill/>
                  </a:ln>
                  <a:solidFill>
                    <a:srgbClr val="FFFFFF"/>
                  </a:solidFill>
                  <a:effectLst/>
                  <a:ea typeface="Century Gothic" charset="0"/>
                  <a:cs typeface="Arial" panose="020B0604020202020204" pitchFamily="34" charset="0"/>
                </a:rPr>
                <a:t>Finance</a:t>
              </a:r>
              <a:endParaRPr kumimoji="0" lang="en-US" altLang="en-US" sz="1200" b="1" u="none" strike="noStrike" cap="none" normalizeH="0" baseline="0" dirty="0">
                <a:ln>
                  <a:noFill/>
                </a:ln>
                <a:solidFill>
                  <a:schemeClr val="tx1"/>
                </a:solidFill>
                <a:effectLst/>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Lst>
              </a:pPr>
              <a:endParaRPr kumimoji="0" lang="en-US" altLang="en-US" sz="1800" b="1" u="none" strike="noStrike" cap="none" normalizeH="0" baseline="0" dirty="0">
                <a:ln>
                  <a:noFill/>
                </a:ln>
                <a:solidFill>
                  <a:schemeClr val="tx1"/>
                </a:solidFill>
                <a:effectLst/>
                <a:ea typeface="Century Gothic" charset="0"/>
                <a:cs typeface="Arial" panose="020B0604020202020204" pitchFamily="34" charset="0"/>
              </a:endParaRPr>
            </a:p>
          </p:txBody>
        </p:sp>
      </p:grpSp>
      <p:sp>
        <p:nvSpPr>
          <p:cNvPr id="39" name="Rectangle 38">
            <a:extLst>
              <a:ext uri="{FF2B5EF4-FFF2-40B4-BE49-F238E27FC236}">
                <a16:creationId xmlns:a16="http://schemas.microsoft.com/office/drawing/2014/main" id="{B65C30C6-4ABD-4A4D-7124-F337D14DC414}"/>
              </a:ext>
            </a:extLst>
          </p:cNvPr>
          <p:cNvSpPr/>
          <p:nvPr/>
        </p:nvSpPr>
        <p:spPr>
          <a:xfrm>
            <a:off x="8625516" y="1377610"/>
            <a:ext cx="4197976" cy="546636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238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3D4ABD68-98C8-487E-BEAF-7A126032F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
        <p:nvSpPr>
          <p:cNvPr id="6" name="Text Placeholder 2">
            <a:extLst>
              <a:ext uri="{FF2B5EF4-FFF2-40B4-BE49-F238E27FC236}">
                <a16:creationId xmlns:a16="http://schemas.microsoft.com/office/drawing/2014/main" id="{B6786571-B2F9-4A10-A097-58831C6890EB}"/>
              </a:ext>
            </a:extLst>
          </p:cNvPr>
          <p:cNvSpPr txBox="1">
            <a:spLocks/>
          </p:cNvSpPr>
          <p:nvPr/>
        </p:nvSpPr>
        <p:spPr>
          <a:xfrm>
            <a:off x="4183820" y="2481875"/>
            <a:ext cx="7678059" cy="13133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69BC9E"/>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b="1" dirty="0">
                <a:solidFill>
                  <a:schemeClr val="tx2"/>
                </a:solidFill>
                <a:latin typeface="Arial" panose="020B0604020202020204" pitchFamily="34" charset="0"/>
                <a:cs typeface="Arial" panose="020B0604020202020204" pitchFamily="34" charset="0"/>
              </a:rPr>
              <a:t>Session 1, Activity 1</a:t>
            </a:r>
          </a:p>
          <a:p>
            <a:r>
              <a:rPr lang="en-GB" sz="4400" b="1" dirty="0">
                <a:solidFill>
                  <a:schemeClr val="tx2"/>
                </a:solidFill>
                <a:latin typeface="Arial" panose="020B0604020202020204" pitchFamily="34" charset="0"/>
                <a:cs typeface="Arial" panose="020B0604020202020204" pitchFamily="34" charset="0"/>
              </a:rPr>
              <a:t>Introductions </a:t>
            </a:r>
          </a:p>
        </p:txBody>
      </p:sp>
      <p:sp>
        <p:nvSpPr>
          <p:cNvPr id="4" name="Text Placeholder 2">
            <a:extLst>
              <a:ext uri="{FF2B5EF4-FFF2-40B4-BE49-F238E27FC236}">
                <a16:creationId xmlns:a16="http://schemas.microsoft.com/office/drawing/2014/main" id="{C4425586-0157-4D5A-A865-FCFBEF9A7FE7}"/>
              </a:ext>
            </a:extLst>
          </p:cNvPr>
          <p:cNvSpPr txBox="1">
            <a:spLocks/>
          </p:cNvSpPr>
          <p:nvPr/>
        </p:nvSpPr>
        <p:spPr>
          <a:xfrm>
            <a:off x="4183821" y="3728079"/>
            <a:ext cx="4690672" cy="2590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tx2"/>
                </a:solidFill>
              </a:rPr>
              <a:t>Participant introductions</a:t>
            </a:r>
          </a:p>
          <a:p>
            <a:pPr marL="0" indent="0">
              <a:buNone/>
            </a:pPr>
            <a:r>
              <a:rPr lang="en-US" sz="2400" dirty="0">
                <a:solidFill>
                  <a:schemeClr val="tx2"/>
                </a:solidFill>
              </a:rPr>
              <a:t>Icebreaker</a:t>
            </a:r>
          </a:p>
        </p:txBody>
      </p:sp>
    </p:spTree>
    <p:extLst>
      <p:ext uri="{BB962C8B-B14F-4D97-AF65-F5344CB8AC3E}">
        <p14:creationId xmlns:p14="http://schemas.microsoft.com/office/powerpoint/2010/main" val="9653958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F6192166-2182-47CE-9057-37A486F81072}"/>
              </a:ext>
            </a:extLst>
          </p:cNvPr>
          <p:cNvPicPr>
            <a:picLocks noChangeAspect="1"/>
          </p:cNvPicPr>
          <p:nvPr/>
        </p:nvPicPr>
        <p:blipFill rotWithShape="1">
          <a:blip r:embed="rId3">
            <a:extLst>
              <a:ext uri="{28A0092B-C50C-407E-A947-70E740481C1C}">
                <a14:useLocalDpi xmlns:a14="http://schemas.microsoft.com/office/drawing/2010/main" val="0"/>
              </a:ext>
            </a:extLst>
          </a:blip>
          <a:srcRect b="6283"/>
          <a:stretch/>
        </p:blipFill>
        <p:spPr>
          <a:xfrm>
            <a:off x="5428357" y="4375438"/>
            <a:ext cx="2681154" cy="2011836"/>
          </a:xfrm>
          <a:prstGeom prst="rect">
            <a:avLst/>
          </a:prstGeom>
          <a:ln>
            <a:noFill/>
          </a:ln>
        </p:spPr>
      </p:pic>
      <p:sp>
        <p:nvSpPr>
          <p:cNvPr id="3" name="Text Placeholder 2">
            <a:extLst>
              <a:ext uri="{FF2B5EF4-FFF2-40B4-BE49-F238E27FC236}">
                <a16:creationId xmlns:a16="http://schemas.microsoft.com/office/drawing/2014/main" id="{7A92879B-C7BF-4394-8923-B39435FBF38B}"/>
              </a:ext>
            </a:extLst>
          </p:cNvPr>
          <p:cNvSpPr>
            <a:spLocks noGrp="1"/>
          </p:cNvSpPr>
          <p:nvPr>
            <p:ph type="body" sz="quarter" idx="4294967295"/>
          </p:nvPr>
        </p:nvSpPr>
        <p:spPr>
          <a:xfrm>
            <a:off x="7798" y="25365"/>
            <a:ext cx="10823111" cy="838200"/>
          </a:xfrm>
          <a:prstGeom prst="rect">
            <a:avLst/>
          </a:prstGeom>
        </p:spPr>
        <p:txBody>
          <a:bodyPr/>
          <a:lstStyle/>
          <a:p>
            <a:pPr marL="0" indent="0">
              <a:buNone/>
            </a:pPr>
            <a:r>
              <a:rPr lang="en-US" b="1" dirty="0">
                <a:solidFill>
                  <a:schemeClr val="tx2"/>
                </a:solidFill>
                <a:cs typeface="Arial" panose="020B0604020202020204" pitchFamily="34" charset="0"/>
              </a:rPr>
              <a:t>Definitions of the PRISM Determinants: Behavioral Factors </a:t>
            </a:r>
            <a:endParaRPr lang="en-GB" b="1" dirty="0">
              <a:solidFill>
                <a:schemeClr val="tx2"/>
              </a:solidFill>
              <a:cs typeface="Arial" panose="020B0604020202020204" pitchFamily="34" charset="0"/>
            </a:endParaRPr>
          </a:p>
        </p:txBody>
      </p:sp>
      <p:grpSp>
        <p:nvGrpSpPr>
          <p:cNvPr id="8" name="Group 7">
            <a:extLst>
              <a:ext uri="{FF2B5EF4-FFF2-40B4-BE49-F238E27FC236}">
                <a16:creationId xmlns:a16="http://schemas.microsoft.com/office/drawing/2014/main" id="{1F1F3993-C95B-4FEA-992A-BCDD51E7C915}"/>
              </a:ext>
            </a:extLst>
          </p:cNvPr>
          <p:cNvGrpSpPr/>
          <p:nvPr/>
        </p:nvGrpSpPr>
        <p:grpSpPr>
          <a:xfrm>
            <a:off x="253549" y="597925"/>
            <a:ext cx="11644776" cy="6128544"/>
            <a:chOff x="1441152" y="1567656"/>
            <a:chExt cx="6730696" cy="5642769"/>
          </a:xfrm>
        </p:grpSpPr>
        <p:sp>
          <p:nvSpPr>
            <p:cNvPr id="9" name="Text Box 12">
              <a:extLst>
                <a:ext uri="{FF2B5EF4-FFF2-40B4-BE49-F238E27FC236}">
                  <a16:creationId xmlns:a16="http://schemas.microsoft.com/office/drawing/2014/main" id="{5A8D2DA8-FE46-4F89-A85A-FC72E63CDE54}"/>
                </a:ext>
              </a:extLst>
            </p:cNvPr>
            <p:cNvSpPr txBox="1">
              <a:spLocks noChangeArrowheads="1"/>
            </p:cNvSpPr>
            <p:nvPr/>
          </p:nvSpPr>
          <p:spPr bwMode="auto">
            <a:xfrm>
              <a:off x="7441598" y="3522662"/>
              <a:ext cx="730250" cy="752475"/>
            </a:xfrm>
            <a:prstGeom prst="rect">
              <a:avLst/>
            </a:prstGeom>
            <a:solidFill>
              <a:schemeClr val="tx2">
                <a:lumMod val="60000"/>
                <a:lumOff val="4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u="none" strike="noStrike" kern="1200" cap="none" spc="0" normalizeH="0" baseline="0" noProof="0" dirty="0">
                  <a:ln>
                    <a:noFill/>
                  </a:ln>
                  <a:solidFill>
                    <a:srgbClr val="FFFFFF"/>
                  </a:solidFill>
                  <a:effectLst/>
                  <a:uLnTx/>
                  <a:uFillTx/>
                  <a:latin typeface="Arial" panose="020B0604020202020204" pitchFamily="34" charset="0"/>
                  <a:ea typeface="Century Gothic" charset="0"/>
                  <a:cs typeface="Arial" panose="020B0604020202020204" pitchFamily="34" charset="0"/>
                </a:rPr>
                <a:t>Improved health status</a:t>
              </a:r>
              <a:endParaRPr kumimoji="0" lang="en-US" altLang="en-US" sz="14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10" name="AutoShape 6">
              <a:extLst>
                <a:ext uri="{FF2B5EF4-FFF2-40B4-BE49-F238E27FC236}">
                  <a16:creationId xmlns:a16="http://schemas.microsoft.com/office/drawing/2014/main" id="{F9608E23-585A-4C9E-9DF2-1C261E12CDF2}"/>
                </a:ext>
              </a:extLst>
            </p:cNvPr>
            <p:cNvSpPr>
              <a:spLocks noChangeShapeType="1"/>
            </p:cNvSpPr>
            <p:nvPr/>
          </p:nvSpPr>
          <p:spPr bwMode="auto">
            <a:xfrm>
              <a:off x="7261074" y="3916362"/>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11" name="AutoShape 19">
              <a:extLst>
                <a:ext uri="{FF2B5EF4-FFF2-40B4-BE49-F238E27FC236}">
                  <a16:creationId xmlns:a16="http://schemas.microsoft.com/office/drawing/2014/main" id="{5BEF81D2-BAA4-40F9-A48F-2C6FE990AA7C}"/>
                </a:ext>
              </a:extLst>
            </p:cNvPr>
            <p:cNvSpPr>
              <a:spLocks noChangeArrowheads="1"/>
            </p:cNvSpPr>
            <p:nvPr/>
          </p:nvSpPr>
          <p:spPr bwMode="auto">
            <a:xfrm>
              <a:off x="5453062" y="3978275"/>
              <a:ext cx="146050" cy="141287"/>
            </a:xfrm>
            <a:prstGeom prst="downArrow">
              <a:avLst>
                <a:gd name="adj1" fmla="val 50000"/>
                <a:gd name="adj2" fmla="val 25000"/>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12" name="AutoShape 18">
              <a:extLst>
                <a:ext uri="{FF2B5EF4-FFF2-40B4-BE49-F238E27FC236}">
                  <a16:creationId xmlns:a16="http://schemas.microsoft.com/office/drawing/2014/main" id="{4F4730CF-1D96-4783-86C2-A6AEE9FDC139}"/>
                </a:ext>
              </a:extLst>
            </p:cNvPr>
            <p:cNvSpPr>
              <a:spLocks noChangeArrowheads="1"/>
            </p:cNvSpPr>
            <p:nvPr/>
          </p:nvSpPr>
          <p:spPr bwMode="auto">
            <a:xfrm>
              <a:off x="5754687" y="3978275"/>
              <a:ext cx="130175" cy="141287"/>
            </a:xfrm>
            <a:prstGeom prst="upArrow">
              <a:avLst>
                <a:gd name="adj1" fmla="val 50000"/>
                <a:gd name="adj2" fmla="val 27134"/>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13" name="Rectangle 26">
              <a:extLst>
                <a:ext uri="{FF2B5EF4-FFF2-40B4-BE49-F238E27FC236}">
                  <a16:creationId xmlns:a16="http://schemas.microsoft.com/office/drawing/2014/main" id="{0713E6A5-DC86-44AF-A714-965380136186}"/>
                </a:ext>
              </a:extLst>
            </p:cNvPr>
            <p:cNvSpPr>
              <a:spLocks noChangeArrowheads="1"/>
            </p:cNvSpPr>
            <p:nvPr/>
          </p:nvSpPr>
          <p:spPr bwMode="auto">
            <a:xfrm>
              <a:off x="1447503" y="1567656"/>
              <a:ext cx="2579985" cy="261937"/>
            </a:xfrm>
            <a:prstGeom prst="rect">
              <a:avLst/>
            </a:prstGeom>
            <a:solidFill>
              <a:srgbClr val="39373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INPUTS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Rectangle 25">
              <a:extLst>
                <a:ext uri="{FF2B5EF4-FFF2-40B4-BE49-F238E27FC236}">
                  <a16:creationId xmlns:a16="http://schemas.microsoft.com/office/drawing/2014/main" id="{91793AD8-2C30-45F6-B46C-9DF6E68E5DB9}"/>
                </a:ext>
              </a:extLst>
            </p:cNvPr>
            <p:cNvSpPr>
              <a:spLocks noChangeArrowheads="1"/>
            </p:cNvSpPr>
            <p:nvPr/>
          </p:nvSpPr>
          <p:spPr bwMode="auto">
            <a:xfrm>
              <a:off x="4092575" y="1576309"/>
              <a:ext cx="1049337" cy="261938"/>
            </a:xfrm>
            <a:prstGeom prst="rect">
              <a:avLst/>
            </a:prstGeom>
            <a:solidFill>
              <a:srgbClr val="27272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PROCESSES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Rectangle 21">
              <a:extLst>
                <a:ext uri="{FF2B5EF4-FFF2-40B4-BE49-F238E27FC236}">
                  <a16:creationId xmlns:a16="http://schemas.microsoft.com/office/drawing/2014/main" id="{ECDC869A-E2CC-4FD0-858A-50603EA7E34F}"/>
                </a:ext>
              </a:extLst>
            </p:cNvPr>
            <p:cNvSpPr>
              <a:spLocks noChangeArrowheads="1"/>
            </p:cNvSpPr>
            <p:nvPr/>
          </p:nvSpPr>
          <p:spPr bwMode="auto">
            <a:xfrm>
              <a:off x="5210175" y="1576309"/>
              <a:ext cx="838200" cy="261938"/>
            </a:xfrm>
            <a:prstGeom prst="rect">
              <a:avLst/>
            </a:prstGeom>
            <a:solidFill>
              <a:srgbClr val="272727"/>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OUTPUTS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6" name="Rectangle 24">
              <a:extLst>
                <a:ext uri="{FF2B5EF4-FFF2-40B4-BE49-F238E27FC236}">
                  <a16:creationId xmlns:a16="http://schemas.microsoft.com/office/drawing/2014/main" id="{B879807A-1383-4A7D-92E2-B1D69B9DDBE3}"/>
                </a:ext>
              </a:extLst>
            </p:cNvPr>
            <p:cNvSpPr>
              <a:spLocks noChangeArrowheads="1"/>
            </p:cNvSpPr>
            <p:nvPr/>
          </p:nvSpPr>
          <p:spPr bwMode="auto">
            <a:xfrm>
              <a:off x="6110287" y="1576309"/>
              <a:ext cx="1049338" cy="261938"/>
            </a:xfrm>
            <a:prstGeom prst="rect">
              <a:avLst/>
            </a:prstGeom>
            <a:solidFill>
              <a:srgbClr val="27272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OUTCOMES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7" name="Rectangle 22">
              <a:extLst>
                <a:ext uri="{FF2B5EF4-FFF2-40B4-BE49-F238E27FC236}">
                  <a16:creationId xmlns:a16="http://schemas.microsoft.com/office/drawing/2014/main" id="{C1A60A98-7AB9-47DB-A549-C0EDDB9F7C62}"/>
                </a:ext>
              </a:extLst>
            </p:cNvPr>
            <p:cNvSpPr>
              <a:spLocks noChangeArrowheads="1"/>
            </p:cNvSpPr>
            <p:nvPr/>
          </p:nvSpPr>
          <p:spPr bwMode="auto">
            <a:xfrm>
              <a:off x="7208837" y="1576309"/>
              <a:ext cx="898525" cy="261938"/>
            </a:xfrm>
            <a:prstGeom prst="rect">
              <a:avLst/>
            </a:prstGeom>
            <a:solidFill>
              <a:srgbClr val="27272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IMPACT</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Rectangle 23">
              <a:extLst>
                <a:ext uri="{FF2B5EF4-FFF2-40B4-BE49-F238E27FC236}">
                  <a16:creationId xmlns:a16="http://schemas.microsoft.com/office/drawing/2014/main" id="{4F3580E8-7D35-405C-AE62-B8ECF10A95B6}"/>
                </a:ext>
              </a:extLst>
            </p:cNvPr>
            <p:cNvSpPr>
              <a:spLocks noChangeArrowheads="1"/>
            </p:cNvSpPr>
            <p:nvPr/>
          </p:nvSpPr>
          <p:spPr bwMode="auto">
            <a:xfrm>
              <a:off x="1441153" y="1917623"/>
              <a:ext cx="2579985" cy="254000"/>
            </a:xfrm>
            <a:prstGeom prst="rect">
              <a:avLst/>
            </a:prstGeom>
            <a:solidFill>
              <a:srgbClr val="7F7F7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u="none" strike="noStrike" kern="1200" cap="none" spc="0" normalizeH="0" baseline="0" noProof="0" dirty="0">
                  <a:ln>
                    <a:noFill/>
                  </a:ln>
                  <a:solidFill>
                    <a:srgbClr val="FFFFFF"/>
                  </a:solidFill>
                  <a:effectLst/>
                  <a:uLnTx/>
                  <a:uFillTx/>
                  <a:latin typeface="Arial" panose="020B0604020202020204" pitchFamily="34" charset="0"/>
                  <a:ea typeface="Century Gothic" charset="0"/>
                  <a:cs typeface="Arial" panose="020B0604020202020204" pitchFamily="34" charset="0"/>
                </a:rPr>
                <a:t>RHIS determinants</a:t>
              </a:r>
              <a:endParaRPr kumimoji="0" lang="en-US" altLang="en-US" sz="2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19" name="Rectangle 17">
              <a:extLst>
                <a:ext uri="{FF2B5EF4-FFF2-40B4-BE49-F238E27FC236}">
                  <a16:creationId xmlns:a16="http://schemas.microsoft.com/office/drawing/2014/main" id="{67DBEA7A-EB9E-4E47-927B-7B02EA48A8FC}"/>
                </a:ext>
              </a:extLst>
            </p:cNvPr>
            <p:cNvSpPr>
              <a:spLocks noChangeArrowheads="1"/>
            </p:cNvSpPr>
            <p:nvPr/>
          </p:nvSpPr>
          <p:spPr bwMode="auto">
            <a:xfrm>
              <a:off x="1441153" y="2260600"/>
              <a:ext cx="1160760" cy="1717675"/>
            </a:xfrm>
            <a:prstGeom prst="rect">
              <a:avLst/>
            </a:prstGeom>
            <a:solidFill>
              <a:srgbClr val="008C84"/>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Technical factors: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Complexity of reporting forms and procedures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HIS design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Computer software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Information technology complexity</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20" name="Text Box 16">
              <a:extLst>
                <a:ext uri="{FF2B5EF4-FFF2-40B4-BE49-F238E27FC236}">
                  <a16:creationId xmlns:a16="http://schemas.microsoft.com/office/drawing/2014/main" id="{17F8F461-3619-4C10-92C5-051FF80E1E43}"/>
                </a:ext>
              </a:extLst>
            </p:cNvPr>
            <p:cNvSpPr txBox="1">
              <a:spLocks noChangeArrowheads="1"/>
            </p:cNvSpPr>
            <p:nvPr/>
          </p:nvSpPr>
          <p:spPr bwMode="auto">
            <a:xfrm>
              <a:off x="2819400" y="2902899"/>
              <a:ext cx="1201737" cy="2456861"/>
            </a:xfrm>
            <a:prstGeom prst="rect">
              <a:avLst/>
            </a:prstGeom>
            <a:solidFill>
              <a:srgbClr val="AA2573"/>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Behavioral factors: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Level of knowledge of content of HIS forms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Data-quality checking skills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Problem-solving for HIS tasks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Competence in HIS tasks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Confidence levels for HIS tasks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Motivation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21" name="Text Box 15">
              <a:extLst>
                <a:ext uri="{FF2B5EF4-FFF2-40B4-BE49-F238E27FC236}">
                  <a16:creationId xmlns:a16="http://schemas.microsoft.com/office/drawing/2014/main" id="{5B07039A-48AE-4332-BBBA-E725D75BC544}"/>
                </a:ext>
              </a:extLst>
            </p:cNvPr>
            <p:cNvSpPr txBox="1">
              <a:spLocks noChangeArrowheads="1"/>
            </p:cNvSpPr>
            <p:nvPr/>
          </p:nvSpPr>
          <p:spPr bwMode="auto">
            <a:xfrm>
              <a:off x="4231943" y="2902899"/>
              <a:ext cx="900113" cy="2245122"/>
            </a:xfrm>
            <a:prstGeom prst="rect">
              <a:avLst/>
            </a:prstGeom>
            <a:solidFill>
              <a:schemeClr val="accent6">
                <a:lumMod val="75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RHIS processes: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collection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transmission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processing</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analysis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quality check</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Feedback</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endParaRPr kumimoji="0" lang="en-US" altLang="en-US" sz="18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22" name="Text Box 14">
              <a:extLst>
                <a:ext uri="{FF2B5EF4-FFF2-40B4-BE49-F238E27FC236}">
                  <a16:creationId xmlns:a16="http://schemas.microsoft.com/office/drawing/2014/main" id="{C4B271CA-1655-46A4-B28E-1DFF1F99C6F7}"/>
                </a:ext>
              </a:extLst>
            </p:cNvPr>
            <p:cNvSpPr txBox="1">
              <a:spLocks noChangeArrowheads="1"/>
            </p:cNvSpPr>
            <p:nvPr/>
          </p:nvSpPr>
          <p:spPr bwMode="auto">
            <a:xfrm>
              <a:off x="5260975" y="3295650"/>
              <a:ext cx="912812" cy="1852370"/>
            </a:xfrm>
            <a:prstGeom prst="rect">
              <a:avLst/>
            </a:prstGeom>
            <a:solidFill>
              <a:schemeClr val="accent6">
                <a:lumMod val="75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Improved RHIS performance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ctr"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quality</a:t>
              </a: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73038" marR="0" lvl="0" indent="-173038" algn="ctr"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Information use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23" name="Text Box 13">
              <a:extLst>
                <a:ext uri="{FF2B5EF4-FFF2-40B4-BE49-F238E27FC236}">
                  <a16:creationId xmlns:a16="http://schemas.microsoft.com/office/drawing/2014/main" id="{C9E8F6D8-45F2-46F8-9FEC-622586364C19}"/>
                </a:ext>
              </a:extLst>
            </p:cNvPr>
            <p:cNvSpPr txBox="1">
              <a:spLocks noChangeArrowheads="1"/>
            </p:cNvSpPr>
            <p:nvPr/>
          </p:nvSpPr>
          <p:spPr bwMode="auto">
            <a:xfrm>
              <a:off x="6345236" y="3522661"/>
              <a:ext cx="973336" cy="923758"/>
            </a:xfrm>
            <a:prstGeom prst="rect">
              <a:avLst/>
            </a:prstGeom>
            <a:solidFill>
              <a:schemeClr val="tx2">
                <a:lumMod val="60000"/>
                <a:lumOff val="4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u="none" strike="noStrike" kern="1200" cap="none" spc="0" normalizeH="0" baseline="0" noProof="0" dirty="0">
                  <a:ln>
                    <a:noFill/>
                  </a:ln>
                  <a:solidFill>
                    <a:srgbClr val="FFFFFF"/>
                  </a:solidFill>
                  <a:effectLst/>
                  <a:uLnTx/>
                  <a:uFillTx/>
                  <a:latin typeface="Arial" panose="020B0604020202020204" pitchFamily="34" charset="0"/>
                  <a:ea typeface="Century Gothic" charset="0"/>
                  <a:cs typeface="Arial" panose="020B0604020202020204" pitchFamily="34" charset="0"/>
                </a:rPr>
                <a:t>Improved health system performance</a:t>
              </a:r>
              <a:endParaRPr kumimoji="0" lang="en-US" altLang="en-US" sz="14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4" name="AutoShape 11">
              <a:extLst>
                <a:ext uri="{FF2B5EF4-FFF2-40B4-BE49-F238E27FC236}">
                  <a16:creationId xmlns:a16="http://schemas.microsoft.com/office/drawing/2014/main" id="{A89B4C82-16D5-4775-B052-9E37A3575689}"/>
                </a:ext>
              </a:extLst>
            </p:cNvPr>
            <p:cNvSpPr>
              <a:spLocks noChangeShapeType="1"/>
            </p:cNvSpPr>
            <p:nvPr/>
          </p:nvSpPr>
          <p:spPr bwMode="auto">
            <a:xfrm>
              <a:off x="2601912" y="3295650"/>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5" name="AutoShape 10">
              <a:extLst>
                <a:ext uri="{FF2B5EF4-FFF2-40B4-BE49-F238E27FC236}">
                  <a16:creationId xmlns:a16="http://schemas.microsoft.com/office/drawing/2014/main" id="{765E716F-FE5F-4292-A248-527868FA83CA}"/>
                </a:ext>
              </a:extLst>
            </p:cNvPr>
            <p:cNvSpPr>
              <a:spLocks noChangeShapeType="1"/>
            </p:cNvSpPr>
            <p:nvPr/>
          </p:nvSpPr>
          <p:spPr bwMode="auto">
            <a:xfrm>
              <a:off x="2601912" y="4789487"/>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6" name="AutoShape 9">
              <a:extLst>
                <a:ext uri="{FF2B5EF4-FFF2-40B4-BE49-F238E27FC236}">
                  <a16:creationId xmlns:a16="http://schemas.microsoft.com/office/drawing/2014/main" id="{4385B97F-193C-4955-A42B-9420EA1A1832}"/>
                </a:ext>
              </a:extLst>
            </p:cNvPr>
            <p:cNvSpPr>
              <a:spLocks noChangeShapeType="1"/>
            </p:cNvSpPr>
            <p:nvPr/>
          </p:nvSpPr>
          <p:spPr bwMode="auto">
            <a:xfrm>
              <a:off x="4027487" y="3916362"/>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7" name="AutoShape 8">
              <a:extLst>
                <a:ext uri="{FF2B5EF4-FFF2-40B4-BE49-F238E27FC236}">
                  <a16:creationId xmlns:a16="http://schemas.microsoft.com/office/drawing/2014/main" id="{6930FCBB-6730-4BB5-B80E-2F7D7EED8A63}"/>
                </a:ext>
              </a:extLst>
            </p:cNvPr>
            <p:cNvSpPr>
              <a:spLocks noChangeShapeType="1"/>
            </p:cNvSpPr>
            <p:nvPr/>
          </p:nvSpPr>
          <p:spPr bwMode="auto">
            <a:xfrm>
              <a:off x="5084762" y="3916362"/>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8" name="AutoShape 7">
              <a:extLst>
                <a:ext uri="{FF2B5EF4-FFF2-40B4-BE49-F238E27FC236}">
                  <a16:creationId xmlns:a16="http://schemas.microsoft.com/office/drawing/2014/main" id="{0CE0F3CB-EDE4-46D6-838B-E0E54B575566}"/>
                </a:ext>
              </a:extLst>
            </p:cNvPr>
            <p:cNvSpPr>
              <a:spLocks noChangeShapeType="1"/>
            </p:cNvSpPr>
            <p:nvPr/>
          </p:nvSpPr>
          <p:spPr bwMode="auto">
            <a:xfrm>
              <a:off x="6173787" y="3916362"/>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29" name="AutoShape 5">
              <a:extLst>
                <a:ext uri="{FF2B5EF4-FFF2-40B4-BE49-F238E27FC236}">
                  <a16:creationId xmlns:a16="http://schemas.microsoft.com/office/drawing/2014/main" id="{E0AC4902-15E1-4707-A0C3-090C6EA8A803}"/>
                </a:ext>
              </a:extLst>
            </p:cNvPr>
            <p:cNvSpPr>
              <a:spLocks noChangeShapeType="1"/>
            </p:cNvSpPr>
            <p:nvPr/>
          </p:nvSpPr>
          <p:spPr bwMode="auto">
            <a:xfrm>
              <a:off x="2601912" y="2351087"/>
              <a:ext cx="1584325" cy="561975"/>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30" name="AutoShape 4">
              <a:extLst>
                <a:ext uri="{FF2B5EF4-FFF2-40B4-BE49-F238E27FC236}">
                  <a16:creationId xmlns:a16="http://schemas.microsoft.com/office/drawing/2014/main" id="{7C870D13-6C2D-4914-89D1-553A44266AA1}"/>
                </a:ext>
              </a:extLst>
            </p:cNvPr>
            <p:cNvSpPr>
              <a:spLocks noChangeShapeType="1"/>
            </p:cNvSpPr>
            <p:nvPr/>
          </p:nvSpPr>
          <p:spPr bwMode="auto">
            <a:xfrm flipV="1">
              <a:off x="2601912" y="5214937"/>
              <a:ext cx="1584325" cy="90805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31" name="Text Box 3">
              <a:extLst>
                <a:ext uri="{FF2B5EF4-FFF2-40B4-BE49-F238E27FC236}">
                  <a16:creationId xmlns:a16="http://schemas.microsoft.com/office/drawing/2014/main" id="{6C3AF35D-4952-49A3-B7DB-A658B7049A46}"/>
                </a:ext>
              </a:extLst>
            </p:cNvPr>
            <p:cNvSpPr txBox="1">
              <a:spLocks noChangeArrowheads="1"/>
            </p:cNvSpPr>
            <p:nvPr/>
          </p:nvSpPr>
          <p:spPr bwMode="auto">
            <a:xfrm>
              <a:off x="1441152" y="4119561"/>
              <a:ext cx="1160760" cy="2093914"/>
            </a:xfrm>
            <a:prstGeom prst="rect">
              <a:avLst/>
            </a:prstGeom>
            <a:solidFill>
              <a:srgbClr val="A7BF3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114300" algn="l"/>
                </a:tabLst>
                <a:defRPr>
                  <a:solidFill>
                    <a:schemeClr val="tx1"/>
                  </a:solidFill>
                  <a:latin typeface="Arial" panose="020B0604020202020204" pitchFamily="34" charset="0"/>
                </a:defRPr>
              </a:lvl1pPr>
              <a:lvl2pPr eaLnBrk="0" fontAlgn="base" hangingPunct="0">
                <a:spcBef>
                  <a:spcPct val="0"/>
                </a:spcBef>
                <a:spcAft>
                  <a:spcPct val="0"/>
                </a:spcAft>
                <a:tabLst>
                  <a:tab pos="114300" algn="l"/>
                </a:tabLst>
                <a:defRPr>
                  <a:solidFill>
                    <a:schemeClr val="tx1"/>
                  </a:solidFill>
                  <a:latin typeface="Arial" panose="020B0604020202020204" pitchFamily="34" charset="0"/>
                </a:defRPr>
              </a:lvl2pPr>
              <a:lvl3pPr eaLnBrk="0" fontAlgn="base" hangingPunct="0">
                <a:spcBef>
                  <a:spcPct val="0"/>
                </a:spcBef>
                <a:spcAft>
                  <a:spcPct val="0"/>
                </a:spcAft>
                <a:tabLst>
                  <a:tab pos="114300" algn="l"/>
                </a:tabLst>
                <a:defRPr>
                  <a:solidFill>
                    <a:schemeClr val="tx1"/>
                  </a:solidFill>
                  <a:latin typeface="Arial" panose="020B0604020202020204" pitchFamily="34" charset="0"/>
                </a:defRPr>
              </a:lvl3pPr>
              <a:lvl4pPr eaLnBrk="0" fontAlgn="base" hangingPunct="0">
                <a:spcBef>
                  <a:spcPct val="0"/>
                </a:spcBef>
                <a:spcAft>
                  <a:spcPct val="0"/>
                </a:spcAft>
                <a:tabLst>
                  <a:tab pos="114300" algn="l"/>
                </a:tabLst>
                <a:defRPr>
                  <a:solidFill>
                    <a:schemeClr val="tx1"/>
                  </a:solidFill>
                  <a:latin typeface="Arial" panose="020B0604020202020204" pitchFamily="34" charset="0"/>
                </a:defRPr>
              </a:lvl4pPr>
              <a:lvl5pPr eaLnBrk="0" fontAlgn="base" hangingPunct="0">
                <a:spcBef>
                  <a:spcPct val="0"/>
                </a:spcBef>
                <a:spcAft>
                  <a:spcPct val="0"/>
                </a:spcAft>
                <a:tabLst>
                  <a:tab pos="114300" algn="l"/>
                </a:tabLst>
                <a:defRPr>
                  <a:solidFill>
                    <a:schemeClr val="tx1"/>
                  </a:solidFill>
                  <a:latin typeface="Arial" panose="020B0604020202020204" pitchFamily="34" charset="0"/>
                </a:defRPr>
              </a:lvl5pPr>
              <a:lvl6pPr eaLnBrk="0" fontAlgn="base" hangingPunct="0">
                <a:spcBef>
                  <a:spcPct val="0"/>
                </a:spcBef>
                <a:spcAft>
                  <a:spcPct val="0"/>
                </a:spcAft>
                <a:tabLst>
                  <a:tab pos="114300" algn="l"/>
                </a:tabLst>
                <a:defRPr>
                  <a:solidFill>
                    <a:schemeClr val="tx1"/>
                  </a:solidFill>
                  <a:latin typeface="Arial" panose="020B0604020202020204" pitchFamily="34" charset="0"/>
                </a:defRPr>
              </a:lvl6pPr>
              <a:lvl7pPr eaLnBrk="0" fontAlgn="base" hangingPunct="0">
                <a:spcBef>
                  <a:spcPct val="0"/>
                </a:spcBef>
                <a:spcAft>
                  <a:spcPct val="0"/>
                </a:spcAft>
                <a:tabLst>
                  <a:tab pos="114300" algn="l"/>
                </a:tabLst>
                <a:defRPr>
                  <a:solidFill>
                    <a:schemeClr val="tx1"/>
                  </a:solidFill>
                  <a:latin typeface="Arial" panose="020B0604020202020204" pitchFamily="34" charset="0"/>
                </a:defRPr>
              </a:lvl7pPr>
              <a:lvl8pPr eaLnBrk="0" fontAlgn="base" hangingPunct="0">
                <a:spcBef>
                  <a:spcPct val="0"/>
                </a:spcBef>
                <a:spcAft>
                  <a:spcPct val="0"/>
                </a:spcAft>
                <a:tabLst>
                  <a:tab pos="114300" algn="l"/>
                </a:tabLst>
                <a:defRPr>
                  <a:solidFill>
                    <a:schemeClr val="tx1"/>
                  </a:solidFill>
                  <a:latin typeface="Arial" panose="020B0604020202020204" pitchFamily="34" charset="0"/>
                </a:defRPr>
              </a:lvl8pPr>
              <a:lvl9pPr eaLnBrk="0" fontAlgn="base" hangingPunct="0">
                <a:spcBef>
                  <a:spcPct val="0"/>
                </a:spcBef>
                <a:spcAft>
                  <a:spcPct val="0"/>
                </a:spcAft>
                <a:tabLst>
                  <a:tab pos="1143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Organizational factors: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Critical management functions &amp; information needs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Governance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Planning</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Training</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Supervision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Quality</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Finance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endParaRPr kumimoji="0" lang="en-US" altLang="en-US" sz="18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32" name="Text Box 2">
              <a:extLst>
                <a:ext uri="{FF2B5EF4-FFF2-40B4-BE49-F238E27FC236}">
                  <a16:creationId xmlns:a16="http://schemas.microsoft.com/office/drawing/2014/main" id="{C7860471-2926-470B-9C62-FD5536C06ECF}"/>
                </a:ext>
              </a:extLst>
            </p:cNvPr>
            <p:cNvSpPr txBox="1">
              <a:spLocks noChangeArrowheads="1"/>
            </p:cNvSpPr>
            <p:nvPr/>
          </p:nvSpPr>
          <p:spPr bwMode="auto">
            <a:xfrm>
              <a:off x="1441153" y="6213475"/>
              <a:ext cx="1160760" cy="577850"/>
            </a:xfrm>
            <a:prstGeom prst="rect">
              <a:avLst/>
            </a:prstGeom>
            <a:solidFill>
              <a:srgbClr val="AA2573"/>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114300" algn="l"/>
                </a:tabLst>
                <a:defRPr>
                  <a:solidFill>
                    <a:schemeClr val="tx1"/>
                  </a:solidFill>
                  <a:latin typeface="Arial" panose="020B0604020202020204" pitchFamily="34" charset="0"/>
                </a:defRPr>
              </a:lvl1pPr>
              <a:lvl2pPr eaLnBrk="0" fontAlgn="base" hangingPunct="0">
                <a:spcBef>
                  <a:spcPct val="0"/>
                </a:spcBef>
                <a:spcAft>
                  <a:spcPct val="0"/>
                </a:spcAft>
                <a:tabLst>
                  <a:tab pos="114300" algn="l"/>
                </a:tabLst>
                <a:defRPr>
                  <a:solidFill>
                    <a:schemeClr val="tx1"/>
                  </a:solidFill>
                  <a:latin typeface="Arial" panose="020B0604020202020204" pitchFamily="34" charset="0"/>
                </a:defRPr>
              </a:lvl2pPr>
              <a:lvl3pPr eaLnBrk="0" fontAlgn="base" hangingPunct="0">
                <a:spcBef>
                  <a:spcPct val="0"/>
                </a:spcBef>
                <a:spcAft>
                  <a:spcPct val="0"/>
                </a:spcAft>
                <a:tabLst>
                  <a:tab pos="114300" algn="l"/>
                </a:tabLst>
                <a:defRPr>
                  <a:solidFill>
                    <a:schemeClr val="tx1"/>
                  </a:solidFill>
                  <a:latin typeface="Arial" panose="020B0604020202020204" pitchFamily="34" charset="0"/>
                </a:defRPr>
              </a:lvl3pPr>
              <a:lvl4pPr eaLnBrk="0" fontAlgn="base" hangingPunct="0">
                <a:spcBef>
                  <a:spcPct val="0"/>
                </a:spcBef>
                <a:spcAft>
                  <a:spcPct val="0"/>
                </a:spcAft>
                <a:tabLst>
                  <a:tab pos="114300" algn="l"/>
                </a:tabLst>
                <a:defRPr>
                  <a:solidFill>
                    <a:schemeClr val="tx1"/>
                  </a:solidFill>
                  <a:latin typeface="Arial" panose="020B0604020202020204" pitchFamily="34" charset="0"/>
                </a:defRPr>
              </a:lvl4pPr>
              <a:lvl5pPr eaLnBrk="0" fontAlgn="base" hangingPunct="0">
                <a:spcBef>
                  <a:spcPct val="0"/>
                </a:spcBef>
                <a:spcAft>
                  <a:spcPct val="0"/>
                </a:spcAft>
                <a:tabLst>
                  <a:tab pos="114300" algn="l"/>
                </a:tabLst>
                <a:defRPr>
                  <a:solidFill>
                    <a:schemeClr val="tx1"/>
                  </a:solidFill>
                  <a:latin typeface="Arial" panose="020B0604020202020204" pitchFamily="34" charset="0"/>
                </a:defRPr>
              </a:lvl5pPr>
              <a:lvl6pPr eaLnBrk="0" fontAlgn="base" hangingPunct="0">
                <a:spcBef>
                  <a:spcPct val="0"/>
                </a:spcBef>
                <a:spcAft>
                  <a:spcPct val="0"/>
                </a:spcAft>
                <a:tabLst>
                  <a:tab pos="114300" algn="l"/>
                </a:tabLst>
                <a:defRPr>
                  <a:solidFill>
                    <a:schemeClr val="tx1"/>
                  </a:solidFill>
                  <a:latin typeface="Arial" panose="020B0604020202020204" pitchFamily="34" charset="0"/>
                </a:defRPr>
              </a:lvl6pPr>
              <a:lvl7pPr eaLnBrk="0" fontAlgn="base" hangingPunct="0">
                <a:spcBef>
                  <a:spcPct val="0"/>
                </a:spcBef>
                <a:spcAft>
                  <a:spcPct val="0"/>
                </a:spcAft>
                <a:tabLst>
                  <a:tab pos="114300" algn="l"/>
                </a:tabLst>
                <a:defRPr>
                  <a:solidFill>
                    <a:schemeClr val="tx1"/>
                  </a:solidFill>
                  <a:latin typeface="Arial" panose="020B0604020202020204" pitchFamily="34" charset="0"/>
                </a:defRPr>
              </a:lvl7pPr>
              <a:lvl8pPr eaLnBrk="0" fontAlgn="base" hangingPunct="0">
                <a:spcBef>
                  <a:spcPct val="0"/>
                </a:spcBef>
                <a:spcAft>
                  <a:spcPct val="0"/>
                </a:spcAft>
                <a:tabLst>
                  <a:tab pos="114300" algn="l"/>
                </a:tabLst>
                <a:defRPr>
                  <a:solidFill>
                    <a:schemeClr val="tx1"/>
                  </a:solidFill>
                  <a:latin typeface="Arial" panose="020B0604020202020204" pitchFamily="34" charset="0"/>
                </a:defRPr>
              </a:lvl8pPr>
              <a:lvl9pPr eaLnBrk="0" fontAlgn="base" hangingPunct="0">
                <a:spcBef>
                  <a:spcPct val="0"/>
                </a:spcBef>
                <a:spcAft>
                  <a:spcPct val="0"/>
                </a:spcAft>
                <a:tabLst>
                  <a:tab pos="114300" algn="l"/>
                </a:tabLst>
                <a:defRPr>
                  <a:solidFill>
                    <a:schemeClr val="tx1"/>
                  </a:solidFill>
                  <a:latin typeface="Arial" panose="020B0604020202020204" pitchFamily="34" charset="0"/>
                </a:defRPr>
              </a:lvl9pPr>
            </a:lstStyle>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Promotion of a culture of information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endParaRPr kumimoji="0" lang="en-US" altLang="en-US" sz="18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33" name="Text Box 1">
              <a:extLst>
                <a:ext uri="{FF2B5EF4-FFF2-40B4-BE49-F238E27FC236}">
                  <a16:creationId xmlns:a16="http://schemas.microsoft.com/office/drawing/2014/main" id="{10F6012D-66BD-4390-8712-46108E69614E}"/>
                </a:ext>
              </a:extLst>
            </p:cNvPr>
            <p:cNvSpPr txBox="1">
              <a:spLocks noChangeArrowheads="1"/>
            </p:cNvSpPr>
            <p:nvPr/>
          </p:nvSpPr>
          <p:spPr bwMode="auto">
            <a:xfrm>
              <a:off x="1441153" y="6791325"/>
              <a:ext cx="1160760" cy="419100"/>
            </a:xfrm>
            <a:prstGeom prst="rect">
              <a:avLst/>
            </a:prstGeom>
            <a:solidFill>
              <a:srgbClr val="C8353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Resource availability</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34" name="Up-Down Arrow 2051">
              <a:extLst>
                <a:ext uri="{FF2B5EF4-FFF2-40B4-BE49-F238E27FC236}">
                  <a16:creationId xmlns:a16="http://schemas.microsoft.com/office/drawing/2014/main" id="{4EE1E355-9FD3-446C-8196-9D064014F56A}"/>
                </a:ext>
              </a:extLst>
            </p:cNvPr>
            <p:cNvSpPr/>
            <p:nvPr/>
          </p:nvSpPr>
          <p:spPr>
            <a:xfrm>
              <a:off x="5594350" y="4119561"/>
              <a:ext cx="196850" cy="593725"/>
            </a:xfrm>
            <a:prstGeom prst="up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white"/>
                </a:solidFill>
                <a:effectLst/>
                <a:uLnTx/>
                <a:uFillTx/>
                <a:latin typeface="Arial" panose="020B0604020202020204" pitchFamily="34" charset="0"/>
                <a:ea typeface="Century Gothic" charset="0"/>
                <a:cs typeface="Arial" panose="020B0604020202020204" pitchFamily="34" charset="0"/>
              </a:endParaRPr>
            </a:p>
          </p:txBody>
        </p:sp>
      </p:grpSp>
      <p:grpSp>
        <p:nvGrpSpPr>
          <p:cNvPr id="4" name="Group 3">
            <a:extLst>
              <a:ext uri="{FF2B5EF4-FFF2-40B4-BE49-F238E27FC236}">
                <a16:creationId xmlns:a16="http://schemas.microsoft.com/office/drawing/2014/main" id="{B6A25966-5D64-4CD6-9241-DA2695A067E3}"/>
              </a:ext>
            </a:extLst>
          </p:cNvPr>
          <p:cNvGrpSpPr/>
          <p:nvPr/>
        </p:nvGrpSpPr>
        <p:grpSpPr>
          <a:xfrm>
            <a:off x="8087129" y="4789585"/>
            <a:ext cx="4669885" cy="2011837"/>
            <a:chOff x="8087129" y="4789585"/>
            <a:chExt cx="4669885" cy="2011837"/>
          </a:xfrm>
        </p:grpSpPr>
        <p:pic>
          <p:nvPicPr>
            <p:cNvPr id="2" name="Picture 1">
              <a:extLst>
                <a:ext uri="{FF2B5EF4-FFF2-40B4-BE49-F238E27FC236}">
                  <a16:creationId xmlns:a16="http://schemas.microsoft.com/office/drawing/2014/main" id="{593CB59A-3BF6-4817-93A1-0CA5427ED28B}"/>
                </a:ext>
              </a:extLst>
            </p:cNvPr>
            <p:cNvPicPr>
              <a:picLocks noChangeAspect="1"/>
            </p:cNvPicPr>
            <p:nvPr/>
          </p:nvPicPr>
          <p:blipFill>
            <a:blip r:embed="rId4"/>
            <a:stretch>
              <a:fillRect/>
            </a:stretch>
          </p:blipFill>
          <p:spPr>
            <a:xfrm>
              <a:off x="8087129" y="4789585"/>
              <a:ext cx="4669885" cy="2011837"/>
            </a:xfrm>
            <a:prstGeom prst="rect">
              <a:avLst/>
            </a:prstGeom>
          </p:spPr>
        </p:pic>
        <p:sp>
          <p:nvSpPr>
            <p:cNvPr id="35" name="Rectangle 34">
              <a:extLst>
                <a:ext uri="{FF2B5EF4-FFF2-40B4-BE49-F238E27FC236}">
                  <a16:creationId xmlns:a16="http://schemas.microsoft.com/office/drawing/2014/main" id="{C2536DCE-76B9-4A75-B609-F9D5D473AA03}"/>
                </a:ext>
              </a:extLst>
            </p:cNvPr>
            <p:cNvSpPr/>
            <p:nvPr/>
          </p:nvSpPr>
          <p:spPr>
            <a:xfrm>
              <a:off x="8441481" y="5632120"/>
              <a:ext cx="1374872" cy="349412"/>
            </a:xfrm>
            <a:prstGeom prst="rect">
              <a:avLst/>
            </a:prstGeom>
            <a:noFill/>
            <a:ln w="57150">
              <a:solidFill>
                <a:srgbClr val="CA5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5" name="Group 4">
            <a:extLst>
              <a:ext uri="{FF2B5EF4-FFF2-40B4-BE49-F238E27FC236}">
                <a16:creationId xmlns:a16="http://schemas.microsoft.com/office/drawing/2014/main" id="{13115493-E80E-4666-B84D-1125BB99C28F}"/>
              </a:ext>
            </a:extLst>
          </p:cNvPr>
          <p:cNvGrpSpPr/>
          <p:nvPr/>
        </p:nvGrpSpPr>
        <p:grpSpPr>
          <a:xfrm>
            <a:off x="165069" y="1325640"/>
            <a:ext cx="8494838" cy="5475782"/>
            <a:chOff x="165069" y="1325640"/>
            <a:chExt cx="8494838" cy="5475782"/>
          </a:xfrm>
        </p:grpSpPr>
        <p:grpSp>
          <p:nvGrpSpPr>
            <p:cNvPr id="36" name="Group 35">
              <a:extLst>
                <a:ext uri="{FF2B5EF4-FFF2-40B4-BE49-F238E27FC236}">
                  <a16:creationId xmlns:a16="http://schemas.microsoft.com/office/drawing/2014/main" id="{145D5034-9CD5-4FD2-984F-63EDF6B78DFA}"/>
                </a:ext>
              </a:extLst>
            </p:cNvPr>
            <p:cNvGrpSpPr/>
            <p:nvPr/>
          </p:nvGrpSpPr>
          <p:grpSpPr>
            <a:xfrm>
              <a:off x="165069" y="1325640"/>
              <a:ext cx="8494838" cy="5475782"/>
              <a:chOff x="165069" y="1325640"/>
              <a:chExt cx="8494838" cy="5475782"/>
            </a:xfrm>
          </p:grpSpPr>
          <p:sp>
            <p:nvSpPr>
              <p:cNvPr id="37" name="Rectangle 36">
                <a:extLst>
                  <a:ext uri="{FF2B5EF4-FFF2-40B4-BE49-F238E27FC236}">
                    <a16:creationId xmlns:a16="http://schemas.microsoft.com/office/drawing/2014/main" id="{A0A01C36-8530-4F4B-A1DE-2AA7DD2B854E}"/>
                  </a:ext>
                </a:extLst>
              </p:cNvPr>
              <p:cNvSpPr/>
              <p:nvPr/>
            </p:nvSpPr>
            <p:spPr>
              <a:xfrm>
                <a:off x="165069" y="1325640"/>
                <a:ext cx="8494838" cy="5475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8" name="Group 37">
                <a:extLst>
                  <a:ext uri="{FF2B5EF4-FFF2-40B4-BE49-F238E27FC236}">
                    <a16:creationId xmlns:a16="http://schemas.microsoft.com/office/drawing/2014/main" id="{091D9124-BCC6-4F3E-B803-3F5A33D8EC87}"/>
                  </a:ext>
                </a:extLst>
              </p:cNvPr>
              <p:cNvGrpSpPr/>
              <p:nvPr/>
            </p:nvGrpSpPr>
            <p:grpSpPr>
              <a:xfrm>
                <a:off x="165069" y="1665295"/>
                <a:ext cx="8393970" cy="5061174"/>
                <a:chOff x="3475648" y="1590720"/>
                <a:chExt cx="8393970" cy="5061174"/>
              </a:xfrm>
            </p:grpSpPr>
            <p:sp>
              <p:nvSpPr>
                <p:cNvPr id="39" name="Text Box 16">
                  <a:extLst>
                    <a:ext uri="{FF2B5EF4-FFF2-40B4-BE49-F238E27FC236}">
                      <a16:creationId xmlns:a16="http://schemas.microsoft.com/office/drawing/2014/main" id="{E4F276FF-6F9D-4A32-928E-AB532BBA7DDA}"/>
                    </a:ext>
                  </a:extLst>
                </p:cNvPr>
                <p:cNvSpPr txBox="1">
                  <a:spLocks noChangeArrowheads="1"/>
                </p:cNvSpPr>
                <p:nvPr/>
              </p:nvSpPr>
              <p:spPr bwMode="auto">
                <a:xfrm>
                  <a:off x="3475648" y="1590720"/>
                  <a:ext cx="8393970" cy="5061174"/>
                </a:xfrm>
                <a:prstGeom prst="rect">
                  <a:avLst/>
                </a:prstGeom>
                <a:solidFill>
                  <a:srgbClr val="AA2573">
                    <a:alpha val="22000"/>
                  </a:srgbClr>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pPr>
                  <a:endParaRPr kumimoji="0" lang="en-US" altLang="en-US" sz="1200" b="1" u="none" strike="noStrike" cap="none" normalizeH="0" baseline="0" dirty="0">
                    <a:ln>
                      <a:noFill/>
                    </a:ln>
                    <a:solidFill>
                      <a:schemeClr val="tx1"/>
                    </a:solidFill>
                    <a:effectLst/>
                    <a:ea typeface="Century Gothic" charset="0"/>
                    <a:cs typeface="Arial" panose="020B0604020202020204" pitchFamily="34" charset="0"/>
                  </a:endParaRPr>
                </a:p>
              </p:txBody>
            </p:sp>
            <p:sp>
              <p:nvSpPr>
                <p:cNvPr id="41" name="TextBox 40">
                  <a:extLst>
                    <a:ext uri="{FF2B5EF4-FFF2-40B4-BE49-F238E27FC236}">
                      <a16:creationId xmlns:a16="http://schemas.microsoft.com/office/drawing/2014/main" id="{964D5417-FB23-4400-96EE-BBF78B065B39}"/>
                    </a:ext>
                  </a:extLst>
                </p:cNvPr>
                <p:cNvSpPr txBox="1"/>
                <p:nvPr/>
              </p:nvSpPr>
              <p:spPr>
                <a:xfrm>
                  <a:off x="7830392" y="2901749"/>
                  <a:ext cx="3908007" cy="2677656"/>
                </a:xfrm>
                <a:prstGeom prst="rect">
                  <a:avLst/>
                </a:prstGeom>
                <a:noFill/>
              </p:spPr>
              <p:txBody>
                <a:bodyPr wrap="square">
                  <a:spAutoFit/>
                </a:bodyPr>
                <a:lstStyle/>
                <a:p>
                  <a:pPr marL="285750" lvl="0" indent="-285750">
                    <a:buFont typeface="Arial" panose="020B0604020202020204" pitchFamily="34" charset="0"/>
                    <a:buChar char="•"/>
                  </a:pPr>
                  <a:r>
                    <a:rPr lang="en-US" sz="2400" dirty="0">
                      <a:solidFill>
                        <a:schemeClr val="tx1"/>
                      </a:solidFill>
                      <a:latin typeface="Arial" panose="020B0604020202020204" pitchFamily="34" charset="0"/>
                    </a:rPr>
                    <a:t>Motivation</a:t>
                  </a:r>
                </a:p>
                <a:p>
                  <a:pPr marL="285750" lvl="0" indent="-285750">
                    <a:buFont typeface="Arial" panose="020B0604020202020204" pitchFamily="34" charset="0"/>
                    <a:buChar char="•"/>
                  </a:pPr>
                  <a:r>
                    <a:rPr lang="en-US" sz="2400" dirty="0">
                      <a:solidFill>
                        <a:schemeClr val="tx1"/>
                      </a:solidFill>
                      <a:latin typeface="Arial" panose="020B0604020202020204" pitchFamily="34" charset="0"/>
                    </a:rPr>
                    <a:t>Attitudes and values</a:t>
                  </a:r>
                </a:p>
                <a:p>
                  <a:pPr marL="285750" lvl="0" indent="-285750">
                    <a:buFont typeface="Arial" panose="020B0604020202020204" pitchFamily="34" charset="0"/>
                    <a:buChar char="•"/>
                  </a:pPr>
                  <a:r>
                    <a:rPr lang="en-US" sz="2400" dirty="0">
                      <a:solidFill>
                        <a:schemeClr val="tx1"/>
                      </a:solidFill>
                      <a:latin typeface="Arial" panose="020B0604020202020204" pitchFamily="34" charset="0"/>
                    </a:rPr>
                    <a:t>Skills</a:t>
                  </a:r>
                </a:p>
                <a:p>
                  <a:pPr marL="285750" lvl="0" indent="-285750">
                    <a:buFont typeface="Arial" panose="020B0604020202020204" pitchFamily="34" charset="0"/>
                    <a:buChar char="•"/>
                  </a:pPr>
                  <a:r>
                    <a:rPr lang="en-US" sz="2400" dirty="0">
                      <a:solidFill>
                        <a:schemeClr val="tx1"/>
                      </a:solidFill>
                      <a:latin typeface="Arial" panose="020B0604020202020204" pitchFamily="34" charset="0"/>
                    </a:rPr>
                    <a:t>Confidence</a:t>
                  </a:r>
                </a:p>
                <a:p>
                  <a:pPr marL="285750" lvl="0" indent="-285750">
                    <a:buFont typeface="Arial" panose="020B0604020202020204" pitchFamily="34" charset="0"/>
                    <a:buChar char="•"/>
                  </a:pPr>
                  <a:r>
                    <a:rPr lang="en-US" sz="2400" dirty="0">
                      <a:solidFill>
                        <a:schemeClr val="tx1"/>
                      </a:solidFill>
                      <a:latin typeface="Arial" panose="020B0604020202020204" pitchFamily="34" charset="0"/>
                    </a:rPr>
                    <a:t>Sense of responsibility</a:t>
                  </a:r>
                </a:p>
                <a:p>
                  <a:pPr marL="285750" lvl="0" indent="-285750">
                    <a:buFont typeface="Arial" panose="020B0604020202020204" pitchFamily="34" charset="0"/>
                    <a:buChar char="•"/>
                  </a:pPr>
                  <a:r>
                    <a:rPr lang="en-US" sz="2400" dirty="0">
                      <a:solidFill>
                        <a:schemeClr val="tx1"/>
                      </a:solidFill>
                      <a:latin typeface="Arial" panose="020B0604020202020204" pitchFamily="34" charset="0"/>
                    </a:rPr>
                    <a:t>Empowerment and accountability</a:t>
                  </a:r>
                </a:p>
              </p:txBody>
            </p:sp>
          </p:grpSp>
        </p:grpSp>
        <p:sp>
          <p:nvSpPr>
            <p:cNvPr id="42" name="Text Box 16">
              <a:extLst>
                <a:ext uri="{FF2B5EF4-FFF2-40B4-BE49-F238E27FC236}">
                  <a16:creationId xmlns:a16="http://schemas.microsoft.com/office/drawing/2014/main" id="{7ACD0504-CA83-44B9-B8D2-AB8EA2BC1F0D}"/>
                </a:ext>
              </a:extLst>
            </p:cNvPr>
            <p:cNvSpPr txBox="1">
              <a:spLocks noChangeArrowheads="1"/>
            </p:cNvSpPr>
            <p:nvPr/>
          </p:nvSpPr>
          <p:spPr bwMode="auto">
            <a:xfrm>
              <a:off x="2144064" y="2200516"/>
              <a:ext cx="2079125" cy="2668367"/>
            </a:xfrm>
            <a:prstGeom prst="rect">
              <a:avLst/>
            </a:prstGeom>
            <a:solidFill>
              <a:srgbClr val="AA2573"/>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pPr>
              <a:r>
                <a:rPr kumimoji="0" lang="en-US" altLang="en-US" sz="1200" b="1" u="none" strike="noStrike" cap="none" normalizeH="0" baseline="0" dirty="0">
                  <a:ln>
                    <a:noFill/>
                  </a:ln>
                  <a:solidFill>
                    <a:srgbClr val="FFFFFF"/>
                  </a:solidFill>
                  <a:effectLst/>
                  <a:ea typeface="Century Gothic" charset="0"/>
                  <a:cs typeface="Arial" panose="020B0604020202020204" pitchFamily="34" charset="0"/>
                </a:rPr>
                <a:t>Behavioral factors:</a:t>
              </a:r>
              <a:endParaRPr kumimoji="0" lang="en-US" altLang="en-US" sz="1200" b="1" u="none" strike="noStrike" cap="none" normalizeH="0" baseline="0" dirty="0">
                <a:ln>
                  <a:noFill/>
                </a:ln>
                <a:solidFill>
                  <a:schemeClr val="tx1"/>
                </a:solidFill>
                <a:effectLst/>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pPr>
              <a:r>
                <a:rPr kumimoji="0" lang="en-US" altLang="en-US" sz="1200" b="1" u="none" strike="noStrike" cap="none" normalizeH="0" baseline="0" dirty="0">
                  <a:ln>
                    <a:noFill/>
                  </a:ln>
                  <a:solidFill>
                    <a:srgbClr val="FFFFFF"/>
                  </a:solidFill>
                  <a:effectLst/>
                  <a:ea typeface="Century Gothic" charset="0"/>
                  <a:cs typeface="Arial" panose="020B0604020202020204" pitchFamily="34" charset="0"/>
                </a:rPr>
                <a:t>Level of knowledge of content of HIS forms</a:t>
              </a:r>
              <a:endParaRPr kumimoji="0" lang="en-US" altLang="en-US" sz="1200" b="1" u="none" strike="noStrike" cap="none" normalizeH="0" baseline="0" dirty="0">
                <a:ln>
                  <a:noFill/>
                </a:ln>
                <a:solidFill>
                  <a:schemeClr val="tx1"/>
                </a:solidFill>
                <a:effectLst/>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pPr>
              <a:r>
                <a:rPr kumimoji="0" lang="en-US" altLang="en-US" sz="1200" b="1" u="none" strike="noStrike" cap="none" normalizeH="0" baseline="0" dirty="0">
                  <a:ln>
                    <a:noFill/>
                  </a:ln>
                  <a:solidFill>
                    <a:srgbClr val="FFFFFF"/>
                  </a:solidFill>
                  <a:effectLst/>
                  <a:ea typeface="Century Gothic" charset="0"/>
                  <a:cs typeface="Arial" panose="020B0604020202020204" pitchFamily="34" charset="0"/>
                </a:rPr>
                <a:t>Data-quality checking skills</a:t>
              </a:r>
              <a:endParaRPr kumimoji="0" lang="en-US" altLang="en-US" sz="1200" b="1" u="none" strike="noStrike" cap="none" normalizeH="0" baseline="0" dirty="0">
                <a:ln>
                  <a:noFill/>
                </a:ln>
                <a:solidFill>
                  <a:schemeClr val="tx1"/>
                </a:solidFill>
                <a:effectLst/>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pPr>
              <a:r>
                <a:rPr kumimoji="0" lang="en-US" altLang="en-US" sz="1200" b="1" u="none" strike="noStrike" cap="none" normalizeH="0" baseline="0" dirty="0">
                  <a:ln>
                    <a:noFill/>
                  </a:ln>
                  <a:solidFill>
                    <a:srgbClr val="FFFFFF"/>
                  </a:solidFill>
                  <a:effectLst/>
                  <a:ea typeface="Century Gothic" charset="0"/>
                  <a:cs typeface="Arial" panose="020B0604020202020204" pitchFamily="34" charset="0"/>
                </a:rPr>
                <a:t>Problem-solving for HIS tasks</a:t>
              </a:r>
              <a:endParaRPr kumimoji="0" lang="en-US" altLang="en-US" sz="1200" b="1" u="none" strike="noStrike" cap="none" normalizeH="0" baseline="0" dirty="0">
                <a:ln>
                  <a:noFill/>
                </a:ln>
                <a:solidFill>
                  <a:schemeClr val="tx1"/>
                </a:solidFill>
                <a:effectLst/>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pPr>
              <a:r>
                <a:rPr kumimoji="0" lang="en-US" altLang="en-US" sz="1200" b="1" u="none" strike="noStrike" cap="none" normalizeH="0" baseline="0" dirty="0">
                  <a:ln>
                    <a:noFill/>
                  </a:ln>
                  <a:solidFill>
                    <a:srgbClr val="FFFFFF"/>
                  </a:solidFill>
                  <a:effectLst/>
                  <a:ea typeface="Century Gothic" charset="0"/>
                  <a:cs typeface="Arial" panose="020B0604020202020204" pitchFamily="34" charset="0"/>
                </a:rPr>
                <a:t>Competence in HIS tasks</a:t>
              </a:r>
              <a:endParaRPr kumimoji="0" lang="en-US" altLang="en-US" sz="1200" b="1" u="none" strike="noStrike" cap="none" normalizeH="0" baseline="0" dirty="0">
                <a:ln>
                  <a:noFill/>
                </a:ln>
                <a:solidFill>
                  <a:schemeClr val="tx1"/>
                </a:solidFill>
                <a:effectLst/>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pPr>
              <a:r>
                <a:rPr kumimoji="0" lang="en-US" altLang="en-US" sz="1200" b="1" u="none" strike="noStrike" cap="none" normalizeH="0" baseline="0" dirty="0">
                  <a:ln>
                    <a:noFill/>
                  </a:ln>
                  <a:solidFill>
                    <a:srgbClr val="FFFFFF"/>
                  </a:solidFill>
                  <a:effectLst/>
                  <a:ea typeface="Century Gothic" charset="0"/>
                  <a:cs typeface="Arial" panose="020B0604020202020204" pitchFamily="34" charset="0"/>
                </a:rPr>
                <a:t>Confidence levels for HIS tasks</a:t>
              </a:r>
              <a:endParaRPr kumimoji="0" lang="en-US" altLang="en-US" sz="1200" b="1" u="none" strike="noStrike" cap="none" normalizeH="0" baseline="0" dirty="0">
                <a:ln>
                  <a:noFill/>
                </a:ln>
                <a:solidFill>
                  <a:schemeClr val="tx1"/>
                </a:solidFill>
                <a:effectLst/>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pPr>
              <a:r>
                <a:rPr kumimoji="0" lang="en-US" altLang="en-US" sz="1200" b="1" u="none" strike="noStrike" cap="none" normalizeH="0" baseline="0" dirty="0">
                  <a:ln>
                    <a:noFill/>
                  </a:ln>
                  <a:solidFill>
                    <a:srgbClr val="FFFFFF"/>
                  </a:solidFill>
                  <a:effectLst/>
                  <a:ea typeface="Century Gothic" charset="0"/>
                  <a:cs typeface="Arial" panose="020B0604020202020204" pitchFamily="34" charset="0"/>
                </a:rPr>
                <a:t>Motivation</a:t>
              </a:r>
              <a:endParaRPr kumimoji="0" lang="en-US" altLang="en-US" sz="1200" b="1" u="none" strike="noStrike" cap="none" normalizeH="0" baseline="0" dirty="0">
                <a:ln>
                  <a:noFill/>
                </a:ln>
                <a:solidFill>
                  <a:schemeClr val="tx1"/>
                </a:solidFill>
                <a:effectLst/>
                <a:ea typeface="Century Gothic" charset="0"/>
                <a:cs typeface="Arial" panose="020B0604020202020204" pitchFamily="34" charset="0"/>
              </a:endParaRPr>
            </a:p>
          </p:txBody>
        </p:sp>
        <p:sp>
          <p:nvSpPr>
            <p:cNvPr id="43" name="Text Box 2">
              <a:extLst>
                <a:ext uri="{FF2B5EF4-FFF2-40B4-BE49-F238E27FC236}">
                  <a16:creationId xmlns:a16="http://schemas.microsoft.com/office/drawing/2014/main" id="{6D230309-04E6-453D-9E03-EB862BAB4365}"/>
                </a:ext>
              </a:extLst>
            </p:cNvPr>
            <p:cNvSpPr txBox="1">
              <a:spLocks noChangeArrowheads="1"/>
            </p:cNvSpPr>
            <p:nvPr/>
          </p:nvSpPr>
          <p:spPr bwMode="auto">
            <a:xfrm>
              <a:off x="405951" y="5796094"/>
              <a:ext cx="2008231" cy="627596"/>
            </a:xfrm>
            <a:prstGeom prst="rect">
              <a:avLst/>
            </a:prstGeom>
            <a:solidFill>
              <a:srgbClr val="AA2573"/>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114300" algn="l"/>
                </a:tabLst>
                <a:defRPr>
                  <a:solidFill>
                    <a:schemeClr val="tx1"/>
                  </a:solidFill>
                  <a:latin typeface="Arial" panose="020B0604020202020204" pitchFamily="34" charset="0"/>
                </a:defRPr>
              </a:lvl1pPr>
              <a:lvl2pPr eaLnBrk="0" fontAlgn="base" hangingPunct="0">
                <a:spcBef>
                  <a:spcPct val="0"/>
                </a:spcBef>
                <a:spcAft>
                  <a:spcPct val="0"/>
                </a:spcAft>
                <a:tabLst>
                  <a:tab pos="114300" algn="l"/>
                </a:tabLst>
                <a:defRPr>
                  <a:solidFill>
                    <a:schemeClr val="tx1"/>
                  </a:solidFill>
                  <a:latin typeface="Arial" panose="020B0604020202020204" pitchFamily="34" charset="0"/>
                </a:defRPr>
              </a:lvl2pPr>
              <a:lvl3pPr eaLnBrk="0" fontAlgn="base" hangingPunct="0">
                <a:spcBef>
                  <a:spcPct val="0"/>
                </a:spcBef>
                <a:spcAft>
                  <a:spcPct val="0"/>
                </a:spcAft>
                <a:tabLst>
                  <a:tab pos="114300" algn="l"/>
                </a:tabLst>
                <a:defRPr>
                  <a:solidFill>
                    <a:schemeClr val="tx1"/>
                  </a:solidFill>
                  <a:latin typeface="Arial" panose="020B0604020202020204" pitchFamily="34" charset="0"/>
                </a:defRPr>
              </a:lvl3pPr>
              <a:lvl4pPr eaLnBrk="0" fontAlgn="base" hangingPunct="0">
                <a:spcBef>
                  <a:spcPct val="0"/>
                </a:spcBef>
                <a:spcAft>
                  <a:spcPct val="0"/>
                </a:spcAft>
                <a:tabLst>
                  <a:tab pos="114300" algn="l"/>
                </a:tabLst>
                <a:defRPr>
                  <a:solidFill>
                    <a:schemeClr val="tx1"/>
                  </a:solidFill>
                  <a:latin typeface="Arial" panose="020B0604020202020204" pitchFamily="34" charset="0"/>
                </a:defRPr>
              </a:lvl4pPr>
              <a:lvl5pPr eaLnBrk="0" fontAlgn="base" hangingPunct="0">
                <a:spcBef>
                  <a:spcPct val="0"/>
                </a:spcBef>
                <a:spcAft>
                  <a:spcPct val="0"/>
                </a:spcAft>
                <a:tabLst>
                  <a:tab pos="114300" algn="l"/>
                </a:tabLst>
                <a:defRPr>
                  <a:solidFill>
                    <a:schemeClr val="tx1"/>
                  </a:solidFill>
                  <a:latin typeface="Arial" panose="020B0604020202020204" pitchFamily="34" charset="0"/>
                </a:defRPr>
              </a:lvl5pPr>
              <a:lvl6pPr eaLnBrk="0" fontAlgn="base" hangingPunct="0">
                <a:spcBef>
                  <a:spcPct val="0"/>
                </a:spcBef>
                <a:spcAft>
                  <a:spcPct val="0"/>
                </a:spcAft>
                <a:tabLst>
                  <a:tab pos="114300" algn="l"/>
                </a:tabLst>
                <a:defRPr>
                  <a:solidFill>
                    <a:schemeClr val="tx1"/>
                  </a:solidFill>
                  <a:latin typeface="Arial" panose="020B0604020202020204" pitchFamily="34" charset="0"/>
                </a:defRPr>
              </a:lvl6pPr>
              <a:lvl7pPr eaLnBrk="0" fontAlgn="base" hangingPunct="0">
                <a:spcBef>
                  <a:spcPct val="0"/>
                </a:spcBef>
                <a:spcAft>
                  <a:spcPct val="0"/>
                </a:spcAft>
                <a:tabLst>
                  <a:tab pos="114300" algn="l"/>
                </a:tabLst>
                <a:defRPr>
                  <a:solidFill>
                    <a:schemeClr val="tx1"/>
                  </a:solidFill>
                  <a:latin typeface="Arial" panose="020B0604020202020204" pitchFamily="34" charset="0"/>
                </a:defRPr>
              </a:lvl7pPr>
              <a:lvl8pPr eaLnBrk="0" fontAlgn="base" hangingPunct="0">
                <a:spcBef>
                  <a:spcPct val="0"/>
                </a:spcBef>
                <a:spcAft>
                  <a:spcPct val="0"/>
                </a:spcAft>
                <a:tabLst>
                  <a:tab pos="114300" algn="l"/>
                </a:tabLst>
                <a:defRPr>
                  <a:solidFill>
                    <a:schemeClr val="tx1"/>
                  </a:solidFill>
                  <a:latin typeface="Arial" panose="020B0604020202020204" pitchFamily="34" charset="0"/>
                </a:defRPr>
              </a:lvl8pPr>
              <a:lvl9pPr eaLnBrk="0" fontAlgn="base" hangingPunct="0">
                <a:spcBef>
                  <a:spcPct val="0"/>
                </a:spcBef>
                <a:spcAft>
                  <a:spcPct val="0"/>
                </a:spcAft>
                <a:tabLst>
                  <a:tab pos="114300" algn="l"/>
                </a:tabLst>
                <a:defRPr>
                  <a:solidFill>
                    <a:schemeClr val="tx1"/>
                  </a:solidFill>
                  <a:latin typeface="Arial" panose="020B0604020202020204" pitchFamily="34" charset="0"/>
                </a:defRPr>
              </a:lvl9pPr>
            </a:lstStyle>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pPr>
              <a:r>
                <a:rPr kumimoji="0" lang="en-US" altLang="en-US" sz="1200" b="1" u="none" strike="noStrike" cap="none" normalizeH="0" baseline="0" dirty="0">
                  <a:ln>
                    <a:noFill/>
                  </a:ln>
                  <a:solidFill>
                    <a:srgbClr val="FFFFFF"/>
                  </a:solidFill>
                  <a:effectLst/>
                  <a:ea typeface="Century Gothic" charset="0"/>
                  <a:cs typeface="Arial" panose="020B0604020202020204" pitchFamily="34" charset="0"/>
                </a:rPr>
                <a:t>Promotion of a culture of information</a:t>
              </a:r>
              <a:endParaRPr kumimoji="0" lang="en-US" altLang="en-US" sz="1200" b="1" u="none" strike="noStrike" cap="none" normalizeH="0" baseline="0" dirty="0">
                <a:ln>
                  <a:noFill/>
                </a:ln>
                <a:solidFill>
                  <a:schemeClr val="tx1"/>
                </a:solidFill>
                <a:effectLst/>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Lst>
              </a:pPr>
              <a:endParaRPr kumimoji="0" lang="en-US" altLang="en-US" sz="1800" b="1" u="none" strike="noStrike" cap="none" normalizeH="0" baseline="0" dirty="0">
                <a:ln>
                  <a:noFill/>
                </a:ln>
                <a:solidFill>
                  <a:schemeClr val="tx1"/>
                </a:solidFill>
                <a:effectLst/>
                <a:ea typeface="Century Gothic" charset="0"/>
                <a:cs typeface="Arial" panose="020B0604020202020204" pitchFamily="34" charset="0"/>
              </a:endParaRPr>
            </a:p>
          </p:txBody>
        </p:sp>
      </p:grpSp>
      <p:sp>
        <p:nvSpPr>
          <p:cNvPr id="44" name="Rectangle 43">
            <a:extLst>
              <a:ext uri="{FF2B5EF4-FFF2-40B4-BE49-F238E27FC236}">
                <a16:creationId xmlns:a16="http://schemas.microsoft.com/office/drawing/2014/main" id="{A845AF12-B931-7022-044E-461B66730EB4}"/>
              </a:ext>
            </a:extLst>
          </p:cNvPr>
          <p:cNvSpPr/>
          <p:nvPr/>
        </p:nvSpPr>
        <p:spPr>
          <a:xfrm>
            <a:off x="8559038" y="1387231"/>
            <a:ext cx="4197976" cy="546636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123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92879B-C7BF-4394-8923-B39435FBF38B}"/>
              </a:ext>
            </a:extLst>
          </p:cNvPr>
          <p:cNvSpPr>
            <a:spLocks noGrp="1"/>
          </p:cNvSpPr>
          <p:nvPr>
            <p:ph type="body" sz="quarter" idx="13"/>
          </p:nvPr>
        </p:nvSpPr>
        <p:spPr>
          <a:xfrm>
            <a:off x="542531" y="872927"/>
            <a:ext cx="7820073" cy="929773"/>
          </a:xfrm>
        </p:spPr>
        <p:txBody>
          <a:bodyPr/>
          <a:lstStyle/>
          <a:p>
            <a:pPr marL="0" indent="0">
              <a:buNone/>
            </a:pPr>
            <a:r>
              <a:rPr lang="en-US" sz="3200" b="1" dirty="0">
                <a:solidFill>
                  <a:schemeClr val="tx2"/>
                </a:solidFill>
                <a:cs typeface="Arial" panose="020B0604020202020204" pitchFamily="34" charset="0"/>
              </a:rPr>
              <a:t>Analyzing a data problem and its </a:t>
            </a:r>
            <a:r>
              <a:rPr lang="en-US" sz="3200" b="1" dirty="0">
                <a:solidFill>
                  <a:schemeClr val="tx2"/>
                </a:solidFill>
              </a:rPr>
              <a:t>causes: an example</a:t>
            </a:r>
            <a:endParaRPr lang="en-GB" sz="3200" b="1" dirty="0">
              <a:solidFill>
                <a:schemeClr val="tx2"/>
              </a:solidFill>
            </a:endParaRPr>
          </a:p>
        </p:txBody>
      </p:sp>
      <p:pic>
        <p:nvPicPr>
          <p:cNvPr id="7" name="Picture 6" descr="Logo, company name&#10;&#10;Description automatically generated">
            <a:extLst>
              <a:ext uri="{FF2B5EF4-FFF2-40B4-BE49-F238E27FC236}">
                <a16:creationId xmlns:a16="http://schemas.microsoft.com/office/drawing/2014/main" id="{34A6209F-BC2C-4E91-A886-71FF8A58AA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1107" y="128924"/>
            <a:ext cx="1118728" cy="1048395"/>
          </a:xfrm>
          <a:prstGeom prst="rect">
            <a:avLst/>
          </a:prstGeom>
        </p:spPr>
      </p:pic>
      <p:sp>
        <p:nvSpPr>
          <p:cNvPr id="8" name="object 7">
            <a:extLst>
              <a:ext uri="{FF2B5EF4-FFF2-40B4-BE49-F238E27FC236}">
                <a16:creationId xmlns:a16="http://schemas.microsoft.com/office/drawing/2014/main" id="{9D93E3A9-F44F-4AED-B276-7369BC14378D}"/>
              </a:ext>
            </a:extLst>
          </p:cNvPr>
          <p:cNvSpPr txBox="1"/>
          <p:nvPr/>
        </p:nvSpPr>
        <p:spPr>
          <a:xfrm>
            <a:off x="929653" y="2027565"/>
            <a:ext cx="10332693" cy="769441"/>
          </a:xfrm>
          <a:prstGeom prst="rect">
            <a:avLst/>
          </a:prstGeom>
        </p:spPr>
        <p:txBody>
          <a:bodyPr vert="horz" wrap="square" lIns="0" tIns="0" rIns="0" bIns="0" rtlCol="0">
            <a:spAutoFit/>
          </a:bodyPr>
          <a:lstStyle/>
          <a:p>
            <a:pPr marL="0" lvl="1" fontAlgn="base">
              <a:spcAft>
                <a:spcPts val="1200"/>
              </a:spcAft>
            </a:pPr>
            <a:r>
              <a:rPr lang="en-US" sz="2000" b="1" dirty="0">
                <a:latin typeface="Arial" panose="020B0604020202020204" pitchFamily="34" charset="0"/>
                <a:cs typeface="Arial" panose="020B0604020202020204" pitchFamily="34" charset="0"/>
              </a:rPr>
              <a:t>Problem: </a:t>
            </a:r>
            <a:r>
              <a:rPr lang="en-US" sz="2000" dirty="0">
                <a:latin typeface="Arial" panose="020B0604020202020204" pitchFamily="34" charset="0"/>
                <a:cs typeface="Arial" panose="020B0604020202020204" pitchFamily="34" charset="0"/>
              </a:rPr>
              <a:t>Data are not being transmitted on time</a:t>
            </a:r>
          </a:p>
          <a:p>
            <a:pPr marL="0" lvl="1" fontAlgn="base">
              <a:spcAft>
                <a:spcPts val="1200"/>
              </a:spcAft>
            </a:pPr>
            <a:r>
              <a:rPr lang="en-US" sz="2000" b="1" dirty="0">
                <a:latin typeface="Arial" panose="020B0604020202020204" pitchFamily="34" charset="0"/>
                <a:cs typeface="Arial" panose="020B0604020202020204" pitchFamily="34" charset="0"/>
              </a:rPr>
              <a:t>Causes: </a:t>
            </a:r>
          </a:p>
        </p:txBody>
      </p:sp>
      <p:graphicFrame>
        <p:nvGraphicFramePr>
          <p:cNvPr id="4" name="Table 4">
            <a:extLst>
              <a:ext uri="{FF2B5EF4-FFF2-40B4-BE49-F238E27FC236}">
                <a16:creationId xmlns:a16="http://schemas.microsoft.com/office/drawing/2014/main" id="{9A0E849F-99E5-D7B6-C621-6E54CDDFA26A}"/>
              </a:ext>
            </a:extLst>
          </p:cNvPr>
          <p:cNvGraphicFramePr>
            <a:graphicFrameLocks noGrp="1"/>
          </p:cNvGraphicFramePr>
          <p:nvPr>
            <p:extLst>
              <p:ext uri="{D42A27DB-BD31-4B8C-83A1-F6EECF244321}">
                <p14:modId xmlns:p14="http://schemas.microsoft.com/office/powerpoint/2010/main" val="246392908"/>
              </p:ext>
            </p:extLst>
          </p:nvPr>
        </p:nvGraphicFramePr>
        <p:xfrm>
          <a:off x="929653" y="2925049"/>
          <a:ext cx="8928340" cy="3524324"/>
        </p:xfrm>
        <a:graphic>
          <a:graphicData uri="http://schemas.openxmlformats.org/drawingml/2006/table">
            <a:tbl>
              <a:tblPr firstRow="1" bandRow="1">
                <a:tableStyleId>{74C1A8A3-306A-4EB7-A6B1-4F7E0EB9C5D6}</a:tableStyleId>
              </a:tblPr>
              <a:tblGrid>
                <a:gridCol w="2531609">
                  <a:extLst>
                    <a:ext uri="{9D8B030D-6E8A-4147-A177-3AD203B41FA5}">
                      <a16:colId xmlns:a16="http://schemas.microsoft.com/office/drawing/2014/main" val="1172395806"/>
                    </a:ext>
                  </a:extLst>
                </a:gridCol>
                <a:gridCol w="6396731">
                  <a:extLst>
                    <a:ext uri="{9D8B030D-6E8A-4147-A177-3AD203B41FA5}">
                      <a16:colId xmlns:a16="http://schemas.microsoft.com/office/drawing/2014/main" val="143404645"/>
                    </a:ext>
                  </a:extLst>
                </a:gridCol>
              </a:tblGrid>
              <a:tr h="1091602">
                <a:tc>
                  <a:txBody>
                    <a:bodyPr/>
                    <a:lstStyle/>
                    <a:p>
                      <a:pPr algn="ctr"/>
                      <a:r>
                        <a:rPr lang="en-US" b="1" dirty="0">
                          <a:solidFill>
                            <a:schemeClr val="bg1"/>
                          </a:solidFill>
                        </a:rPr>
                        <a:t>Technical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C8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Reporting form is complex and requires review of multiple register books</a:t>
                      </a:r>
                    </a:p>
                  </a:txBody>
                  <a:tcPr marL="274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22793972"/>
                  </a:ext>
                </a:extLst>
              </a:tr>
              <a:tr h="1314592">
                <a:tc>
                  <a:txBody>
                    <a:bodyPr/>
                    <a:lstStyle/>
                    <a:p>
                      <a:pPr algn="ctr"/>
                      <a:r>
                        <a:rPr lang="en-US" b="1" dirty="0">
                          <a:solidFill>
                            <a:schemeClr val="bg1"/>
                          </a:solidFill>
                        </a:rPr>
                        <a:t>Organizational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7BF39"/>
                    </a:solidFill>
                  </a:tcPr>
                </a:tc>
                <a:tc>
                  <a:txBody>
                    <a:bodyPr/>
                    <a:lstStyle/>
                    <a:p>
                      <a:pPr marL="293688" lvl="3" indent="-231775" fontAlgn="base">
                        <a:spcAft>
                          <a:spcPts val="1200"/>
                        </a:spcAft>
                        <a:buFont typeface="Arial" panose="020B0604020202020204" pitchFamily="34" charset="0"/>
                        <a:buChar char="•"/>
                        <a:tabLst/>
                      </a:pPr>
                      <a:r>
                        <a:rPr lang="en-US" sz="1800" dirty="0"/>
                        <a:t>No incentive to submit reports on time</a:t>
                      </a:r>
                    </a:p>
                    <a:p>
                      <a:pPr marL="293688" lvl="3" indent="-231775" fontAlgn="base">
                        <a:spcAft>
                          <a:spcPts val="1200"/>
                        </a:spcAft>
                        <a:buFont typeface="Arial" panose="020B0604020202020204" pitchFamily="34" charset="0"/>
                        <a:buChar char="•"/>
                        <a:tabLst/>
                      </a:pPr>
                      <a:r>
                        <a:rPr lang="en-US" sz="1800" dirty="0"/>
                        <a:t>No standard operating procedure (SOP) on reporting communicated formally</a:t>
                      </a:r>
                    </a:p>
                  </a:txBody>
                  <a:tcPr marL="182880" marT="182880" marB="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77027557"/>
                  </a:ext>
                </a:extLst>
              </a:tr>
              <a:tr h="1091602">
                <a:tc>
                  <a:txBody>
                    <a:bodyPr/>
                    <a:lstStyle/>
                    <a:p>
                      <a:pPr algn="ctr"/>
                      <a:r>
                        <a:rPr lang="en-US" b="1" dirty="0">
                          <a:solidFill>
                            <a:schemeClr val="bg1"/>
                          </a:solidFill>
                        </a:rPr>
                        <a:t>Behavioral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257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Staff do not have sufficient skill to prepare reports using data from different register books and health cards.</a:t>
                      </a:r>
                    </a:p>
                  </a:txBody>
                  <a:tcPr marL="274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84740"/>
                  </a:ext>
                </a:extLst>
              </a:tr>
            </a:tbl>
          </a:graphicData>
        </a:graphic>
      </p:graphicFrame>
    </p:spTree>
    <p:extLst>
      <p:ext uri="{BB962C8B-B14F-4D97-AF65-F5344CB8AC3E}">
        <p14:creationId xmlns:p14="http://schemas.microsoft.com/office/powerpoint/2010/main" val="3537145590"/>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 company name&#10;&#10;Description automatically generated">
            <a:extLst>
              <a:ext uri="{FF2B5EF4-FFF2-40B4-BE49-F238E27FC236}">
                <a16:creationId xmlns:a16="http://schemas.microsoft.com/office/drawing/2014/main" id="{34A6209F-BC2C-4E91-A886-71FF8A58AA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1107" y="128924"/>
            <a:ext cx="1118728" cy="1048395"/>
          </a:xfrm>
          <a:prstGeom prst="rect">
            <a:avLst/>
          </a:prstGeom>
        </p:spPr>
      </p:pic>
      <p:pic>
        <p:nvPicPr>
          <p:cNvPr id="5" name="Content Placeholder 3">
            <a:extLst>
              <a:ext uri="{FF2B5EF4-FFF2-40B4-BE49-F238E27FC236}">
                <a16:creationId xmlns:a16="http://schemas.microsoft.com/office/drawing/2014/main" id="{EC64C086-BA28-4C20-91DC-468EA07A5B5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57" t="10245" r="2532" b="3987"/>
          <a:stretch/>
        </p:blipFill>
        <p:spPr>
          <a:xfrm>
            <a:off x="1815263" y="1256688"/>
            <a:ext cx="8259450" cy="5461463"/>
          </a:xfrm>
          <a:prstGeom prst="rect">
            <a:avLst/>
          </a:prstGeom>
          <a:solidFill>
            <a:schemeClr val="bg2">
              <a:lumMod val="75000"/>
            </a:schemeClr>
          </a:solidFill>
        </p:spPr>
      </p:pic>
      <p:sp>
        <p:nvSpPr>
          <p:cNvPr id="4" name="Text Placeholder 2">
            <a:extLst>
              <a:ext uri="{FF2B5EF4-FFF2-40B4-BE49-F238E27FC236}">
                <a16:creationId xmlns:a16="http://schemas.microsoft.com/office/drawing/2014/main" id="{82DFC2CC-700E-BDC3-0348-C568E0FA047E}"/>
              </a:ext>
            </a:extLst>
          </p:cNvPr>
          <p:cNvSpPr>
            <a:spLocks noGrp="1"/>
          </p:cNvSpPr>
          <p:nvPr>
            <p:ph type="body" sz="quarter" idx="13"/>
          </p:nvPr>
        </p:nvSpPr>
        <p:spPr>
          <a:xfrm>
            <a:off x="542531" y="653122"/>
            <a:ext cx="10541781" cy="1048394"/>
          </a:xfrm>
        </p:spPr>
        <p:txBody>
          <a:bodyPr/>
          <a:lstStyle/>
          <a:p>
            <a:pPr marL="0" indent="0">
              <a:buNone/>
            </a:pPr>
            <a:r>
              <a:rPr lang="en-US" sz="3200" b="1" dirty="0">
                <a:solidFill>
                  <a:schemeClr val="tx2"/>
                </a:solidFill>
                <a:cs typeface="Arial" panose="020B0604020202020204" pitchFamily="34" charset="0"/>
              </a:rPr>
              <a:t>PRISM tools reach 41 countries around the world </a:t>
            </a:r>
            <a:endParaRPr lang="en-GB" sz="3200" b="1" dirty="0">
              <a:solidFill>
                <a:schemeClr val="tx2"/>
              </a:solidFill>
            </a:endParaRPr>
          </a:p>
        </p:txBody>
      </p:sp>
    </p:spTree>
    <p:extLst>
      <p:ext uri="{BB962C8B-B14F-4D97-AF65-F5344CB8AC3E}">
        <p14:creationId xmlns:p14="http://schemas.microsoft.com/office/powerpoint/2010/main" val="28559720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1482D1-ED56-48C1-8E56-43B12D59501F}"/>
              </a:ext>
            </a:extLst>
          </p:cNvPr>
          <p:cNvSpPr>
            <a:spLocks noGrp="1"/>
          </p:cNvSpPr>
          <p:nvPr>
            <p:ph type="body" sz="quarter" idx="13"/>
          </p:nvPr>
        </p:nvSpPr>
        <p:spPr>
          <a:xfrm>
            <a:off x="176095" y="1910955"/>
            <a:ext cx="4708139" cy="4550135"/>
          </a:xfrm>
        </p:spPr>
        <p:txBody>
          <a:bodyPr/>
          <a:lstStyle/>
          <a:p>
            <a:pPr marL="0" indent="0">
              <a:buNone/>
            </a:pPr>
            <a:endParaRPr lang="en-US" sz="2400"/>
          </a:p>
          <a:p>
            <a:pPr marL="457200" indent="-457200" defTabSz="457200"/>
            <a:r>
              <a:rPr lang="en-US" sz="2400">
                <a:ea typeface="+mn-ea"/>
              </a:rPr>
              <a:t>EN-MINI-PRISM adaptation uses priority/ core newborn and stillbirth indicators </a:t>
            </a:r>
          </a:p>
          <a:p>
            <a:pPr marL="457200" indent="-457200" defTabSz="457200"/>
            <a:r>
              <a:rPr lang="en-US" sz="2400">
                <a:ea typeface="+mn-ea"/>
              </a:rPr>
              <a:t>User-friendly, automated analysis creates local ownership</a:t>
            </a:r>
          </a:p>
          <a:p>
            <a:pPr marL="0" indent="0">
              <a:buNone/>
            </a:pPr>
            <a:endParaRPr lang="en-GB" sz="2400"/>
          </a:p>
        </p:txBody>
      </p:sp>
      <p:sp>
        <p:nvSpPr>
          <p:cNvPr id="3" name="Text Placeholder 2">
            <a:extLst>
              <a:ext uri="{FF2B5EF4-FFF2-40B4-BE49-F238E27FC236}">
                <a16:creationId xmlns:a16="http://schemas.microsoft.com/office/drawing/2014/main" id="{E8883E20-3EFF-46CF-8725-C5546BB436B1}"/>
              </a:ext>
            </a:extLst>
          </p:cNvPr>
          <p:cNvSpPr>
            <a:spLocks noGrp="1"/>
          </p:cNvSpPr>
          <p:nvPr>
            <p:ph type="body" sz="quarter" idx="14"/>
          </p:nvPr>
        </p:nvSpPr>
        <p:spPr/>
        <p:txBody>
          <a:bodyPr/>
          <a:lstStyle/>
          <a:p>
            <a:r>
              <a:rPr lang="en-US" b="1">
                <a:solidFill>
                  <a:schemeClr val="tx2"/>
                </a:solidFill>
                <a:cs typeface="Arial" panose="020B0604020202020204" pitchFamily="34" charset="0"/>
              </a:rPr>
              <a:t>EN-MINI-PRISM</a:t>
            </a:r>
          </a:p>
        </p:txBody>
      </p:sp>
      <p:pic>
        <p:nvPicPr>
          <p:cNvPr id="6" name="Picture 5">
            <a:extLst>
              <a:ext uri="{FF2B5EF4-FFF2-40B4-BE49-F238E27FC236}">
                <a16:creationId xmlns:a16="http://schemas.microsoft.com/office/drawing/2014/main" id="{D1645C6E-374E-4EE3-8BC2-536B3DB77A13}"/>
              </a:ext>
            </a:extLst>
          </p:cNvPr>
          <p:cNvPicPr>
            <a:picLocks noChangeAspect="1"/>
          </p:cNvPicPr>
          <p:nvPr/>
        </p:nvPicPr>
        <p:blipFill>
          <a:blip r:embed="rId3"/>
          <a:stretch>
            <a:fillRect/>
          </a:stretch>
        </p:blipFill>
        <p:spPr>
          <a:xfrm>
            <a:off x="5080382" y="920185"/>
            <a:ext cx="6652582" cy="5787647"/>
          </a:xfrm>
          <a:prstGeom prst="rect">
            <a:avLst/>
          </a:prstGeom>
          <a:ln>
            <a:solidFill>
              <a:schemeClr val="bg1">
                <a:lumMod val="65000"/>
              </a:schemeClr>
            </a:solidFill>
          </a:ln>
        </p:spPr>
      </p:pic>
    </p:spTree>
    <p:extLst>
      <p:ext uri="{BB962C8B-B14F-4D97-AF65-F5344CB8AC3E}">
        <p14:creationId xmlns:p14="http://schemas.microsoft.com/office/powerpoint/2010/main" val="35965952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733652-41BB-4337-A53F-6BB59D5695C0}"/>
              </a:ext>
            </a:extLst>
          </p:cNvPr>
          <p:cNvSpPr>
            <a:spLocks noGrp="1"/>
          </p:cNvSpPr>
          <p:nvPr>
            <p:ph type="body" sz="quarter" idx="11"/>
          </p:nvPr>
        </p:nvSpPr>
        <p:spPr>
          <a:xfrm>
            <a:off x="4069261" y="2481362"/>
            <a:ext cx="6499278" cy="1895276"/>
          </a:xfrm>
        </p:spPr>
        <p:txBody>
          <a:bodyPr/>
          <a:lstStyle/>
          <a:p>
            <a:r>
              <a:rPr lang="en-US" sz="2800" dirty="0">
                <a:solidFill>
                  <a:schemeClr val="tx2"/>
                </a:solidFill>
              </a:rPr>
              <a:t>Session 3, Activity 2</a:t>
            </a:r>
          </a:p>
          <a:p>
            <a:r>
              <a:rPr lang="en-US" sz="4400" dirty="0">
                <a:solidFill>
                  <a:schemeClr val="tx2"/>
                </a:solidFill>
                <a:latin typeface="+mn-lt"/>
                <a:ea typeface="+mn-ea"/>
                <a:cs typeface="+mn-cs"/>
              </a:rPr>
              <a:t>Reflections/questions</a:t>
            </a:r>
            <a:endParaRPr lang="en-GB" sz="4400" dirty="0">
              <a:solidFill>
                <a:schemeClr val="tx2"/>
              </a:solidFill>
              <a:latin typeface="+mn-lt"/>
              <a:ea typeface="+mn-ea"/>
              <a:cs typeface="+mn-cs"/>
            </a:endParaRPr>
          </a:p>
        </p:txBody>
      </p:sp>
      <p:pic>
        <p:nvPicPr>
          <p:cNvPr id="3" name="Picture 2" descr="Logo, company name&#10;&#10;Description automatically generated">
            <a:extLst>
              <a:ext uri="{FF2B5EF4-FFF2-40B4-BE49-F238E27FC236}">
                <a16:creationId xmlns:a16="http://schemas.microsoft.com/office/drawing/2014/main" id="{3D4ABD68-98C8-487E-BEAF-7A126032F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Tree>
    <p:extLst>
      <p:ext uri="{BB962C8B-B14F-4D97-AF65-F5344CB8AC3E}">
        <p14:creationId xmlns:p14="http://schemas.microsoft.com/office/powerpoint/2010/main" val="24591962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38ED479-0D1D-4B3C-825D-C15A737E15D8}"/>
              </a:ext>
            </a:extLst>
          </p:cNvPr>
          <p:cNvGrpSpPr/>
          <p:nvPr/>
        </p:nvGrpSpPr>
        <p:grpSpPr>
          <a:xfrm>
            <a:off x="8417719" y="5817722"/>
            <a:ext cx="3591929" cy="976989"/>
            <a:chOff x="746470" y="5349743"/>
            <a:chExt cx="3591929" cy="976989"/>
          </a:xfrm>
        </p:grpSpPr>
        <p:pic>
          <p:nvPicPr>
            <p:cNvPr id="9" name="image2.jpeg">
              <a:extLst>
                <a:ext uri="{FF2B5EF4-FFF2-40B4-BE49-F238E27FC236}">
                  <a16:creationId xmlns:a16="http://schemas.microsoft.com/office/drawing/2014/main" id="{5FBFF0B5-5BA7-4388-AB16-49E1E8F9C9E6}"/>
                </a:ext>
              </a:extLst>
            </p:cNvPr>
            <p:cNvPicPr>
              <a:picLocks noChangeAspect="1"/>
            </p:cNvPicPr>
            <p:nvPr/>
          </p:nvPicPr>
          <p:blipFill>
            <a:blip r:embed="rId3" cstate="print"/>
            <a:stretch>
              <a:fillRect/>
            </a:stretch>
          </p:blipFill>
          <p:spPr>
            <a:xfrm>
              <a:off x="3084317" y="5994227"/>
              <a:ext cx="764642" cy="286785"/>
            </a:xfrm>
            <a:prstGeom prst="rect">
              <a:avLst/>
            </a:prstGeom>
          </p:spPr>
        </p:pic>
        <p:pic>
          <p:nvPicPr>
            <p:cNvPr id="10" name="Picture 9">
              <a:extLst>
                <a:ext uri="{FF2B5EF4-FFF2-40B4-BE49-F238E27FC236}">
                  <a16:creationId xmlns:a16="http://schemas.microsoft.com/office/drawing/2014/main" id="{24286A23-59F9-498E-8A45-F64670D6DAB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6795" y="5367643"/>
              <a:ext cx="528447" cy="505624"/>
            </a:xfrm>
            <a:prstGeom prst="rect">
              <a:avLst/>
            </a:prstGeom>
            <a:noFill/>
            <a:ln>
              <a:noFill/>
            </a:ln>
          </p:spPr>
        </p:pic>
        <p:pic>
          <p:nvPicPr>
            <p:cNvPr id="11" name="Picture 10" descr="A picture containing drawing&#10;&#10;Description automatically generated">
              <a:extLst>
                <a:ext uri="{FF2B5EF4-FFF2-40B4-BE49-F238E27FC236}">
                  <a16:creationId xmlns:a16="http://schemas.microsoft.com/office/drawing/2014/main" id="{7A7C2F8F-5669-4EB0-B0E9-8357D02C9EF6}"/>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r="63552"/>
            <a:stretch/>
          </p:blipFill>
          <p:spPr>
            <a:xfrm>
              <a:off x="746470" y="5349743"/>
              <a:ext cx="616448" cy="471014"/>
            </a:xfrm>
            <a:prstGeom prst="rect">
              <a:avLst/>
            </a:prstGeom>
          </p:spPr>
        </p:pic>
        <p:grpSp>
          <p:nvGrpSpPr>
            <p:cNvPr id="12" name="Group 11">
              <a:extLst>
                <a:ext uri="{FF2B5EF4-FFF2-40B4-BE49-F238E27FC236}">
                  <a16:creationId xmlns:a16="http://schemas.microsoft.com/office/drawing/2014/main" id="{94C76CB3-6089-41CB-BD8C-B1E94D98D2B5}"/>
                </a:ext>
              </a:extLst>
            </p:cNvPr>
            <p:cNvGrpSpPr/>
            <p:nvPr/>
          </p:nvGrpSpPr>
          <p:grpSpPr>
            <a:xfrm>
              <a:off x="1379129" y="5810401"/>
              <a:ext cx="1593590" cy="516331"/>
              <a:chOff x="6589664" y="1784941"/>
              <a:chExt cx="1727394" cy="559684"/>
            </a:xfrm>
          </p:grpSpPr>
          <p:pic>
            <p:nvPicPr>
              <p:cNvPr id="15" name="Picture 14">
                <a:extLst>
                  <a:ext uri="{FF2B5EF4-FFF2-40B4-BE49-F238E27FC236}">
                    <a16:creationId xmlns:a16="http://schemas.microsoft.com/office/drawing/2014/main" id="{E72D9322-4BB7-4537-93B6-BE8A4A6CD23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6589664" y="1860373"/>
                <a:ext cx="824437" cy="394948"/>
              </a:xfrm>
              <a:prstGeom prst="rect">
                <a:avLst/>
              </a:prstGeom>
            </p:spPr>
          </p:pic>
          <p:pic>
            <p:nvPicPr>
              <p:cNvPr id="16" name="Picture 15">
                <a:extLst>
                  <a:ext uri="{FF2B5EF4-FFF2-40B4-BE49-F238E27FC236}">
                    <a16:creationId xmlns:a16="http://schemas.microsoft.com/office/drawing/2014/main" id="{ECEB7A83-F3B3-46E8-A351-8E135B47CFBD}"/>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7437554" y="1784941"/>
                <a:ext cx="879504" cy="559684"/>
              </a:xfrm>
              <a:prstGeom prst="rect">
                <a:avLst/>
              </a:prstGeom>
            </p:spPr>
          </p:pic>
          <p:cxnSp>
            <p:nvCxnSpPr>
              <p:cNvPr id="17" name="Straight Connector 16">
                <a:extLst>
                  <a:ext uri="{FF2B5EF4-FFF2-40B4-BE49-F238E27FC236}">
                    <a16:creationId xmlns:a16="http://schemas.microsoft.com/office/drawing/2014/main" id="{CDC6D619-9C17-4BFF-90F3-6BEBACB5624F}"/>
                  </a:ext>
                </a:extLst>
              </p:cNvPr>
              <p:cNvCxnSpPr>
                <a:cxnSpLocks/>
              </p:cNvCxnSpPr>
              <p:nvPr userDrawn="1"/>
            </p:nvCxnSpPr>
            <p:spPr>
              <a:xfrm>
                <a:off x="7465266" y="1836561"/>
                <a:ext cx="0" cy="430980"/>
              </a:xfrm>
              <a:prstGeom prst="line">
                <a:avLst/>
              </a:prstGeom>
              <a:ln w="6350"/>
            </p:spPr>
            <p:style>
              <a:lnRef idx="3">
                <a:schemeClr val="dk1"/>
              </a:lnRef>
              <a:fillRef idx="0">
                <a:schemeClr val="dk1"/>
              </a:fillRef>
              <a:effectRef idx="2">
                <a:schemeClr val="dk1"/>
              </a:effectRef>
              <a:fontRef idx="minor">
                <a:schemeClr val="tx1"/>
              </a:fontRef>
            </p:style>
          </p:cxnSp>
        </p:grpSp>
        <p:pic>
          <p:nvPicPr>
            <p:cNvPr id="13" name="Picture 12" descr="A picture containing drawing&#10;&#10;Description automatically generated">
              <a:extLst>
                <a:ext uri="{FF2B5EF4-FFF2-40B4-BE49-F238E27FC236}">
                  <a16:creationId xmlns:a16="http://schemas.microsoft.com/office/drawing/2014/main" id="{6221EC60-01F4-4BF6-AAF6-4039686BCE7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472322" y="5467584"/>
              <a:ext cx="866077" cy="235332"/>
            </a:xfrm>
            <a:prstGeom prst="rect">
              <a:avLst/>
            </a:prstGeom>
          </p:spPr>
        </p:pic>
        <p:pic>
          <p:nvPicPr>
            <p:cNvPr id="14" name="Picture 13" descr="Text&#10;&#10;Description automatically generated">
              <a:extLst>
                <a:ext uri="{FF2B5EF4-FFF2-40B4-BE49-F238E27FC236}">
                  <a16:creationId xmlns:a16="http://schemas.microsoft.com/office/drawing/2014/main" id="{FB259461-FE5C-43D9-807E-57D8225B260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500447" y="5480337"/>
              <a:ext cx="1338945" cy="358837"/>
            </a:xfrm>
            <a:prstGeom prst="rect">
              <a:avLst/>
            </a:prstGeom>
          </p:spPr>
        </p:pic>
      </p:grpSp>
      <p:sp>
        <p:nvSpPr>
          <p:cNvPr id="22" name="Text Placeholder 2">
            <a:extLst>
              <a:ext uri="{FF2B5EF4-FFF2-40B4-BE49-F238E27FC236}">
                <a16:creationId xmlns:a16="http://schemas.microsoft.com/office/drawing/2014/main" id="{6CB2340C-5DFB-4E9E-887B-78AC6046C0A5}"/>
              </a:ext>
            </a:extLst>
          </p:cNvPr>
          <p:cNvSpPr>
            <a:spLocks noGrp="1"/>
          </p:cNvSpPr>
          <p:nvPr>
            <p:ph type="body" sz="quarter" idx="11"/>
          </p:nvPr>
        </p:nvSpPr>
        <p:spPr>
          <a:xfrm>
            <a:off x="5208491" y="2373373"/>
            <a:ext cx="7558927" cy="1163017"/>
          </a:xfrm>
        </p:spPr>
        <p:txBody>
          <a:bodyPr/>
          <a:lstStyle/>
          <a:p>
            <a:r>
              <a:rPr lang="en-US" sz="2800">
                <a:solidFill>
                  <a:schemeClr val="tx2"/>
                </a:solidFill>
              </a:rPr>
              <a:t>Training Session 4</a:t>
            </a:r>
          </a:p>
          <a:p>
            <a:endParaRPr lang="en-US" sz="2800"/>
          </a:p>
          <a:p>
            <a:endParaRPr lang="en-US" sz="2800"/>
          </a:p>
          <a:p>
            <a:endParaRPr lang="en-US" sz="1600"/>
          </a:p>
        </p:txBody>
      </p:sp>
      <p:sp>
        <p:nvSpPr>
          <p:cNvPr id="23" name="Text Placeholder 3">
            <a:extLst>
              <a:ext uri="{FF2B5EF4-FFF2-40B4-BE49-F238E27FC236}">
                <a16:creationId xmlns:a16="http://schemas.microsoft.com/office/drawing/2014/main" id="{9977A1F7-D23C-4195-B66C-A0A00F905CE5}"/>
              </a:ext>
            </a:extLst>
          </p:cNvPr>
          <p:cNvSpPr>
            <a:spLocks noGrp="1"/>
          </p:cNvSpPr>
          <p:nvPr>
            <p:ph type="body" sz="quarter" idx="14"/>
          </p:nvPr>
        </p:nvSpPr>
        <p:spPr>
          <a:xfrm>
            <a:off x="5162279" y="2947240"/>
            <a:ext cx="4669415" cy="2967810"/>
          </a:xfrm>
        </p:spPr>
        <p:txBody>
          <a:bodyPr/>
          <a:lstStyle/>
          <a:p>
            <a:pPr marL="0" indent="0">
              <a:buNone/>
            </a:pPr>
            <a:r>
              <a:rPr lang="en-US" sz="4400" b="1" dirty="0">
                <a:solidFill>
                  <a:schemeClr val="tx2"/>
                </a:solidFill>
              </a:rPr>
              <a:t>Overview of the EN-MINI Tools</a:t>
            </a:r>
          </a:p>
        </p:txBody>
      </p:sp>
      <p:pic>
        <p:nvPicPr>
          <p:cNvPr id="18" name="Picture 17">
            <a:extLst>
              <a:ext uri="{FF2B5EF4-FFF2-40B4-BE49-F238E27FC236}">
                <a16:creationId xmlns:a16="http://schemas.microsoft.com/office/drawing/2014/main" id="{1CEB4F83-9800-4BD9-A1F0-BE7F8B6C48BF}"/>
              </a:ext>
            </a:extLst>
          </p:cNvPr>
          <p:cNvPicPr>
            <a:picLocks noChangeAspect="1"/>
          </p:cNvPicPr>
          <p:nvPr/>
        </p:nvPicPr>
        <p:blipFill rotWithShape="1">
          <a:blip r:embed="rId10">
            <a:alphaModFix amt="42000"/>
          </a:blip>
          <a:srcRect l="1599"/>
          <a:stretch/>
        </p:blipFill>
        <p:spPr>
          <a:xfrm>
            <a:off x="4430110" y="0"/>
            <a:ext cx="7761890" cy="1756199"/>
          </a:xfrm>
          <a:prstGeom prst="rect">
            <a:avLst/>
          </a:prstGeom>
        </p:spPr>
      </p:pic>
      <p:sp>
        <p:nvSpPr>
          <p:cNvPr id="19" name="TextBox 18">
            <a:extLst>
              <a:ext uri="{FF2B5EF4-FFF2-40B4-BE49-F238E27FC236}">
                <a16:creationId xmlns:a16="http://schemas.microsoft.com/office/drawing/2014/main" id="{DC65F9BB-4D11-4394-B2DC-D51E14912672}"/>
              </a:ext>
            </a:extLst>
          </p:cNvPr>
          <p:cNvSpPr txBox="1"/>
          <p:nvPr/>
        </p:nvSpPr>
        <p:spPr>
          <a:xfrm>
            <a:off x="674392" y="3010847"/>
            <a:ext cx="3211906" cy="21236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D23900"/>
                </a:solidFill>
                <a:effectLst/>
                <a:uLnTx/>
                <a:uFillTx/>
                <a:latin typeface="Arial" panose="020B0604020202020204" pitchFamily="34" charset="0"/>
                <a:ea typeface="+mn-ea"/>
                <a:cs typeface="Arial" panose="020B0604020202020204" pitchFamily="34" charset="0"/>
              </a:rPr>
              <a:t>EN-MINI Tools</a:t>
            </a:r>
          </a:p>
          <a:p>
            <a:pPr lvl="0" defTabSz="914400">
              <a:defRPr/>
            </a:pPr>
            <a:r>
              <a:rPr lang="en-GB" sz="2000" b="1" dirty="0">
                <a:solidFill>
                  <a:srgbClr val="D23900"/>
                </a:solidFill>
                <a:latin typeface="Arial" panose="020B0604020202020204" pitchFamily="34" charset="0"/>
                <a:ea typeface="Calibri" panose="020F0502020204030204" pitchFamily="34" charset="0"/>
                <a:cs typeface="Arial" panose="020B0604020202020204" pitchFamily="34" charset="0"/>
              </a:rPr>
              <a:t>E</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very </a:t>
            </a:r>
            <a:r>
              <a:rPr lang="en-GB" sz="2000" b="1" dirty="0" err="1">
                <a:solidFill>
                  <a:srgbClr val="D23900"/>
                </a:solidFill>
                <a:latin typeface="Arial" panose="020B0604020202020204" pitchFamily="34" charset="0"/>
                <a:cs typeface="Arial" panose="020B0604020202020204" pitchFamily="34" charset="0"/>
              </a:rPr>
              <a:t>N</a:t>
            </a:r>
            <a:r>
              <a:rPr lang="en-GB" sz="2000" dirty="0" err="1">
                <a:solidFill>
                  <a:prstClr val="black"/>
                </a:solidFill>
                <a:latin typeface="Arial" panose="020B0604020202020204" pitchFamily="34" charset="0"/>
                <a:ea typeface="Calibri" panose="020F0502020204030204" pitchFamily="34" charset="0"/>
                <a:cs typeface="Arial" panose="020B0604020202020204" pitchFamily="34" charset="0"/>
              </a:rPr>
              <a:t>ewborn</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 – </a:t>
            </a:r>
            <a:r>
              <a:rPr lang="en-GB" sz="2000" b="1" dirty="0">
                <a:solidFill>
                  <a:srgbClr val="D23900"/>
                </a:solidFill>
                <a:latin typeface="Arial" panose="020B0604020202020204" pitchFamily="34" charset="0"/>
                <a:cs typeface="Arial" panose="020B0604020202020204" pitchFamily="34" charset="0"/>
              </a:rPr>
              <a:t>M</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easurement </a:t>
            </a:r>
            <a:b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GB" sz="2000" b="1" dirty="0">
                <a:solidFill>
                  <a:srgbClr val="D23900"/>
                </a:solidFill>
                <a:latin typeface="Arial" panose="020B0604020202020204" pitchFamily="34" charset="0"/>
                <a:cs typeface="Arial" panose="020B0604020202020204" pitchFamily="34" charset="0"/>
              </a:rPr>
              <a:t>I</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mprovement for </a:t>
            </a:r>
            <a:b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GB" sz="2000" b="1" dirty="0" err="1">
                <a:solidFill>
                  <a:srgbClr val="D23900"/>
                </a:solidFill>
                <a:latin typeface="Arial" panose="020B0604020202020204" pitchFamily="34" charset="0"/>
                <a:cs typeface="Arial" panose="020B0604020202020204" pitchFamily="34" charset="0"/>
              </a:rPr>
              <a:t>N</a:t>
            </a:r>
            <a:r>
              <a:rPr lang="en-GB" sz="2000" dirty="0" err="1">
                <a:solidFill>
                  <a:prstClr val="black"/>
                </a:solidFill>
                <a:latin typeface="Arial" panose="020B0604020202020204" pitchFamily="34" charset="0"/>
                <a:ea typeface="Calibri" panose="020F0502020204030204" pitchFamily="34" charset="0"/>
                <a:cs typeface="Arial" panose="020B0604020202020204" pitchFamily="34" charset="0"/>
              </a:rPr>
              <a:t>ewborn</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 and stillbirth </a:t>
            </a:r>
            <a:r>
              <a:rPr lang="en-GB" sz="2000" b="1" dirty="0">
                <a:solidFill>
                  <a:srgbClr val="D23900"/>
                </a:solidFill>
                <a:latin typeface="Arial" panose="020B0604020202020204" pitchFamily="34" charset="0"/>
                <a:cs typeface="Arial" panose="020B0604020202020204" pitchFamily="34" charset="0"/>
              </a:rPr>
              <a:t>I</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ndicators</a:t>
            </a:r>
            <a:endParaRPr kumimoji="0" lang="en-GB" sz="200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21" name="Picture 20" descr="Logo, company name&#10;&#10;Description automatically generated">
            <a:extLst>
              <a:ext uri="{FF2B5EF4-FFF2-40B4-BE49-F238E27FC236}">
                <a16:creationId xmlns:a16="http://schemas.microsoft.com/office/drawing/2014/main" id="{D08F1293-8A07-4FDB-9861-5825E5842607}"/>
              </a:ext>
            </a:extLst>
          </p:cNvPr>
          <p:cNvPicPr>
            <a:picLocks noChangeAspect="1"/>
          </p:cNvPicPr>
          <p:nvPr/>
        </p:nvPicPr>
        <p:blipFill>
          <a:blip r:embed="rId11"/>
          <a:stretch>
            <a:fillRect/>
          </a:stretch>
        </p:blipFill>
        <p:spPr>
          <a:xfrm>
            <a:off x="1557935" y="1480118"/>
            <a:ext cx="1444819" cy="1394521"/>
          </a:xfrm>
          <a:prstGeom prst="rect">
            <a:avLst/>
          </a:prstGeom>
        </p:spPr>
      </p:pic>
    </p:spTree>
    <p:extLst>
      <p:ext uri="{BB962C8B-B14F-4D97-AF65-F5344CB8AC3E}">
        <p14:creationId xmlns:p14="http://schemas.microsoft.com/office/powerpoint/2010/main" val="39109785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6"/>
          <p:cNvSpPr txBox="1"/>
          <p:nvPr/>
        </p:nvSpPr>
        <p:spPr>
          <a:xfrm>
            <a:off x="962080" y="1910955"/>
            <a:ext cx="10059654" cy="4114493"/>
          </a:xfrm>
          <a:prstGeom prst="rect">
            <a:avLst/>
          </a:prstGeom>
          <a:noFill/>
          <a:ln>
            <a:noFill/>
          </a:ln>
        </p:spPr>
        <p:txBody>
          <a:bodyPr wrap="square" lIns="0" tIns="0" rIns="0" bIns="0" rtlCol="0">
            <a:noAutofit/>
          </a:bodyPr>
          <a:lstStyle/>
          <a:p>
            <a:pPr marL="342900" lvl="0" indent="-342900">
              <a:lnSpc>
                <a:spcPct val="107000"/>
              </a:lnSpc>
              <a:spcAft>
                <a:spcPts val="800"/>
              </a:spcAft>
              <a:buFont typeface="Arial" panose="020B0604020202020204" pitchFamily="34" charset="0"/>
              <a:buChar char="•"/>
              <a:tabLst>
                <a:tab pos="457200" algn="l"/>
              </a:tabLst>
            </a:pPr>
            <a:r>
              <a:rPr lang="en-GB" sz="2800" spc="-5" dirty="0">
                <a:solidFill>
                  <a:srgbClr val="000000"/>
                </a:solidFill>
                <a:effectLst/>
                <a:ea typeface="Garamond" panose="02020404030301010803" pitchFamily="18" charset="0"/>
                <a:cs typeface="Times New Roman" panose="02020603050405020304" pitchFamily="18" charset="0"/>
              </a:rPr>
              <a:t>Introduction to the EN-MINI tools </a:t>
            </a:r>
          </a:p>
          <a:p>
            <a:pPr marL="342900" lvl="0" indent="-342900">
              <a:lnSpc>
                <a:spcPct val="107000"/>
              </a:lnSpc>
              <a:spcAft>
                <a:spcPts val="800"/>
              </a:spcAft>
              <a:buFont typeface="Arial" panose="020B0604020202020204" pitchFamily="34" charset="0"/>
              <a:buChar char="•"/>
              <a:tabLst>
                <a:tab pos="457200" algn="l"/>
              </a:tabLst>
            </a:pPr>
            <a:r>
              <a:rPr lang="en-GB" sz="2800" spc="-5" dirty="0">
                <a:solidFill>
                  <a:srgbClr val="000000"/>
                </a:solidFill>
                <a:effectLst/>
                <a:ea typeface="Garamond" panose="02020404030301010803" pitchFamily="18" charset="0"/>
                <a:cs typeface="Times New Roman" panose="02020603050405020304" pitchFamily="18" charset="0"/>
              </a:rPr>
              <a:t>How the tools can be used to:</a:t>
            </a:r>
          </a:p>
          <a:p>
            <a:pPr marL="971550" lvl="1" indent="-514350">
              <a:lnSpc>
                <a:spcPct val="107000"/>
              </a:lnSpc>
              <a:spcAft>
                <a:spcPts val="800"/>
              </a:spcAft>
              <a:buFont typeface="Arial" panose="020B0604020202020204" pitchFamily="34" charset="0"/>
              <a:buChar char="•"/>
              <a:tabLst>
                <a:tab pos="457200" algn="l"/>
              </a:tabLst>
            </a:pPr>
            <a:r>
              <a:rPr lang="en-GB" sz="2800" spc="-5" dirty="0">
                <a:solidFill>
                  <a:srgbClr val="000000"/>
                </a:solidFill>
                <a:ea typeface="Garamond" panose="02020404030301010803" pitchFamily="18" charset="0"/>
                <a:cs typeface="Times New Roman" panose="02020603050405020304" pitchFamily="18" charset="0"/>
              </a:rPr>
              <a:t>MAP </a:t>
            </a:r>
            <a:r>
              <a:rPr lang="en-GB" sz="2800" spc="-5" dirty="0" err="1">
                <a:solidFill>
                  <a:srgbClr val="000000"/>
                </a:solidFill>
                <a:ea typeface="Garamond" panose="02020404030301010803" pitchFamily="18" charset="0"/>
                <a:cs typeface="Times New Roman" panose="02020603050405020304" pitchFamily="18" charset="0"/>
              </a:rPr>
              <a:t>newborn</a:t>
            </a:r>
            <a:r>
              <a:rPr lang="en-GB" sz="2800" spc="-5" dirty="0">
                <a:solidFill>
                  <a:srgbClr val="000000"/>
                </a:solidFill>
                <a:ea typeface="Garamond" panose="02020404030301010803" pitchFamily="18" charset="0"/>
                <a:cs typeface="Times New Roman" panose="02020603050405020304" pitchFamily="18" charset="0"/>
              </a:rPr>
              <a:t> data</a:t>
            </a:r>
          </a:p>
          <a:p>
            <a:pPr marL="971550" lvl="1" indent="-514350">
              <a:lnSpc>
                <a:spcPct val="107000"/>
              </a:lnSpc>
              <a:spcAft>
                <a:spcPts val="800"/>
              </a:spcAft>
              <a:buFont typeface="Arial" panose="020B0604020202020204" pitchFamily="34" charset="0"/>
              <a:buChar char="•"/>
              <a:tabLst>
                <a:tab pos="457200" algn="l"/>
              </a:tabLst>
            </a:pPr>
            <a:r>
              <a:rPr lang="en-GB" sz="2800" spc="-5" dirty="0">
                <a:solidFill>
                  <a:srgbClr val="000000"/>
                </a:solidFill>
                <a:effectLst/>
                <a:ea typeface="Garamond" panose="02020404030301010803" pitchFamily="18" charset="0"/>
                <a:cs typeface="Times New Roman" panose="02020603050405020304" pitchFamily="18" charset="0"/>
              </a:rPr>
              <a:t>USE </a:t>
            </a:r>
            <a:r>
              <a:rPr lang="en-GB" sz="2800" spc="-5" dirty="0" err="1">
                <a:solidFill>
                  <a:srgbClr val="000000"/>
                </a:solidFill>
                <a:effectLst/>
                <a:ea typeface="Garamond" panose="02020404030301010803" pitchFamily="18" charset="0"/>
                <a:cs typeface="Times New Roman" panose="02020603050405020304" pitchFamily="18" charset="0"/>
              </a:rPr>
              <a:t>newborn</a:t>
            </a:r>
            <a:r>
              <a:rPr lang="en-GB" sz="2800" spc="-5" dirty="0">
                <a:solidFill>
                  <a:srgbClr val="000000"/>
                </a:solidFill>
                <a:effectLst/>
                <a:ea typeface="Garamond" panose="02020404030301010803" pitchFamily="18" charset="0"/>
                <a:cs typeface="Times New Roman" panose="02020603050405020304" pitchFamily="18" charset="0"/>
              </a:rPr>
              <a:t> data for decisions</a:t>
            </a:r>
          </a:p>
          <a:p>
            <a:pPr marL="971550" lvl="1" indent="-514350">
              <a:lnSpc>
                <a:spcPct val="107000"/>
              </a:lnSpc>
              <a:spcAft>
                <a:spcPts val="800"/>
              </a:spcAft>
              <a:buFont typeface="Arial" panose="020B0604020202020204" pitchFamily="34" charset="0"/>
              <a:buChar char="•"/>
              <a:tabLst>
                <a:tab pos="457200" algn="l"/>
              </a:tabLst>
            </a:pPr>
            <a:r>
              <a:rPr lang="en-GB" sz="2800" spc="-5" dirty="0">
                <a:solidFill>
                  <a:srgbClr val="000000"/>
                </a:solidFill>
                <a:ea typeface="Garamond" panose="02020404030301010803" pitchFamily="18" charset="0"/>
                <a:cs typeface="Times New Roman" panose="02020603050405020304" pitchFamily="18" charset="0"/>
              </a:rPr>
              <a:t>IMPROVE </a:t>
            </a:r>
            <a:r>
              <a:rPr lang="en-GB" sz="2800" spc="-5" dirty="0" err="1">
                <a:solidFill>
                  <a:srgbClr val="000000"/>
                </a:solidFill>
                <a:ea typeface="Garamond" panose="02020404030301010803" pitchFamily="18" charset="0"/>
                <a:cs typeface="Times New Roman" panose="02020603050405020304" pitchFamily="18" charset="0"/>
              </a:rPr>
              <a:t>newborn</a:t>
            </a:r>
            <a:r>
              <a:rPr lang="en-GB" sz="2800" spc="-5" dirty="0">
                <a:solidFill>
                  <a:srgbClr val="000000"/>
                </a:solidFill>
                <a:ea typeface="Garamond" panose="02020404030301010803" pitchFamily="18" charset="0"/>
                <a:cs typeface="Times New Roman" panose="02020603050405020304" pitchFamily="18" charset="0"/>
              </a:rPr>
              <a:t> data quality </a:t>
            </a:r>
          </a:p>
          <a:p>
            <a:pPr marL="342900" lvl="0" indent="-342900">
              <a:lnSpc>
                <a:spcPct val="107000"/>
              </a:lnSpc>
              <a:spcAft>
                <a:spcPts val="800"/>
              </a:spcAft>
              <a:buFont typeface="Arial" panose="020B0604020202020204" pitchFamily="34" charset="0"/>
              <a:buChar char="•"/>
              <a:tabLst>
                <a:tab pos="457200" algn="l"/>
              </a:tabLst>
            </a:pPr>
            <a:r>
              <a:rPr lang="en-GB" sz="2800" spc="-5" dirty="0">
                <a:solidFill>
                  <a:srgbClr val="000000"/>
                </a:solidFill>
                <a:ea typeface="Garamond" panose="02020404030301010803" pitchFamily="18" charset="0"/>
                <a:cs typeface="Times New Roman" panose="02020603050405020304" pitchFamily="18" charset="0"/>
              </a:rPr>
              <a:t>Orientation to the EN-MINI tools website and resources</a:t>
            </a:r>
            <a:endParaRPr lang="en-GB" sz="2800" spc="-5" dirty="0">
              <a:solidFill>
                <a:srgbClr val="000000"/>
              </a:solidFill>
              <a:effectLst/>
              <a:ea typeface="Garamond" panose="02020404030301010803" pitchFamily="18"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sz="1765" dirty="0">
                <a:solidFill>
                  <a:srgbClr val="FFFFFF"/>
                </a:solidFill>
                <a:latin typeface="Arial"/>
                <a:cs typeface="Arial"/>
              </a:rPr>
              <a:t>2</a:t>
            </a:r>
            <a:endParaRPr sz="1765" dirty="0">
              <a:latin typeface="Arial"/>
              <a:cs typeface="Arial"/>
            </a:endParaRPr>
          </a:p>
        </p:txBody>
      </p:sp>
      <p:sp>
        <p:nvSpPr>
          <p:cNvPr id="3" name="Text Placeholder 2">
            <a:extLst>
              <a:ext uri="{FF2B5EF4-FFF2-40B4-BE49-F238E27FC236}">
                <a16:creationId xmlns:a16="http://schemas.microsoft.com/office/drawing/2014/main" id="{0BFB4A2C-7ADD-4AF3-ADA5-ED489B1CEEF0}"/>
              </a:ext>
            </a:extLst>
          </p:cNvPr>
          <p:cNvSpPr>
            <a:spLocks noGrp="1"/>
          </p:cNvSpPr>
          <p:nvPr>
            <p:ph type="body" sz="quarter" idx="14"/>
          </p:nvPr>
        </p:nvSpPr>
        <p:spPr/>
        <p:txBody>
          <a:bodyPr/>
          <a:lstStyle/>
          <a:p>
            <a:r>
              <a:rPr lang="en-GB" b="1">
                <a:solidFill>
                  <a:schemeClr val="tx2"/>
                </a:solidFill>
                <a:cs typeface="Arial" panose="020B0604020202020204" pitchFamily="34" charset="0"/>
              </a:rPr>
              <a:t>Session 4 objectives</a:t>
            </a:r>
          </a:p>
        </p:txBody>
      </p:sp>
      <p:pic>
        <p:nvPicPr>
          <p:cNvPr id="4" name="Picture 3" descr="Logo, company name&#10;&#10;Description automatically generated">
            <a:extLst>
              <a:ext uri="{FF2B5EF4-FFF2-40B4-BE49-F238E27FC236}">
                <a16:creationId xmlns:a16="http://schemas.microsoft.com/office/drawing/2014/main" id="{0AEB6BC9-B937-480C-865C-3D6FE28425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Tree>
    <p:extLst>
      <p:ext uri="{BB962C8B-B14F-4D97-AF65-F5344CB8AC3E}">
        <p14:creationId xmlns:p14="http://schemas.microsoft.com/office/powerpoint/2010/main" val="2563263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3F6CE4C-1766-4011-85DE-A09E8E018614}"/>
              </a:ext>
            </a:extLst>
          </p:cNvPr>
          <p:cNvSpPr txBox="1">
            <a:spLocks/>
          </p:cNvSpPr>
          <p:nvPr/>
        </p:nvSpPr>
        <p:spPr>
          <a:xfrm>
            <a:off x="936582" y="1113299"/>
            <a:ext cx="9107055" cy="83721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69BC9E"/>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b="1" dirty="0">
                <a:solidFill>
                  <a:schemeClr val="tx2"/>
                </a:solidFill>
                <a:latin typeface="Arial" panose="020B0604020202020204" pitchFamily="34" charset="0"/>
                <a:cs typeface="Arial" panose="020B0604020202020204" pitchFamily="34" charset="0"/>
              </a:rPr>
              <a:t>Session 4 plan</a:t>
            </a:r>
          </a:p>
        </p:txBody>
      </p:sp>
      <p:pic>
        <p:nvPicPr>
          <p:cNvPr id="5" name="Picture 4" descr="Logo, company name&#10;&#10;Description automatically generated">
            <a:extLst>
              <a:ext uri="{FF2B5EF4-FFF2-40B4-BE49-F238E27FC236}">
                <a16:creationId xmlns:a16="http://schemas.microsoft.com/office/drawing/2014/main" id="{5527359D-8015-054D-8671-482183B866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graphicFrame>
        <p:nvGraphicFramePr>
          <p:cNvPr id="3" name="Table 2">
            <a:extLst>
              <a:ext uri="{FF2B5EF4-FFF2-40B4-BE49-F238E27FC236}">
                <a16:creationId xmlns:a16="http://schemas.microsoft.com/office/drawing/2014/main" id="{17FCAA3F-B3FE-46A8-5E1F-84802D6B2968}"/>
              </a:ext>
            </a:extLst>
          </p:cNvPr>
          <p:cNvGraphicFramePr>
            <a:graphicFrameLocks noGrp="1"/>
          </p:cNvGraphicFramePr>
          <p:nvPr>
            <p:extLst>
              <p:ext uri="{D42A27DB-BD31-4B8C-83A1-F6EECF244321}">
                <p14:modId xmlns:p14="http://schemas.microsoft.com/office/powerpoint/2010/main" val="2296506639"/>
              </p:ext>
            </p:extLst>
          </p:nvPr>
        </p:nvGraphicFramePr>
        <p:xfrm>
          <a:off x="1010265" y="1713909"/>
          <a:ext cx="10387655" cy="4499908"/>
        </p:xfrm>
        <a:graphic>
          <a:graphicData uri="http://schemas.openxmlformats.org/drawingml/2006/table">
            <a:tbl>
              <a:tblPr/>
              <a:tblGrid>
                <a:gridCol w="1507706">
                  <a:extLst>
                    <a:ext uri="{9D8B030D-6E8A-4147-A177-3AD203B41FA5}">
                      <a16:colId xmlns:a16="http://schemas.microsoft.com/office/drawing/2014/main" val="4157986286"/>
                    </a:ext>
                  </a:extLst>
                </a:gridCol>
                <a:gridCol w="4696185">
                  <a:extLst>
                    <a:ext uri="{9D8B030D-6E8A-4147-A177-3AD203B41FA5}">
                      <a16:colId xmlns:a16="http://schemas.microsoft.com/office/drawing/2014/main" val="1672637917"/>
                    </a:ext>
                  </a:extLst>
                </a:gridCol>
                <a:gridCol w="4183764">
                  <a:extLst>
                    <a:ext uri="{9D8B030D-6E8A-4147-A177-3AD203B41FA5}">
                      <a16:colId xmlns:a16="http://schemas.microsoft.com/office/drawing/2014/main" val="1300993822"/>
                    </a:ext>
                  </a:extLst>
                </a:gridCol>
              </a:tblGrid>
              <a:tr h="356306">
                <a:tc>
                  <a:txBody>
                    <a:bodyPr/>
                    <a:lstStyle/>
                    <a:p>
                      <a:pPr marL="0" marR="0">
                        <a:lnSpc>
                          <a:spcPct val="107000"/>
                        </a:lnSpc>
                        <a:spcBef>
                          <a:spcPts val="300"/>
                        </a:spcBef>
                        <a:spcAft>
                          <a:spcPts val="300"/>
                        </a:spcAft>
                      </a:pPr>
                      <a:r>
                        <a:rPr lang="en-US" sz="14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Time</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E4749"/>
                    </a:solidFill>
                  </a:tcPr>
                </a:tc>
                <a:tc>
                  <a:txBody>
                    <a:bodyPr/>
                    <a:lstStyle/>
                    <a:p>
                      <a:pPr marL="0" marR="0">
                        <a:lnSpc>
                          <a:spcPct val="107000"/>
                        </a:lnSpc>
                        <a:spcBef>
                          <a:spcPts val="300"/>
                        </a:spcBef>
                        <a:spcAft>
                          <a:spcPts val="300"/>
                        </a:spcAft>
                      </a:pPr>
                      <a:r>
                        <a:rPr lang="en-US" sz="14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Title and Description</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E4749"/>
                    </a:solidFill>
                  </a:tcPr>
                </a:tc>
                <a:tc>
                  <a:txBody>
                    <a:bodyPr/>
                    <a:lstStyle/>
                    <a:p>
                      <a:pPr marL="0" marR="0">
                        <a:lnSpc>
                          <a:spcPct val="107000"/>
                        </a:lnSpc>
                        <a:spcBef>
                          <a:spcPts val="300"/>
                        </a:spcBef>
                        <a:spcAft>
                          <a:spcPts val="300"/>
                        </a:spcAft>
                      </a:pPr>
                      <a:r>
                        <a:rPr lang="en-US" sz="14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Methods</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E4749"/>
                    </a:solidFill>
                  </a:tcPr>
                </a:tc>
                <a:extLst>
                  <a:ext uri="{0D108BD9-81ED-4DB2-BD59-A6C34878D82A}">
                    <a16:rowId xmlns:a16="http://schemas.microsoft.com/office/drawing/2014/main" val="3315094641"/>
                  </a:ext>
                </a:extLst>
              </a:tr>
              <a:tr h="2278112">
                <a:tc>
                  <a:txBody>
                    <a:bodyPr/>
                    <a:lstStyle/>
                    <a:p>
                      <a:pPr marL="0" marR="0">
                        <a:lnSpc>
                          <a:spcPct val="107000"/>
                        </a:lnSpc>
                        <a:spcBef>
                          <a:spcPts val="300"/>
                        </a:spcBef>
                        <a:spcAft>
                          <a:spcPts val="300"/>
                        </a:spcAft>
                      </a:pPr>
                      <a:r>
                        <a:rPr lang="en-US" sz="1400" spc="-5">
                          <a:solidFill>
                            <a:srgbClr val="000000"/>
                          </a:solidFill>
                          <a:effectLst/>
                          <a:latin typeface="Arial" panose="020B0604020202020204" pitchFamily="34" charset="0"/>
                          <a:ea typeface="Futura LT Pro"/>
                          <a:cs typeface="Futura LT Pro"/>
                        </a:rPr>
                        <a:t>10 minutes</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400" b="1" spc="-5" dirty="0">
                          <a:solidFill>
                            <a:srgbClr val="000000"/>
                          </a:solidFill>
                          <a:effectLst/>
                          <a:latin typeface="Arial" panose="020B0604020202020204" pitchFamily="34" charset="0"/>
                          <a:ea typeface="Futura LT Pro"/>
                          <a:cs typeface="Futura LT Pro"/>
                        </a:rPr>
                        <a:t>Activity 1: Presentation </a:t>
                      </a:r>
                      <a:endParaRPr lang="en-US" sz="1400" spc="-5" dirty="0">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400" b="1" spc="-5" dirty="0">
                          <a:solidFill>
                            <a:srgbClr val="000000"/>
                          </a:solidFill>
                          <a:effectLst/>
                          <a:latin typeface="Arial" panose="020B0604020202020204" pitchFamily="34" charset="0"/>
                          <a:ea typeface="Futura LT Pro"/>
                          <a:cs typeface="Futura LT Pro"/>
                        </a:rPr>
                        <a:t>Overview of the EN-MINI-PRISM Tools</a:t>
                      </a:r>
                      <a:endParaRPr lang="en-US" sz="1400" spc="-5" dirty="0">
                        <a:solidFill>
                          <a:srgbClr val="000000"/>
                        </a:solidFill>
                        <a:effectLst/>
                        <a:latin typeface="Arial" panose="020B0604020202020204" pitchFamily="34" charset="0"/>
                        <a:ea typeface="Futura LT Pro"/>
                        <a:cs typeface="Futura LT Pro"/>
                      </a:endParaRP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400" spc="-5" dirty="0">
                          <a:solidFill>
                            <a:srgbClr val="000000"/>
                          </a:solidFill>
                          <a:effectLst/>
                          <a:latin typeface="Arial" panose="020B0604020202020204" pitchFamily="34" charset="0"/>
                          <a:ea typeface="Futura LT Pro"/>
                          <a:cs typeface="Futura LT Pro"/>
                        </a:rPr>
                        <a:t>Present the overview of the EN-MINI Tools</a:t>
                      </a: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400" spc="-5" dirty="0">
                          <a:solidFill>
                            <a:srgbClr val="000000"/>
                          </a:solidFill>
                          <a:effectLst/>
                          <a:latin typeface="Arial" panose="020B0604020202020204" pitchFamily="34" charset="0"/>
                          <a:ea typeface="Futura LT Pro"/>
                          <a:cs typeface="Futura LT Pro"/>
                        </a:rPr>
                        <a:t>Explain how the tools can be used to:</a:t>
                      </a: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400" spc="-5" dirty="0">
                          <a:solidFill>
                            <a:srgbClr val="000000"/>
                          </a:solidFill>
                          <a:effectLst/>
                          <a:latin typeface="Arial" panose="020B0604020202020204" pitchFamily="34" charset="0"/>
                          <a:ea typeface="Futura LT Pro"/>
                          <a:cs typeface="Futura LT Pro"/>
                        </a:rPr>
                        <a:t>MAP newborn data</a:t>
                      </a: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400" spc="-5" dirty="0">
                          <a:solidFill>
                            <a:srgbClr val="000000"/>
                          </a:solidFill>
                          <a:effectLst/>
                          <a:latin typeface="Arial" panose="020B0604020202020204" pitchFamily="34" charset="0"/>
                          <a:ea typeface="Futura LT Pro"/>
                          <a:cs typeface="Futura LT Pro"/>
                        </a:rPr>
                        <a:t>USE newborn data for decisions</a:t>
                      </a: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400" spc="-5" dirty="0">
                          <a:solidFill>
                            <a:srgbClr val="000000"/>
                          </a:solidFill>
                          <a:effectLst/>
                          <a:latin typeface="Arial" panose="020B0604020202020204" pitchFamily="34" charset="0"/>
                          <a:ea typeface="Futura LT Pro"/>
                          <a:cs typeface="Futura LT Pro"/>
                        </a:rPr>
                        <a:t>IMPROVE newborn data quality</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Lecture; present </a:t>
                      </a: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EN-MINI-PRISM Training Slide set session 4</a:t>
                      </a:r>
                    </a:p>
                    <a:p>
                      <a:pPr marL="0" marR="0">
                        <a:lnSpc>
                          <a:spcPct val="107000"/>
                        </a:lnSpc>
                        <a:spcBef>
                          <a:spcPts val="300"/>
                        </a:spcBef>
                        <a:spcAft>
                          <a:spcPts val="300"/>
                        </a:spcAft>
                      </a:pPr>
                      <a:endParaRPr lang="en-US" sz="1400" spc="-5" dirty="0">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Discussion, Q&amp;A </a:t>
                      </a:r>
                    </a:p>
                    <a:p>
                      <a:pPr marL="0" marR="0">
                        <a:lnSpc>
                          <a:spcPct val="107000"/>
                        </a:lnSpc>
                        <a:spcBef>
                          <a:spcPts val="300"/>
                        </a:spcBef>
                        <a:spcAft>
                          <a:spcPts val="300"/>
                        </a:spcAft>
                      </a:pPr>
                      <a:endParaRPr lang="en-US" sz="1400" spc="-5" dirty="0">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Handouts: </a:t>
                      </a: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EN-MINI-PRISM Training Manual</a:t>
                      </a: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EN-MINI-PRISM Training Slide set</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02509443"/>
                  </a:ext>
                </a:extLst>
              </a:tr>
              <a:tr h="996908">
                <a:tc>
                  <a:txBody>
                    <a:bodyPr/>
                    <a:lstStyle/>
                    <a:p>
                      <a:pPr marL="0" marR="0">
                        <a:lnSpc>
                          <a:spcPct val="107000"/>
                        </a:lnSpc>
                        <a:spcBef>
                          <a:spcPts val="300"/>
                        </a:spcBef>
                        <a:spcAft>
                          <a:spcPts val="300"/>
                        </a:spcAft>
                      </a:pPr>
                      <a:r>
                        <a:rPr lang="en-US" sz="1400" spc="-5">
                          <a:solidFill>
                            <a:srgbClr val="000000"/>
                          </a:solidFill>
                          <a:effectLst/>
                          <a:latin typeface="Arial" panose="020B0604020202020204" pitchFamily="34" charset="0"/>
                          <a:ea typeface="Futura LT Pro"/>
                          <a:cs typeface="Futura LT Pro"/>
                        </a:rPr>
                        <a:t>10 minutes</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400" b="1" spc="-5">
                          <a:solidFill>
                            <a:srgbClr val="000000"/>
                          </a:solidFill>
                          <a:effectLst/>
                          <a:latin typeface="Arial" panose="020B0604020202020204" pitchFamily="34" charset="0"/>
                          <a:ea typeface="Futura LT Pro"/>
                          <a:cs typeface="Futura LT Pro"/>
                        </a:rPr>
                        <a:t>Activity 2: Explore website </a:t>
                      </a:r>
                      <a:endParaRPr lang="en-US" sz="1400" spc="-5">
                        <a:solidFill>
                          <a:srgbClr val="000000"/>
                        </a:solidFill>
                        <a:effectLst/>
                        <a:latin typeface="Arial" panose="020B0604020202020204" pitchFamily="34" charset="0"/>
                        <a:ea typeface="Futura LT Pro"/>
                        <a:cs typeface="Futura LT Pro"/>
                      </a:endParaRP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400" spc="-5">
                          <a:solidFill>
                            <a:srgbClr val="000000"/>
                          </a:solidFill>
                          <a:effectLst/>
                          <a:latin typeface="Arial" panose="020B0604020202020204" pitchFamily="34" charset="0"/>
                          <a:ea typeface="Futura LT Pro"/>
                          <a:cs typeface="Futura LT Pro"/>
                        </a:rPr>
                        <a:t>Access the EN-MINI Tools website and resources </a:t>
                      </a: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400" spc="-5">
                          <a:solidFill>
                            <a:srgbClr val="000000"/>
                          </a:solidFill>
                          <a:effectLst/>
                          <a:latin typeface="Arial" panose="020B0604020202020204" pitchFamily="34" charset="0"/>
                          <a:ea typeface="Futura LT Pro"/>
                          <a:cs typeface="Futura LT Pro"/>
                        </a:rPr>
                        <a:t>Explore and orientate to web resources </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400" spc="-5">
                          <a:solidFill>
                            <a:srgbClr val="000000"/>
                          </a:solidFill>
                          <a:effectLst/>
                          <a:latin typeface="Arial" panose="020B0604020202020204" pitchFamily="34" charset="0"/>
                          <a:ea typeface="Futura LT Pro"/>
                          <a:cs typeface="Futura LT Pro"/>
                        </a:rPr>
                        <a:t>Link:</a:t>
                      </a:r>
                    </a:p>
                    <a:p>
                      <a:pPr marL="0" marR="0">
                        <a:lnSpc>
                          <a:spcPct val="107000"/>
                        </a:lnSpc>
                        <a:spcBef>
                          <a:spcPts val="300"/>
                        </a:spcBef>
                        <a:spcAft>
                          <a:spcPts val="300"/>
                        </a:spcAft>
                      </a:pPr>
                      <a:r>
                        <a:rPr lang="en-US" sz="1400" u="sng" spc="-5">
                          <a:solidFill>
                            <a:srgbClr val="000000"/>
                          </a:solidFill>
                          <a:effectLst/>
                          <a:latin typeface="Arial" panose="020B0604020202020204" pitchFamily="34" charset="0"/>
                          <a:ea typeface="Futura LT Pro"/>
                          <a:cs typeface="Arial" panose="020B0604020202020204" pitchFamily="34" charset="0"/>
                          <a:hlinkClick r:id="rId4"/>
                        </a:rPr>
                        <a:t>https://www.data4impactproject.org/en-mini-tools/</a:t>
                      </a:r>
                      <a:r>
                        <a:rPr lang="en-US" sz="1400" spc="-5">
                          <a:solidFill>
                            <a:srgbClr val="000000"/>
                          </a:solidFill>
                          <a:effectLst/>
                          <a:latin typeface="Arial" panose="020B0604020202020204" pitchFamily="34" charset="0"/>
                          <a:ea typeface="Futura LT Pro"/>
                          <a:cs typeface="Arial" panose="020B0604020202020204" pitchFamily="34" charset="0"/>
                        </a:rPr>
                        <a:t> </a:t>
                      </a:r>
                      <a:endParaRPr lang="en-US" sz="1400" spc="-5">
                        <a:solidFill>
                          <a:srgbClr val="000000"/>
                        </a:solidFill>
                        <a:effectLst/>
                        <a:latin typeface="Arial" panose="020B0604020202020204" pitchFamily="34" charset="0"/>
                        <a:ea typeface="Futura LT Pro"/>
                        <a:cs typeface="Futura LT Pro"/>
                      </a:endParaRP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31679513"/>
                  </a:ext>
                </a:extLst>
              </a:tr>
              <a:tr h="676607">
                <a:tc>
                  <a:txBody>
                    <a:bodyPr/>
                    <a:lstStyle/>
                    <a:p>
                      <a:pPr marL="0" marR="0">
                        <a:lnSpc>
                          <a:spcPct val="107000"/>
                        </a:lnSpc>
                        <a:spcBef>
                          <a:spcPts val="300"/>
                        </a:spcBef>
                        <a:spcAft>
                          <a:spcPts val="300"/>
                        </a:spcAft>
                      </a:pPr>
                      <a:r>
                        <a:rPr lang="en-US" sz="1400" spc="-5">
                          <a:solidFill>
                            <a:srgbClr val="000000"/>
                          </a:solidFill>
                          <a:effectLst/>
                          <a:latin typeface="Arial" panose="020B0604020202020204" pitchFamily="34" charset="0"/>
                          <a:ea typeface="Futura LT Pro"/>
                          <a:cs typeface="Futura LT Pro"/>
                        </a:rPr>
                        <a:t>10 minutes</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400" b="1" spc="-5">
                          <a:solidFill>
                            <a:srgbClr val="000000"/>
                          </a:solidFill>
                          <a:effectLst/>
                          <a:latin typeface="Arial" panose="020B0604020202020204" pitchFamily="34" charset="0"/>
                          <a:ea typeface="Futura LT Pro"/>
                          <a:cs typeface="Futura LT Pro"/>
                        </a:rPr>
                        <a:t>Activity 3: Discussion </a:t>
                      </a:r>
                      <a:endParaRPr lang="en-US" sz="1400" spc="-5">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400" spc="-5">
                          <a:solidFill>
                            <a:srgbClr val="000000"/>
                          </a:solidFill>
                          <a:effectLst/>
                          <a:latin typeface="Arial" panose="020B0604020202020204" pitchFamily="34" charset="0"/>
                          <a:ea typeface="Futura LT Pro"/>
                          <a:cs typeface="Futura LT Pro"/>
                        </a:rPr>
                        <a:t>Facilitated discussion with Q&amp;A </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Discussion, Q&amp;A</a:t>
                      </a:r>
                    </a:p>
                  </a:txBody>
                  <a:tcPr marL="63500" marR="63500" marT="63500" marB="635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070988920"/>
                  </a:ext>
                </a:extLst>
              </a:tr>
            </a:tbl>
          </a:graphicData>
        </a:graphic>
      </p:graphicFrame>
    </p:spTree>
    <p:extLst>
      <p:ext uri="{BB962C8B-B14F-4D97-AF65-F5344CB8AC3E}">
        <p14:creationId xmlns:p14="http://schemas.microsoft.com/office/powerpoint/2010/main" val="21268177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733652-41BB-4337-A53F-6BB59D5695C0}"/>
              </a:ext>
            </a:extLst>
          </p:cNvPr>
          <p:cNvSpPr>
            <a:spLocks noGrp="1"/>
          </p:cNvSpPr>
          <p:nvPr>
            <p:ph type="body" sz="quarter" idx="11"/>
          </p:nvPr>
        </p:nvSpPr>
        <p:spPr>
          <a:xfrm>
            <a:off x="4153970" y="2567937"/>
            <a:ext cx="7427127" cy="1895276"/>
          </a:xfrm>
        </p:spPr>
        <p:txBody>
          <a:bodyPr/>
          <a:lstStyle/>
          <a:p>
            <a:r>
              <a:rPr lang="en-GB" sz="2800" dirty="0">
                <a:solidFill>
                  <a:schemeClr val="tx2"/>
                </a:solidFill>
              </a:rPr>
              <a:t>Session 4, Activity 1</a:t>
            </a:r>
            <a:br>
              <a:rPr lang="en-GB" sz="3600" dirty="0">
                <a:solidFill>
                  <a:schemeClr val="tx2"/>
                </a:solidFill>
              </a:rPr>
            </a:br>
            <a:r>
              <a:rPr lang="en-GB" sz="4400" dirty="0">
                <a:solidFill>
                  <a:schemeClr val="tx2"/>
                </a:solidFill>
              </a:rPr>
              <a:t>Presentation</a:t>
            </a:r>
            <a:endParaRPr lang="en-GB" sz="2800" b="0" dirty="0">
              <a:solidFill>
                <a:schemeClr val="tx2"/>
              </a:solidFill>
              <a:latin typeface="+mn-lt"/>
              <a:ea typeface="+mn-ea"/>
              <a:cs typeface="+mn-cs"/>
            </a:endParaRPr>
          </a:p>
          <a:p>
            <a:r>
              <a:rPr lang="en-GB" sz="2800" b="0" dirty="0">
                <a:solidFill>
                  <a:schemeClr val="tx2"/>
                </a:solidFill>
                <a:latin typeface="+mn-lt"/>
                <a:ea typeface="+mn-ea"/>
                <a:cs typeface="+mn-cs"/>
              </a:rPr>
              <a:t>Introduction to EN-MINI Tools</a:t>
            </a:r>
          </a:p>
        </p:txBody>
      </p:sp>
      <p:pic>
        <p:nvPicPr>
          <p:cNvPr id="3" name="Picture 2" descr="Logo, company name&#10;&#10;Description automatically generated">
            <a:extLst>
              <a:ext uri="{FF2B5EF4-FFF2-40B4-BE49-F238E27FC236}">
                <a16:creationId xmlns:a16="http://schemas.microsoft.com/office/drawing/2014/main" id="{3D4ABD68-98C8-487E-BEAF-7A126032F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Tree>
    <p:extLst>
      <p:ext uri="{BB962C8B-B14F-4D97-AF65-F5344CB8AC3E}">
        <p14:creationId xmlns:p14="http://schemas.microsoft.com/office/powerpoint/2010/main" val="30718991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07F107-845E-4DFD-996F-C2D06B6F763C}"/>
              </a:ext>
            </a:extLst>
          </p:cNvPr>
          <p:cNvPicPr>
            <a:picLocks noChangeAspect="1"/>
          </p:cNvPicPr>
          <p:nvPr/>
        </p:nvPicPr>
        <p:blipFill rotWithShape="1">
          <a:blip r:embed="rId3"/>
          <a:srcRect b="881"/>
          <a:stretch/>
        </p:blipFill>
        <p:spPr>
          <a:xfrm>
            <a:off x="1933405" y="1075721"/>
            <a:ext cx="8002331" cy="4501312"/>
          </a:xfrm>
          <a:prstGeom prst="rect">
            <a:avLst/>
          </a:prstGeom>
          <a:noFill/>
        </p:spPr>
      </p:pic>
      <p:sp>
        <p:nvSpPr>
          <p:cNvPr id="5" name="TextBox 4">
            <a:extLst>
              <a:ext uri="{FF2B5EF4-FFF2-40B4-BE49-F238E27FC236}">
                <a16:creationId xmlns:a16="http://schemas.microsoft.com/office/drawing/2014/main" id="{D08AFFB6-D00E-4B83-8DB8-9188501A7804}"/>
              </a:ext>
            </a:extLst>
          </p:cNvPr>
          <p:cNvSpPr txBox="1"/>
          <p:nvPr/>
        </p:nvSpPr>
        <p:spPr>
          <a:xfrm>
            <a:off x="636804" y="5870307"/>
            <a:ext cx="9434005" cy="307777"/>
          </a:xfrm>
          <a:prstGeom prst="rect">
            <a:avLst/>
          </a:prstGeom>
          <a:noFill/>
        </p:spPr>
        <p:txBody>
          <a:bodyPr wrap="square">
            <a:spAutoFit/>
          </a:bodyPr>
          <a:lstStyle/>
          <a:p>
            <a:r>
              <a:rPr lang="en-US" sz="1400" dirty="0">
                <a:latin typeface="Arial" panose="020B0604020202020204" pitchFamily="34" charset="0"/>
              </a:rPr>
              <a:t>Ref: </a:t>
            </a:r>
            <a:r>
              <a:rPr lang="en-US" sz="1400" u="sng" dirty="0">
                <a:latin typeface="Arial" panose="020B0604020202020204" pitchFamily="34" charset="0"/>
                <a:hlinkClick r:id="rId4"/>
              </a:rPr>
              <a:t>https://www.data4impactproject.org/en-mini-tools/</a:t>
            </a:r>
            <a:r>
              <a:rPr lang="en-US" sz="1400" u="sng" dirty="0">
                <a:latin typeface="Arial" panose="020B0604020202020204" pitchFamily="34" charset="0"/>
              </a:rPr>
              <a:t>  </a:t>
            </a:r>
            <a:endParaRPr lang="en-US" sz="1400" dirty="0">
              <a:latin typeface="Arial" panose="020B0604020202020204" pitchFamily="34" charset="0"/>
            </a:endParaRPr>
          </a:p>
        </p:txBody>
      </p:sp>
      <p:pic>
        <p:nvPicPr>
          <p:cNvPr id="6" name="Picture 5" descr="Logo, company name&#10;&#10;Description automatically generated">
            <a:extLst>
              <a:ext uri="{FF2B5EF4-FFF2-40B4-BE49-F238E27FC236}">
                <a16:creationId xmlns:a16="http://schemas.microsoft.com/office/drawing/2014/main" id="{313A2D2C-9032-8C39-E0C1-EA84EC0B1D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
        <p:nvSpPr>
          <p:cNvPr id="7" name="Text Placeholder 6">
            <a:extLst>
              <a:ext uri="{FF2B5EF4-FFF2-40B4-BE49-F238E27FC236}">
                <a16:creationId xmlns:a16="http://schemas.microsoft.com/office/drawing/2014/main" id="{3F96A422-64AC-5B5E-0DE8-D6990E4561CB}"/>
              </a:ext>
            </a:extLst>
          </p:cNvPr>
          <p:cNvSpPr txBox="1">
            <a:spLocks/>
          </p:cNvSpPr>
          <p:nvPr/>
        </p:nvSpPr>
        <p:spPr>
          <a:xfrm>
            <a:off x="636804" y="364141"/>
            <a:ext cx="10072685" cy="8366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dirty="0">
                <a:solidFill>
                  <a:schemeClr val="tx2"/>
                </a:solidFill>
                <a:latin typeface="Arial" panose="020B0604020202020204" pitchFamily="34" charset="0"/>
                <a:cs typeface="Arial" panose="020B0604020202020204" pitchFamily="34" charset="0"/>
              </a:rPr>
              <a:t>EN-MINI Tools – from the website</a:t>
            </a:r>
          </a:p>
          <a:p>
            <a:endParaRPr lang="en-GB" dirty="0"/>
          </a:p>
        </p:txBody>
      </p:sp>
    </p:spTree>
    <p:extLst>
      <p:ext uri="{BB962C8B-B14F-4D97-AF65-F5344CB8AC3E}">
        <p14:creationId xmlns:p14="http://schemas.microsoft.com/office/powerpoint/2010/main" val="2098105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3D4ABD68-98C8-487E-BEAF-7A126032F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
        <p:nvSpPr>
          <p:cNvPr id="6" name="Text Placeholder 2">
            <a:extLst>
              <a:ext uri="{FF2B5EF4-FFF2-40B4-BE49-F238E27FC236}">
                <a16:creationId xmlns:a16="http://schemas.microsoft.com/office/drawing/2014/main" id="{B6786571-B2F9-4A10-A097-58831C6890EB}"/>
              </a:ext>
            </a:extLst>
          </p:cNvPr>
          <p:cNvSpPr txBox="1">
            <a:spLocks/>
          </p:cNvSpPr>
          <p:nvPr/>
        </p:nvSpPr>
        <p:spPr>
          <a:xfrm>
            <a:off x="4183820" y="2371390"/>
            <a:ext cx="7678059" cy="13554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69BC9E"/>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b="1" dirty="0">
                <a:solidFill>
                  <a:schemeClr val="tx2"/>
                </a:solidFill>
                <a:latin typeface="Arial" panose="020B0604020202020204" pitchFamily="34" charset="0"/>
                <a:cs typeface="Arial" panose="020B0604020202020204" pitchFamily="34" charset="0"/>
              </a:rPr>
              <a:t>Session 1, Activity 2</a:t>
            </a:r>
            <a:r>
              <a:rPr lang="en-GB" b="1" dirty="0">
                <a:solidFill>
                  <a:schemeClr val="tx2"/>
                </a:solidFill>
                <a:latin typeface="Arial" panose="020B0604020202020204" pitchFamily="34" charset="0"/>
                <a:cs typeface="Arial" panose="020B0604020202020204" pitchFamily="34" charset="0"/>
              </a:rPr>
              <a:t> </a:t>
            </a:r>
          </a:p>
          <a:p>
            <a:r>
              <a:rPr lang="en-GB" sz="4400" b="1" dirty="0">
                <a:solidFill>
                  <a:schemeClr val="tx2"/>
                </a:solidFill>
                <a:latin typeface="Arial" panose="020B0604020202020204" pitchFamily="34" charset="0"/>
                <a:cs typeface="Arial" panose="020B0604020202020204" pitchFamily="34" charset="0"/>
              </a:rPr>
              <a:t>Discussion</a:t>
            </a:r>
            <a:endParaRPr lang="en-GB" b="1" dirty="0">
              <a:solidFill>
                <a:schemeClr val="tx2"/>
              </a:solidFill>
              <a:latin typeface="Arial" panose="020B0604020202020204" pitchFamily="34" charset="0"/>
              <a:cs typeface="Arial" panose="020B0604020202020204" pitchFamily="34" charset="0"/>
            </a:endParaRPr>
          </a:p>
        </p:txBody>
      </p:sp>
      <p:sp>
        <p:nvSpPr>
          <p:cNvPr id="5" name="Text Placeholder 2">
            <a:extLst>
              <a:ext uri="{FF2B5EF4-FFF2-40B4-BE49-F238E27FC236}">
                <a16:creationId xmlns:a16="http://schemas.microsoft.com/office/drawing/2014/main" id="{168056D4-8625-174C-B06E-BD32C95A184A}"/>
              </a:ext>
            </a:extLst>
          </p:cNvPr>
          <p:cNvSpPr txBox="1">
            <a:spLocks/>
          </p:cNvSpPr>
          <p:nvPr/>
        </p:nvSpPr>
        <p:spPr>
          <a:xfrm>
            <a:off x="4183821" y="3738833"/>
            <a:ext cx="4690672" cy="2590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tx2"/>
                </a:solidFill>
              </a:rPr>
              <a:t>Participants’ expectations</a:t>
            </a:r>
          </a:p>
        </p:txBody>
      </p:sp>
    </p:spTree>
    <p:extLst>
      <p:ext uri="{BB962C8B-B14F-4D97-AF65-F5344CB8AC3E}">
        <p14:creationId xmlns:p14="http://schemas.microsoft.com/office/powerpoint/2010/main" val="19275560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BB9816-548E-4016-8AA5-447DD80FBAFB}"/>
              </a:ext>
            </a:extLst>
          </p:cNvPr>
          <p:cNvPicPr>
            <a:picLocks noChangeAspect="1"/>
          </p:cNvPicPr>
          <p:nvPr/>
        </p:nvPicPr>
        <p:blipFill>
          <a:blip r:embed="rId3"/>
          <a:stretch>
            <a:fillRect/>
          </a:stretch>
        </p:blipFill>
        <p:spPr>
          <a:xfrm>
            <a:off x="1640910" y="1206843"/>
            <a:ext cx="8569708" cy="4687999"/>
          </a:xfrm>
          <a:prstGeom prst="rect">
            <a:avLst/>
          </a:prstGeom>
        </p:spPr>
      </p:pic>
      <p:sp>
        <p:nvSpPr>
          <p:cNvPr id="5" name="TextBox 4">
            <a:extLst>
              <a:ext uri="{FF2B5EF4-FFF2-40B4-BE49-F238E27FC236}">
                <a16:creationId xmlns:a16="http://schemas.microsoft.com/office/drawing/2014/main" id="{1AB38614-A075-3343-BD30-0121358ACC26}"/>
              </a:ext>
            </a:extLst>
          </p:cNvPr>
          <p:cNvSpPr txBox="1"/>
          <p:nvPr/>
        </p:nvSpPr>
        <p:spPr>
          <a:xfrm>
            <a:off x="641403" y="6052145"/>
            <a:ext cx="9853866" cy="307777"/>
          </a:xfrm>
          <a:prstGeom prst="rect">
            <a:avLst/>
          </a:prstGeom>
          <a:noFill/>
        </p:spPr>
        <p:txBody>
          <a:bodyPr wrap="square">
            <a:spAutoFit/>
          </a:bodyPr>
          <a:lstStyle/>
          <a:p>
            <a:r>
              <a:rPr lang="en-US" sz="1400" dirty="0">
                <a:latin typeface="Arial" panose="020B0604020202020204" pitchFamily="34" charset="0"/>
              </a:rPr>
              <a:t>Ref: </a:t>
            </a:r>
            <a:r>
              <a:rPr lang="en-US" sz="1400" u="sng" dirty="0">
                <a:latin typeface="Arial" panose="020B0604020202020204" pitchFamily="34" charset="0"/>
                <a:hlinkClick r:id="rId4"/>
              </a:rPr>
              <a:t>https://www.data4impactproject.org/en-mini-tools/</a:t>
            </a:r>
            <a:endParaRPr lang="en-US" sz="1400" dirty="0">
              <a:latin typeface="Arial" panose="020B0604020202020204" pitchFamily="34" charset="0"/>
            </a:endParaRPr>
          </a:p>
        </p:txBody>
      </p:sp>
      <p:sp>
        <p:nvSpPr>
          <p:cNvPr id="4" name="Text Placeholder 6">
            <a:extLst>
              <a:ext uri="{FF2B5EF4-FFF2-40B4-BE49-F238E27FC236}">
                <a16:creationId xmlns:a16="http://schemas.microsoft.com/office/drawing/2014/main" id="{21C8A3F4-6D6B-0DF8-688E-CDB54092F6C5}"/>
              </a:ext>
            </a:extLst>
          </p:cNvPr>
          <p:cNvSpPr txBox="1">
            <a:spLocks/>
          </p:cNvSpPr>
          <p:nvPr/>
        </p:nvSpPr>
        <p:spPr>
          <a:xfrm>
            <a:off x="641403" y="370231"/>
            <a:ext cx="10072685" cy="8366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dirty="0">
                <a:solidFill>
                  <a:schemeClr val="tx2"/>
                </a:solidFill>
                <a:latin typeface="Arial" panose="020B0604020202020204" pitchFamily="34" charset="0"/>
                <a:cs typeface="Arial" panose="020B0604020202020204" pitchFamily="34" charset="0"/>
              </a:rPr>
              <a:t>EN-MINI Tools – from the website</a:t>
            </a:r>
          </a:p>
          <a:p>
            <a:endParaRPr lang="en-GB" dirty="0"/>
          </a:p>
        </p:txBody>
      </p:sp>
      <p:pic>
        <p:nvPicPr>
          <p:cNvPr id="6" name="Picture 5" descr="Logo, company name&#10;&#10;Description automatically generated">
            <a:extLst>
              <a:ext uri="{FF2B5EF4-FFF2-40B4-BE49-F238E27FC236}">
                <a16:creationId xmlns:a16="http://schemas.microsoft.com/office/drawing/2014/main" id="{78CB275A-A39F-4978-BD8C-DDE97D3CB8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Tree>
    <p:extLst>
      <p:ext uri="{BB962C8B-B14F-4D97-AF65-F5344CB8AC3E}">
        <p14:creationId xmlns:p14="http://schemas.microsoft.com/office/powerpoint/2010/main" val="14576716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6A25966-5D64-4CD6-9241-DA2695A067E3}"/>
              </a:ext>
            </a:extLst>
          </p:cNvPr>
          <p:cNvGrpSpPr/>
          <p:nvPr/>
        </p:nvGrpSpPr>
        <p:grpSpPr>
          <a:xfrm>
            <a:off x="8087129" y="4789585"/>
            <a:ext cx="4669885" cy="2011837"/>
            <a:chOff x="8087129" y="4789585"/>
            <a:chExt cx="4669885" cy="2011837"/>
          </a:xfrm>
        </p:grpSpPr>
        <p:pic>
          <p:nvPicPr>
            <p:cNvPr id="2" name="Picture 1">
              <a:extLst>
                <a:ext uri="{FF2B5EF4-FFF2-40B4-BE49-F238E27FC236}">
                  <a16:creationId xmlns:a16="http://schemas.microsoft.com/office/drawing/2014/main" id="{593CB59A-3BF6-4817-93A1-0CA5427ED28B}"/>
                </a:ext>
              </a:extLst>
            </p:cNvPr>
            <p:cNvPicPr>
              <a:picLocks noChangeAspect="1"/>
            </p:cNvPicPr>
            <p:nvPr/>
          </p:nvPicPr>
          <p:blipFill>
            <a:blip r:embed="rId3"/>
            <a:stretch>
              <a:fillRect/>
            </a:stretch>
          </p:blipFill>
          <p:spPr>
            <a:xfrm>
              <a:off x="8087129" y="4789585"/>
              <a:ext cx="4669885" cy="2011837"/>
            </a:xfrm>
            <a:prstGeom prst="rect">
              <a:avLst/>
            </a:prstGeom>
          </p:spPr>
        </p:pic>
        <p:sp>
          <p:nvSpPr>
            <p:cNvPr id="35" name="Rectangle 34">
              <a:extLst>
                <a:ext uri="{FF2B5EF4-FFF2-40B4-BE49-F238E27FC236}">
                  <a16:creationId xmlns:a16="http://schemas.microsoft.com/office/drawing/2014/main" id="{C2536DCE-76B9-4A75-B609-F9D5D473AA03}"/>
                </a:ext>
              </a:extLst>
            </p:cNvPr>
            <p:cNvSpPr/>
            <p:nvPr/>
          </p:nvSpPr>
          <p:spPr>
            <a:xfrm>
              <a:off x="8441481" y="5632120"/>
              <a:ext cx="1374872" cy="349412"/>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pic>
        <p:nvPicPr>
          <p:cNvPr id="40" name="Picture 39">
            <a:extLst>
              <a:ext uri="{FF2B5EF4-FFF2-40B4-BE49-F238E27FC236}">
                <a16:creationId xmlns:a16="http://schemas.microsoft.com/office/drawing/2014/main" id="{F6192166-2182-47CE-9057-37A486F81072}"/>
              </a:ext>
            </a:extLst>
          </p:cNvPr>
          <p:cNvPicPr>
            <a:picLocks noChangeAspect="1"/>
          </p:cNvPicPr>
          <p:nvPr/>
        </p:nvPicPr>
        <p:blipFill rotWithShape="1">
          <a:blip r:embed="rId4">
            <a:extLst>
              <a:ext uri="{28A0092B-C50C-407E-A947-70E740481C1C}">
                <a14:useLocalDpi xmlns:a14="http://schemas.microsoft.com/office/drawing/2010/main" val="0"/>
              </a:ext>
            </a:extLst>
          </a:blip>
          <a:srcRect b="6283"/>
          <a:stretch/>
        </p:blipFill>
        <p:spPr>
          <a:xfrm>
            <a:off x="5428357" y="4375438"/>
            <a:ext cx="2681154" cy="2011836"/>
          </a:xfrm>
          <a:prstGeom prst="rect">
            <a:avLst/>
          </a:prstGeom>
          <a:ln>
            <a:noFill/>
          </a:ln>
        </p:spPr>
      </p:pic>
      <p:grpSp>
        <p:nvGrpSpPr>
          <p:cNvPr id="38" name="Group 37">
            <a:extLst>
              <a:ext uri="{FF2B5EF4-FFF2-40B4-BE49-F238E27FC236}">
                <a16:creationId xmlns:a16="http://schemas.microsoft.com/office/drawing/2014/main" id="{DFCB4C8E-C679-7D2E-0D52-69BC3AC71E4B}"/>
              </a:ext>
            </a:extLst>
          </p:cNvPr>
          <p:cNvGrpSpPr/>
          <p:nvPr/>
        </p:nvGrpSpPr>
        <p:grpSpPr>
          <a:xfrm>
            <a:off x="253549" y="597925"/>
            <a:ext cx="11644776" cy="6128544"/>
            <a:chOff x="1441152" y="1567656"/>
            <a:chExt cx="6730696" cy="5642769"/>
          </a:xfrm>
        </p:grpSpPr>
        <p:sp>
          <p:nvSpPr>
            <p:cNvPr id="48" name="AutoShape 8">
              <a:extLst>
                <a:ext uri="{FF2B5EF4-FFF2-40B4-BE49-F238E27FC236}">
                  <a16:creationId xmlns:a16="http://schemas.microsoft.com/office/drawing/2014/main" id="{B45F65E8-C744-FF4C-6C43-2F5B63050622}"/>
                </a:ext>
              </a:extLst>
            </p:cNvPr>
            <p:cNvSpPr>
              <a:spLocks noChangeShapeType="1"/>
            </p:cNvSpPr>
            <p:nvPr/>
          </p:nvSpPr>
          <p:spPr bwMode="auto">
            <a:xfrm>
              <a:off x="5053672" y="3916362"/>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49" name="AutoShape 7">
              <a:extLst>
                <a:ext uri="{FF2B5EF4-FFF2-40B4-BE49-F238E27FC236}">
                  <a16:creationId xmlns:a16="http://schemas.microsoft.com/office/drawing/2014/main" id="{5E8E0201-52DE-3BD8-2ECE-E69B63F463B8}"/>
                </a:ext>
              </a:extLst>
            </p:cNvPr>
            <p:cNvSpPr>
              <a:spLocks noChangeShapeType="1"/>
            </p:cNvSpPr>
            <p:nvPr/>
          </p:nvSpPr>
          <p:spPr bwMode="auto">
            <a:xfrm>
              <a:off x="6130261" y="3916362"/>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50" name="AutoShape 4">
              <a:extLst>
                <a:ext uri="{FF2B5EF4-FFF2-40B4-BE49-F238E27FC236}">
                  <a16:creationId xmlns:a16="http://schemas.microsoft.com/office/drawing/2014/main" id="{F28FFF3C-3EE2-03FE-4485-20024C521FE4}"/>
                </a:ext>
              </a:extLst>
            </p:cNvPr>
            <p:cNvSpPr>
              <a:spLocks noChangeShapeType="1"/>
            </p:cNvSpPr>
            <p:nvPr/>
          </p:nvSpPr>
          <p:spPr bwMode="auto">
            <a:xfrm flipV="1">
              <a:off x="2601912" y="5148020"/>
              <a:ext cx="1584325" cy="109641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51" name="Text Box 12">
              <a:extLst>
                <a:ext uri="{FF2B5EF4-FFF2-40B4-BE49-F238E27FC236}">
                  <a16:creationId xmlns:a16="http://schemas.microsoft.com/office/drawing/2014/main" id="{60326FC6-03D3-71A1-44EA-5F8F0A3A2786}"/>
                </a:ext>
              </a:extLst>
            </p:cNvPr>
            <p:cNvSpPr txBox="1">
              <a:spLocks noChangeArrowheads="1"/>
            </p:cNvSpPr>
            <p:nvPr/>
          </p:nvSpPr>
          <p:spPr bwMode="auto">
            <a:xfrm>
              <a:off x="7441598" y="3522662"/>
              <a:ext cx="730250" cy="752475"/>
            </a:xfrm>
            <a:prstGeom prst="rect">
              <a:avLst/>
            </a:prstGeom>
            <a:solidFill>
              <a:schemeClr val="tx2">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u="none" strike="noStrike" kern="1200" cap="none" spc="0" normalizeH="0" baseline="0" noProof="0" dirty="0">
                  <a:ln>
                    <a:noFill/>
                  </a:ln>
                  <a:solidFill>
                    <a:srgbClr val="FFFFFF"/>
                  </a:solidFill>
                  <a:effectLst/>
                  <a:uLnTx/>
                  <a:uFillTx/>
                  <a:latin typeface="Arial" panose="020B0604020202020204" pitchFamily="34" charset="0"/>
                  <a:ea typeface="Century Gothic" charset="0"/>
                  <a:cs typeface="Arial" panose="020B0604020202020204" pitchFamily="34" charset="0"/>
                </a:rPr>
                <a:t>Improved health status</a:t>
              </a:r>
              <a:endParaRPr kumimoji="0" lang="en-US" altLang="en-US" sz="14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52" name="AutoShape 6">
              <a:extLst>
                <a:ext uri="{FF2B5EF4-FFF2-40B4-BE49-F238E27FC236}">
                  <a16:creationId xmlns:a16="http://schemas.microsoft.com/office/drawing/2014/main" id="{DD37CE2B-7A00-C275-91AB-490820A91F78}"/>
                </a:ext>
              </a:extLst>
            </p:cNvPr>
            <p:cNvSpPr>
              <a:spLocks noChangeShapeType="1"/>
            </p:cNvSpPr>
            <p:nvPr/>
          </p:nvSpPr>
          <p:spPr bwMode="auto">
            <a:xfrm>
              <a:off x="7211330" y="3916362"/>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53" name="AutoShape 19">
              <a:extLst>
                <a:ext uri="{FF2B5EF4-FFF2-40B4-BE49-F238E27FC236}">
                  <a16:creationId xmlns:a16="http://schemas.microsoft.com/office/drawing/2014/main" id="{66369A3F-530A-8314-3DA5-5D6049138125}"/>
                </a:ext>
              </a:extLst>
            </p:cNvPr>
            <p:cNvSpPr>
              <a:spLocks noChangeArrowheads="1"/>
            </p:cNvSpPr>
            <p:nvPr/>
          </p:nvSpPr>
          <p:spPr bwMode="auto">
            <a:xfrm>
              <a:off x="5453062" y="3978275"/>
              <a:ext cx="146050" cy="141287"/>
            </a:xfrm>
            <a:prstGeom prst="downArrow">
              <a:avLst>
                <a:gd name="adj1" fmla="val 50000"/>
                <a:gd name="adj2" fmla="val 25000"/>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54" name="AutoShape 18">
              <a:extLst>
                <a:ext uri="{FF2B5EF4-FFF2-40B4-BE49-F238E27FC236}">
                  <a16:creationId xmlns:a16="http://schemas.microsoft.com/office/drawing/2014/main" id="{802D2E4E-C8EC-B539-22CE-40AAB4D18AE6}"/>
                </a:ext>
              </a:extLst>
            </p:cNvPr>
            <p:cNvSpPr>
              <a:spLocks noChangeArrowheads="1"/>
            </p:cNvSpPr>
            <p:nvPr/>
          </p:nvSpPr>
          <p:spPr bwMode="auto">
            <a:xfrm>
              <a:off x="5754687" y="3978275"/>
              <a:ext cx="130175" cy="141287"/>
            </a:xfrm>
            <a:prstGeom prst="upArrow">
              <a:avLst>
                <a:gd name="adj1" fmla="val 50000"/>
                <a:gd name="adj2" fmla="val 27134"/>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55" name="Rectangle 26">
              <a:extLst>
                <a:ext uri="{FF2B5EF4-FFF2-40B4-BE49-F238E27FC236}">
                  <a16:creationId xmlns:a16="http://schemas.microsoft.com/office/drawing/2014/main" id="{825FE5BC-1DD4-7713-ADD7-C20877EEA631}"/>
                </a:ext>
              </a:extLst>
            </p:cNvPr>
            <p:cNvSpPr>
              <a:spLocks noChangeArrowheads="1"/>
            </p:cNvSpPr>
            <p:nvPr/>
          </p:nvSpPr>
          <p:spPr bwMode="auto">
            <a:xfrm>
              <a:off x="1447503" y="1567656"/>
              <a:ext cx="2579985" cy="261937"/>
            </a:xfrm>
            <a:prstGeom prst="rect">
              <a:avLst/>
            </a:prstGeom>
            <a:solidFill>
              <a:srgbClr val="39373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INPUTS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56" name="Rectangle 25">
              <a:extLst>
                <a:ext uri="{FF2B5EF4-FFF2-40B4-BE49-F238E27FC236}">
                  <a16:creationId xmlns:a16="http://schemas.microsoft.com/office/drawing/2014/main" id="{A62A4582-6CA9-8B97-E97A-F9B42FA99094}"/>
                </a:ext>
              </a:extLst>
            </p:cNvPr>
            <p:cNvSpPr>
              <a:spLocks noChangeArrowheads="1"/>
            </p:cNvSpPr>
            <p:nvPr/>
          </p:nvSpPr>
          <p:spPr bwMode="auto">
            <a:xfrm>
              <a:off x="4092575" y="1576309"/>
              <a:ext cx="1049337" cy="261938"/>
            </a:xfrm>
            <a:prstGeom prst="rect">
              <a:avLst/>
            </a:prstGeom>
            <a:solidFill>
              <a:srgbClr val="27272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PROCESSES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57" name="Rectangle 21">
              <a:extLst>
                <a:ext uri="{FF2B5EF4-FFF2-40B4-BE49-F238E27FC236}">
                  <a16:creationId xmlns:a16="http://schemas.microsoft.com/office/drawing/2014/main" id="{F1A106A0-3E38-56DE-72B5-B19FF04A043C}"/>
                </a:ext>
              </a:extLst>
            </p:cNvPr>
            <p:cNvSpPr>
              <a:spLocks noChangeArrowheads="1"/>
            </p:cNvSpPr>
            <p:nvPr/>
          </p:nvSpPr>
          <p:spPr bwMode="auto">
            <a:xfrm>
              <a:off x="5210175" y="1576309"/>
              <a:ext cx="838200" cy="261938"/>
            </a:xfrm>
            <a:prstGeom prst="rect">
              <a:avLst/>
            </a:prstGeom>
            <a:solidFill>
              <a:srgbClr val="272727"/>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OUTPUTS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58" name="Rectangle 24">
              <a:extLst>
                <a:ext uri="{FF2B5EF4-FFF2-40B4-BE49-F238E27FC236}">
                  <a16:creationId xmlns:a16="http://schemas.microsoft.com/office/drawing/2014/main" id="{054033D1-7B16-F044-704E-7DBC2454EA61}"/>
                </a:ext>
              </a:extLst>
            </p:cNvPr>
            <p:cNvSpPr>
              <a:spLocks noChangeArrowheads="1"/>
            </p:cNvSpPr>
            <p:nvPr/>
          </p:nvSpPr>
          <p:spPr bwMode="auto">
            <a:xfrm>
              <a:off x="6110287" y="1576309"/>
              <a:ext cx="1049338" cy="261938"/>
            </a:xfrm>
            <a:prstGeom prst="rect">
              <a:avLst/>
            </a:prstGeom>
            <a:solidFill>
              <a:srgbClr val="27272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OUTCOMES</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59" name="Rectangle 22">
              <a:extLst>
                <a:ext uri="{FF2B5EF4-FFF2-40B4-BE49-F238E27FC236}">
                  <a16:creationId xmlns:a16="http://schemas.microsoft.com/office/drawing/2014/main" id="{72883E4F-6BD6-F9B2-FCEB-E0EFF1656467}"/>
                </a:ext>
              </a:extLst>
            </p:cNvPr>
            <p:cNvSpPr>
              <a:spLocks noChangeArrowheads="1"/>
            </p:cNvSpPr>
            <p:nvPr/>
          </p:nvSpPr>
          <p:spPr bwMode="auto">
            <a:xfrm>
              <a:off x="7208837" y="1576309"/>
              <a:ext cx="898525" cy="261938"/>
            </a:xfrm>
            <a:prstGeom prst="rect">
              <a:avLst/>
            </a:prstGeom>
            <a:solidFill>
              <a:srgbClr val="27272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IMPACT</a:t>
              </a: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0" name="Rectangle 23">
              <a:extLst>
                <a:ext uri="{FF2B5EF4-FFF2-40B4-BE49-F238E27FC236}">
                  <a16:creationId xmlns:a16="http://schemas.microsoft.com/office/drawing/2014/main" id="{60408778-9C97-1FE5-194D-92E53967EB6F}"/>
                </a:ext>
              </a:extLst>
            </p:cNvPr>
            <p:cNvSpPr>
              <a:spLocks noChangeArrowheads="1"/>
            </p:cNvSpPr>
            <p:nvPr/>
          </p:nvSpPr>
          <p:spPr bwMode="auto">
            <a:xfrm>
              <a:off x="1441153" y="1917623"/>
              <a:ext cx="2579985" cy="254000"/>
            </a:xfrm>
            <a:prstGeom prst="rect">
              <a:avLst/>
            </a:prstGeom>
            <a:solidFill>
              <a:srgbClr val="7F7F7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u="none" strike="noStrike" kern="1200" cap="none" spc="0" normalizeH="0" baseline="0" noProof="0" dirty="0">
                  <a:ln>
                    <a:noFill/>
                  </a:ln>
                  <a:solidFill>
                    <a:srgbClr val="FFFFFF"/>
                  </a:solidFill>
                  <a:effectLst/>
                  <a:uLnTx/>
                  <a:uFillTx/>
                  <a:latin typeface="Arial" panose="020B0604020202020204" pitchFamily="34" charset="0"/>
                  <a:ea typeface="Century Gothic" charset="0"/>
                  <a:cs typeface="Arial" panose="020B0604020202020204" pitchFamily="34" charset="0"/>
                </a:rPr>
                <a:t>RHIS determinants</a:t>
              </a:r>
              <a:endParaRPr kumimoji="0" lang="en-US" altLang="en-US" sz="2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61" name="Rectangle 17">
              <a:extLst>
                <a:ext uri="{FF2B5EF4-FFF2-40B4-BE49-F238E27FC236}">
                  <a16:creationId xmlns:a16="http://schemas.microsoft.com/office/drawing/2014/main" id="{6C0DD1B8-C456-1DE8-EB00-572A13C01457}"/>
                </a:ext>
              </a:extLst>
            </p:cNvPr>
            <p:cNvSpPr>
              <a:spLocks noChangeArrowheads="1"/>
            </p:cNvSpPr>
            <p:nvPr/>
          </p:nvSpPr>
          <p:spPr bwMode="auto">
            <a:xfrm>
              <a:off x="1441153" y="2260600"/>
              <a:ext cx="1160760" cy="1717675"/>
            </a:xfrm>
            <a:prstGeom prst="rect">
              <a:avLst/>
            </a:prstGeom>
            <a:solidFill>
              <a:srgbClr val="008C84"/>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Technical factors: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Complexity of reporting forms and procedures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HIS design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Computer software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Information technology complexity</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62" name="Text Box 16">
              <a:extLst>
                <a:ext uri="{FF2B5EF4-FFF2-40B4-BE49-F238E27FC236}">
                  <a16:creationId xmlns:a16="http://schemas.microsoft.com/office/drawing/2014/main" id="{861A82E6-9DD5-F853-CA1E-924BCCB055CE}"/>
                </a:ext>
              </a:extLst>
            </p:cNvPr>
            <p:cNvSpPr txBox="1">
              <a:spLocks noChangeArrowheads="1"/>
            </p:cNvSpPr>
            <p:nvPr/>
          </p:nvSpPr>
          <p:spPr bwMode="auto">
            <a:xfrm>
              <a:off x="2819400" y="2902899"/>
              <a:ext cx="1201737" cy="2245122"/>
            </a:xfrm>
            <a:prstGeom prst="rect">
              <a:avLst/>
            </a:prstGeom>
            <a:solidFill>
              <a:srgbClr val="AA2573"/>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Behavioral factors: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Level of knowledge of content of HIS forms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Data-quality checking skills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Problem-solving for HIS tasks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Competence in HIS tasks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Confidence levels for HIS tasks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Motivation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63" name="Text Box 15">
              <a:extLst>
                <a:ext uri="{FF2B5EF4-FFF2-40B4-BE49-F238E27FC236}">
                  <a16:creationId xmlns:a16="http://schemas.microsoft.com/office/drawing/2014/main" id="{399CD8E4-4ADE-FD1A-B2BF-DBA50B744F89}"/>
                </a:ext>
              </a:extLst>
            </p:cNvPr>
            <p:cNvSpPr txBox="1">
              <a:spLocks noChangeArrowheads="1"/>
            </p:cNvSpPr>
            <p:nvPr/>
          </p:nvSpPr>
          <p:spPr bwMode="auto">
            <a:xfrm>
              <a:off x="4231943" y="2902899"/>
              <a:ext cx="900113" cy="2245122"/>
            </a:xfrm>
            <a:prstGeom prst="rect">
              <a:avLst/>
            </a:prstGeom>
            <a:solidFill>
              <a:schemeClr val="accent6">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RHIS processes: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collection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transmission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processing</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analysis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quality check</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Feedback</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endParaRPr kumimoji="0" lang="en-US" altLang="en-US" sz="18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64" name="Text Box 14">
              <a:extLst>
                <a:ext uri="{FF2B5EF4-FFF2-40B4-BE49-F238E27FC236}">
                  <a16:creationId xmlns:a16="http://schemas.microsoft.com/office/drawing/2014/main" id="{F4C67AF2-22E2-78A0-E573-2D1A3AAD562F}"/>
                </a:ext>
              </a:extLst>
            </p:cNvPr>
            <p:cNvSpPr txBox="1">
              <a:spLocks noChangeArrowheads="1"/>
            </p:cNvSpPr>
            <p:nvPr/>
          </p:nvSpPr>
          <p:spPr bwMode="auto">
            <a:xfrm>
              <a:off x="5260975" y="3295650"/>
              <a:ext cx="912812" cy="1852370"/>
            </a:xfrm>
            <a:prstGeom prst="rect">
              <a:avLst/>
            </a:prstGeom>
            <a:solidFill>
              <a:schemeClr val="accent6">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Improved RHIS performance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ctr"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Data quality</a:t>
              </a: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endParaRPr>
            </a:p>
            <a:p>
              <a:pPr marL="173038" marR="0" lvl="0" indent="-173038" algn="l" defTabSz="914400" rtl="0" eaLnBrk="0" fontAlgn="base" latinLnBrk="0" hangingPunct="0">
                <a:lnSpc>
                  <a:spcPct val="100000"/>
                </a:lnSpc>
                <a:spcBef>
                  <a:spcPct val="0"/>
                </a:spcBef>
                <a:spcAft>
                  <a:spcPct val="0"/>
                </a:spcAft>
                <a:buClrTx/>
                <a:buSzTx/>
                <a:buFontTx/>
                <a:buChar char="•"/>
                <a:tabLst>
                  <a:tab pos="57150" algn="l"/>
                </a:tabLst>
                <a:defRPr/>
              </a:pP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73038" marR="0" lvl="0" indent="-173038" algn="ctr"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Information use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65" name="Text Box 13">
              <a:extLst>
                <a:ext uri="{FF2B5EF4-FFF2-40B4-BE49-F238E27FC236}">
                  <a16:creationId xmlns:a16="http://schemas.microsoft.com/office/drawing/2014/main" id="{791DCFEC-E313-06BA-66B8-6F393287C1B5}"/>
                </a:ext>
              </a:extLst>
            </p:cNvPr>
            <p:cNvSpPr txBox="1">
              <a:spLocks noChangeArrowheads="1"/>
            </p:cNvSpPr>
            <p:nvPr/>
          </p:nvSpPr>
          <p:spPr bwMode="auto">
            <a:xfrm>
              <a:off x="6345236" y="3522661"/>
              <a:ext cx="973336" cy="923758"/>
            </a:xfrm>
            <a:prstGeom prst="rect">
              <a:avLst/>
            </a:prstGeom>
            <a:solidFill>
              <a:schemeClr val="tx2">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u="none" strike="noStrike" kern="1200" cap="none" spc="0" normalizeH="0" baseline="0" noProof="0" dirty="0">
                  <a:ln>
                    <a:noFill/>
                  </a:ln>
                  <a:solidFill>
                    <a:srgbClr val="FFFFFF"/>
                  </a:solidFill>
                  <a:effectLst/>
                  <a:uLnTx/>
                  <a:uFillTx/>
                  <a:latin typeface="Arial" panose="020B0604020202020204" pitchFamily="34" charset="0"/>
                  <a:ea typeface="Century Gothic" charset="0"/>
                  <a:cs typeface="Arial" panose="020B0604020202020204" pitchFamily="34" charset="0"/>
                </a:rPr>
                <a:t>Improved health system performance</a:t>
              </a:r>
              <a:endParaRPr kumimoji="0" lang="en-US" altLang="en-US" sz="14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66" name="AutoShape 11">
              <a:extLst>
                <a:ext uri="{FF2B5EF4-FFF2-40B4-BE49-F238E27FC236}">
                  <a16:creationId xmlns:a16="http://schemas.microsoft.com/office/drawing/2014/main" id="{2465A716-BC3D-FC37-90CA-0FB18E7ACBA0}"/>
                </a:ext>
              </a:extLst>
            </p:cNvPr>
            <p:cNvSpPr>
              <a:spLocks noChangeShapeType="1"/>
            </p:cNvSpPr>
            <p:nvPr/>
          </p:nvSpPr>
          <p:spPr bwMode="auto">
            <a:xfrm>
              <a:off x="2601912" y="3295650"/>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67" name="AutoShape 10">
              <a:extLst>
                <a:ext uri="{FF2B5EF4-FFF2-40B4-BE49-F238E27FC236}">
                  <a16:creationId xmlns:a16="http://schemas.microsoft.com/office/drawing/2014/main" id="{94524BE2-2F17-11E4-4FAE-636706EAE6D4}"/>
                </a:ext>
              </a:extLst>
            </p:cNvPr>
            <p:cNvSpPr>
              <a:spLocks noChangeShapeType="1"/>
            </p:cNvSpPr>
            <p:nvPr/>
          </p:nvSpPr>
          <p:spPr bwMode="auto">
            <a:xfrm>
              <a:off x="2601912" y="4789487"/>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68" name="AutoShape 9">
              <a:extLst>
                <a:ext uri="{FF2B5EF4-FFF2-40B4-BE49-F238E27FC236}">
                  <a16:creationId xmlns:a16="http://schemas.microsoft.com/office/drawing/2014/main" id="{AF9D47D0-3F49-224A-4815-AC07C7372456}"/>
                </a:ext>
              </a:extLst>
            </p:cNvPr>
            <p:cNvSpPr>
              <a:spLocks noChangeShapeType="1"/>
            </p:cNvSpPr>
            <p:nvPr/>
          </p:nvSpPr>
          <p:spPr bwMode="auto">
            <a:xfrm>
              <a:off x="4021269" y="3916362"/>
              <a:ext cx="2174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69" name="AutoShape 5">
              <a:extLst>
                <a:ext uri="{FF2B5EF4-FFF2-40B4-BE49-F238E27FC236}">
                  <a16:creationId xmlns:a16="http://schemas.microsoft.com/office/drawing/2014/main" id="{3E104569-E890-0212-D948-A82D2DF28FE4}"/>
                </a:ext>
              </a:extLst>
            </p:cNvPr>
            <p:cNvSpPr>
              <a:spLocks noChangeShapeType="1"/>
            </p:cNvSpPr>
            <p:nvPr/>
          </p:nvSpPr>
          <p:spPr bwMode="auto">
            <a:xfrm>
              <a:off x="2601912" y="2351087"/>
              <a:ext cx="1584325" cy="561975"/>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black"/>
                </a:solidFill>
                <a:effectLst/>
                <a:uLnTx/>
                <a:uFillTx/>
                <a:latin typeface="Arial" panose="020B0604020202020204" pitchFamily="34" charset="0"/>
                <a:ea typeface="Century Gothic" charset="0"/>
                <a:cs typeface="Arial" panose="020B0604020202020204" pitchFamily="34" charset="0"/>
              </a:endParaRPr>
            </a:p>
          </p:txBody>
        </p:sp>
        <p:sp>
          <p:nvSpPr>
            <p:cNvPr id="70" name="Text Box 3">
              <a:extLst>
                <a:ext uri="{FF2B5EF4-FFF2-40B4-BE49-F238E27FC236}">
                  <a16:creationId xmlns:a16="http://schemas.microsoft.com/office/drawing/2014/main" id="{0A843EC5-67D5-6FB1-633D-DF7B52DF06E3}"/>
                </a:ext>
              </a:extLst>
            </p:cNvPr>
            <p:cNvSpPr txBox="1">
              <a:spLocks noChangeArrowheads="1"/>
            </p:cNvSpPr>
            <p:nvPr/>
          </p:nvSpPr>
          <p:spPr bwMode="auto">
            <a:xfrm>
              <a:off x="1441152" y="4119561"/>
              <a:ext cx="1160760" cy="2093914"/>
            </a:xfrm>
            <a:prstGeom prst="rect">
              <a:avLst/>
            </a:prstGeom>
            <a:solidFill>
              <a:srgbClr val="A7BF39"/>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114300" algn="l"/>
                </a:tabLst>
                <a:defRPr>
                  <a:solidFill>
                    <a:schemeClr val="tx1"/>
                  </a:solidFill>
                  <a:latin typeface="Arial" panose="020B0604020202020204" pitchFamily="34" charset="0"/>
                </a:defRPr>
              </a:lvl1pPr>
              <a:lvl2pPr eaLnBrk="0" fontAlgn="base" hangingPunct="0">
                <a:spcBef>
                  <a:spcPct val="0"/>
                </a:spcBef>
                <a:spcAft>
                  <a:spcPct val="0"/>
                </a:spcAft>
                <a:tabLst>
                  <a:tab pos="114300" algn="l"/>
                </a:tabLst>
                <a:defRPr>
                  <a:solidFill>
                    <a:schemeClr val="tx1"/>
                  </a:solidFill>
                  <a:latin typeface="Arial" panose="020B0604020202020204" pitchFamily="34" charset="0"/>
                </a:defRPr>
              </a:lvl2pPr>
              <a:lvl3pPr eaLnBrk="0" fontAlgn="base" hangingPunct="0">
                <a:spcBef>
                  <a:spcPct val="0"/>
                </a:spcBef>
                <a:spcAft>
                  <a:spcPct val="0"/>
                </a:spcAft>
                <a:tabLst>
                  <a:tab pos="114300" algn="l"/>
                </a:tabLst>
                <a:defRPr>
                  <a:solidFill>
                    <a:schemeClr val="tx1"/>
                  </a:solidFill>
                  <a:latin typeface="Arial" panose="020B0604020202020204" pitchFamily="34" charset="0"/>
                </a:defRPr>
              </a:lvl3pPr>
              <a:lvl4pPr eaLnBrk="0" fontAlgn="base" hangingPunct="0">
                <a:spcBef>
                  <a:spcPct val="0"/>
                </a:spcBef>
                <a:spcAft>
                  <a:spcPct val="0"/>
                </a:spcAft>
                <a:tabLst>
                  <a:tab pos="114300" algn="l"/>
                </a:tabLst>
                <a:defRPr>
                  <a:solidFill>
                    <a:schemeClr val="tx1"/>
                  </a:solidFill>
                  <a:latin typeface="Arial" panose="020B0604020202020204" pitchFamily="34" charset="0"/>
                </a:defRPr>
              </a:lvl4pPr>
              <a:lvl5pPr eaLnBrk="0" fontAlgn="base" hangingPunct="0">
                <a:spcBef>
                  <a:spcPct val="0"/>
                </a:spcBef>
                <a:spcAft>
                  <a:spcPct val="0"/>
                </a:spcAft>
                <a:tabLst>
                  <a:tab pos="114300" algn="l"/>
                </a:tabLst>
                <a:defRPr>
                  <a:solidFill>
                    <a:schemeClr val="tx1"/>
                  </a:solidFill>
                  <a:latin typeface="Arial" panose="020B0604020202020204" pitchFamily="34" charset="0"/>
                </a:defRPr>
              </a:lvl5pPr>
              <a:lvl6pPr eaLnBrk="0" fontAlgn="base" hangingPunct="0">
                <a:spcBef>
                  <a:spcPct val="0"/>
                </a:spcBef>
                <a:spcAft>
                  <a:spcPct val="0"/>
                </a:spcAft>
                <a:tabLst>
                  <a:tab pos="114300" algn="l"/>
                </a:tabLst>
                <a:defRPr>
                  <a:solidFill>
                    <a:schemeClr val="tx1"/>
                  </a:solidFill>
                  <a:latin typeface="Arial" panose="020B0604020202020204" pitchFamily="34" charset="0"/>
                </a:defRPr>
              </a:lvl6pPr>
              <a:lvl7pPr eaLnBrk="0" fontAlgn="base" hangingPunct="0">
                <a:spcBef>
                  <a:spcPct val="0"/>
                </a:spcBef>
                <a:spcAft>
                  <a:spcPct val="0"/>
                </a:spcAft>
                <a:tabLst>
                  <a:tab pos="114300" algn="l"/>
                </a:tabLst>
                <a:defRPr>
                  <a:solidFill>
                    <a:schemeClr val="tx1"/>
                  </a:solidFill>
                  <a:latin typeface="Arial" panose="020B0604020202020204" pitchFamily="34" charset="0"/>
                </a:defRPr>
              </a:lvl7pPr>
              <a:lvl8pPr eaLnBrk="0" fontAlgn="base" hangingPunct="0">
                <a:spcBef>
                  <a:spcPct val="0"/>
                </a:spcBef>
                <a:spcAft>
                  <a:spcPct val="0"/>
                </a:spcAft>
                <a:tabLst>
                  <a:tab pos="114300" algn="l"/>
                </a:tabLst>
                <a:defRPr>
                  <a:solidFill>
                    <a:schemeClr val="tx1"/>
                  </a:solidFill>
                  <a:latin typeface="Arial" panose="020B0604020202020204" pitchFamily="34" charset="0"/>
                </a:defRPr>
              </a:lvl8pPr>
              <a:lvl9pPr eaLnBrk="0" fontAlgn="base" hangingPunct="0">
                <a:spcBef>
                  <a:spcPct val="0"/>
                </a:spcBef>
                <a:spcAft>
                  <a:spcPct val="0"/>
                </a:spcAft>
                <a:tabLst>
                  <a:tab pos="1143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Organizational factors: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Critical management functions &amp; information needs</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Governance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Planning</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Training</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Supervision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Quality</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Finance</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71" name="Text Box 2">
              <a:extLst>
                <a:ext uri="{FF2B5EF4-FFF2-40B4-BE49-F238E27FC236}">
                  <a16:creationId xmlns:a16="http://schemas.microsoft.com/office/drawing/2014/main" id="{946CE356-9BB0-D1A7-210F-341545C8BA51}"/>
                </a:ext>
              </a:extLst>
            </p:cNvPr>
            <p:cNvSpPr txBox="1">
              <a:spLocks noChangeArrowheads="1"/>
            </p:cNvSpPr>
            <p:nvPr/>
          </p:nvSpPr>
          <p:spPr bwMode="auto">
            <a:xfrm>
              <a:off x="1441153" y="6213475"/>
              <a:ext cx="1160760" cy="577850"/>
            </a:xfrm>
            <a:prstGeom prst="rect">
              <a:avLst/>
            </a:prstGeom>
            <a:solidFill>
              <a:srgbClr val="AA2573"/>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114300" algn="l"/>
                </a:tabLst>
                <a:defRPr>
                  <a:solidFill>
                    <a:schemeClr val="tx1"/>
                  </a:solidFill>
                  <a:latin typeface="Arial" panose="020B0604020202020204" pitchFamily="34" charset="0"/>
                </a:defRPr>
              </a:lvl1pPr>
              <a:lvl2pPr eaLnBrk="0" fontAlgn="base" hangingPunct="0">
                <a:spcBef>
                  <a:spcPct val="0"/>
                </a:spcBef>
                <a:spcAft>
                  <a:spcPct val="0"/>
                </a:spcAft>
                <a:tabLst>
                  <a:tab pos="114300" algn="l"/>
                </a:tabLst>
                <a:defRPr>
                  <a:solidFill>
                    <a:schemeClr val="tx1"/>
                  </a:solidFill>
                  <a:latin typeface="Arial" panose="020B0604020202020204" pitchFamily="34" charset="0"/>
                </a:defRPr>
              </a:lvl2pPr>
              <a:lvl3pPr eaLnBrk="0" fontAlgn="base" hangingPunct="0">
                <a:spcBef>
                  <a:spcPct val="0"/>
                </a:spcBef>
                <a:spcAft>
                  <a:spcPct val="0"/>
                </a:spcAft>
                <a:tabLst>
                  <a:tab pos="114300" algn="l"/>
                </a:tabLst>
                <a:defRPr>
                  <a:solidFill>
                    <a:schemeClr val="tx1"/>
                  </a:solidFill>
                  <a:latin typeface="Arial" panose="020B0604020202020204" pitchFamily="34" charset="0"/>
                </a:defRPr>
              </a:lvl3pPr>
              <a:lvl4pPr eaLnBrk="0" fontAlgn="base" hangingPunct="0">
                <a:spcBef>
                  <a:spcPct val="0"/>
                </a:spcBef>
                <a:spcAft>
                  <a:spcPct val="0"/>
                </a:spcAft>
                <a:tabLst>
                  <a:tab pos="114300" algn="l"/>
                </a:tabLst>
                <a:defRPr>
                  <a:solidFill>
                    <a:schemeClr val="tx1"/>
                  </a:solidFill>
                  <a:latin typeface="Arial" panose="020B0604020202020204" pitchFamily="34" charset="0"/>
                </a:defRPr>
              </a:lvl4pPr>
              <a:lvl5pPr eaLnBrk="0" fontAlgn="base" hangingPunct="0">
                <a:spcBef>
                  <a:spcPct val="0"/>
                </a:spcBef>
                <a:spcAft>
                  <a:spcPct val="0"/>
                </a:spcAft>
                <a:tabLst>
                  <a:tab pos="114300" algn="l"/>
                </a:tabLst>
                <a:defRPr>
                  <a:solidFill>
                    <a:schemeClr val="tx1"/>
                  </a:solidFill>
                  <a:latin typeface="Arial" panose="020B0604020202020204" pitchFamily="34" charset="0"/>
                </a:defRPr>
              </a:lvl5pPr>
              <a:lvl6pPr eaLnBrk="0" fontAlgn="base" hangingPunct="0">
                <a:spcBef>
                  <a:spcPct val="0"/>
                </a:spcBef>
                <a:spcAft>
                  <a:spcPct val="0"/>
                </a:spcAft>
                <a:tabLst>
                  <a:tab pos="114300" algn="l"/>
                </a:tabLst>
                <a:defRPr>
                  <a:solidFill>
                    <a:schemeClr val="tx1"/>
                  </a:solidFill>
                  <a:latin typeface="Arial" panose="020B0604020202020204" pitchFamily="34" charset="0"/>
                </a:defRPr>
              </a:lvl6pPr>
              <a:lvl7pPr eaLnBrk="0" fontAlgn="base" hangingPunct="0">
                <a:spcBef>
                  <a:spcPct val="0"/>
                </a:spcBef>
                <a:spcAft>
                  <a:spcPct val="0"/>
                </a:spcAft>
                <a:tabLst>
                  <a:tab pos="114300" algn="l"/>
                </a:tabLst>
                <a:defRPr>
                  <a:solidFill>
                    <a:schemeClr val="tx1"/>
                  </a:solidFill>
                  <a:latin typeface="Arial" panose="020B0604020202020204" pitchFamily="34" charset="0"/>
                </a:defRPr>
              </a:lvl7pPr>
              <a:lvl8pPr eaLnBrk="0" fontAlgn="base" hangingPunct="0">
                <a:spcBef>
                  <a:spcPct val="0"/>
                </a:spcBef>
                <a:spcAft>
                  <a:spcPct val="0"/>
                </a:spcAft>
                <a:tabLst>
                  <a:tab pos="114300" algn="l"/>
                </a:tabLst>
                <a:defRPr>
                  <a:solidFill>
                    <a:schemeClr val="tx1"/>
                  </a:solidFill>
                  <a:latin typeface="Arial" panose="020B0604020202020204" pitchFamily="34" charset="0"/>
                </a:defRPr>
              </a:lvl8pPr>
              <a:lvl9pPr eaLnBrk="0" fontAlgn="base" hangingPunct="0">
                <a:spcBef>
                  <a:spcPct val="0"/>
                </a:spcBef>
                <a:spcAft>
                  <a:spcPct val="0"/>
                </a:spcAft>
                <a:tabLst>
                  <a:tab pos="114300" algn="l"/>
                </a:tabLst>
                <a:defRPr>
                  <a:solidFill>
                    <a:schemeClr val="tx1"/>
                  </a:solidFill>
                  <a:latin typeface="Arial" panose="020B0604020202020204" pitchFamily="34" charset="0"/>
                </a:defRPr>
              </a:lvl9pPr>
            </a:lstStyle>
            <a:p>
              <a:pPr marL="111125" marR="0" lvl="0" indent="-111125" algn="l" defTabSz="914400" rtl="0" eaLnBrk="0" fontAlgn="base" latinLnBrk="0" hangingPunct="0">
                <a:lnSpc>
                  <a:spcPct val="100000"/>
                </a:lnSpc>
                <a:spcBef>
                  <a:spcPct val="0"/>
                </a:spcBef>
                <a:spcAft>
                  <a:spcPct val="0"/>
                </a:spcAft>
                <a:buClrTx/>
                <a:buSzTx/>
                <a:buFontTx/>
                <a:buChar char="•"/>
                <a:tabLst>
                  <a:tab pos="11430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Promotion of a culture of information</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Lst>
                <a:defRPr/>
              </a:pPr>
              <a:endParaRPr kumimoji="0" lang="en-US" altLang="en-US" sz="18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72" name="Text Box 1">
              <a:extLst>
                <a:ext uri="{FF2B5EF4-FFF2-40B4-BE49-F238E27FC236}">
                  <a16:creationId xmlns:a16="http://schemas.microsoft.com/office/drawing/2014/main" id="{9F71EE91-C81B-2AE9-F62B-B16B92A42F04}"/>
                </a:ext>
              </a:extLst>
            </p:cNvPr>
            <p:cNvSpPr txBox="1">
              <a:spLocks noChangeArrowheads="1"/>
            </p:cNvSpPr>
            <p:nvPr/>
          </p:nvSpPr>
          <p:spPr bwMode="auto">
            <a:xfrm>
              <a:off x="1441153" y="6791325"/>
              <a:ext cx="1160760" cy="419100"/>
            </a:xfrm>
            <a:prstGeom prst="rect">
              <a:avLst/>
            </a:prstGeom>
            <a:solidFill>
              <a:srgbClr val="C83537"/>
            </a:solid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111125" marR="0" lvl="0" indent="-111125" algn="l" defTabSz="914400" rtl="0" eaLnBrk="0" fontAlgn="base" latinLnBrk="0" hangingPunct="0">
                <a:lnSpc>
                  <a:spcPct val="100000"/>
                </a:lnSpc>
                <a:spcBef>
                  <a:spcPct val="0"/>
                </a:spcBef>
                <a:spcAft>
                  <a:spcPct val="0"/>
                </a:spcAft>
                <a:buClrTx/>
                <a:buSzTx/>
                <a:buFontTx/>
                <a:buChar char="•"/>
                <a:tabLst>
                  <a:tab pos="57150" algn="l"/>
                </a:tabLst>
                <a:defRPr/>
              </a:pPr>
              <a:r>
                <a:rPr kumimoji="0" lang="en-US" altLang="en-US" sz="1200" b="1" u="none" strike="noStrike" kern="1200" cap="none" spc="0" normalizeH="0" baseline="0" noProof="0" dirty="0">
                  <a:ln>
                    <a:noFill/>
                  </a:ln>
                  <a:solidFill>
                    <a:srgbClr val="FFFFFF"/>
                  </a:solidFill>
                  <a:effectLst/>
                  <a:uLnTx/>
                  <a:uFillTx/>
                  <a:ea typeface="Century Gothic" charset="0"/>
                  <a:cs typeface="Arial" panose="020B0604020202020204" pitchFamily="34" charset="0"/>
                </a:rPr>
                <a:t>Resource availability</a:t>
              </a:r>
              <a:endParaRPr kumimoji="0" lang="en-US" altLang="en-US" sz="1200" b="1" u="none" strike="noStrike" kern="1200" cap="none" spc="0" normalizeH="0" baseline="0" noProof="0" dirty="0">
                <a:ln>
                  <a:noFill/>
                </a:ln>
                <a:solidFill>
                  <a:prstClr val="black"/>
                </a:solidFill>
                <a:effectLst/>
                <a:uLnTx/>
                <a:uFillTx/>
                <a:ea typeface="Century Gothic" charset="0"/>
                <a:cs typeface="Arial" panose="020B0604020202020204" pitchFamily="34" charset="0"/>
              </a:endParaRPr>
            </a:p>
          </p:txBody>
        </p:sp>
        <p:sp>
          <p:nvSpPr>
            <p:cNvPr id="73" name="Up-Down Arrow 2051">
              <a:extLst>
                <a:ext uri="{FF2B5EF4-FFF2-40B4-BE49-F238E27FC236}">
                  <a16:creationId xmlns:a16="http://schemas.microsoft.com/office/drawing/2014/main" id="{FFAA59AB-28D3-F81D-6D3D-C878CC1EEF71}"/>
                </a:ext>
              </a:extLst>
            </p:cNvPr>
            <p:cNvSpPr/>
            <p:nvPr/>
          </p:nvSpPr>
          <p:spPr>
            <a:xfrm>
              <a:off x="5600568" y="4060130"/>
              <a:ext cx="196850" cy="593725"/>
            </a:xfrm>
            <a:prstGeom prst="up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white"/>
                </a:solidFill>
                <a:effectLst/>
                <a:uLnTx/>
                <a:uFillTx/>
                <a:latin typeface="Arial" panose="020B0604020202020204" pitchFamily="34" charset="0"/>
                <a:ea typeface="Century Gothic" charset="0"/>
                <a:cs typeface="Arial" panose="020B0604020202020204" pitchFamily="34" charset="0"/>
              </a:endParaRPr>
            </a:p>
          </p:txBody>
        </p:sp>
      </p:grpSp>
      <p:sp>
        <p:nvSpPr>
          <p:cNvPr id="5" name="Rectangle 4">
            <a:extLst>
              <a:ext uri="{FF2B5EF4-FFF2-40B4-BE49-F238E27FC236}">
                <a16:creationId xmlns:a16="http://schemas.microsoft.com/office/drawing/2014/main" id="{4D608285-272A-255E-D5FF-2F39EF821205}"/>
              </a:ext>
            </a:extLst>
          </p:cNvPr>
          <p:cNvSpPr/>
          <p:nvPr/>
        </p:nvSpPr>
        <p:spPr>
          <a:xfrm>
            <a:off x="53195" y="516367"/>
            <a:ext cx="12703819" cy="6341633"/>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7A92879B-C7BF-4394-8923-B39435FBF38B}"/>
              </a:ext>
            </a:extLst>
          </p:cNvPr>
          <p:cNvSpPr>
            <a:spLocks noGrp="1"/>
          </p:cNvSpPr>
          <p:nvPr>
            <p:ph type="body" sz="quarter" idx="4294967295"/>
          </p:nvPr>
        </p:nvSpPr>
        <p:spPr>
          <a:xfrm>
            <a:off x="7799" y="25365"/>
            <a:ext cx="9105900" cy="838200"/>
          </a:xfrm>
          <a:prstGeom prst="rect">
            <a:avLst/>
          </a:prstGeom>
        </p:spPr>
        <p:txBody>
          <a:bodyPr/>
          <a:lstStyle/>
          <a:p>
            <a:pPr marL="0" indent="0">
              <a:buNone/>
            </a:pPr>
            <a:r>
              <a:rPr lang="en-US" b="1" dirty="0">
                <a:solidFill>
                  <a:schemeClr val="tx2"/>
                </a:solidFill>
                <a:cs typeface="Arial" panose="020B0604020202020204" pitchFamily="34" charset="0"/>
              </a:rPr>
              <a:t>The PRISM Conceptual Model</a:t>
            </a:r>
            <a:endParaRPr lang="en-GB" b="1" dirty="0">
              <a:solidFill>
                <a:schemeClr val="tx2"/>
              </a:solidFill>
              <a:cs typeface="Arial" panose="020B0604020202020204" pitchFamily="34" charset="0"/>
            </a:endParaRPr>
          </a:p>
        </p:txBody>
      </p:sp>
      <p:sp>
        <p:nvSpPr>
          <p:cNvPr id="36" name="Text Box 2">
            <a:extLst>
              <a:ext uri="{FF2B5EF4-FFF2-40B4-BE49-F238E27FC236}">
                <a16:creationId xmlns:a16="http://schemas.microsoft.com/office/drawing/2014/main" id="{F533A834-7EDD-454C-BBE5-FD82AC29F4F5}"/>
              </a:ext>
            </a:extLst>
          </p:cNvPr>
          <p:cNvSpPr txBox="1">
            <a:spLocks noChangeArrowheads="1"/>
          </p:cNvSpPr>
          <p:nvPr/>
        </p:nvSpPr>
        <p:spPr bwMode="auto">
          <a:xfrm>
            <a:off x="53195" y="1747938"/>
            <a:ext cx="2443836" cy="600356"/>
          </a:xfrm>
          <a:prstGeom prst="rect">
            <a:avLst/>
          </a:prstGeom>
          <a:solidFill>
            <a:srgbClr val="F0A15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1400" b="0" i="0"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t>Electronic RHIS Assessment </a:t>
            </a:r>
          </a:p>
          <a:p>
            <a:r>
              <a:rPr lang="en-US"/>
              <a:t>EN-MINI-PRISM Tool 3</a:t>
            </a:r>
            <a:endParaRPr lang="en-US" altLang="en-US"/>
          </a:p>
        </p:txBody>
      </p:sp>
      <p:sp>
        <p:nvSpPr>
          <p:cNvPr id="39" name="Text Box 2">
            <a:extLst>
              <a:ext uri="{FF2B5EF4-FFF2-40B4-BE49-F238E27FC236}">
                <a16:creationId xmlns:a16="http://schemas.microsoft.com/office/drawing/2014/main" id="{FB8935FD-8DB2-4E49-B83A-5A5281BD5E85}"/>
              </a:ext>
            </a:extLst>
          </p:cNvPr>
          <p:cNvSpPr txBox="1">
            <a:spLocks noChangeArrowheads="1"/>
          </p:cNvSpPr>
          <p:nvPr/>
        </p:nvSpPr>
        <p:spPr bwMode="auto">
          <a:xfrm>
            <a:off x="5534214" y="3330695"/>
            <a:ext cx="2635630" cy="664119"/>
          </a:xfrm>
          <a:prstGeom prst="rect">
            <a:avLst/>
          </a:prstGeom>
          <a:solidFill>
            <a:srgbClr val="F0A15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1400" b="0" i="0"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t>RHIS Performance Diagnostic </a:t>
            </a:r>
            <a:br>
              <a:rPr lang="en-US"/>
            </a:br>
            <a:r>
              <a:rPr lang="en-US"/>
              <a:t>EN-MINI-PRISM Tool 2 </a:t>
            </a:r>
            <a:endParaRPr lang="en-US" altLang="en-US"/>
          </a:p>
        </p:txBody>
      </p:sp>
      <p:sp>
        <p:nvSpPr>
          <p:cNvPr id="41" name="Text Box 1">
            <a:extLst>
              <a:ext uri="{FF2B5EF4-FFF2-40B4-BE49-F238E27FC236}">
                <a16:creationId xmlns:a16="http://schemas.microsoft.com/office/drawing/2014/main" id="{369FDA8E-9677-4138-A5DF-9737D82692D8}"/>
              </a:ext>
            </a:extLst>
          </p:cNvPr>
          <p:cNvSpPr txBox="1">
            <a:spLocks noChangeArrowheads="1"/>
          </p:cNvSpPr>
          <p:nvPr/>
        </p:nvSpPr>
        <p:spPr bwMode="auto">
          <a:xfrm>
            <a:off x="4778709" y="1502704"/>
            <a:ext cx="2207606" cy="557332"/>
          </a:xfrm>
          <a:prstGeom prst="rect">
            <a:avLst/>
          </a:prstGeom>
          <a:solidFill>
            <a:srgbClr val="F0A15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1400" b="0" i="0"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t>RHIS Overview</a:t>
            </a:r>
            <a:br>
              <a:rPr lang="en-US"/>
            </a:br>
            <a:r>
              <a:rPr lang="en-US"/>
              <a:t>EN-MINI-PRISM Tool 1</a:t>
            </a:r>
            <a:endParaRPr lang="en-GB"/>
          </a:p>
        </p:txBody>
      </p:sp>
      <p:sp>
        <p:nvSpPr>
          <p:cNvPr id="42" name="Text Box 2">
            <a:extLst>
              <a:ext uri="{FF2B5EF4-FFF2-40B4-BE49-F238E27FC236}">
                <a16:creationId xmlns:a16="http://schemas.microsoft.com/office/drawing/2014/main" id="{3344198C-D438-4D57-8745-6E644A6A6013}"/>
              </a:ext>
            </a:extLst>
          </p:cNvPr>
          <p:cNvSpPr txBox="1">
            <a:spLocks noChangeArrowheads="1"/>
          </p:cNvSpPr>
          <p:nvPr/>
        </p:nvSpPr>
        <p:spPr bwMode="auto">
          <a:xfrm>
            <a:off x="48967" y="3813736"/>
            <a:ext cx="2477568" cy="680748"/>
          </a:xfrm>
          <a:prstGeom prst="rect">
            <a:avLst/>
          </a:prstGeom>
          <a:solidFill>
            <a:srgbClr val="F0A15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1400" b="0" i="0"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fr-FR">
                <a:solidFill>
                  <a:prstClr val="black"/>
                </a:solidFill>
                <a:latin typeface="Arial" panose="020B0604020202020204" pitchFamily="34" charset="0"/>
                <a:cs typeface="Arial" panose="020B0604020202020204" pitchFamily="34" charset="0"/>
              </a:rPr>
              <a:t>Management </a:t>
            </a:r>
            <a:r>
              <a:rPr lang="en-US">
                <a:solidFill>
                  <a:prstClr val="black"/>
                </a:solidFill>
                <a:latin typeface="Arial" panose="020B0604020202020204" pitchFamily="34" charset="0"/>
                <a:cs typeface="Arial" panose="020B0604020202020204" pitchFamily="34" charset="0"/>
              </a:rPr>
              <a:t>Assessment EN-MINI-PRISM</a:t>
            </a:r>
            <a:r>
              <a:rPr lang="fr-FR">
                <a:solidFill>
                  <a:prstClr val="black"/>
                </a:solidFill>
                <a:latin typeface="Arial" panose="020B0604020202020204" pitchFamily="34" charset="0"/>
                <a:cs typeface="Arial" panose="020B0604020202020204" pitchFamily="34" charset="0"/>
              </a:rPr>
              <a:t> </a:t>
            </a:r>
            <a:r>
              <a:rPr lang="en-US">
                <a:solidFill>
                  <a:prstClr val="black"/>
                </a:solidFill>
                <a:latin typeface="Arial" panose="020B0604020202020204" pitchFamily="34" charset="0"/>
                <a:cs typeface="Arial" panose="020B0604020202020204" pitchFamily="34" charset="0"/>
              </a:rPr>
              <a:t>Tool 4</a:t>
            </a:r>
            <a:endParaRPr lang="en-GB">
              <a:solidFill>
                <a:prstClr val="black"/>
              </a:solidFill>
              <a:latin typeface="Arial" panose="020B0604020202020204" pitchFamily="34" charset="0"/>
              <a:cs typeface="Arial" panose="020B0604020202020204" pitchFamily="34" charset="0"/>
            </a:endParaRPr>
          </a:p>
        </p:txBody>
      </p:sp>
      <p:sp>
        <p:nvSpPr>
          <p:cNvPr id="43" name="Text Box 1">
            <a:extLst>
              <a:ext uri="{FF2B5EF4-FFF2-40B4-BE49-F238E27FC236}">
                <a16:creationId xmlns:a16="http://schemas.microsoft.com/office/drawing/2014/main" id="{1D58F32F-55F0-4C2A-8CF2-AFA19509D217}"/>
              </a:ext>
            </a:extLst>
          </p:cNvPr>
          <p:cNvSpPr txBox="1">
            <a:spLocks noChangeArrowheads="1"/>
          </p:cNvSpPr>
          <p:nvPr/>
        </p:nvSpPr>
        <p:spPr bwMode="auto">
          <a:xfrm>
            <a:off x="1603353" y="6368455"/>
            <a:ext cx="2408157" cy="432541"/>
          </a:xfrm>
          <a:prstGeom prst="rect">
            <a:avLst/>
          </a:prstGeom>
          <a:solidFill>
            <a:srgbClr val="F0A15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1400" b="0" i="0"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sz="1400">
                <a:solidFill>
                  <a:prstClr val="black"/>
                </a:solidFill>
                <a:latin typeface="Arial" panose="020B0604020202020204" pitchFamily="34" charset="0"/>
                <a:cs typeface="Arial" panose="020B0604020202020204" pitchFamily="34" charset="0"/>
              </a:rPr>
              <a:t>Facility/Office Assessment </a:t>
            </a:r>
            <a:br>
              <a:rPr lang="en-US" sz="1400">
                <a:solidFill>
                  <a:prstClr val="black"/>
                </a:solidFill>
                <a:latin typeface="Arial" panose="020B0604020202020204" pitchFamily="34" charset="0"/>
                <a:cs typeface="Arial" panose="020B0604020202020204" pitchFamily="34" charset="0"/>
              </a:rPr>
            </a:br>
            <a:r>
              <a:rPr lang="en-US" sz="1400">
                <a:solidFill>
                  <a:prstClr val="black"/>
                </a:solidFill>
                <a:latin typeface="Arial" panose="020B0604020202020204" pitchFamily="34" charset="0"/>
                <a:cs typeface="Arial" panose="020B0604020202020204" pitchFamily="34" charset="0"/>
              </a:rPr>
              <a:t>EN-MINI-PRISM Tool 5</a:t>
            </a:r>
            <a:endParaRPr lang="en-GB" sz="1400">
              <a:solidFill>
                <a:prstClr val="black"/>
              </a:solidFill>
              <a:latin typeface="Arial" panose="020B0604020202020204" pitchFamily="34" charset="0"/>
              <a:cs typeface="Arial" panose="020B0604020202020204" pitchFamily="34" charset="0"/>
            </a:endParaRPr>
          </a:p>
        </p:txBody>
      </p:sp>
      <p:grpSp>
        <p:nvGrpSpPr>
          <p:cNvPr id="44" name="Group 43">
            <a:extLst>
              <a:ext uri="{FF2B5EF4-FFF2-40B4-BE49-F238E27FC236}">
                <a16:creationId xmlns:a16="http://schemas.microsoft.com/office/drawing/2014/main" id="{3109DC0B-717A-4B5A-9DA6-FC9F3718CE23}"/>
              </a:ext>
            </a:extLst>
          </p:cNvPr>
          <p:cNvGrpSpPr/>
          <p:nvPr/>
        </p:nvGrpSpPr>
        <p:grpSpPr>
          <a:xfrm>
            <a:off x="2160405" y="4424739"/>
            <a:ext cx="3590135" cy="1449483"/>
            <a:chOff x="2463084" y="4293066"/>
            <a:chExt cx="3590135" cy="1449483"/>
          </a:xfrm>
        </p:grpSpPr>
        <p:sp>
          <p:nvSpPr>
            <p:cNvPr id="45" name="Up Arrow 2052">
              <a:extLst>
                <a:ext uri="{FF2B5EF4-FFF2-40B4-BE49-F238E27FC236}">
                  <a16:creationId xmlns:a16="http://schemas.microsoft.com/office/drawing/2014/main" id="{D43E9B27-7C6D-441A-8767-B3E98C766F20}"/>
                </a:ext>
              </a:extLst>
            </p:cNvPr>
            <p:cNvSpPr/>
            <p:nvPr/>
          </p:nvSpPr>
          <p:spPr>
            <a:xfrm>
              <a:off x="3957707" y="4293066"/>
              <a:ext cx="215306" cy="1120676"/>
            </a:xfrm>
            <a:prstGeom prst="upArrow">
              <a:avLst/>
            </a:prstGeom>
            <a:solidFill>
              <a:srgbClr val="F0A15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400">
                <a:solidFill>
                  <a:prstClr val="black"/>
                </a:solidFill>
                <a:latin typeface="Arial" panose="020B0604020202020204" pitchFamily="34" charset="0"/>
                <a:cs typeface="Arial" panose="020B0604020202020204" pitchFamily="34" charset="0"/>
              </a:endParaRPr>
            </a:p>
          </p:txBody>
        </p:sp>
        <p:sp>
          <p:nvSpPr>
            <p:cNvPr id="46" name="Left Arrow 2053">
              <a:extLst>
                <a:ext uri="{FF2B5EF4-FFF2-40B4-BE49-F238E27FC236}">
                  <a16:creationId xmlns:a16="http://schemas.microsoft.com/office/drawing/2014/main" id="{42F4D257-0D8E-49C7-8DFE-33A59F7A94EB}"/>
                </a:ext>
              </a:extLst>
            </p:cNvPr>
            <p:cNvSpPr/>
            <p:nvPr/>
          </p:nvSpPr>
          <p:spPr>
            <a:xfrm rot="20087496">
              <a:off x="2463084" y="5453173"/>
              <a:ext cx="905963" cy="289376"/>
            </a:xfrm>
            <a:prstGeom prst="leftArrow">
              <a:avLst/>
            </a:prstGeom>
            <a:solidFill>
              <a:srgbClr val="F0A15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400">
                <a:solidFill>
                  <a:prstClr val="black"/>
                </a:solidFill>
                <a:latin typeface="Arial" panose="020B0604020202020204" pitchFamily="34" charset="0"/>
                <a:cs typeface="Arial" panose="020B0604020202020204" pitchFamily="34" charset="0"/>
              </a:endParaRPr>
            </a:p>
          </p:txBody>
        </p:sp>
        <p:sp>
          <p:nvSpPr>
            <p:cNvPr id="47" name="Text Box 2">
              <a:extLst>
                <a:ext uri="{FF2B5EF4-FFF2-40B4-BE49-F238E27FC236}">
                  <a16:creationId xmlns:a16="http://schemas.microsoft.com/office/drawing/2014/main" id="{29FB80DA-224F-4C77-B5D6-C132528F59DF}"/>
                </a:ext>
              </a:extLst>
            </p:cNvPr>
            <p:cNvSpPr txBox="1">
              <a:spLocks noChangeArrowheads="1"/>
            </p:cNvSpPr>
            <p:nvPr/>
          </p:nvSpPr>
          <p:spPr bwMode="auto">
            <a:xfrm>
              <a:off x="2761882" y="4945891"/>
              <a:ext cx="3291337" cy="522891"/>
            </a:xfrm>
            <a:prstGeom prst="rect">
              <a:avLst/>
            </a:prstGeom>
            <a:solidFill>
              <a:srgbClr val="F0A15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1400" b="0" i="0"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sz="1400">
                  <a:solidFill>
                    <a:prstClr val="black"/>
                  </a:solidFill>
                  <a:latin typeface="Arial" panose="020B0604020202020204" pitchFamily="34" charset="0"/>
                  <a:cs typeface="Arial" panose="020B0604020202020204" pitchFamily="34" charset="0"/>
                </a:rPr>
                <a:t>Organizational/Behavioral Assessment </a:t>
              </a:r>
            </a:p>
            <a:p>
              <a:pPr algn="ctr"/>
              <a:r>
                <a:rPr lang="en-US" sz="1400">
                  <a:solidFill>
                    <a:prstClr val="black"/>
                  </a:solidFill>
                  <a:latin typeface="Arial" panose="020B0604020202020204" pitchFamily="34" charset="0"/>
                  <a:cs typeface="Arial" panose="020B0604020202020204" pitchFamily="34" charset="0"/>
                </a:rPr>
                <a:t>EN-MINI-PRISM Tool 6</a:t>
              </a:r>
              <a:endParaRPr lang="en-US" altLang="en-US"/>
            </a:p>
          </p:txBody>
        </p:sp>
      </p:grpSp>
    </p:spTree>
    <p:extLst>
      <p:ext uri="{BB962C8B-B14F-4D97-AF65-F5344CB8AC3E}">
        <p14:creationId xmlns:p14="http://schemas.microsoft.com/office/powerpoint/2010/main" val="200236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animBg="1"/>
      <p:bldP spid="41" grpId="0" animBg="1"/>
      <p:bldP spid="42" grpId="0" animBg="1"/>
      <p:bldP spid="4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BA0541C6-0003-40D4-84BB-B00D45964751}"/>
              </a:ext>
            </a:extLst>
          </p:cNvPr>
          <p:cNvPicPr>
            <a:picLocks noChangeAspect="1"/>
          </p:cNvPicPr>
          <p:nvPr/>
        </p:nvPicPr>
        <p:blipFill rotWithShape="1">
          <a:blip r:embed="rId3">
            <a:extLst>
              <a:ext uri="{28A0092B-C50C-407E-A947-70E740481C1C}">
                <a14:useLocalDpi xmlns:a14="http://schemas.microsoft.com/office/drawing/2010/main" val="0"/>
              </a:ext>
            </a:extLst>
          </a:blip>
          <a:srcRect b="6283"/>
          <a:stretch/>
        </p:blipFill>
        <p:spPr>
          <a:xfrm>
            <a:off x="4372275" y="2460555"/>
            <a:ext cx="3420519" cy="2560320"/>
          </a:xfrm>
          <a:prstGeom prst="rect">
            <a:avLst/>
          </a:prstGeom>
        </p:spPr>
      </p:pic>
      <p:sp>
        <p:nvSpPr>
          <p:cNvPr id="5" name="Rectangle 4">
            <a:extLst>
              <a:ext uri="{FF2B5EF4-FFF2-40B4-BE49-F238E27FC236}">
                <a16:creationId xmlns:a16="http://schemas.microsoft.com/office/drawing/2014/main" id="{64DFE775-A3F2-43C1-8482-D8A7335E20D7}"/>
              </a:ext>
            </a:extLst>
          </p:cNvPr>
          <p:cNvSpPr/>
          <p:nvPr/>
        </p:nvSpPr>
        <p:spPr>
          <a:xfrm>
            <a:off x="1388494" y="3916459"/>
            <a:ext cx="2694735" cy="673717"/>
          </a:xfrm>
          <a:prstGeom prst="rect">
            <a:avLst/>
          </a:prstGeom>
          <a:solidFill>
            <a:srgbClr val="F0A15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a:solidFill>
                  <a:prstClr val="black"/>
                </a:solidFill>
                <a:latin typeface="Arial" panose="020B0604020202020204" pitchFamily="34" charset="0"/>
                <a:cs typeface="Arial" panose="020B0604020202020204" pitchFamily="34" charset="0"/>
              </a:rPr>
              <a:t>RHIS Performance Diagnostic </a:t>
            </a:r>
            <a:br>
              <a:rPr lang="en-US" sz="1400">
                <a:solidFill>
                  <a:prstClr val="black"/>
                </a:solidFill>
                <a:latin typeface="Arial" panose="020B0604020202020204" pitchFamily="34" charset="0"/>
                <a:cs typeface="Arial" panose="020B0604020202020204" pitchFamily="34" charset="0"/>
              </a:rPr>
            </a:br>
            <a:r>
              <a:rPr lang="en-US" sz="1400">
                <a:solidFill>
                  <a:prstClr val="black"/>
                </a:solidFill>
                <a:latin typeface="Arial" panose="020B0604020202020204" pitchFamily="34" charset="0"/>
                <a:cs typeface="Arial" panose="020B0604020202020204" pitchFamily="34" charset="0"/>
              </a:rPr>
              <a:t>EN-MINI-PRISM Tool 2 </a:t>
            </a:r>
            <a:endParaRPr lang="en-GB" sz="1400">
              <a:solidFill>
                <a:prstClr val="black"/>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67519868-2EE5-4946-96F7-D867B5022757}"/>
              </a:ext>
            </a:extLst>
          </p:cNvPr>
          <p:cNvSpPr/>
          <p:nvPr/>
        </p:nvSpPr>
        <p:spPr>
          <a:xfrm>
            <a:off x="1076925" y="4647159"/>
            <a:ext cx="2694735" cy="650497"/>
          </a:xfrm>
          <a:prstGeom prst="rect">
            <a:avLst/>
          </a:prstGeom>
          <a:solidFill>
            <a:srgbClr val="F0A15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a:solidFill>
                  <a:prstClr val="black"/>
                </a:solidFill>
                <a:latin typeface="Arial" panose="020B0604020202020204" pitchFamily="34" charset="0"/>
                <a:cs typeface="Arial" panose="020B0604020202020204" pitchFamily="34" charset="0"/>
              </a:rPr>
              <a:t>Facility/Office Assessment </a:t>
            </a:r>
            <a:br>
              <a:rPr lang="en-US" sz="1400">
                <a:solidFill>
                  <a:prstClr val="black"/>
                </a:solidFill>
                <a:latin typeface="Arial" panose="020B0604020202020204" pitchFamily="34" charset="0"/>
                <a:cs typeface="Arial" panose="020B0604020202020204" pitchFamily="34" charset="0"/>
              </a:rPr>
            </a:br>
            <a:r>
              <a:rPr lang="en-US" sz="1400">
                <a:solidFill>
                  <a:prstClr val="black"/>
                </a:solidFill>
                <a:latin typeface="Arial" panose="020B0604020202020204" pitchFamily="34" charset="0"/>
                <a:cs typeface="Arial" panose="020B0604020202020204" pitchFamily="34" charset="0"/>
              </a:rPr>
              <a:t>EN-MINI-PRISM Tool 5</a:t>
            </a:r>
            <a:endParaRPr lang="en-GB" sz="1400">
              <a:solidFill>
                <a:prstClr val="black"/>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C4D12109-1850-4CD3-9468-AE3451365114}"/>
              </a:ext>
            </a:extLst>
          </p:cNvPr>
          <p:cNvSpPr/>
          <p:nvPr/>
        </p:nvSpPr>
        <p:spPr>
          <a:xfrm>
            <a:off x="8081182" y="4637535"/>
            <a:ext cx="2720169" cy="654675"/>
          </a:xfrm>
          <a:prstGeom prst="rect">
            <a:avLst/>
          </a:prstGeom>
          <a:solidFill>
            <a:srgbClr val="F0A15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a:solidFill>
                  <a:prstClr val="black"/>
                </a:solidFill>
                <a:latin typeface="Arial" panose="020B0604020202020204" pitchFamily="34" charset="0"/>
                <a:cs typeface="Arial" panose="020B0604020202020204" pitchFamily="34" charset="0"/>
              </a:rPr>
              <a:t>Electronic RHIS Assessment </a:t>
            </a:r>
          </a:p>
          <a:p>
            <a:pPr algn="ctr"/>
            <a:r>
              <a:rPr lang="en-US" sz="1400">
                <a:solidFill>
                  <a:prstClr val="black"/>
                </a:solidFill>
                <a:latin typeface="Arial" panose="020B0604020202020204" pitchFamily="34" charset="0"/>
                <a:cs typeface="Arial" panose="020B0604020202020204" pitchFamily="34" charset="0"/>
              </a:rPr>
              <a:t>EN-MINI-PRISM Tool 3</a:t>
            </a:r>
            <a:endParaRPr lang="en-GB" sz="1400">
              <a:solidFill>
                <a:prstClr val="black"/>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BD7A5573-73BB-4F25-949A-962F1EA48918}"/>
              </a:ext>
            </a:extLst>
          </p:cNvPr>
          <p:cNvSpPr/>
          <p:nvPr/>
        </p:nvSpPr>
        <p:spPr>
          <a:xfrm>
            <a:off x="8516761" y="5332518"/>
            <a:ext cx="2484015" cy="671350"/>
          </a:xfrm>
          <a:prstGeom prst="rect">
            <a:avLst/>
          </a:prstGeom>
          <a:solidFill>
            <a:srgbClr val="F0A15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1400">
                <a:solidFill>
                  <a:prstClr val="black"/>
                </a:solidFill>
                <a:latin typeface="Arial" panose="020B0604020202020204" pitchFamily="34" charset="0"/>
                <a:cs typeface="Arial" panose="020B0604020202020204" pitchFamily="34" charset="0"/>
              </a:rPr>
              <a:t>Management </a:t>
            </a:r>
            <a:r>
              <a:rPr lang="en-US" sz="1400">
                <a:solidFill>
                  <a:prstClr val="black"/>
                </a:solidFill>
                <a:latin typeface="Arial" panose="020B0604020202020204" pitchFamily="34" charset="0"/>
                <a:cs typeface="Arial" panose="020B0604020202020204" pitchFamily="34" charset="0"/>
              </a:rPr>
              <a:t>Assessment EN-MINI-PRISM</a:t>
            </a:r>
            <a:r>
              <a:rPr lang="fr-FR" sz="1400">
                <a:solidFill>
                  <a:prstClr val="black"/>
                </a:solidFill>
                <a:latin typeface="Arial" panose="020B0604020202020204" pitchFamily="34" charset="0"/>
                <a:cs typeface="Arial" panose="020B0604020202020204" pitchFamily="34" charset="0"/>
              </a:rPr>
              <a:t> </a:t>
            </a:r>
            <a:r>
              <a:rPr lang="en-US" sz="1400">
                <a:solidFill>
                  <a:prstClr val="black"/>
                </a:solidFill>
                <a:latin typeface="Arial" panose="020B0604020202020204" pitchFamily="34" charset="0"/>
                <a:cs typeface="Arial" panose="020B0604020202020204" pitchFamily="34" charset="0"/>
              </a:rPr>
              <a:t>Tool 4</a:t>
            </a:r>
            <a:endParaRPr lang="en-GB" sz="1400">
              <a:solidFill>
                <a:prstClr val="black"/>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9BEBCEFD-C0BF-4BEE-B2F7-29A0F6F9B85C}"/>
              </a:ext>
            </a:extLst>
          </p:cNvPr>
          <p:cNvSpPr/>
          <p:nvPr/>
        </p:nvSpPr>
        <p:spPr>
          <a:xfrm>
            <a:off x="8805508" y="6051110"/>
            <a:ext cx="3284739" cy="594273"/>
          </a:xfrm>
          <a:prstGeom prst="rect">
            <a:avLst/>
          </a:prstGeom>
          <a:solidFill>
            <a:srgbClr val="F0A15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a:solidFill>
                  <a:prstClr val="black"/>
                </a:solidFill>
                <a:latin typeface="Arial" panose="020B0604020202020204" pitchFamily="34" charset="0"/>
                <a:cs typeface="Arial" panose="020B0604020202020204" pitchFamily="34" charset="0"/>
              </a:rPr>
              <a:t>Organizational/Behavioral Assessment </a:t>
            </a:r>
          </a:p>
          <a:p>
            <a:pPr algn="ctr"/>
            <a:r>
              <a:rPr lang="en-US" sz="1400">
                <a:solidFill>
                  <a:prstClr val="black"/>
                </a:solidFill>
                <a:latin typeface="Arial" panose="020B0604020202020204" pitchFamily="34" charset="0"/>
                <a:cs typeface="Arial" panose="020B0604020202020204" pitchFamily="34" charset="0"/>
              </a:rPr>
              <a:t>EN-MINI-PRISM Tool 6</a:t>
            </a:r>
            <a:endParaRPr lang="en-GB" sz="1400">
              <a:solidFill>
                <a:prstClr val="black"/>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9619FFB2-E785-7948-9C17-D740ADC39567}"/>
              </a:ext>
            </a:extLst>
          </p:cNvPr>
          <p:cNvSpPr/>
          <p:nvPr/>
        </p:nvSpPr>
        <p:spPr>
          <a:xfrm>
            <a:off x="7726596" y="3887296"/>
            <a:ext cx="2262089" cy="702880"/>
          </a:xfrm>
          <a:prstGeom prst="rect">
            <a:avLst/>
          </a:prstGeom>
          <a:solidFill>
            <a:srgbClr val="F0A15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a:solidFill>
                  <a:prstClr val="black"/>
                </a:solidFill>
                <a:latin typeface="Arial" panose="020B0604020202020204" pitchFamily="34" charset="0"/>
                <a:cs typeface="Arial" panose="020B0604020202020204" pitchFamily="34" charset="0"/>
              </a:rPr>
              <a:t>RHIS Overview</a:t>
            </a:r>
            <a:br>
              <a:rPr lang="en-US" sz="1400">
                <a:solidFill>
                  <a:prstClr val="black"/>
                </a:solidFill>
                <a:latin typeface="Arial" panose="020B0604020202020204" pitchFamily="34" charset="0"/>
                <a:cs typeface="Arial" panose="020B0604020202020204" pitchFamily="34" charset="0"/>
              </a:rPr>
            </a:br>
            <a:r>
              <a:rPr lang="en-US" sz="1400">
                <a:solidFill>
                  <a:prstClr val="black"/>
                </a:solidFill>
                <a:latin typeface="Arial" panose="020B0604020202020204" pitchFamily="34" charset="0"/>
                <a:cs typeface="Arial" panose="020B0604020202020204" pitchFamily="34" charset="0"/>
              </a:rPr>
              <a:t>EN-MINI-PRISM Tool 1</a:t>
            </a:r>
            <a:endParaRPr lang="en-GB" sz="1400">
              <a:solidFill>
                <a:prstClr val="black"/>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4B109B2-12C6-459A-B57E-72A1203EABBD}"/>
              </a:ext>
            </a:extLst>
          </p:cNvPr>
          <p:cNvSpPr txBox="1"/>
          <p:nvPr/>
        </p:nvSpPr>
        <p:spPr>
          <a:xfrm>
            <a:off x="92061" y="3190035"/>
            <a:ext cx="4536675" cy="654674"/>
          </a:xfrm>
          <a:prstGeom prst="rect">
            <a:avLst/>
          </a:prstGeom>
          <a:solidFill>
            <a:srgbClr val="CA5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200">
                <a:solidFill>
                  <a:prstClr val="white"/>
                </a:solidFill>
                <a:latin typeface="Arial" panose="020B0604020202020204" pitchFamily="34" charset="0"/>
                <a:cs typeface="Arial" panose="020B0604020202020204" pitchFamily="34" charset="0"/>
              </a:rPr>
              <a:t>Improve Newborn Data Quality</a:t>
            </a:r>
            <a:endParaRPr lang="en-GB" sz="2200">
              <a:solidFill>
                <a:prstClr val="white"/>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E605A58B-E539-4770-A5C6-578126266DE6}"/>
              </a:ext>
            </a:extLst>
          </p:cNvPr>
          <p:cNvSpPr txBox="1"/>
          <p:nvPr/>
        </p:nvSpPr>
        <p:spPr>
          <a:xfrm>
            <a:off x="7218208" y="3183478"/>
            <a:ext cx="4854516" cy="654675"/>
          </a:xfrm>
          <a:prstGeom prst="rect">
            <a:avLst/>
          </a:prstGeom>
          <a:solidFill>
            <a:srgbClr val="CA5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200">
                <a:solidFill>
                  <a:prstClr val="white"/>
                </a:solidFill>
                <a:latin typeface="Arial" panose="020B0604020202020204" pitchFamily="34" charset="0"/>
                <a:cs typeface="Arial" panose="020B0604020202020204" pitchFamily="34" charset="0"/>
              </a:rPr>
              <a:t>Use Newborn Data for Decisions</a:t>
            </a:r>
            <a:endParaRPr lang="en-GB" sz="2200">
              <a:solidFill>
                <a:prstClr val="white"/>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A94751DB-B76C-4BB0-A576-FAC349EC4E2C}"/>
              </a:ext>
            </a:extLst>
          </p:cNvPr>
          <p:cNvSpPr/>
          <p:nvPr/>
        </p:nvSpPr>
        <p:spPr>
          <a:xfrm>
            <a:off x="5184166" y="1841318"/>
            <a:ext cx="1796737" cy="555298"/>
          </a:xfrm>
          <a:prstGeom prst="rect">
            <a:avLst/>
          </a:prstGeom>
          <a:solidFill>
            <a:srgbClr val="F0A15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a:solidFill>
                  <a:prstClr val="black"/>
                </a:solidFill>
                <a:latin typeface="Arial" panose="020B0604020202020204" pitchFamily="34" charset="0"/>
                <a:cs typeface="Arial" panose="020B0604020202020204" pitchFamily="34" charset="0"/>
              </a:rPr>
              <a:t>Map Newborn Data EN-MINI Tool 0</a:t>
            </a:r>
          </a:p>
        </p:txBody>
      </p:sp>
      <p:sp>
        <p:nvSpPr>
          <p:cNvPr id="24" name="TextBox 23">
            <a:extLst>
              <a:ext uri="{FF2B5EF4-FFF2-40B4-BE49-F238E27FC236}">
                <a16:creationId xmlns:a16="http://schemas.microsoft.com/office/drawing/2014/main" id="{97AA5C29-E20A-DF41-ACF3-74AF209615FE}"/>
              </a:ext>
            </a:extLst>
          </p:cNvPr>
          <p:cNvSpPr txBox="1"/>
          <p:nvPr/>
        </p:nvSpPr>
        <p:spPr>
          <a:xfrm>
            <a:off x="4368974" y="1102453"/>
            <a:ext cx="3427104" cy="654675"/>
          </a:xfrm>
          <a:prstGeom prst="rect">
            <a:avLst/>
          </a:prstGeom>
          <a:solidFill>
            <a:srgbClr val="CA5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200">
                <a:solidFill>
                  <a:prstClr val="white"/>
                </a:solidFill>
                <a:latin typeface="Arial" panose="020B0604020202020204" pitchFamily="34" charset="0"/>
                <a:cs typeface="Arial" panose="020B0604020202020204" pitchFamily="34" charset="0"/>
              </a:rPr>
              <a:t> Map Newborn Data</a:t>
            </a:r>
          </a:p>
        </p:txBody>
      </p:sp>
      <p:sp>
        <p:nvSpPr>
          <p:cNvPr id="22" name="TextBox 21">
            <a:extLst>
              <a:ext uri="{FF2B5EF4-FFF2-40B4-BE49-F238E27FC236}">
                <a16:creationId xmlns:a16="http://schemas.microsoft.com/office/drawing/2014/main" id="{D7FA930A-1E9C-4930-84D9-F2E0420FCF59}"/>
              </a:ext>
            </a:extLst>
          </p:cNvPr>
          <p:cNvSpPr txBox="1"/>
          <p:nvPr/>
        </p:nvSpPr>
        <p:spPr>
          <a:xfrm>
            <a:off x="65172" y="6429786"/>
            <a:ext cx="9748157" cy="215444"/>
          </a:xfrm>
          <a:prstGeom prst="rect">
            <a:avLst/>
          </a:prstGeom>
          <a:noFill/>
        </p:spPr>
        <p:txBody>
          <a:bodyPr wrap="square">
            <a:spAutoFit/>
          </a:bodyPr>
          <a:lstStyle/>
          <a:p>
            <a:r>
              <a:rPr lang="en-US" sz="800">
                <a:solidFill>
                  <a:prstClr val="black"/>
                </a:solidFill>
                <a:latin typeface="Arial" panose="020B0604020202020204" pitchFamily="34" charset="0"/>
                <a:cs typeface="Arial" panose="020B0604020202020204" pitchFamily="34" charset="0"/>
              </a:rPr>
              <a:t>Adapted from: Day LT, Moran AC, Jackson D, et al. (2019). Survive and Thrive: Transforming care for every small and sick newborn. Chapter 5, Figure 5.1. Geneva, Switzerland.</a:t>
            </a:r>
          </a:p>
        </p:txBody>
      </p:sp>
      <p:sp>
        <p:nvSpPr>
          <p:cNvPr id="7" name="Text Placeholder 6">
            <a:extLst>
              <a:ext uri="{FF2B5EF4-FFF2-40B4-BE49-F238E27FC236}">
                <a16:creationId xmlns:a16="http://schemas.microsoft.com/office/drawing/2014/main" id="{D98FE33C-E60C-49F8-8B68-5635ABCC0EF5}"/>
              </a:ext>
            </a:extLst>
          </p:cNvPr>
          <p:cNvSpPr>
            <a:spLocks noGrp="1"/>
          </p:cNvSpPr>
          <p:nvPr>
            <p:ph type="body" sz="quarter" idx="4294967295"/>
          </p:nvPr>
        </p:nvSpPr>
        <p:spPr>
          <a:xfrm>
            <a:off x="235971" y="169354"/>
            <a:ext cx="10072685" cy="836612"/>
          </a:xfrm>
          <a:prstGeom prst="rect">
            <a:avLst/>
          </a:prstGeom>
        </p:spPr>
        <p:txBody>
          <a:bodyPr/>
          <a:lstStyle/>
          <a:p>
            <a:pPr marL="0" indent="0">
              <a:buNone/>
            </a:pPr>
            <a:r>
              <a:rPr lang="en-US" sz="3600" b="1" dirty="0">
                <a:solidFill>
                  <a:schemeClr val="tx2"/>
                </a:solidFill>
                <a:latin typeface="Arial" panose="020B0604020202020204" pitchFamily="34" charset="0"/>
                <a:cs typeface="Arial" panose="020B0604020202020204" pitchFamily="34" charset="0"/>
              </a:rPr>
              <a:t>Aims and Objectives of the EN-MINI Tools</a:t>
            </a:r>
          </a:p>
          <a:p>
            <a:endParaRPr lang="en-GB" dirty="0"/>
          </a:p>
        </p:txBody>
      </p:sp>
      <p:pic>
        <p:nvPicPr>
          <p:cNvPr id="16" name="Picture 15" descr="Logo, company name&#10;&#10;Description automatically generated">
            <a:extLst>
              <a:ext uri="{FF2B5EF4-FFF2-40B4-BE49-F238E27FC236}">
                <a16:creationId xmlns:a16="http://schemas.microsoft.com/office/drawing/2014/main" id="{8D54EAC0-BD12-FE43-A749-E81BFA97BE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Tree>
    <p:extLst>
      <p:ext uri="{BB962C8B-B14F-4D97-AF65-F5344CB8AC3E}">
        <p14:creationId xmlns:p14="http://schemas.microsoft.com/office/powerpoint/2010/main" val="370570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BA0541C6-0003-40D4-84BB-B00D45964751}"/>
              </a:ext>
            </a:extLst>
          </p:cNvPr>
          <p:cNvPicPr>
            <a:picLocks noChangeAspect="1"/>
          </p:cNvPicPr>
          <p:nvPr/>
        </p:nvPicPr>
        <p:blipFill rotWithShape="1">
          <a:blip r:embed="rId3">
            <a:extLst>
              <a:ext uri="{28A0092B-C50C-407E-A947-70E740481C1C}">
                <a14:useLocalDpi xmlns:a14="http://schemas.microsoft.com/office/drawing/2010/main" val="0"/>
              </a:ext>
            </a:extLst>
          </a:blip>
          <a:srcRect b="6283"/>
          <a:stretch/>
        </p:blipFill>
        <p:spPr>
          <a:xfrm>
            <a:off x="4372275" y="2460559"/>
            <a:ext cx="3420519" cy="2560320"/>
          </a:xfrm>
          <a:prstGeom prst="rect">
            <a:avLst/>
          </a:prstGeom>
        </p:spPr>
      </p:pic>
      <p:sp>
        <p:nvSpPr>
          <p:cNvPr id="19" name="TextBox 18">
            <a:extLst>
              <a:ext uri="{FF2B5EF4-FFF2-40B4-BE49-F238E27FC236}">
                <a16:creationId xmlns:a16="http://schemas.microsoft.com/office/drawing/2014/main" id="{04B109B2-12C6-459A-B57E-72A1203EABBD}"/>
              </a:ext>
            </a:extLst>
          </p:cNvPr>
          <p:cNvSpPr txBox="1"/>
          <p:nvPr/>
        </p:nvSpPr>
        <p:spPr>
          <a:xfrm>
            <a:off x="92061" y="3190039"/>
            <a:ext cx="4536675" cy="654674"/>
          </a:xfrm>
          <a:prstGeom prst="rect">
            <a:avLst/>
          </a:prstGeom>
          <a:solidFill>
            <a:srgbClr val="CA5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200">
                <a:solidFill>
                  <a:prstClr val="white"/>
                </a:solidFill>
                <a:latin typeface="Arial" panose="020B0604020202020204" pitchFamily="34" charset="0"/>
                <a:cs typeface="Arial" panose="020B0604020202020204" pitchFamily="34" charset="0"/>
              </a:rPr>
              <a:t>Improve Newborn Data Quality</a:t>
            </a:r>
            <a:endParaRPr lang="en-GB" sz="2200">
              <a:solidFill>
                <a:prstClr val="white"/>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E605A58B-E539-4770-A5C6-578126266DE6}"/>
              </a:ext>
            </a:extLst>
          </p:cNvPr>
          <p:cNvSpPr txBox="1"/>
          <p:nvPr/>
        </p:nvSpPr>
        <p:spPr>
          <a:xfrm>
            <a:off x="7218208" y="3183482"/>
            <a:ext cx="4854516" cy="654675"/>
          </a:xfrm>
          <a:prstGeom prst="rect">
            <a:avLst/>
          </a:prstGeom>
          <a:solidFill>
            <a:srgbClr val="CA5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200">
                <a:solidFill>
                  <a:prstClr val="white"/>
                </a:solidFill>
                <a:latin typeface="Arial" panose="020B0604020202020204" pitchFamily="34" charset="0"/>
                <a:cs typeface="Arial" panose="020B0604020202020204" pitchFamily="34" charset="0"/>
              </a:rPr>
              <a:t>Use Newborn Data for Decisions</a:t>
            </a:r>
            <a:endParaRPr lang="en-GB" sz="2200">
              <a:solidFill>
                <a:prstClr val="white"/>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97AA5C29-E20A-DF41-ACF3-74AF209615FE}"/>
              </a:ext>
            </a:extLst>
          </p:cNvPr>
          <p:cNvSpPr txBox="1"/>
          <p:nvPr/>
        </p:nvSpPr>
        <p:spPr>
          <a:xfrm>
            <a:off x="4368974" y="1102457"/>
            <a:ext cx="3427104" cy="654675"/>
          </a:xfrm>
          <a:prstGeom prst="rect">
            <a:avLst/>
          </a:prstGeom>
          <a:solidFill>
            <a:srgbClr val="CA5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200">
                <a:solidFill>
                  <a:prstClr val="white"/>
                </a:solidFill>
                <a:latin typeface="Arial" panose="020B0604020202020204" pitchFamily="34" charset="0"/>
                <a:cs typeface="Arial" panose="020B0604020202020204" pitchFamily="34" charset="0"/>
              </a:rPr>
              <a:t> Map Newborn Data</a:t>
            </a:r>
          </a:p>
        </p:txBody>
      </p:sp>
      <p:sp>
        <p:nvSpPr>
          <p:cNvPr id="22" name="TextBox 21">
            <a:extLst>
              <a:ext uri="{FF2B5EF4-FFF2-40B4-BE49-F238E27FC236}">
                <a16:creationId xmlns:a16="http://schemas.microsoft.com/office/drawing/2014/main" id="{D7FA930A-1E9C-4930-84D9-F2E0420FCF59}"/>
              </a:ext>
            </a:extLst>
          </p:cNvPr>
          <p:cNvSpPr txBox="1"/>
          <p:nvPr/>
        </p:nvSpPr>
        <p:spPr>
          <a:xfrm>
            <a:off x="65172" y="6429790"/>
            <a:ext cx="9748157" cy="215444"/>
          </a:xfrm>
          <a:prstGeom prst="rect">
            <a:avLst/>
          </a:prstGeom>
          <a:noFill/>
        </p:spPr>
        <p:txBody>
          <a:bodyPr wrap="square">
            <a:spAutoFit/>
          </a:bodyPr>
          <a:lstStyle/>
          <a:p>
            <a:r>
              <a:rPr lang="en-US" sz="800">
                <a:solidFill>
                  <a:prstClr val="black"/>
                </a:solidFill>
                <a:latin typeface="Arial" panose="020B0604020202020204" pitchFamily="34" charset="0"/>
                <a:cs typeface="Arial" panose="020B0604020202020204" pitchFamily="34" charset="0"/>
              </a:rPr>
              <a:t>Adapted from: Day LT, Moran AC, Jackson D, et al. (2019). Survive and Thrive: Transforming care for every small and sick newborn. Chapter 5, Figure 5.1. Geneva, Switzerland.</a:t>
            </a:r>
          </a:p>
        </p:txBody>
      </p:sp>
      <p:sp>
        <p:nvSpPr>
          <p:cNvPr id="7" name="Text Placeholder 6">
            <a:extLst>
              <a:ext uri="{FF2B5EF4-FFF2-40B4-BE49-F238E27FC236}">
                <a16:creationId xmlns:a16="http://schemas.microsoft.com/office/drawing/2014/main" id="{D98FE33C-E60C-49F8-8B68-5635ABCC0EF5}"/>
              </a:ext>
            </a:extLst>
          </p:cNvPr>
          <p:cNvSpPr>
            <a:spLocks noGrp="1"/>
          </p:cNvSpPr>
          <p:nvPr>
            <p:ph type="body" sz="quarter" idx="4294967295"/>
          </p:nvPr>
        </p:nvSpPr>
        <p:spPr>
          <a:xfrm>
            <a:off x="235972" y="169354"/>
            <a:ext cx="10005308" cy="836612"/>
          </a:xfrm>
          <a:prstGeom prst="rect">
            <a:avLst/>
          </a:prstGeom>
        </p:spPr>
        <p:txBody>
          <a:bodyPr/>
          <a:lstStyle/>
          <a:p>
            <a:pPr marL="0" indent="0">
              <a:buNone/>
            </a:pPr>
            <a:r>
              <a:rPr lang="en-US" sz="3600" b="1">
                <a:solidFill>
                  <a:schemeClr val="tx2"/>
                </a:solidFill>
                <a:latin typeface="Arial" panose="020B0604020202020204" pitchFamily="34" charset="0"/>
                <a:cs typeface="Arial" panose="020B0604020202020204" pitchFamily="34" charset="0"/>
              </a:rPr>
              <a:t>Aims and Objectives of the EN-MINI Tools</a:t>
            </a:r>
          </a:p>
          <a:p>
            <a:endParaRPr lang="en-GB"/>
          </a:p>
        </p:txBody>
      </p:sp>
      <p:pic>
        <p:nvPicPr>
          <p:cNvPr id="9" name="Picture 8" descr="Logo, company name&#10;&#10;Description automatically generated">
            <a:extLst>
              <a:ext uri="{FF2B5EF4-FFF2-40B4-BE49-F238E27FC236}">
                <a16:creationId xmlns:a16="http://schemas.microsoft.com/office/drawing/2014/main" id="{A0E8AA0E-B651-B34A-9F4E-C3AD446A5F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Tree>
    <p:extLst>
      <p:ext uri="{BB962C8B-B14F-4D97-AF65-F5344CB8AC3E}">
        <p14:creationId xmlns:p14="http://schemas.microsoft.com/office/powerpoint/2010/main" val="28835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A984D09-CE35-4AF3-960A-F2077A8314F0}"/>
              </a:ext>
            </a:extLst>
          </p:cNvPr>
          <p:cNvGrpSpPr/>
          <p:nvPr/>
        </p:nvGrpSpPr>
        <p:grpSpPr>
          <a:xfrm>
            <a:off x="4295364" y="687287"/>
            <a:ext cx="3427104" cy="3918422"/>
            <a:chOff x="4295364" y="301695"/>
            <a:chExt cx="3427104" cy="3918422"/>
          </a:xfrm>
        </p:grpSpPr>
        <p:pic>
          <p:nvPicPr>
            <p:cNvPr id="21" name="Picture 20">
              <a:extLst>
                <a:ext uri="{FF2B5EF4-FFF2-40B4-BE49-F238E27FC236}">
                  <a16:creationId xmlns:a16="http://schemas.microsoft.com/office/drawing/2014/main" id="{C0D8E215-FFAC-43D0-959A-C4246F743D95}"/>
                </a:ext>
              </a:extLst>
            </p:cNvPr>
            <p:cNvPicPr>
              <a:picLocks noChangeAspect="1"/>
            </p:cNvPicPr>
            <p:nvPr/>
          </p:nvPicPr>
          <p:blipFill rotWithShape="1">
            <a:blip r:embed="rId3">
              <a:extLst>
                <a:ext uri="{28A0092B-C50C-407E-A947-70E740481C1C}">
                  <a14:useLocalDpi xmlns:a14="http://schemas.microsoft.com/office/drawing/2010/main" val="0"/>
                </a:ext>
              </a:extLst>
            </a:blip>
            <a:srcRect b="6283"/>
            <a:stretch/>
          </p:blipFill>
          <p:spPr>
            <a:xfrm>
              <a:off x="4298665" y="1659797"/>
              <a:ext cx="3420519" cy="2560320"/>
            </a:xfrm>
            <a:prstGeom prst="rect">
              <a:avLst/>
            </a:prstGeom>
          </p:spPr>
        </p:pic>
        <p:sp>
          <p:nvSpPr>
            <p:cNvPr id="22" name="Rectangle 21">
              <a:extLst>
                <a:ext uri="{FF2B5EF4-FFF2-40B4-BE49-F238E27FC236}">
                  <a16:creationId xmlns:a16="http://schemas.microsoft.com/office/drawing/2014/main" id="{8DFEC7C2-7B5C-4F17-9100-81A428D77D55}"/>
                </a:ext>
              </a:extLst>
            </p:cNvPr>
            <p:cNvSpPr/>
            <p:nvPr/>
          </p:nvSpPr>
          <p:spPr>
            <a:xfrm>
              <a:off x="5110556" y="1040560"/>
              <a:ext cx="1796737" cy="555298"/>
            </a:xfrm>
            <a:prstGeom prst="rect">
              <a:avLst/>
            </a:prstGeom>
            <a:solidFill>
              <a:srgbClr val="F0A15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Map Newborn Data EN-MINI Tool 0</a:t>
              </a:r>
            </a:p>
          </p:txBody>
        </p:sp>
        <p:sp>
          <p:nvSpPr>
            <p:cNvPr id="25" name="TextBox 24">
              <a:extLst>
                <a:ext uri="{FF2B5EF4-FFF2-40B4-BE49-F238E27FC236}">
                  <a16:creationId xmlns:a16="http://schemas.microsoft.com/office/drawing/2014/main" id="{2FBBC496-FEBE-44A8-8777-455B7D6B8ED8}"/>
                </a:ext>
              </a:extLst>
            </p:cNvPr>
            <p:cNvSpPr txBox="1"/>
            <p:nvPr/>
          </p:nvSpPr>
          <p:spPr>
            <a:xfrm>
              <a:off x="4295364" y="301695"/>
              <a:ext cx="3427104" cy="654675"/>
            </a:xfrm>
            <a:prstGeom prst="rect">
              <a:avLst/>
            </a:prstGeom>
            <a:solidFill>
              <a:srgbClr val="CA5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Map Newborn Data</a:t>
              </a:r>
            </a:p>
          </p:txBody>
        </p:sp>
      </p:grpSp>
      <p:pic>
        <p:nvPicPr>
          <p:cNvPr id="43" name="Picture 42">
            <a:extLst>
              <a:ext uri="{FF2B5EF4-FFF2-40B4-BE49-F238E27FC236}">
                <a16:creationId xmlns:a16="http://schemas.microsoft.com/office/drawing/2014/main" id="{BA0541C6-0003-40D4-84BB-B00D45964751}"/>
              </a:ext>
            </a:extLst>
          </p:cNvPr>
          <p:cNvPicPr>
            <a:picLocks noChangeAspect="1"/>
          </p:cNvPicPr>
          <p:nvPr/>
        </p:nvPicPr>
        <p:blipFill rotWithShape="1">
          <a:blip r:embed="rId3">
            <a:extLst>
              <a:ext uri="{28A0092B-C50C-407E-A947-70E740481C1C}">
                <a14:useLocalDpi xmlns:a14="http://schemas.microsoft.com/office/drawing/2010/main" val="0"/>
              </a:ext>
            </a:extLst>
          </a:blip>
          <a:srcRect b="6283"/>
          <a:stretch/>
        </p:blipFill>
        <p:spPr>
          <a:xfrm>
            <a:off x="4372275" y="2045390"/>
            <a:ext cx="3420519" cy="2560320"/>
          </a:xfrm>
          <a:prstGeom prst="rect">
            <a:avLst/>
          </a:prstGeom>
        </p:spPr>
      </p:pic>
      <p:sp>
        <p:nvSpPr>
          <p:cNvPr id="38" name="Rectangle 37">
            <a:extLst>
              <a:ext uri="{FF2B5EF4-FFF2-40B4-BE49-F238E27FC236}">
                <a16:creationId xmlns:a16="http://schemas.microsoft.com/office/drawing/2014/main" id="{A94751DB-B76C-4BB0-A576-FAC349EC4E2C}"/>
              </a:ext>
            </a:extLst>
          </p:cNvPr>
          <p:cNvSpPr/>
          <p:nvPr/>
        </p:nvSpPr>
        <p:spPr>
          <a:xfrm>
            <a:off x="5184166" y="1426153"/>
            <a:ext cx="1796737" cy="555298"/>
          </a:xfrm>
          <a:prstGeom prst="rect">
            <a:avLst/>
          </a:prstGeom>
          <a:solidFill>
            <a:srgbClr val="F0A15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Map Newborn Data EN-MINI Tool 0</a:t>
            </a:r>
          </a:p>
        </p:txBody>
      </p:sp>
      <p:grpSp>
        <p:nvGrpSpPr>
          <p:cNvPr id="9" name="Group 8">
            <a:extLst>
              <a:ext uri="{FF2B5EF4-FFF2-40B4-BE49-F238E27FC236}">
                <a16:creationId xmlns:a16="http://schemas.microsoft.com/office/drawing/2014/main" id="{418C5580-16A8-45C1-93D9-4EF46DC52EC7}"/>
              </a:ext>
            </a:extLst>
          </p:cNvPr>
          <p:cNvGrpSpPr/>
          <p:nvPr/>
        </p:nvGrpSpPr>
        <p:grpSpPr>
          <a:xfrm>
            <a:off x="1076925" y="3501294"/>
            <a:ext cx="3006304" cy="1381197"/>
            <a:chOff x="8978291" y="3227181"/>
            <a:chExt cx="2502843" cy="1092867"/>
          </a:xfrm>
          <a:solidFill>
            <a:schemeClr val="bg1">
              <a:lumMod val="85000"/>
            </a:schemeClr>
          </a:solidFill>
        </p:grpSpPr>
        <p:sp>
          <p:nvSpPr>
            <p:cNvPr id="5" name="Rectangle 4">
              <a:extLst>
                <a:ext uri="{FF2B5EF4-FFF2-40B4-BE49-F238E27FC236}">
                  <a16:creationId xmlns:a16="http://schemas.microsoft.com/office/drawing/2014/main" id="{64DFE775-A3F2-43C1-8482-D8A7335E20D7}"/>
                </a:ext>
              </a:extLst>
            </p:cNvPr>
            <p:cNvSpPr/>
            <p:nvPr/>
          </p:nvSpPr>
          <p:spPr>
            <a:xfrm>
              <a:off x="9237682" y="3227181"/>
              <a:ext cx="2243452" cy="533076"/>
            </a:xfrm>
            <a:prstGeom prst="rect">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RHIS Performance Diagnostic </a:t>
              </a:r>
              <a:b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EN-MINI-PRISM Tool 2 </a:t>
              </a: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 name="Rectangle 28">
              <a:extLst>
                <a:ext uri="{FF2B5EF4-FFF2-40B4-BE49-F238E27FC236}">
                  <a16:creationId xmlns:a16="http://schemas.microsoft.com/office/drawing/2014/main" id="{67519868-2EE5-4946-96F7-D867B5022757}"/>
                </a:ext>
              </a:extLst>
            </p:cNvPr>
            <p:cNvSpPr/>
            <p:nvPr/>
          </p:nvSpPr>
          <p:spPr>
            <a:xfrm>
              <a:off x="8978291" y="3805345"/>
              <a:ext cx="2243452" cy="514703"/>
            </a:xfrm>
            <a:prstGeom prst="rect">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Facility/Office Assessment </a:t>
              </a:r>
              <a:b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EN-MINI-PRISM Tool 5</a:t>
              </a: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2" name="Group 1">
            <a:extLst>
              <a:ext uri="{FF2B5EF4-FFF2-40B4-BE49-F238E27FC236}">
                <a16:creationId xmlns:a16="http://schemas.microsoft.com/office/drawing/2014/main" id="{DCC07BE1-4E08-40A6-AB91-89FAAE86EF4D}"/>
              </a:ext>
            </a:extLst>
          </p:cNvPr>
          <p:cNvGrpSpPr/>
          <p:nvPr/>
        </p:nvGrpSpPr>
        <p:grpSpPr>
          <a:xfrm>
            <a:off x="7726596" y="3472131"/>
            <a:ext cx="4363651" cy="2758087"/>
            <a:chOff x="684650" y="2448165"/>
            <a:chExt cx="4068961" cy="2733101"/>
          </a:xfrm>
          <a:solidFill>
            <a:schemeClr val="bg1">
              <a:lumMod val="85000"/>
            </a:schemeClr>
          </a:solidFill>
        </p:grpSpPr>
        <p:sp>
          <p:nvSpPr>
            <p:cNvPr id="27" name="Rectangle 26">
              <a:extLst>
                <a:ext uri="{FF2B5EF4-FFF2-40B4-BE49-F238E27FC236}">
                  <a16:creationId xmlns:a16="http://schemas.microsoft.com/office/drawing/2014/main" id="{C4D12109-1850-4CD3-9468-AE3451365114}"/>
                </a:ext>
              </a:extLst>
            </p:cNvPr>
            <p:cNvSpPr/>
            <p:nvPr/>
          </p:nvSpPr>
          <p:spPr>
            <a:xfrm>
              <a:off x="1015290" y="3191607"/>
              <a:ext cx="2536468" cy="648744"/>
            </a:xfrm>
            <a:prstGeom prst="rect">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Electronic RHIS Assessment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EN-MINI-PRISM Tool 3</a:t>
              </a: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Rectangle 27">
              <a:extLst>
                <a:ext uri="{FF2B5EF4-FFF2-40B4-BE49-F238E27FC236}">
                  <a16:creationId xmlns:a16="http://schemas.microsoft.com/office/drawing/2014/main" id="{BD7A5573-73BB-4F25-949A-962F1EA48918}"/>
                </a:ext>
              </a:extLst>
            </p:cNvPr>
            <p:cNvSpPr/>
            <p:nvPr/>
          </p:nvSpPr>
          <p:spPr>
            <a:xfrm>
              <a:off x="1421453" y="3880294"/>
              <a:ext cx="2316262" cy="665268"/>
            </a:xfrm>
            <a:prstGeom prst="rect">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Management </a:t>
              </a: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Assessment EN-MINI-PRISM</a:t>
              </a:r>
              <a:r>
                <a:rPr kumimoji="0" 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Tool 4</a:t>
              </a: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 name="Rectangle 29">
              <a:extLst>
                <a:ext uri="{FF2B5EF4-FFF2-40B4-BE49-F238E27FC236}">
                  <a16:creationId xmlns:a16="http://schemas.microsoft.com/office/drawing/2014/main" id="{9BEBCEFD-C0BF-4BEE-B2F7-29A0F6F9B85C}"/>
                </a:ext>
              </a:extLst>
            </p:cNvPr>
            <p:cNvSpPr/>
            <p:nvPr/>
          </p:nvSpPr>
          <p:spPr>
            <a:xfrm>
              <a:off x="1690700" y="4592377"/>
              <a:ext cx="3062911" cy="588889"/>
            </a:xfrm>
            <a:prstGeom prst="rect">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Organizational/Behavioral Assessment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EN-MINI-PRISM Tool 6</a:t>
              </a: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Rectangle 22">
              <a:extLst>
                <a:ext uri="{FF2B5EF4-FFF2-40B4-BE49-F238E27FC236}">
                  <a16:creationId xmlns:a16="http://schemas.microsoft.com/office/drawing/2014/main" id="{9619FFB2-E785-7948-9C17-D740ADC39567}"/>
                </a:ext>
              </a:extLst>
            </p:cNvPr>
            <p:cNvSpPr/>
            <p:nvPr/>
          </p:nvSpPr>
          <p:spPr>
            <a:xfrm>
              <a:off x="684650" y="2448165"/>
              <a:ext cx="2109324" cy="696512"/>
            </a:xfrm>
            <a:prstGeom prst="rect">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RHIS Overview</a:t>
              </a:r>
              <a:b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EN-MINI-PRISM Tool 1</a:t>
              </a: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9" name="TextBox 18">
            <a:extLst>
              <a:ext uri="{FF2B5EF4-FFF2-40B4-BE49-F238E27FC236}">
                <a16:creationId xmlns:a16="http://schemas.microsoft.com/office/drawing/2014/main" id="{04B109B2-12C6-459A-B57E-72A1203EABBD}"/>
              </a:ext>
            </a:extLst>
          </p:cNvPr>
          <p:cNvSpPr txBox="1"/>
          <p:nvPr/>
        </p:nvSpPr>
        <p:spPr>
          <a:xfrm>
            <a:off x="92061" y="2774870"/>
            <a:ext cx="4536675" cy="65467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Improve Newborn Data Quality</a:t>
            </a:r>
            <a:endParaRPr kumimoji="0" lang="en-GB"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E605A58B-E539-4770-A5C6-578126266DE6}"/>
              </a:ext>
            </a:extLst>
          </p:cNvPr>
          <p:cNvSpPr txBox="1"/>
          <p:nvPr/>
        </p:nvSpPr>
        <p:spPr>
          <a:xfrm>
            <a:off x="7218208" y="2768313"/>
            <a:ext cx="4854516" cy="6546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Use Newborn Data for Decisions</a:t>
            </a:r>
            <a:endParaRPr kumimoji="0" lang="en-GB"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97AA5C29-E20A-DF41-ACF3-74AF209615FE}"/>
              </a:ext>
            </a:extLst>
          </p:cNvPr>
          <p:cNvSpPr txBox="1"/>
          <p:nvPr/>
        </p:nvSpPr>
        <p:spPr>
          <a:xfrm>
            <a:off x="4368974" y="687288"/>
            <a:ext cx="3427104" cy="654675"/>
          </a:xfrm>
          <a:prstGeom prst="rect">
            <a:avLst/>
          </a:prstGeom>
          <a:solidFill>
            <a:srgbClr val="CA5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Map Newborn Data</a:t>
            </a:r>
          </a:p>
        </p:txBody>
      </p:sp>
      <p:sp>
        <p:nvSpPr>
          <p:cNvPr id="17" name="TextBox 16">
            <a:extLst>
              <a:ext uri="{FF2B5EF4-FFF2-40B4-BE49-F238E27FC236}">
                <a16:creationId xmlns:a16="http://schemas.microsoft.com/office/drawing/2014/main" id="{980BA2AE-9CFE-4FFE-B3D9-BB5CD497B129}"/>
              </a:ext>
            </a:extLst>
          </p:cNvPr>
          <p:cNvSpPr txBox="1"/>
          <p:nvPr/>
        </p:nvSpPr>
        <p:spPr>
          <a:xfrm>
            <a:off x="65172" y="6602419"/>
            <a:ext cx="9748157"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Adapted from: Day LT, Moran AC, Jackson D, et al. (2019). Survive and Thrive: Transforming care for every small and sick newborn. Chapter 5, Figure 5.1. Geneva, Switzerland.</a:t>
            </a:r>
          </a:p>
        </p:txBody>
      </p:sp>
      <p:pic>
        <p:nvPicPr>
          <p:cNvPr id="26" name="Picture 25" descr="Logo, company name&#10;&#10;Description automatically generated">
            <a:extLst>
              <a:ext uri="{FF2B5EF4-FFF2-40B4-BE49-F238E27FC236}">
                <a16:creationId xmlns:a16="http://schemas.microsoft.com/office/drawing/2014/main" id="{BC5B428F-4412-F74C-AF92-51EB22408C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Tree>
    <p:extLst>
      <p:ext uri="{BB962C8B-B14F-4D97-AF65-F5344CB8AC3E}">
        <p14:creationId xmlns:p14="http://schemas.microsoft.com/office/powerpoint/2010/main" val="1172935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5BF95236-8C56-43C2-808B-5D03963496E8}"/>
              </a:ext>
            </a:extLst>
          </p:cNvPr>
          <p:cNvPicPr>
            <a:picLocks noChangeAspect="1"/>
          </p:cNvPicPr>
          <p:nvPr/>
        </p:nvPicPr>
        <p:blipFill>
          <a:blip r:embed="rId3">
            <a:alphaModFix amt="20000"/>
          </a:blip>
          <a:stretch>
            <a:fillRect/>
          </a:stretch>
        </p:blipFill>
        <p:spPr>
          <a:xfrm>
            <a:off x="47714" y="6971810"/>
            <a:ext cx="12144285" cy="3103133"/>
          </a:xfrm>
          <a:prstGeom prst="rect">
            <a:avLst/>
          </a:prstGeom>
        </p:spPr>
      </p:pic>
      <p:pic>
        <p:nvPicPr>
          <p:cNvPr id="19" name="Picture 18">
            <a:extLst>
              <a:ext uri="{FF2B5EF4-FFF2-40B4-BE49-F238E27FC236}">
                <a16:creationId xmlns:a16="http://schemas.microsoft.com/office/drawing/2014/main" id="{34CAB5B0-510E-402F-89F7-C3DC40C469A2}"/>
              </a:ext>
            </a:extLst>
          </p:cNvPr>
          <p:cNvPicPr>
            <a:picLocks noChangeAspect="1"/>
          </p:cNvPicPr>
          <p:nvPr/>
        </p:nvPicPr>
        <p:blipFill rotWithShape="1">
          <a:blip r:embed="rId4"/>
          <a:srcRect b="41253"/>
          <a:stretch/>
        </p:blipFill>
        <p:spPr>
          <a:xfrm>
            <a:off x="4164042" y="2208685"/>
            <a:ext cx="7791962" cy="2475463"/>
          </a:xfrm>
          <a:prstGeom prst="rect">
            <a:avLst/>
          </a:prstGeom>
        </p:spPr>
      </p:pic>
      <p:grpSp>
        <p:nvGrpSpPr>
          <p:cNvPr id="11" name="Group 10">
            <a:extLst>
              <a:ext uri="{FF2B5EF4-FFF2-40B4-BE49-F238E27FC236}">
                <a16:creationId xmlns:a16="http://schemas.microsoft.com/office/drawing/2014/main" id="{5FEB1EDB-7866-4E7C-9582-325A1E03AE88}"/>
              </a:ext>
            </a:extLst>
          </p:cNvPr>
          <p:cNvGrpSpPr/>
          <p:nvPr/>
        </p:nvGrpSpPr>
        <p:grpSpPr>
          <a:xfrm>
            <a:off x="691837" y="1469789"/>
            <a:ext cx="3427104" cy="3918422"/>
            <a:chOff x="4295364" y="301695"/>
            <a:chExt cx="3427104" cy="3918422"/>
          </a:xfrm>
        </p:grpSpPr>
        <p:pic>
          <p:nvPicPr>
            <p:cNvPr id="12" name="Picture 11">
              <a:extLst>
                <a:ext uri="{FF2B5EF4-FFF2-40B4-BE49-F238E27FC236}">
                  <a16:creationId xmlns:a16="http://schemas.microsoft.com/office/drawing/2014/main" id="{62E031EB-AD40-4401-AF51-A3980B8DAF0B}"/>
                </a:ext>
              </a:extLst>
            </p:cNvPr>
            <p:cNvPicPr>
              <a:picLocks noChangeAspect="1"/>
            </p:cNvPicPr>
            <p:nvPr/>
          </p:nvPicPr>
          <p:blipFill rotWithShape="1">
            <a:blip r:embed="rId5">
              <a:extLst>
                <a:ext uri="{28A0092B-C50C-407E-A947-70E740481C1C}">
                  <a14:useLocalDpi xmlns:a14="http://schemas.microsoft.com/office/drawing/2010/main" val="0"/>
                </a:ext>
              </a:extLst>
            </a:blip>
            <a:srcRect b="6283"/>
            <a:stretch/>
          </p:blipFill>
          <p:spPr>
            <a:xfrm>
              <a:off x="4298665" y="1659797"/>
              <a:ext cx="3420519" cy="2560320"/>
            </a:xfrm>
            <a:prstGeom prst="rect">
              <a:avLst/>
            </a:prstGeom>
          </p:spPr>
        </p:pic>
        <p:sp>
          <p:nvSpPr>
            <p:cNvPr id="13" name="Rectangle 12">
              <a:extLst>
                <a:ext uri="{FF2B5EF4-FFF2-40B4-BE49-F238E27FC236}">
                  <a16:creationId xmlns:a16="http://schemas.microsoft.com/office/drawing/2014/main" id="{45C91536-D47C-454C-938C-4696D0CD1E3C}"/>
                </a:ext>
              </a:extLst>
            </p:cNvPr>
            <p:cNvSpPr/>
            <p:nvPr/>
          </p:nvSpPr>
          <p:spPr>
            <a:xfrm>
              <a:off x="5110556" y="1040560"/>
              <a:ext cx="1796737" cy="555298"/>
            </a:xfrm>
            <a:prstGeom prst="rect">
              <a:avLst/>
            </a:prstGeom>
            <a:solidFill>
              <a:srgbClr val="F0A15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Map Newborn Data EN-MINI Tool 0</a:t>
              </a:r>
            </a:p>
          </p:txBody>
        </p:sp>
        <p:sp>
          <p:nvSpPr>
            <p:cNvPr id="14" name="TextBox 13">
              <a:extLst>
                <a:ext uri="{FF2B5EF4-FFF2-40B4-BE49-F238E27FC236}">
                  <a16:creationId xmlns:a16="http://schemas.microsoft.com/office/drawing/2014/main" id="{218D7074-5DB0-4A07-A8F1-A6F67EF2DE59}"/>
                </a:ext>
              </a:extLst>
            </p:cNvPr>
            <p:cNvSpPr txBox="1"/>
            <p:nvPr/>
          </p:nvSpPr>
          <p:spPr>
            <a:xfrm>
              <a:off x="4295364" y="301695"/>
              <a:ext cx="3427104" cy="654675"/>
            </a:xfrm>
            <a:prstGeom prst="rect">
              <a:avLst/>
            </a:prstGeom>
            <a:solidFill>
              <a:srgbClr val="CA5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Map Newborn Data</a:t>
              </a:r>
            </a:p>
          </p:txBody>
        </p:sp>
      </p:grpSp>
      <p:pic>
        <p:nvPicPr>
          <p:cNvPr id="8" name="Picture 7" descr="Logo, company name&#10;&#10;Description automatically generated">
            <a:extLst>
              <a:ext uri="{FF2B5EF4-FFF2-40B4-BE49-F238E27FC236}">
                <a16:creationId xmlns:a16="http://schemas.microsoft.com/office/drawing/2014/main" id="{41C3D393-D497-4680-9506-317BF09E0A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Tree>
    <p:extLst>
      <p:ext uri="{BB962C8B-B14F-4D97-AF65-F5344CB8AC3E}">
        <p14:creationId xmlns:p14="http://schemas.microsoft.com/office/powerpoint/2010/main" val="3721915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DD53FE8-0A06-44C6-802A-BB09C168D573}"/>
              </a:ext>
            </a:extLst>
          </p:cNvPr>
          <p:cNvGrpSpPr/>
          <p:nvPr/>
        </p:nvGrpSpPr>
        <p:grpSpPr>
          <a:xfrm>
            <a:off x="92061" y="890864"/>
            <a:ext cx="11998186" cy="5542930"/>
            <a:chOff x="92061" y="890864"/>
            <a:chExt cx="11998186" cy="5542930"/>
          </a:xfrm>
        </p:grpSpPr>
        <p:pic>
          <p:nvPicPr>
            <p:cNvPr id="22" name="Picture 21">
              <a:extLst>
                <a:ext uri="{FF2B5EF4-FFF2-40B4-BE49-F238E27FC236}">
                  <a16:creationId xmlns:a16="http://schemas.microsoft.com/office/drawing/2014/main" id="{6CB428B7-FDAA-43AC-8FFB-E5C46610EB74}"/>
                </a:ext>
              </a:extLst>
            </p:cNvPr>
            <p:cNvPicPr>
              <a:picLocks noChangeAspect="1"/>
            </p:cNvPicPr>
            <p:nvPr/>
          </p:nvPicPr>
          <p:blipFill rotWithShape="1">
            <a:blip r:embed="rId3">
              <a:extLst>
                <a:ext uri="{28A0092B-C50C-407E-A947-70E740481C1C}">
                  <a14:useLocalDpi xmlns:a14="http://schemas.microsoft.com/office/drawing/2010/main" val="0"/>
                </a:ext>
              </a:extLst>
            </a:blip>
            <a:srcRect b="6283"/>
            <a:stretch/>
          </p:blipFill>
          <p:spPr>
            <a:xfrm>
              <a:off x="4372275" y="2248966"/>
              <a:ext cx="3420519" cy="2560320"/>
            </a:xfrm>
            <a:prstGeom prst="rect">
              <a:avLst/>
            </a:prstGeom>
          </p:spPr>
        </p:pic>
        <p:grpSp>
          <p:nvGrpSpPr>
            <p:cNvPr id="23" name="Group 22">
              <a:extLst>
                <a:ext uri="{FF2B5EF4-FFF2-40B4-BE49-F238E27FC236}">
                  <a16:creationId xmlns:a16="http://schemas.microsoft.com/office/drawing/2014/main" id="{7B6E5306-2AA7-43C8-BB03-BCDEB7551632}"/>
                </a:ext>
              </a:extLst>
            </p:cNvPr>
            <p:cNvGrpSpPr/>
            <p:nvPr/>
          </p:nvGrpSpPr>
          <p:grpSpPr>
            <a:xfrm>
              <a:off x="1076925" y="3704870"/>
              <a:ext cx="3006304" cy="1381197"/>
              <a:chOff x="8978291" y="3227181"/>
              <a:chExt cx="2502843" cy="1092867"/>
            </a:xfrm>
            <a:solidFill>
              <a:srgbClr val="F0A152"/>
            </a:solidFill>
          </p:grpSpPr>
          <p:sp>
            <p:nvSpPr>
              <p:cNvPr id="24" name="Rectangle 23">
                <a:extLst>
                  <a:ext uri="{FF2B5EF4-FFF2-40B4-BE49-F238E27FC236}">
                    <a16:creationId xmlns:a16="http://schemas.microsoft.com/office/drawing/2014/main" id="{1AC0FC9D-BBCE-4F4B-9716-9C088089B2B5}"/>
                  </a:ext>
                </a:extLst>
              </p:cNvPr>
              <p:cNvSpPr/>
              <p:nvPr/>
            </p:nvSpPr>
            <p:spPr>
              <a:xfrm>
                <a:off x="9237682" y="3227181"/>
                <a:ext cx="2243452" cy="533076"/>
              </a:xfrm>
              <a:prstGeom prst="rect">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RHIS Performance Diagnostic </a:t>
                </a:r>
                <a:b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EN-MINI-PRISM Tool 2 </a:t>
                </a: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 name="Rectangle 24">
                <a:extLst>
                  <a:ext uri="{FF2B5EF4-FFF2-40B4-BE49-F238E27FC236}">
                    <a16:creationId xmlns:a16="http://schemas.microsoft.com/office/drawing/2014/main" id="{85EF22A1-3885-4750-A22B-C40DA2FCFDE7}"/>
                  </a:ext>
                </a:extLst>
              </p:cNvPr>
              <p:cNvSpPr/>
              <p:nvPr/>
            </p:nvSpPr>
            <p:spPr>
              <a:xfrm>
                <a:off x="8978291" y="3805345"/>
                <a:ext cx="2243452" cy="514703"/>
              </a:xfrm>
              <a:prstGeom prst="rect">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Facility/Office Assessment </a:t>
                </a:r>
                <a:b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EN-MINI-PRISM Tool 5</a:t>
                </a: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31" name="Group 30">
              <a:extLst>
                <a:ext uri="{FF2B5EF4-FFF2-40B4-BE49-F238E27FC236}">
                  <a16:creationId xmlns:a16="http://schemas.microsoft.com/office/drawing/2014/main" id="{885CD10C-5A2D-455E-87DB-67686D45B76C}"/>
                </a:ext>
              </a:extLst>
            </p:cNvPr>
            <p:cNvGrpSpPr/>
            <p:nvPr/>
          </p:nvGrpSpPr>
          <p:grpSpPr>
            <a:xfrm>
              <a:off x="7726596" y="3675707"/>
              <a:ext cx="4363651" cy="2758087"/>
              <a:chOff x="684650" y="2448165"/>
              <a:chExt cx="4068961" cy="2733101"/>
            </a:xfrm>
            <a:solidFill>
              <a:srgbClr val="F0A152"/>
            </a:solidFill>
          </p:grpSpPr>
          <p:sp>
            <p:nvSpPr>
              <p:cNvPr id="33" name="Rectangle 32">
                <a:extLst>
                  <a:ext uri="{FF2B5EF4-FFF2-40B4-BE49-F238E27FC236}">
                    <a16:creationId xmlns:a16="http://schemas.microsoft.com/office/drawing/2014/main" id="{3FFFB3B4-80DD-4E27-84A2-B2140E068158}"/>
                  </a:ext>
                </a:extLst>
              </p:cNvPr>
              <p:cNvSpPr/>
              <p:nvPr/>
            </p:nvSpPr>
            <p:spPr>
              <a:xfrm>
                <a:off x="1015290" y="3191607"/>
                <a:ext cx="2536468" cy="648744"/>
              </a:xfrm>
              <a:prstGeom prst="rect">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Electronic RHIS Assessment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EN-MINI-PRISM Tool 3</a:t>
                </a: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 name="Rectangle 33">
                <a:extLst>
                  <a:ext uri="{FF2B5EF4-FFF2-40B4-BE49-F238E27FC236}">
                    <a16:creationId xmlns:a16="http://schemas.microsoft.com/office/drawing/2014/main" id="{0F21232C-E360-4922-A81A-CF7C61CE237D}"/>
                  </a:ext>
                </a:extLst>
              </p:cNvPr>
              <p:cNvSpPr/>
              <p:nvPr/>
            </p:nvSpPr>
            <p:spPr>
              <a:xfrm>
                <a:off x="1421453" y="3880294"/>
                <a:ext cx="2316262" cy="665268"/>
              </a:xfrm>
              <a:prstGeom prst="rect">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Management </a:t>
                </a: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Assessment EN-MINI-PRISM</a:t>
                </a:r>
                <a:r>
                  <a:rPr kumimoji="0" 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Tool 4</a:t>
                </a: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 name="Rectangle 34">
                <a:extLst>
                  <a:ext uri="{FF2B5EF4-FFF2-40B4-BE49-F238E27FC236}">
                    <a16:creationId xmlns:a16="http://schemas.microsoft.com/office/drawing/2014/main" id="{4700CA6D-B96A-4B6E-B658-F4112EFB3D48}"/>
                  </a:ext>
                </a:extLst>
              </p:cNvPr>
              <p:cNvSpPr/>
              <p:nvPr/>
            </p:nvSpPr>
            <p:spPr>
              <a:xfrm>
                <a:off x="1690700" y="4592377"/>
                <a:ext cx="3062911" cy="588889"/>
              </a:xfrm>
              <a:prstGeom prst="rect">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Organizational/Behavioral Assessment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EN-MINI-PRISM Tool 6</a:t>
                </a: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 name="Rectangle 35">
                <a:extLst>
                  <a:ext uri="{FF2B5EF4-FFF2-40B4-BE49-F238E27FC236}">
                    <a16:creationId xmlns:a16="http://schemas.microsoft.com/office/drawing/2014/main" id="{075A33F1-F8C9-4CF4-AAAA-B89C427ABEFE}"/>
                  </a:ext>
                </a:extLst>
              </p:cNvPr>
              <p:cNvSpPr/>
              <p:nvPr/>
            </p:nvSpPr>
            <p:spPr>
              <a:xfrm>
                <a:off x="684650" y="2448165"/>
                <a:ext cx="2109324" cy="696512"/>
              </a:xfrm>
              <a:prstGeom prst="rect">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RHIS Overview</a:t>
                </a:r>
                <a:b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EN-MINI-PRISM Tool 1</a:t>
                </a: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7" name="TextBox 36">
              <a:extLst>
                <a:ext uri="{FF2B5EF4-FFF2-40B4-BE49-F238E27FC236}">
                  <a16:creationId xmlns:a16="http://schemas.microsoft.com/office/drawing/2014/main" id="{6328EECA-2C12-4EC7-94D5-816BB5EF4D96}"/>
                </a:ext>
              </a:extLst>
            </p:cNvPr>
            <p:cNvSpPr txBox="1"/>
            <p:nvPr/>
          </p:nvSpPr>
          <p:spPr>
            <a:xfrm>
              <a:off x="92061" y="2978446"/>
              <a:ext cx="4536675" cy="654674"/>
            </a:xfrm>
            <a:prstGeom prst="rect">
              <a:avLst/>
            </a:prstGeom>
            <a:solidFill>
              <a:srgbClr val="CA5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Improve Newborn Data Quality</a:t>
              </a:r>
              <a:endParaRPr kumimoji="0" lang="en-GB"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9" name="TextBox 38">
              <a:extLst>
                <a:ext uri="{FF2B5EF4-FFF2-40B4-BE49-F238E27FC236}">
                  <a16:creationId xmlns:a16="http://schemas.microsoft.com/office/drawing/2014/main" id="{ACF0E61B-2DD7-4CBA-9AC6-C98B3E2A767E}"/>
                </a:ext>
              </a:extLst>
            </p:cNvPr>
            <p:cNvSpPr txBox="1"/>
            <p:nvPr/>
          </p:nvSpPr>
          <p:spPr>
            <a:xfrm>
              <a:off x="7218208" y="2971889"/>
              <a:ext cx="4854516" cy="654675"/>
            </a:xfrm>
            <a:prstGeom prst="rect">
              <a:avLst/>
            </a:prstGeom>
            <a:solidFill>
              <a:srgbClr val="CA5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Use Newborn Data for Decisions</a:t>
              </a:r>
              <a:endParaRPr kumimoji="0" lang="en-GB"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40" name="Group 39">
              <a:extLst>
                <a:ext uri="{FF2B5EF4-FFF2-40B4-BE49-F238E27FC236}">
                  <a16:creationId xmlns:a16="http://schemas.microsoft.com/office/drawing/2014/main" id="{E745CE61-ECCD-481D-8BE6-9B40E25E8AA0}"/>
                </a:ext>
              </a:extLst>
            </p:cNvPr>
            <p:cNvGrpSpPr/>
            <p:nvPr/>
          </p:nvGrpSpPr>
          <p:grpSpPr>
            <a:xfrm>
              <a:off x="4368974" y="890864"/>
              <a:ext cx="3427104" cy="1294163"/>
              <a:chOff x="4368974" y="301696"/>
              <a:chExt cx="3427104" cy="1294163"/>
            </a:xfrm>
          </p:grpSpPr>
          <p:sp>
            <p:nvSpPr>
              <p:cNvPr id="41" name="Rectangle 40">
                <a:extLst>
                  <a:ext uri="{FF2B5EF4-FFF2-40B4-BE49-F238E27FC236}">
                    <a16:creationId xmlns:a16="http://schemas.microsoft.com/office/drawing/2014/main" id="{57B84275-D32D-44B4-B3E5-DA7F35F06638}"/>
                  </a:ext>
                </a:extLst>
              </p:cNvPr>
              <p:cNvSpPr/>
              <p:nvPr/>
            </p:nvSpPr>
            <p:spPr>
              <a:xfrm>
                <a:off x="5184166" y="1040561"/>
                <a:ext cx="1796737" cy="555298"/>
              </a:xfrm>
              <a:prstGeom prst="rect">
                <a:avLst/>
              </a:prstGeom>
              <a:solidFill>
                <a:srgbClr val="F0A15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Map Newborn Data EN-MINI Tool 0</a:t>
                </a:r>
              </a:p>
            </p:txBody>
          </p:sp>
          <p:sp>
            <p:nvSpPr>
              <p:cNvPr id="42" name="TextBox 41">
                <a:extLst>
                  <a:ext uri="{FF2B5EF4-FFF2-40B4-BE49-F238E27FC236}">
                    <a16:creationId xmlns:a16="http://schemas.microsoft.com/office/drawing/2014/main" id="{793446B5-27D0-4517-BFE8-BD101CFBC5D4}"/>
                  </a:ext>
                </a:extLst>
              </p:cNvPr>
              <p:cNvSpPr txBox="1"/>
              <p:nvPr/>
            </p:nvSpPr>
            <p:spPr>
              <a:xfrm>
                <a:off x="4368974" y="301696"/>
                <a:ext cx="3427104" cy="654675"/>
              </a:xfrm>
              <a:prstGeom prst="rect">
                <a:avLst/>
              </a:prstGeom>
              <a:solidFill>
                <a:srgbClr val="CA5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Map Newborn Data</a:t>
                </a:r>
              </a:p>
            </p:txBody>
          </p:sp>
        </p:grpSp>
      </p:grpSp>
      <p:sp>
        <p:nvSpPr>
          <p:cNvPr id="19" name="TextBox 18">
            <a:extLst>
              <a:ext uri="{FF2B5EF4-FFF2-40B4-BE49-F238E27FC236}">
                <a16:creationId xmlns:a16="http://schemas.microsoft.com/office/drawing/2014/main" id="{30D7B9B6-D029-4AF4-B03F-558CE7E5178B}"/>
              </a:ext>
            </a:extLst>
          </p:cNvPr>
          <p:cNvSpPr txBox="1"/>
          <p:nvPr/>
        </p:nvSpPr>
        <p:spPr>
          <a:xfrm>
            <a:off x="65172" y="6602419"/>
            <a:ext cx="9748157"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Adapted from: Day LT, Moran AC, Jackson D, et al. (2019). Survive and Thrive: Transforming care for every small and sick newborn. Chapter 5, Figure 5.1. Geneva, Switzerland.</a:t>
            </a:r>
          </a:p>
        </p:txBody>
      </p:sp>
      <p:pic>
        <p:nvPicPr>
          <p:cNvPr id="21" name="Picture 20" descr="Logo, company name&#10;&#10;Description automatically generated">
            <a:extLst>
              <a:ext uri="{FF2B5EF4-FFF2-40B4-BE49-F238E27FC236}">
                <a16:creationId xmlns:a16="http://schemas.microsoft.com/office/drawing/2014/main" id="{4BE75598-B411-4C4D-AE36-38E0E3508D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Tree>
    <p:extLst>
      <p:ext uri="{BB962C8B-B14F-4D97-AF65-F5344CB8AC3E}">
        <p14:creationId xmlns:p14="http://schemas.microsoft.com/office/powerpoint/2010/main" val="1324771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1AC0FC9D-BBCE-4F4B-9716-9C088089B2B5}"/>
              </a:ext>
            </a:extLst>
          </p:cNvPr>
          <p:cNvSpPr/>
          <p:nvPr/>
        </p:nvSpPr>
        <p:spPr>
          <a:xfrm>
            <a:off x="1388494" y="3704870"/>
            <a:ext cx="2694735" cy="673717"/>
          </a:xfrm>
          <a:prstGeom prst="rect">
            <a:avLst/>
          </a:prstGeom>
          <a:solidFill>
            <a:schemeClr val="bg1">
              <a:lumMod val="8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RHIS Performance Diagnostic </a:t>
            </a:r>
            <a:b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 Tool 2 </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 name="Rectangle 24">
            <a:extLst>
              <a:ext uri="{FF2B5EF4-FFF2-40B4-BE49-F238E27FC236}">
                <a16:creationId xmlns:a16="http://schemas.microsoft.com/office/drawing/2014/main" id="{85EF22A1-3885-4750-A22B-C40DA2FCFDE7}"/>
              </a:ext>
            </a:extLst>
          </p:cNvPr>
          <p:cNvSpPr/>
          <p:nvPr/>
        </p:nvSpPr>
        <p:spPr>
          <a:xfrm>
            <a:off x="1076925" y="4435570"/>
            <a:ext cx="2694735" cy="650497"/>
          </a:xfrm>
          <a:prstGeom prst="rect">
            <a:avLst/>
          </a:prstGeom>
          <a:solidFill>
            <a:schemeClr val="bg1">
              <a:lumMod val="8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Facility/Office Assessment </a:t>
            </a:r>
            <a:b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EN-MINI-PRISM Tool 5</a:t>
            </a: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2" name="Group 1">
            <a:extLst>
              <a:ext uri="{FF2B5EF4-FFF2-40B4-BE49-F238E27FC236}">
                <a16:creationId xmlns:a16="http://schemas.microsoft.com/office/drawing/2014/main" id="{0AE9F1B2-50C2-4B0E-AD50-6CCCAC5ADFAF}"/>
              </a:ext>
            </a:extLst>
          </p:cNvPr>
          <p:cNvGrpSpPr/>
          <p:nvPr/>
        </p:nvGrpSpPr>
        <p:grpSpPr>
          <a:xfrm>
            <a:off x="4372275" y="2248966"/>
            <a:ext cx="7717972" cy="4184828"/>
            <a:chOff x="4372275" y="2248966"/>
            <a:chExt cx="7717972" cy="4184828"/>
          </a:xfrm>
        </p:grpSpPr>
        <p:pic>
          <p:nvPicPr>
            <p:cNvPr id="22" name="Picture 21">
              <a:extLst>
                <a:ext uri="{FF2B5EF4-FFF2-40B4-BE49-F238E27FC236}">
                  <a16:creationId xmlns:a16="http://schemas.microsoft.com/office/drawing/2014/main" id="{6CB428B7-FDAA-43AC-8FFB-E5C46610EB74}"/>
                </a:ext>
              </a:extLst>
            </p:cNvPr>
            <p:cNvPicPr>
              <a:picLocks noChangeAspect="1"/>
            </p:cNvPicPr>
            <p:nvPr/>
          </p:nvPicPr>
          <p:blipFill rotWithShape="1">
            <a:blip r:embed="rId3">
              <a:extLst>
                <a:ext uri="{28A0092B-C50C-407E-A947-70E740481C1C}">
                  <a14:useLocalDpi xmlns:a14="http://schemas.microsoft.com/office/drawing/2010/main" val="0"/>
                </a:ext>
              </a:extLst>
            </a:blip>
            <a:srcRect b="6283"/>
            <a:stretch/>
          </p:blipFill>
          <p:spPr>
            <a:xfrm>
              <a:off x="4372275" y="2248966"/>
              <a:ext cx="3420519" cy="2560320"/>
            </a:xfrm>
            <a:prstGeom prst="rect">
              <a:avLst/>
            </a:prstGeom>
          </p:spPr>
        </p:pic>
        <p:grpSp>
          <p:nvGrpSpPr>
            <p:cNvPr id="31" name="Group 30">
              <a:extLst>
                <a:ext uri="{FF2B5EF4-FFF2-40B4-BE49-F238E27FC236}">
                  <a16:creationId xmlns:a16="http://schemas.microsoft.com/office/drawing/2014/main" id="{885CD10C-5A2D-455E-87DB-67686D45B76C}"/>
                </a:ext>
              </a:extLst>
            </p:cNvPr>
            <p:cNvGrpSpPr/>
            <p:nvPr/>
          </p:nvGrpSpPr>
          <p:grpSpPr>
            <a:xfrm>
              <a:off x="7726596" y="3675707"/>
              <a:ext cx="4363651" cy="2758087"/>
              <a:chOff x="684650" y="2448165"/>
              <a:chExt cx="4068961" cy="2733101"/>
            </a:xfrm>
            <a:solidFill>
              <a:srgbClr val="F0A152"/>
            </a:solidFill>
          </p:grpSpPr>
          <p:sp>
            <p:nvSpPr>
              <p:cNvPr id="33" name="Rectangle 32">
                <a:extLst>
                  <a:ext uri="{FF2B5EF4-FFF2-40B4-BE49-F238E27FC236}">
                    <a16:creationId xmlns:a16="http://schemas.microsoft.com/office/drawing/2014/main" id="{3FFFB3B4-80DD-4E27-84A2-B2140E068158}"/>
                  </a:ext>
                </a:extLst>
              </p:cNvPr>
              <p:cNvSpPr/>
              <p:nvPr/>
            </p:nvSpPr>
            <p:spPr>
              <a:xfrm>
                <a:off x="1015290" y="3191607"/>
                <a:ext cx="2536468" cy="648744"/>
              </a:xfrm>
              <a:prstGeom prst="rect">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Electronic RHIS Assessment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EN-MINI-PRISM Tool 3</a:t>
                </a: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 name="Rectangle 33">
                <a:extLst>
                  <a:ext uri="{FF2B5EF4-FFF2-40B4-BE49-F238E27FC236}">
                    <a16:creationId xmlns:a16="http://schemas.microsoft.com/office/drawing/2014/main" id="{0F21232C-E360-4922-A81A-CF7C61CE237D}"/>
                  </a:ext>
                </a:extLst>
              </p:cNvPr>
              <p:cNvSpPr/>
              <p:nvPr/>
            </p:nvSpPr>
            <p:spPr>
              <a:xfrm>
                <a:off x="1421453" y="3880294"/>
                <a:ext cx="2316262" cy="665268"/>
              </a:xfrm>
              <a:prstGeom prst="rect">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Management </a:t>
                </a: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Assessment EN-MINI-PRISM</a:t>
                </a:r>
                <a:r>
                  <a:rPr kumimoji="0" 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Tool 4</a:t>
                </a: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 name="Rectangle 34">
                <a:extLst>
                  <a:ext uri="{FF2B5EF4-FFF2-40B4-BE49-F238E27FC236}">
                    <a16:creationId xmlns:a16="http://schemas.microsoft.com/office/drawing/2014/main" id="{4700CA6D-B96A-4B6E-B658-F4112EFB3D48}"/>
                  </a:ext>
                </a:extLst>
              </p:cNvPr>
              <p:cNvSpPr/>
              <p:nvPr/>
            </p:nvSpPr>
            <p:spPr>
              <a:xfrm>
                <a:off x="1690700" y="4592377"/>
                <a:ext cx="3062911" cy="588889"/>
              </a:xfrm>
              <a:prstGeom prst="rect">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Organizational/Behavioral Assessment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EN-MINI-PRISM Tool 6</a:t>
                </a: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 name="Rectangle 35">
                <a:extLst>
                  <a:ext uri="{FF2B5EF4-FFF2-40B4-BE49-F238E27FC236}">
                    <a16:creationId xmlns:a16="http://schemas.microsoft.com/office/drawing/2014/main" id="{075A33F1-F8C9-4CF4-AAAA-B89C427ABEFE}"/>
                  </a:ext>
                </a:extLst>
              </p:cNvPr>
              <p:cNvSpPr/>
              <p:nvPr/>
            </p:nvSpPr>
            <p:spPr>
              <a:xfrm>
                <a:off x="684650" y="2448165"/>
                <a:ext cx="2109324" cy="696512"/>
              </a:xfrm>
              <a:prstGeom prst="rect">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RHIS Overview</a:t>
                </a:r>
                <a:b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EN-MINI-PRISM Tool 1</a:t>
                </a: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9" name="TextBox 38">
              <a:extLst>
                <a:ext uri="{FF2B5EF4-FFF2-40B4-BE49-F238E27FC236}">
                  <a16:creationId xmlns:a16="http://schemas.microsoft.com/office/drawing/2014/main" id="{ACF0E61B-2DD7-4CBA-9AC6-C98B3E2A767E}"/>
                </a:ext>
              </a:extLst>
            </p:cNvPr>
            <p:cNvSpPr txBox="1"/>
            <p:nvPr/>
          </p:nvSpPr>
          <p:spPr>
            <a:xfrm>
              <a:off x="7218208" y="2971889"/>
              <a:ext cx="4854516" cy="654675"/>
            </a:xfrm>
            <a:prstGeom prst="rect">
              <a:avLst/>
            </a:prstGeom>
            <a:solidFill>
              <a:srgbClr val="CA5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Use Newborn Data for Decisions</a:t>
              </a:r>
              <a:endParaRPr kumimoji="0" lang="en-GB"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41" name="Rectangle 40">
            <a:extLst>
              <a:ext uri="{FF2B5EF4-FFF2-40B4-BE49-F238E27FC236}">
                <a16:creationId xmlns:a16="http://schemas.microsoft.com/office/drawing/2014/main" id="{57B84275-D32D-44B4-B3E5-DA7F35F06638}"/>
              </a:ext>
            </a:extLst>
          </p:cNvPr>
          <p:cNvSpPr/>
          <p:nvPr/>
        </p:nvSpPr>
        <p:spPr>
          <a:xfrm>
            <a:off x="5184166" y="1629729"/>
            <a:ext cx="1796737" cy="555298"/>
          </a:xfrm>
          <a:prstGeom prst="rect">
            <a:avLst/>
          </a:prstGeom>
          <a:solidFill>
            <a:schemeClr val="bg1">
              <a:lumMod val="8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Map Newborn Data EN-MINI Tool 0</a:t>
            </a:r>
          </a:p>
        </p:txBody>
      </p:sp>
      <p:sp>
        <p:nvSpPr>
          <p:cNvPr id="42" name="TextBox 41">
            <a:extLst>
              <a:ext uri="{FF2B5EF4-FFF2-40B4-BE49-F238E27FC236}">
                <a16:creationId xmlns:a16="http://schemas.microsoft.com/office/drawing/2014/main" id="{793446B5-27D0-4517-BFE8-BD101CFBC5D4}"/>
              </a:ext>
            </a:extLst>
          </p:cNvPr>
          <p:cNvSpPr txBox="1"/>
          <p:nvPr/>
        </p:nvSpPr>
        <p:spPr>
          <a:xfrm>
            <a:off x="4368974" y="890864"/>
            <a:ext cx="3427104" cy="6546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Map Newborn Data</a:t>
            </a:r>
          </a:p>
        </p:txBody>
      </p:sp>
      <p:sp>
        <p:nvSpPr>
          <p:cNvPr id="16" name="TextBox 15">
            <a:extLst>
              <a:ext uri="{FF2B5EF4-FFF2-40B4-BE49-F238E27FC236}">
                <a16:creationId xmlns:a16="http://schemas.microsoft.com/office/drawing/2014/main" id="{6B4EE129-5B17-4FDD-A89E-CD524D5F0213}"/>
              </a:ext>
            </a:extLst>
          </p:cNvPr>
          <p:cNvSpPr txBox="1"/>
          <p:nvPr/>
        </p:nvSpPr>
        <p:spPr>
          <a:xfrm>
            <a:off x="65172" y="6602419"/>
            <a:ext cx="9748157"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Adapted from: Day LT, Moran AC, Jackson D, et al. (2019). Survive and Thrive: Transforming care for every small and sick newborn. Chapter 5, Figure 5.1. Geneva, Switzerland.</a:t>
            </a:r>
          </a:p>
        </p:txBody>
      </p:sp>
      <p:pic>
        <p:nvPicPr>
          <p:cNvPr id="17" name="Picture 16" descr="Logo, company name&#10;&#10;Description automatically generated">
            <a:extLst>
              <a:ext uri="{FF2B5EF4-FFF2-40B4-BE49-F238E27FC236}">
                <a16:creationId xmlns:a16="http://schemas.microsoft.com/office/drawing/2014/main" id="{337DBF53-4706-824E-BBD0-048B32E41F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
        <p:nvSpPr>
          <p:cNvPr id="37" name="TextBox 36">
            <a:extLst>
              <a:ext uri="{FF2B5EF4-FFF2-40B4-BE49-F238E27FC236}">
                <a16:creationId xmlns:a16="http://schemas.microsoft.com/office/drawing/2014/main" id="{6328EECA-2C12-4EC7-94D5-816BB5EF4D96}"/>
              </a:ext>
            </a:extLst>
          </p:cNvPr>
          <p:cNvSpPr txBox="1"/>
          <p:nvPr/>
        </p:nvSpPr>
        <p:spPr>
          <a:xfrm>
            <a:off x="92061" y="2978446"/>
            <a:ext cx="4536675" cy="65467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200" b="0" i="0" u="none" strike="noStrike" cap="none" spc="0" normalizeH="0" baseline="0">
                <a:ln>
                  <a:noFill/>
                </a:ln>
                <a:solidFill>
                  <a:prstClr val="white"/>
                </a:solidFill>
                <a:effectLst/>
                <a:uLnTx/>
                <a:uFillTx/>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Improve Newborn Data Quality</a:t>
            </a:r>
            <a:endParaRPr lang="en-GB" dirty="0"/>
          </a:p>
        </p:txBody>
      </p:sp>
    </p:spTree>
    <p:extLst>
      <p:ext uri="{BB962C8B-B14F-4D97-AF65-F5344CB8AC3E}">
        <p14:creationId xmlns:p14="http://schemas.microsoft.com/office/powerpoint/2010/main" val="376844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8B8A51-50EB-4E44-996C-3D42D1542F48}"/>
              </a:ext>
            </a:extLst>
          </p:cNvPr>
          <p:cNvPicPr>
            <a:picLocks noChangeAspect="1"/>
          </p:cNvPicPr>
          <p:nvPr/>
        </p:nvPicPr>
        <p:blipFill>
          <a:blip r:embed="rId3"/>
          <a:stretch>
            <a:fillRect/>
          </a:stretch>
        </p:blipFill>
        <p:spPr>
          <a:xfrm>
            <a:off x="7994616" y="2989819"/>
            <a:ext cx="4247210" cy="2383851"/>
          </a:xfrm>
          <a:prstGeom prst="rect">
            <a:avLst/>
          </a:prstGeom>
        </p:spPr>
      </p:pic>
      <p:grpSp>
        <p:nvGrpSpPr>
          <p:cNvPr id="11" name="Group 10">
            <a:extLst>
              <a:ext uri="{FF2B5EF4-FFF2-40B4-BE49-F238E27FC236}">
                <a16:creationId xmlns:a16="http://schemas.microsoft.com/office/drawing/2014/main" id="{D5EC1141-5B95-4578-B80E-4FF0A6583798}"/>
              </a:ext>
            </a:extLst>
          </p:cNvPr>
          <p:cNvGrpSpPr/>
          <p:nvPr/>
        </p:nvGrpSpPr>
        <p:grpSpPr>
          <a:xfrm>
            <a:off x="250219" y="1350090"/>
            <a:ext cx="7717972" cy="4184828"/>
            <a:chOff x="4372275" y="2248966"/>
            <a:chExt cx="7717972" cy="4184828"/>
          </a:xfrm>
        </p:grpSpPr>
        <p:pic>
          <p:nvPicPr>
            <p:cNvPr id="19" name="Picture 18">
              <a:extLst>
                <a:ext uri="{FF2B5EF4-FFF2-40B4-BE49-F238E27FC236}">
                  <a16:creationId xmlns:a16="http://schemas.microsoft.com/office/drawing/2014/main" id="{D4A43DA8-B935-4D38-967E-97C056E41F1F}"/>
                </a:ext>
              </a:extLst>
            </p:cNvPr>
            <p:cNvPicPr>
              <a:picLocks noChangeAspect="1"/>
            </p:cNvPicPr>
            <p:nvPr/>
          </p:nvPicPr>
          <p:blipFill rotWithShape="1">
            <a:blip r:embed="rId4">
              <a:extLst>
                <a:ext uri="{28A0092B-C50C-407E-A947-70E740481C1C}">
                  <a14:useLocalDpi xmlns:a14="http://schemas.microsoft.com/office/drawing/2010/main" val="0"/>
                </a:ext>
              </a:extLst>
            </a:blip>
            <a:srcRect b="6283"/>
            <a:stretch/>
          </p:blipFill>
          <p:spPr>
            <a:xfrm>
              <a:off x="4372275" y="2248966"/>
              <a:ext cx="3420519" cy="2560320"/>
            </a:xfrm>
            <a:prstGeom prst="rect">
              <a:avLst/>
            </a:prstGeom>
          </p:spPr>
        </p:pic>
        <p:grpSp>
          <p:nvGrpSpPr>
            <p:cNvPr id="21" name="Group 20">
              <a:extLst>
                <a:ext uri="{FF2B5EF4-FFF2-40B4-BE49-F238E27FC236}">
                  <a16:creationId xmlns:a16="http://schemas.microsoft.com/office/drawing/2014/main" id="{B24D33BA-1C90-4BCA-B39C-97287C57CE60}"/>
                </a:ext>
              </a:extLst>
            </p:cNvPr>
            <p:cNvGrpSpPr/>
            <p:nvPr/>
          </p:nvGrpSpPr>
          <p:grpSpPr>
            <a:xfrm>
              <a:off x="7726596" y="3675707"/>
              <a:ext cx="4363651" cy="2758087"/>
              <a:chOff x="684650" y="2448165"/>
              <a:chExt cx="4068961" cy="2733101"/>
            </a:xfrm>
            <a:solidFill>
              <a:srgbClr val="F0A152"/>
            </a:solidFill>
          </p:grpSpPr>
          <p:sp>
            <p:nvSpPr>
              <p:cNvPr id="23" name="Rectangle 22">
                <a:extLst>
                  <a:ext uri="{FF2B5EF4-FFF2-40B4-BE49-F238E27FC236}">
                    <a16:creationId xmlns:a16="http://schemas.microsoft.com/office/drawing/2014/main" id="{1FB26EBD-C8B8-4E57-9408-846970FA0574}"/>
                  </a:ext>
                </a:extLst>
              </p:cNvPr>
              <p:cNvSpPr/>
              <p:nvPr/>
            </p:nvSpPr>
            <p:spPr>
              <a:xfrm>
                <a:off x="1015290" y="3191607"/>
                <a:ext cx="2536468" cy="648744"/>
              </a:xfrm>
              <a:prstGeom prst="rect">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Electronic RHIS Assessment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EN-MINI-PRISM Tool 3</a:t>
                </a: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Rectangle 23">
                <a:extLst>
                  <a:ext uri="{FF2B5EF4-FFF2-40B4-BE49-F238E27FC236}">
                    <a16:creationId xmlns:a16="http://schemas.microsoft.com/office/drawing/2014/main" id="{AA14D6A3-7104-453C-8F52-3E83DDD217E1}"/>
                  </a:ext>
                </a:extLst>
              </p:cNvPr>
              <p:cNvSpPr/>
              <p:nvPr/>
            </p:nvSpPr>
            <p:spPr>
              <a:xfrm>
                <a:off x="1421453" y="3880294"/>
                <a:ext cx="2316262" cy="665268"/>
              </a:xfrm>
              <a:prstGeom prst="rect">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Management </a:t>
                </a: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Assessment EN-MINI-PRISM</a:t>
                </a:r>
                <a:r>
                  <a:rPr kumimoji="0" 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Tool 4</a:t>
                </a: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 name="Rectangle 24">
                <a:extLst>
                  <a:ext uri="{FF2B5EF4-FFF2-40B4-BE49-F238E27FC236}">
                    <a16:creationId xmlns:a16="http://schemas.microsoft.com/office/drawing/2014/main" id="{270DD1D5-55D0-46A9-AB95-B393FDE60CBD}"/>
                  </a:ext>
                </a:extLst>
              </p:cNvPr>
              <p:cNvSpPr/>
              <p:nvPr/>
            </p:nvSpPr>
            <p:spPr>
              <a:xfrm>
                <a:off x="1690700" y="4592377"/>
                <a:ext cx="3062911" cy="588889"/>
              </a:xfrm>
              <a:prstGeom prst="rect">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Organizational/Behavioral Assessment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EN-MINI-PRISM Tool 6</a:t>
                </a: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a16="http://schemas.microsoft.com/office/drawing/2014/main" id="{072318E7-72B2-40AF-AEAF-A53435B9C96C}"/>
                  </a:ext>
                </a:extLst>
              </p:cNvPr>
              <p:cNvSpPr/>
              <p:nvPr/>
            </p:nvSpPr>
            <p:spPr>
              <a:xfrm>
                <a:off x="684650" y="2448165"/>
                <a:ext cx="2109324" cy="696512"/>
              </a:xfrm>
              <a:prstGeom prst="rect">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RHIS Overview</a:t>
                </a:r>
                <a:b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EN-MINI-PRISM Tool 1</a:t>
                </a: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2" name="TextBox 21">
              <a:extLst>
                <a:ext uri="{FF2B5EF4-FFF2-40B4-BE49-F238E27FC236}">
                  <a16:creationId xmlns:a16="http://schemas.microsoft.com/office/drawing/2014/main" id="{0095EA1E-C2AA-4A87-9ECC-140498BCBA22}"/>
                </a:ext>
              </a:extLst>
            </p:cNvPr>
            <p:cNvSpPr txBox="1"/>
            <p:nvPr/>
          </p:nvSpPr>
          <p:spPr>
            <a:xfrm>
              <a:off x="7218208" y="2971889"/>
              <a:ext cx="4854516" cy="654675"/>
            </a:xfrm>
            <a:prstGeom prst="rect">
              <a:avLst/>
            </a:prstGeom>
            <a:solidFill>
              <a:srgbClr val="CA5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Use Newborn Data for Decisions</a:t>
              </a:r>
              <a:endParaRPr kumimoji="0" lang="en-GB"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13" name="Picture 12" descr="Logo, company name&#10;&#10;Description automatically generated">
            <a:extLst>
              <a:ext uri="{FF2B5EF4-FFF2-40B4-BE49-F238E27FC236}">
                <a16:creationId xmlns:a16="http://schemas.microsoft.com/office/drawing/2014/main" id="{E5485BA0-FFC8-C34D-8D3D-03213366B6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Tree>
    <p:extLst>
      <p:ext uri="{BB962C8B-B14F-4D97-AF65-F5344CB8AC3E}">
        <p14:creationId xmlns:p14="http://schemas.microsoft.com/office/powerpoint/2010/main" val="14773122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C0677E67-5C2F-4D99-A942-8E0561C0F988}"/>
              </a:ext>
            </a:extLst>
          </p:cNvPr>
          <p:cNvGrpSpPr/>
          <p:nvPr/>
        </p:nvGrpSpPr>
        <p:grpSpPr>
          <a:xfrm>
            <a:off x="92061" y="890864"/>
            <a:ext cx="11998186" cy="5542930"/>
            <a:chOff x="92061" y="890864"/>
            <a:chExt cx="11998186" cy="5542930"/>
          </a:xfrm>
        </p:grpSpPr>
        <p:pic>
          <p:nvPicPr>
            <p:cNvPr id="23" name="Picture 22">
              <a:extLst>
                <a:ext uri="{FF2B5EF4-FFF2-40B4-BE49-F238E27FC236}">
                  <a16:creationId xmlns:a16="http://schemas.microsoft.com/office/drawing/2014/main" id="{AAFD763E-BC42-489E-B70E-782F42D0B875}"/>
                </a:ext>
              </a:extLst>
            </p:cNvPr>
            <p:cNvPicPr>
              <a:picLocks noChangeAspect="1"/>
            </p:cNvPicPr>
            <p:nvPr/>
          </p:nvPicPr>
          <p:blipFill rotWithShape="1">
            <a:blip r:embed="rId3">
              <a:extLst>
                <a:ext uri="{28A0092B-C50C-407E-A947-70E740481C1C}">
                  <a14:useLocalDpi xmlns:a14="http://schemas.microsoft.com/office/drawing/2010/main" val="0"/>
                </a:ext>
              </a:extLst>
            </a:blip>
            <a:srcRect b="6283"/>
            <a:stretch/>
          </p:blipFill>
          <p:spPr>
            <a:xfrm>
              <a:off x="4372275" y="2248966"/>
              <a:ext cx="3420519" cy="2560320"/>
            </a:xfrm>
            <a:prstGeom prst="rect">
              <a:avLst/>
            </a:prstGeom>
          </p:spPr>
        </p:pic>
        <p:grpSp>
          <p:nvGrpSpPr>
            <p:cNvPr id="24" name="Group 23">
              <a:extLst>
                <a:ext uri="{FF2B5EF4-FFF2-40B4-BE49-F238E27FC236}">
                  <a16:creationId xmlns:a16="http://schemas.microsoft.com/office/drawing/2014/main" id="{1DB5F0EB-B6BF-4DE1-A76A-5D53847C47A7}"/>
                </a:ext>
              </a:extLst>
            </p:cNvPr>
            <p:cNvGrpSpPr/>
            <p:nvPr/>
          </p:nvGrpSpPr>
          <p:grpSpPr>
            <a:xfrm>
              <a:off x="1076925" y="3704870"/>
              <a:ext cx="3006304" cy="1381197"/>
              <a:chOff x="8978291" y="3227181"/>
              <a:chExt cx="2502843" cy="1092867"/>
            </a:xfrm>
            <a:solidFill>
              <a:srgbClr val="F0A152"/>
            </a:solidFill>
          </p:grpSpPr>
          <p:sp>
            <p:nvSpPr>
              <p:cNvPr id="42" name="Rectangle 41">
                <a:extLst>
                  <a:ext uri="{FF2B5EF4-FFF2-40B4-BE49-F238E27FC236}">
                    <a16:creationId xmlns:a16="http://schemas.microsoft.com/office/drawing/2014/main" id="{3950542F-84D1-49ED-8294-A3494C9D3CBC}"/>
                  </a:ext>
                </a:extLst>
              </p:cNvPr>
              <p:cNvSpPr/>
              <p:nvPr/>
            </p:nvSpPr>
            <p:spPr>
              <a:xfrm>
                <a:off x="9237682" y="3227181"/>
                <a:ext cx="2243452" cy="533076"/>
              </a:xfrm>
              <a:prstGeom prst="rect">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RHIS Performance Diagnostic </a:t>
                </a:r>
                <a:b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EN-MINI-PRISM Tool 2 </a:t>
                </a: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 name="Rectangle 43">
                <a:extLst>
                  <a:ext uri="{FF2B5EF4-FFF2-40B4-BE49-F238E27FC236}">
                    <a16:creationId xmlns:a16="http://schemas.microsoft.com/office/drawing/2014/main" id="{AF71F6CD-7EB1-4828-AAB1-A5C95CB3FD05}"/>
                  </a:ext>
                </a:extLst>
              </p:cNvPr>
              <p:cNvSpPr/>
              <p:nvPr/>
            </p:nvSpPr>
            <p:spPr>
              <a:xfrm>
                <a:off x="8978291" y="3805345"/>
                <a:ext cx="2243452" cy="514703"/>
              </a:xfrm>
              <a:prstGeom prst="rect">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Facility/Office Assessment </a:t>
                </a:r>
                <a:b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EN-MINI-PRISM Tool 5</a:t>
                </a: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25" name="Group 24">
              <a:extLst>
                <a:ext uri="{FF2B5EF4-FFF2-40B4-BE49-F238E27FC236}">
                  <a16:creationId xmlns:a16="http://schemas.microsoft.com/office/drawing/2014/main" id="{9281282F-07FC-411E-AA26-087312932083}"/>
                </a:ext>
              </a:extLst>
            </p:cNvPr>
            <p:cNvGrpSpPr/>
            <p:nvPr/>
          </p:nvGrpSpPr>
          <p:grpSpPr>
            <a:xfrm>
              <a:off x="7726596" y="3675707"/>
              <a:ext cx="4363651" cy="2758087"/>
              <a:chOff x="684650" y="2448165"/>
              <a:chExt cx="4068961" cy="2733101"/>
            </a:xfrm>
            <a:solidFill>
              <a:srgbClr val="F0A152"/>
            </a:solidFill>
          </p:grpSpPr>
          <p:sp>
            <p:nvSpPr>
              <p:cNvPr id="37" name="Rectangle 36">
                <a:extLst>
                  <a:ext uri="{FF2B5EF4-FFF2-40B4-BE49-F238E27FC236}">
                    <a16:creationId xmlns:a16="http://schemas.microsoft.com/office/drawing/2014/main" id="{3AE448A4-D8AC-4C4D-966A-5CA885131F60}"/>
                  </a:ext>
                </a:extLst>
              </p:cNvPr>
              <p:cNvSpPr/>
              <p:nvPr/>
            </p:nvSpPr>
            <p:spPr>
              <a:xfrm>
                <a:off x="1015290" y="3191607"/>
                <a:ext cx="2536468" cy="648744"/>
              </a:xfrm>
              <a:prstGeom prst="rect">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Electronic RHIS Assessment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EN-MINI-PRISM Tool 3</a:t>
                </a: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 name="Rectangle 38">
                <a:extLst>
                  <a:ext uri="{FF2B5EF4-FFF2-40B4-BE49-F238E27FC236}">
                    <a16:creationId xmlns:a16="http://schemas.microsoft.com/office/drawing/2014/main" id="{DF9CF402-0524-4857-8C55-182546EF16D9}"/>
                  </a:ext>
                </a:extLst>
              </p:cNvPr>
              <p:cNvSpPr/>
              <p:nvPr/>
            </p:nvSpPr>
            <p:spPr>
              <a:xfrm>
                <a:off x="1421453" y="3880294"/>
                <a:ext cx="2316262" cy="665268"/>
              </a:xfrm>
              <a:prstGeom prst="rect">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Management </a:t>
                </a: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Assessment EN-MINI-PRISM</a:t>
                </a:r>
                <a:r>
                  <a:rPr kumimoji="0" 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Tool 4</a:t>
                </a: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0" name="Rectangle 39">
                <a:extLst>
                  <a:ext uri="{FF2B5EF4-FFF2-40B4-BE49-F238E27FC236}">
                    <a16:creationId xmlns:a16="http://schemas.microsoft.com/office/drawing/2014/main" id="{505E6FB2-F2F6-4878-9FCC-E14C2051F81D}"/>
                  </a:ext>
                </a:extLst>
              </p:cNvPr>
              <p:cNvSpPr/>
              <p:nvPr/>
            </p:nvSpPr>
            <p:spPr>
              <a:xfrm>
                <a:off x="1690700" y="4592377"/>
                <a:ext cx="3062911" cy="588889"/>
              </a:xfrm>
              <a:prstGeom prst="rect">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Organizational/Behavioral Assessment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EN-MINI-PRISM Tool 6</a:t>
                </a: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1" name="Rectangle 40">
                <a:extLst>
                  <a:ext uri="{FF2B5EF4-FFF2-40B4-BE49-F238E27FC236}">
                    <a16:creationId xmlns:a16="http://schemas.microsoft.com/office/drawing/2014/main" id="{1F32C54C-49C3-448D-A82C-9489DC11DE1D}"/>
                  </a:ext>
                </a:extLst>
              </p:cNvPr>
              <p:cNvSpPr/>
              <p:nvPr/>
            </p:nvSpPr>
            <p:spPr>
              <a:xfrm>
                <a:off x="684650" y="2448165"/>
                <a:ext cx="2109324" cy="696512"/>
              </a:xfrm>
              <a:prstGeom prst="rect">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RHIS Overview</a:t>
                </a:r>
                <a:b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EN-MINI-PRISM Tool 1</a:t>
                </a: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1" name="TextBox 30">
              <a:extLst>
                <a:ext uri="{FF2B5EF4-FFF2-40B4-BE49-F238E27FC236}">
                  <a16:creationId xmlns:a16="http://schemas.microsoft.com/office/drawing/2014/main" id="{06C300EA-3581-4463-A3E5-C99FA6208923}"/>
                </a:ext>
              </a:extLst>
            </p:cNvPr>
            <p:cNvSpPr txBox="1"/>
            <p:nvPr/>
          </p:nvSpPr>
          <p:spPr>
            <a:xfrm>
              <a:off x="92061" y="2978446"/>
              <a:ext cx="4536675" cy="654674"/>
            </a:xfrm>
            <a:prstGeom prst="rect">
              <a:avLst/>
            </a:prstGeom>
            <a:solidFill>
              <a:srgbClr val="CA5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Improve Newborn Data Quality</a:t>
              </a:r>
              <a:endParaRPr kumimoji="0" lang="en-GB"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TextBox 32">
              <a:extLst>
                <a:ext uri="{FF2B5EF4-FFF2-40B4-BE49-F238E27FC236}">
                  <a16:creationId xmlns:a16="http://schemas.microsoft.com/office/drawing/2014/main" id="{CCB8F29D-6D2D-418A-8A6A-4EF59DB6BB5D}"/>
                </a:ext>
              </a:extLst>
            </p:cNvPr>
            <p:cNvSpPr txBox="1"/>
            <p:nvPr/>
          </p:nvSpPr>
          <p:spPr>
            <a:xfrm>
              <a:off x="7218208" y="2971889"/>
              <a:ext cx="4854516" cy="654675"/>
            </a:xfrm>
            <a:prstGeom prst="rect">
              <a:avLst/>
            </a:prstGeom>
            <a:solidFill>
              <a:srgbClr val="CA5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Use Newborn Data for Decisions</a:t>
              </a:r>
              <a:endParaRPr kumimoji="0" lang="en-GB"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34" name="Group 33">
              <a:extLst>
                <a:ext uri="{FF2B5EF4-FFF2-40B4-BE49-F238E27FC236}">
                  <a16:creationId xmlns:a16="http://schemas.microsoft.com/office/drawing/2014/main" id="{F4965011-DBFA-4C68-9DAF-9F773C1CD217}"/>
                </a:ext>
              </a:extLst>
            </p:cNvPr>
            <p:cNvGrpSpPr/>
            <p:nvPr/>
          </p:nvGrpSpPr>
          <p:grpSpPr>
            <a:xfrm>
              <a:off x="4368974" y="890864"/>
              <a:ext cx="3427104" cy="1294163"/>
              <a:chOff x="4368974" y="301696"/>
              <a:chExt cx="3427104" cy="1294163"/>
            </a:xfrm>
          </p:grpSpPr>
          <p:sp>
            <p:nvSpPr>
              <p:cNvPr id="35" name="Rectangle 34">
                <a:extLst>
                  <a:ext uri="{FF2B5EF4-FFF2-40B4-BE49-F238E27FC236}">
                    <a16:creationId xmlns:a16="http://schemas.microsoft.com/office/drawing/2014/main" id="{F100571E-CF2D-437E-AB14-6CF1405E7648}"/>
                  </a:ext>
                </a:extLst>
              </p:cNvPr>
              <p:cNvSpPr/>
              <p:nvPr/>
            </p:nvSpPr>
            <p:spPr>
              <a:xfrm>
                <a:off x="5184166" y="1040561"/>
                <a:ext cx="1796737" cy="555298"/>
              </a:xfrm>
              <a:prstGeom prst="rect">
                <a:avLst/>
              </a:prstGeom>
              <a:solidFill>
                <a:srgbClr val="F0A15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Map Newborn Data EN-MINI Tool 0</a:t>
                </a:r>
              </a:p>
            </p:txBody>
          </p:sp>
          <p:sp>
            <p:nvSpPr>
              <p:cNvPr id="36" name="TextBox 35">
                <a:extLst>
                  <a:ext uri="{FF2B5EF4-FFF2-40B4-BE49-F238E27FC236}">
                    <a16:creationId xmlns:a16="http://schemas.microsoft.com/office/drawing/2014/main" id="{EDB3E18B-223D-429A-AF4C-9F57C8602DF4}"/>
                  </a:ext>
                </a:extLst>
              </p:cNvPr>
              <p:cNvSpPr txBox="1"/>
              <p:nvPr/>
            </p:nvSpPr>
            <p:spPr>
              <a:xfrm>
                <a:off x="4368974" y="301696"/>
                <a:ext cx="3427104" cy="654675"/>
              </a:xfrm>
              <a:prstGeom prst="rect">
                <a:avLst/>
              </a:prstGeom>
              <a:solidFill>
                <a:srgbClr val="CA5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Map Newborn Data</a:t>
                </a:r>
              </a:p>
            </p:txBody>
          </p:sp>
        </p:grpSp>
      </p:grpSp>
      <p:sp>
        <p:nvSpPr>
          <p:cNvPr id="19" name="TextBox 18">
            <a:extLst>
              <a:ext uri="{FF2B5EF4-FFF2-40B4-BE49-F238E27FC236}">
                <a16:creationId xmlns:a16="http://schemas.microsoft.com/office/drawing/2014/main" id="{1ADEC15D-47CD-466B-9551-93BC007D859C}"/>
              </a:ext>
            </a:extLst>
          </p:cNvPr>
          <p:cNvSpPr txBox="1"/>
          <p:nvPr/>
        </p:nvSpPr>
        <p:spPr>
          <a:xfrm>
            <a:off x="65172" y="6602419"/>
            <a:ext cx="9748157"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Adapted from: Day LT, Moran AC, Jackson D, et al. (2019). Survive and Thrive: Transforming care for every small and sick newborn. Chapter 5, Figure 5.1. Geneva, Switzerland.</a:t>
            </a:r>
          </a:p>
        </p:txBody>
      </p:sp>
      <p:pic>
        <p:nvPicPr>
          <p:cNvPr id="20" name="Picture 19" descr="Logo, company name&#10;&#10;Description automatically generated">
            <a:extLst>
              <a:ext uri="{FF2B5EF4-FFF2-40B4-BE49-F238E27FC236}">
                <a16:creationId xmlns:a16="http://schemas.microsoft.com/office/drawing/2014/main" id="{D39E5D74-2453-406E-9E41-098CD7707E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Tree>
    <p:extLst>
      <p:ext uri="{BB962C8B-B14F-4D97-AF65-F5344CB8AC3E}">
        <p14:creationId xmlns:p14="http://schemas.microsoft.com/office/powerpoint/2010/main" val="270788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C3B927-5EDB-412C-A157-CBE278A02192}"/>
              </a:ext>
            </a:extLst>
          </p:cNvPr>
          <p:cNvSpPr>
            <a:spLocks noGrp="1"/>
          </p:cNvSpPr>
          <p:nvPr>
            <p:ph type="body" sz="quarter" idx="13"/>
          </p:nvPr>
        </p:nvSpPr>
        <p:spPr>
          <a:xfrm>
            <a:off x="542531" y="1824457"/>
            <a:ext cx="9804627" cy="3463876"/>
          </a:xfrm>
        </p:spPr>
        <p:txBody>
          <a:bodyPr/>
          <a:lstStyle/>
          <a:p>
            <a:pPr>
              <a:lnSpc>
                <a:spcPts val="2400"/>
              </a:lnSpc>
              <a:spcBef>
                <a:spcPts val="800"/>
              </a:spcBef>
              <a:buNone/>
            </a:pPr>
            <a:r>
              <a:rPr lang="en-US" sz="2000" b="1" dirty="0">
                <a:cs typeface="Times New Roman" pitchFamily="18" charset="0"/>
              </a:rPr>
              <a:t>By the end of this training, participants will be able to:</a:t>
            </a:r>
          </a:p>
          <a:p>
            <a:pPr marL="457200" indent="-457200">
              <a:lnSpc>
                <a:spcPts val="2400"/>
              </a:lnSpc>
              <a:spcBef>
                <a:spcPts val="800"/>
              </a:spcBef>
              <a:buFont typeface="Arial" panose="020B0604020202020204" pitchFamily="34" charset="0"/>
              <a:buChar char="•"/>
            </a:pPr>
            <a:r>
              <a:rPr lang="en-US" sz="2000" dirty="0">
                <a:cs typeface="Times New Roman" pitchFamily="18" charset="0"/>
              </a:rPr>
              <a:t>Describe the role and function of Routine Health Information systems (RHIS)</a:t>
            </a:r>
          </a:p>
          <a:p>
            <a:pPr marL="457200" indent="-457200">
              <a:lnSpc>
                <a:spcPts val="2400"/>
              </a:lnSpc>
              <a:spcBef>
                <a:spcPts val="800"/>
              </a:spcBef>
              <a:buFont typeface="Arial" panose="020B0604020202020204" pitchFamily="34" charset="0"/>
              <a:buChar char="•"/>
            </a:pPr>
            <a:r>
              <a:rPr lang="en-US" sz="2000" dirty="0">
                <a:cs typeface="Times New Roman" pitchFamily="18" charset="0"/>
              </a:rPr>
              <a:t>Explain why data quality and data use matters</a:t>
            </a:r>
          </a:p>
          <a:p>
            <a:pPr marL="457200" indent="-457200">
              <a:lnSpc>
                <a:spcPts val="2400"/>
              </a:lnSpc>
              <a:spcBef>
                <a:spcPts val="800"/>
              </a:spcBef>
              <a:buFont typeface="Arial" panose="020B0604020202020204" pitchFamily="34" charset="0"/>
              <a:buChar char="•"/>
            </a:pPr>
            <a:r>
              <a:rPr lang="en-US" sz="2000" dirty="0">
                <a:cs typeface="Times New Roman" pitchFamily="18" charset="0"/>
              </a:rPr>
              <a:t>Understand the EN-MINI-PRISM Tools content and digital data collection tools (SurveyCTO)</a:t>
            </a:r>
          </a:p>
          <a:p>
            <a:pPr marL="457200" indent="-457200">
              <a:lnSpc>
                <a:spcPts val="2400"/>
              </a:lnSpc>
              <a:spcBef>
                <a:spcPts val="800"/>
              </a:spcBef>
              <a:buFont typeface="Arial" panose="020B0604020202020204" pitchFamily="34" charset="0"/>
              <a:buChar char="•"/>
            </a:pPr>
            <a:r>
              <a:rPr lang="en-US" sz="2000" dirty="0">
                <a:cs typeface="Times New Roman" pitchFamily="18" charset="0"/>
              </a:rPr>
              <a:t>Conduct an EN-MINI-PRISM Tools assessment of RHIS performance for newborn and stillbirth indicators</a:t>
            </a:r>
          </a:p>
          <a:p>
            <a:pPr marL="457200" indent="-457200">
              <a:lnSpc>
                <a:spcPts val="2400"/>
              </a:lnSpc>
              <a:spcBef>
                <a:spcPts val="800"/>
              </a:spcBef>
            </a:pPr>
            <a:r>
              <a:rPr lang="en-US" sz="2000" dirty="0">
                <a:cs typeface="Times New Roman" pitchFamily="18" charset="0"/>
              </a:rPr>
              <a:t>Analyze and use the EN-MINI-PRISM Tools assessment data. </a:t>
            </a:r>
            <a:endParaRPr lang="en-GB" sz="2000" dirty="0">
              <a:cs typeface="Times New Roman" pitchFamily="18" charset="0"/>
            </a:endParaRPr>
          </a:p>
        </p:txBody>
      </p:sp>
      <p:sp>
        <p:nvSpPr>
          <p:cNvPr id="3" name="Text Placeholder 2">
            <a:extLst>
              <a:ext uri="{FF2B5EF4-FFF2-40B4-BE49-F238E27FC236}">
                <a16:creationId xmlns:a16="http://schemas.microsoft.com/office/drawing/2014/main" id="{68F3CF77-2AD2-4E8A-9F98-6145CDC22E12}"/>
              </a:ext>
            </a:extLst>
          </p:cNvPr>
          <p:cNvSpPr>
            <a:spLocks noGrp="1"/>
          </p:cNvSpPr>
          <p:nvPr>
            <p:ph type="body" sz="quarter" idx="14"/>
          </p:nvPr>
        </p:nvSpPr>
        <p:spPr>
          <a:xfrm>
            <a:off x="542531" y="1073741"/>
            <a:ext cx="10633469" cy="837214"/>
          </a:xfrm>
        </p:spPr>
        <p:txBody>
          <a:bodyPr/>
          <a:lstStyle/>
          <a:p>
            <a:r>
              <a:rPr lang="en-US">
                <a:solidFill>
                  <a:schemeClr val="tx2"/>
                </a:solidFill>
              </a:rPr>
              <a:t>EN-MINI-PRISM training objectives</a:t>
            </a:r>
            <a:endParaRPr lang="en-GB">
              <a:solidFill>
                <a:schemeClr val="tx2"/>
              </a:solidFill>
            </a:endParaRPr>
          </a:p>
        </p:txBody>
      </p:sp>
      <p:sp>
        <p:nvSpPr>
          <p:cNvPr id="4" name="Title 1">
            <a:extLst>
              <a:ext uri="{FF2B5EF4-FFF2-40B4-BE49-F238E27FC236}">
                <a16:creationId xmlns:a16="http://schemas.microsoft.com/office/drawing/2014/main" id="{ED2AF60D-A4C0-491E-9684-A244D3A1BE7B}"/>
              </a:ext>
            </a:extLst>
          </p:cNvPr>
          <p:cNvSpPr txBox="1">
            <a:spLocks/>
          </p:cNvSpPr>
          <p:nvPr/>
        </p:nvSpPr>
        <p:spPr>
          <a:xfrm>
            <a:off x="-16350" y="5561858"/>
            <a:ext cx="12208350" cy="1311342"/>
          </a:xfrm>
          <a:prstGeom prst="rect">
            <a:avLst/>
          </a:prstGeom>
          <a:solidFill>
            <a:srgbClr val="A7BF39">
              <a:alpha val="60000"/>
            </a:srgbClr>
          </a:solidFill>
          <a:ln w="57150">
            <a:noFill/>
          </a:ln>
        </p:spPr>
        <p:txBody>
          <a:bodyPr vert="horz" lIns="365760" tIns="45720" rIns="36576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ysClr val="windowText" lastClr="000000"/>
                </a:solidFill>
                <a:effectLst/>
                <a:uLnTx/>
                <a:uFillTx/>
                <a:latin typeface="Arial" panose="020B0604020202020204" pitchFamily="34" charset="0"/>
              </a:rPr>
              <a:t>Goal: </a:t>
            </a:r>
            <a: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rPr>
              <a:t>To develop knowledge,</a:t>
            </a:r>
            <a:r>
              <a:rPr kumimoji="0" lang="en-US" sz="2000" b="0" i="0" u="none" strike="noStrike" kern="1200" cap="none" spc="0" normalizeH="0" noProof="0" dirty="0">
                <a:ln>
                  <a:noFill/>
                </a:ln>
                <a:solidFill>
                  <a:sysClr val="windowText" lastClr="000000"/>
                </a:solidFill>
                <a:effectLst/>
                <a:uLnTx/>
                <a:uFillTx/>
                <a:latin typeface="Arial" panose="020B0604020202020204" pitchFamily="34" charset="0"/>
              </a:rPr>
              <a:t> </a:t>
            </a:r>
            <a: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rPr>
              <a:t>skills, and attitudes to conduct</a:t>
            </a:r>
            <a:r>
              <a:rPr kumimoji="0" lang="en-US" sz="2000" b="0" i="0" u="none" strike="noStrike" kern="1200" cap="none" spc="0" normalizeH="0" noProof="0" dirty="0">
                <a:ln>
                  <a:noFill/>
                </a:ln>
                <a:solidFill>
                  <a:sysClr val="windowText" lastClr="000000"/>
                </a:solidFill>
                <a:effectLst/>
                <a:uLnTx/>
                <a:uFillTx/>
                <a:latin typeface="Arial" panose="020B0604020202020204" pitchFamily="34" charset="0"/>
              </a:rPr>
              <a:t> an </a:t>
            </a:r>
            <a: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rPr>
              <a:t>EN-MINI-PRISM Tool assessment of</a:t>
            </a:r>
            <a:r>
              <a:rPr kumimoji="0" lang="en-US" sz="2000" b="0" i="0" u="none" strike="noStrike" kern="1200" cap="none" spc="0" normalizeH="0" noProof="0" dirty="0">
                <a:ln>
                  <a:noFill/>
                </a:ln>
                <a:solidFill>
                  <a:sysClr val="windowText" lastClr="000000"/>
                </a:solidFill>
                <a:effectLst/>
                <a:uLnTx/>
                <a:uFillTx/>
                <a:latin typeface="Arial" panose="020B0604020202020204" pitchFamily="34" charset="0"/>
              </a:rPr>
              <a:t> the</a:t>
            </a:r>
            <a: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rPr>
              <a:t> performance of routine health information systems (RHIS) </a:t>
            </a:r>
            <a:r>
              <a:rPr lang="en-US" sz="2000" dirty="0">
                <a:solidFill>
                  <a:sysClr val="windowText" lastClr="000000"/>
                </a:solidFill>
                <a:latin typeface="Arial" panose="020B0604020202020204" pitchFamily="34" charset="0"/>
              </a:rPr>
              <a:t>for newborn and stillbirth indicators </a:t>
            </a:r>
            <a: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rPr>
              <a:t>at national, district, and facility levels</a:t>
            </a:r>
          </a:p>
        </p:txBody>
      </p:sp>
      <p:pic>
        <p:nvPicPr>
          <p:cNvPr id="5" name="Picture 4" descr="Logo, company name&#10;&#10;Description automatically generated">
            <a:extLst>
              <a:ext uri="{FF2B5EF4-FFF2-40B4-BE49-F238E27FC236}">
                <a16:creationId xmlns:a16="http://schemas.microsoft.com/office/drawing/2014/main" id="{56F51120-4F66-49B0-B7F3-ADDB46A083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Tree>
    <p:extLst>
      <p:ext uri="{BB962C8B-B14F-4D97-AF65-F5344CB8AC3E}">
        <p14:creationId xmlns:p14="http://schemas.microsoft.com/office/powerpoint/2010/main" val="140803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9281282F-07FC-411E-AA26-087312932083}"/>
              </a:ext>
            </a:extLst>
          </p:cNvPr>
          <p:cNvGrpSpPr/>
          <p:nvPr/>
        </p:nvGrpSpPr>
        <p:grpSpPr>
          <a:xfrm>
            <a:off x="7726596" y="3675707"/>
            <a:ext cx="4363651" cy="2758087"/>
            <a:chOff x="684650" y="2448165"/>
            <a:chExt cx="4068961" cy="2733101"/>
          </a:xfrm>
          <a:solidFill>
            <a:schemeClr val="bg1">
              <a:lumMod val="85000"/>
            </a:schemeClr>
          </a:solidFill>
        </p:grpSpPr>
        <p:sp>
          <p:nvSpPr>
            <p:cNvPr id="37" name="Rectangle 36">
              <a:extLst>
                <a:ext uri="{FF2B5EF4-FFF2-40B4-BE49-F238E27FC236}">
                  <a16:creationId xmlns:a16="http://schemas.microsoft.com/office/drawing/2014/main" id="{3AE448A4-D8AC-4C4D-966A-5CA885131F60}"/>
                </a:ext>
              </a:extLst>
            </p:cNvPr>
            <p:cNvSpPr/>
            <p:nvPr/>
          </p:nvSpPr>
          <p:spPr>
            <a:xfrm>
              <a:off x="1015290" y="3191607"/>
              <a:ext cx="2536468" cy="648744"/>
            </a:xfrm>
            <a:prstGeom prst="rect">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Electronic RHIS Assessment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EN-MINI-PRISM Tool 3</a:t>
              </a: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 name="Rectangle 38">
              <a:extLst>
                <a:ext uri="{FF2B5EF4-FFF2-40B4-BE49-F238E27FC236}">
                  <a16:creationId xmlns:a16="http://schemas.microsoft.com/office/drawing/2014/main" id="{DF9CF402-0524-4857-8C55-182546EF16D9}"/>
                </a:ext>
              </a:extLst>
            </p:cNvPr>
            <p:cNvSpPr/>
            <p:nvPr/>
          </p:nvSpPr>
          <p:spPr>
            <a:xfrm>
              <a:off x="1421453" y="3880294"/>
              <a:ext cx="2316262" cy="665268"/>
            </a:xfrm>
            <a:prstGeom prst="rect">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Management </a:t>
              </a: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Assessment EN-MINI-PRISM</a:t>
              </a:r>
              <a:r>
                <a:rPr kumimoji="0" 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Tool 4</a:t>
              </a: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0" name="Rectangle 39">
              <a:extLst>
                <a:ext uri="{FF2B5EF4-FFF2-40B4-BE49-F238E27FC236}">
                  <a16:creationId xmlns:a16="http://schemas.microsoft.com/office/drawing/2014/main" id="{505E6FB2-F2F6-4878-9FCC-E14C2051F81D}"/>
                </a:ext>
              </a:extLst>
            </p:cNvPr>
            <p:cNvSpPr/>
            <p:nvPr/>
          </p:nvSpPr>
          <p:spPr>
            <a:xfrm>
              <a:off x="1690700" y="4592377"/>
              <a:ext cx="3062911" cy="588889"/>
            </a:xfrm>
            <a:prstGeom prst="rect">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Organizational/Behavioral Assessment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EN-MINI-PRISM Tool 6</a:t>
              </a: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1" name="Rectangle 40">
              <a:extLst>
                <a:ext uri="{FF2B5EF4-FFF2-40B4-BE49-F238E27FC236}">
                  <a16:creationId xmlns:a16="http://schemas.microsoft.com/office/drawing/2014/main" id="{1F32C54C-49C3-448D-A82C-9489DC11DE1D}"/>
                </a:ext>
              </a:extLst>
            </p:cNvPr>
            <p:cNvSpPr/>
            <p:nvPr/>
          </p:nvSpPr>
          <p:spPr>
            <a:xfrm>
              <a:off x="684650" y="2448165"/>
              <a:ext cx="2109324" cy="696512"/>
            </a:xfrm>
            <a:prstGeom prst="rect">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RHIS Overview</a:t>
              </a:r>
              <a:b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EN-MINI-PRISM Tool 1</a:t>
              </a: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2" name="Group 1">
            <a:extLst>
              <a:ext uri="{FF2B5EF4-FFF2-40B4-BE49-F238E27FC236}">
                <a16:creationId xmlns:a16="http://schemas.microsoft.com/office/drawing/2014/main" id="{004D7E60-128E-47C8-94EB-502C0A68AD7E}"/>
              </a:ext>
            </a:extLst>
          </p:cNvPr>
          <p:cNvGrpSpPr/>
          <p:nvPr/>
        </p:nvGrpSpPr>
        <p:grpSpPr>
          <a:xfrm>
            <a:off x="92061" y="2248966"/>
            <a:ext cx="7700733" cy="2837101"/>
            <a:chOff x="92061" y="2248966"/>
            <a:chExt cx="7700733" cy="2837101"/>
          </a:xfrm>
        </p:grpSpPr>
        <p:pic>
          <p:nvPicPr>
            <p:cNvPr id="23" name="Picture 22">
              <a:extLst>
                <a:ext uri="{FF2B5EF4-FFF2-40B4-BE49-F238E27FC236}">
                  <a16:creationId xmlns:a16="http://schemas.microsoft.com/office/drawing/2014/main" id="{AAFD763E-BC42-489E-B70E-782F42D0B875}"/>
                </a:ext>
              </a:extLst>
            </p:cNvPr>
            <p:cNvPicPr>
              <a:picLocks noChangeAspect="1"/>
            </p:cNvPicPr>
            <p:nvPr/>
          </p:nvPicPr>
          <p:blipFill rotWithShape="1">
            <a:blip r:embed="rId3">
              <a:extLst>
                <a:ext uri="{28A0092B-C50C-407E-A947-70E740481C1C}">
                  <a14:useLocalDpi xmlns:a14="http://schemas.microsoft.com/office/drawing/2010/main" val="0"/>
                </a:ext>
              </a:extLst>
            </a:blip>
            <a:srcRect b="6283"/>
            <a:stretch/>
          </p:blipFill>
          <p:spPr>
            <a:xfrm>
              <a:off x="4372275" y="2248966"/>
              <a:ext cx="3420519" cy="2560320"/>
            </a:xfrm>
            <a:prstGeom prst="rect">
              <a:avLst/>
            </a:prstGeom>
          </p:spPr>
        </p:pic>
        <p:grpSp>
          <p:nvGrpSpPr>
            <p:cNvPr id="24" name="Group 23">
              <a:extLst>
                <a:ext uri="{FF2B5EF4-FFF2-40B4-BE49-F238E27FC236}">
                  <a16:creationId xmlns:a16="http://schemas.microsoft.com/office/drawing/2014/main" id="{1DB5F0EB-B6BF-4DE1-A76A-5D53847C47A7}"/>
                </a:ext>
              </a:extLst>
            </p:cNvPr>
            <p:cNvGrpSpPr/>
            <p:nvPr/>
          </p:nvGrpSpPr>
          <p:grpSpPr>
            <a:xfrm>
              <a:off x="1076925" y="3704870"/>
              <a:ext cx="3006304" cy="1381197"/>
              <a:chOff x="8978291" y="3227181"/>
              <a:chExt cx="2502843" cy="1092867"/>
            </a:xfrm>
            <a:solidFill>
              <a:srgbClr val="F0A152"/>
            </a:solidFill>
          </p:grpSpPr>
          <p:sp>
            <p:nvSpPr>
              <p:cNvPr id="42" name="Rectangle 41">
                <a:extLst>
                  <a:ext uri="{FF2B5EF4-FFF2-40B4-BE49-F238E27FC236}">
                    <a16:creationId xmlns:a16="http://schemas.microsoft.com/office/drawing/2014/main" id="{3950542F-84D1-49ED-8294-A3494C9D3CBC}"/>
                  </a:ext>
                </a:extLst>
              </p:cNvPr>
              <p:cNvSpPr/>
              <p:nvPr/>
            </p:nvSpPr>
            <p:spPr>
              <a:xfrm>
                <a:off x="9237682" y="3227181"/>
                <a:ext cx="2243452" cy="533076"/>
              </a:xfrm>
              <a:prstGeom prst="rect">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RHIS Performance Diagnostic </a:t>
                </a:r>
                <a:b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EN-MINI-PRISM Tool 2 </a:t>
                </a: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 name="Rectangle 43">
                <a:extLst>
                  <a:ext uri="{FF2B5EF4-FFF2-40B4-BE49-F238E27FC236}">
                    <a16:creationId xmlns:a16="http://schemas.microsoft.com/office/drawing/2014/main" id="{AF71F6CD-7EB1-4828-AAB1-A5C95CB3FD05}"/>
                  </a:ext>
                </a:extLst>
              </p:cNvPr>
              <p:cNvSpPr/>
              <p:nvPr/>
            </p:nvSpPr>
            <p:spPr>
              <a:xfrm>
                <a:off x="8978291" y="3805345"/>
                <a:ext cx="2243452" cy="514703"/>
              </a:xfrm>
              <a:prstGeom prst="rect">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Facility/Office Assessment </a:t>
                </a:r>
                <a:b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EN-MINI-PRISM Tool 5</a:t>
                </a: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1" name="TextBox 30">
              <a:extLst>
                <a:ext uri="{FF2B5EF4-FFF2-40B4-BE49-F238E27FC236}">
                  <a16:creationId xmlns:a16="http://schemas.microsoft.com/office/drawing/2014/main" id="{06C300EA-3581-4463-A3E5-C99FA6208923}"/>
                </a:ext>
              </a:extLst>
            </p:cNvPr>
            <p:cNvSpPr txBox="1"/>
            <p:nvPr/>
          </p:nvSpPr>
          <p:spPr>
            <a:xfrm>
              <a:off x="92061" y="2978446"/>
              <a:ext cx="4536675" cy="654674"/>
            </a:xfrm>
            <a:prstGeom prst="rect">
              <a:avLst/>
            </a:prstGeom>
            <a:solidFill>
              <a:srgbClr val="CA5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Improve Newborn Data Quality</a:t>
              </a:r>
              <a:endParaRPr kumimoji="0" lang="en-GB"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33" name="TextBox 32">
            <a:extLst>
              <a:ext uri="{FF2B5EF4-FFF2-40B4-BE49-F238E27FC236}">
                <a16:creationId xmlns:a16="http://schemas.microsoft.com/office/drawing/2014/main" id="{CCB8F29D-6D2D-418A-8A6A-4EF59DB6BB5D}"/>
              </a:ext>
            </a:extLst>
          </p:cNvPr>
          <p:cNvSpPr txBox="1"/>
          <p:nvPr/>
        </p:nvSpPr>
        <p:spPr>
          <a:xfrm>
            <a:off x="7218208" y="2971889"/>
            <a:ext cx="4854516" cy="6546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Use Newborn Data for Decisions</a:t>
            </a:r>
            <a:endParaRPr kumimoji="0" lang="en-GB"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Rectangle 34">
            <a:extLst>
              <a:ext uri="{FF2B5EF4-FFF2-40B4-BE49-F238E27FC236}">
                <a16:creationId xmlns:a16="http://schemas.microsoft.com/office/drawing/2014/main" id="{F100571E-CF2D-437E-AB14-6CF1405E7648}"/>
              </a:ext>
            </a:extLst>
          </p:cNvPr>
          <p:cNvSpPr/>
          <p:nvPr/>
        </p:nvSpPr>
        <p:spPr>
          <a:xfrm>
            <a:off x="5184166" y="1629729"/>
            <a:ext cx="1796737" cy="555298"/>
          </a:xfrm>
          <a:prstGeom prst="rect">
            <a:avLst/>
          </a:prstGeom>
          <a:solidFill>
            <a:schemeClr val="bg1">
              <a:lumMod val="8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Map Newborn Data EN-MINI Tool 0</a:t>
            </a:r>
          </a:p>
        </p:txBody>
      </p:sp>
      <p:sp>
        <p:nvSpPr>
          <p:cNvPr id="36" name="TextBox 35">
            <a:extLst>
              <a:ext uri="{FF2B5EF4-FFF2-40B4-BE49-F238E27FC236}">
                <a16:creationId xmlns:a16="http://schemas.microsoft.com/office/drawing/2014/main" id="{EDB3E18B-223D-429A-AF4C-9F57C8602DF4}"/>
              </a:ext>
            </a:extLst>
          </p:cNvPr>
          <p:cNvSpPr txBox="1"/>
          <p:nvPr/>
        </p:nvSpPr>
        <p:spPr>
          <a:xfrm>
            <a:off x="4368974" y="890864"/>
            <a:ext cx="3427104" cy="6546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Map Newborn Data</a:t>
            </a:r>
          </a:p>
        </p:txBody>
      </p:sp>
      <p:sp>
        <p:nvSpPr>
          <p:cNvPr id="18" name="TextBox 17">
            <a:extLst>
              <a:ext uri="{FF2B5EF4-FFF2-40B4-BE49-F238E27FC236}">
                <a16:creationId xmlns:a16="http://schemas.microsoft.com/office/drawing/2014/main" id="{E433CD66-B790-44C3-A8C0-848CAE168BF0}"/>
              </a:ext>
            </a:extLst>
          </p:cNvPr>
          <p:cNvSpPr txBox="1"/>
          <p:nvPr/>
        </p:nvSpPr>
        <p:spPr>
          <a:xfrm>
            <a:off x="65172" y="6602419"/>
            <a:ext cx="9748157"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Adapted from: Day LT, Moran AC, Jackson D, et al. (2019). Survive and Thrive: Transforming care for every small and sick newborn. Chapter 5, Figure 5.1. Geneva, Switzerland.</a:t>
            </a:r>
          </a:p>
        </p:txBody>
      </p:sp>
      <p:pic>
        <p:nvPicPr>
          <p:cNvPr id="19" name="Picture 18" descr="Logo, company name&#10;&#10;Description automatically generated">
            <a:extLst>
              <a:ext uri="{FF2B5EF4-FFF2-40B4-BE49-F238E27FC236}">
                <a16:creationId xmlns:a16="http://schemas.microsoft.com/office/drawing/2014/main" id="{F3268FD4-A7B1-4138-929E-15DB427053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Tree>
    <p:extLst>
      <p:ext uri="{BB962C8B-B14F-4D97-AF65-F5344CB8AC3E}">
        <p14:creationId xmlns:p14="http://schemas.microsoft.com/office/powerpoint/2010/main" val="2330358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a:extLst>
              <a:ext uri="{FF2B5EF4-FFF2-40B4-BE49-F238E27FC236}">
                <a16:creationId xmlns:a16="http://schemas.microsoft.com/office/drawing/2014/main" id="{278D6E6A-30E6-4F9B-89CC-1D9D187612CB}"/>
              </a:ext>
            </a:extLst>
          </p:cNvPr>
          <p:cNvSpPr txBox="1">
            <a:spLocks/>
          </p:cNvSpPr>
          <p:nvPr/>
        </p:nvSpPr>
        <p:spPr>
          <a:xfrm>
            <a:off x="0" y="0"/>
            <a:ext cx="1265188" cy="7708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a:ln>
                <a:noFill/>
              </a:ln>
              <a:solidFill>
                <a:srgbClr val="69BC9E"/>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B1C91D32-887B-4F23-BF42-A640079FB378}"/>
              </a:ext>
            </a:extLst>
          </p:cNvPr>
          <p:cNvPicPr>
            <a:picLocks noChangeAspect="1"/>
          </p:cNvPicPr>
          <p:nvPr/>
        </p:nvPicPr>
        <p:blipFill>
          <a:blip r:embed="rId3"/>
          <a:stretch>
            <a:fillRect/>
          </a:stretch>
        </p:blipFill>
        <p:spPr>
          <a:xfrm>
            <a:off x="105917" y="2719843"/>
            <a:ext cx="3850154" cy="2118079"/>
          </a:xfrm>
          <a:prstGeom prst="rect">
            <a:avLst/>
          </a:prstGeom>
        </p:spPr>
      </p:pic>
      <p:grpSp>
        <p:nvGrpSpPr>
          <p:cNvPr id="9" name="Group 8">
            <a:extLst>
              <a:ext uri="{FF2B5EF4-FFF2-40B4-BE49-F238E27FC236}">
                <a16:creationId xmlns:a16="http://schemas.microsoft.com/office/drawing/2014/main" id="{4E8880DB-3CEE-449A-A136-044BA1578AA6}"/>
              </a:ext>
            </a:extLst>
          </p:cNvPr>
          <p:cNvGrpSpPr/>
          <p:nvPr/>
        </p:nvGrpSpPr>
        <p:grpSpPr>
          <a:xfrm>
            <a:off x="4257660" y="2248966"/>
            <a:ext cx="7700733" cy="2837101"/>
            <a:chOff x="92061" y="2248966"/>
            <a:chExt cx="7700733" cy="2837101"/>
          </a:xfrm>
        </p:grpSpPr>
        <p:pic>
          <p:nvPicPr>
            <p:cNvPr id="10" name="Picture 9">
              <a:extLst>
                <a:ext uri="{FF2B5EF4-FFF2-40B4-BE49-F238E27FC236}">
                  <a16:creationId xmlns:a16="http://schemas.microsoft.com/office/drawing/2014/main" id="{0F0C242D-9BD7-40DF-B6C6-215660884FA4}"/>
                </a:ext>
              </a:extLst>
            </p:cNvPr>
            <p:cNvPicPr>
              <a:picLocks noChangeAspect="1"/>
            </p:cNvPicPr>
            <p:nvPr/>
          </p:nvPicPr>
          <p:blipFill rotWithShape="1">
            <a:blip r:embed="rId4">
              <a:extLst>
                <a:ext uri="{28A0092B-C50C-407E-A947-70E740481C1C}">
                  <a14:useLocalDpi xmlns:a14="http://schemas.microsoft.com/office/drawing/2010/main" val="0"/>
                </a:ext>
              </a:extLst>
            </a:blip>
            <a:srcRect b="6283"/>
            <a:stretch/>
          </p:blipFill>
          <p:spPr>
            <a:xfrm>
              <a:off x="4372275" y="2248966"/>
              <a:ext cx="3420519" cy="2560320"/>
            </a:xfrm>
            <a:prstGeom prst="rect">
              <a:avLst/>
            </a:prstGeom>
          </p:spPr>
        </p:pic>
        <p:grpSp>
          <p:nvGrpSpPr>
            <p:cNvPr id="11" name="Group 10">
              <a:extLst>
                <a:ext uri="{FF2B5EF4-FFF2-40B4-BE49-F238E27FC236}">
                  <a16:creationId xmlns:a16="http://schemas.microsoft.com/office/drawing/2014/main" id="{2A640BE1-1070-4E72-A4A5-96F492F8B1C2}"/>
                </a:ext>
              </a:extLst>
            </p:cNvPr>
            <p:cNvGrpSpPr/>
            <p:nvPr/>
          </p:nvGrpSpPr>
          <p:grpSpPr>
            <a:xfrm>
              <a:off x="1076925" y="3704870"/>
              <a:ext cx="3006304" cy="1381197"/>
              <a:chOff x="8978291" y="3227181"/>
              <a:chExt cx="2502843" cy="1092867"/>
            </a:xfrm>
            <a:solidFill>
              <a:srgbClr val="F0A152"/>
            </a:solidFill>
          </p:grpSpPr>
          <p:sp>
            <p:nvSpPr>
              <p:cNvPr id="19" name="Rectangle 18">
                <a:extLst>
                  <a:ext uri="{FF2B5EF4-FFF2-40B4-BE49-F238E27FC236}">
                    <a16:creationId xmlns:a16="http://schemas.microsoft.com/office/drawing/2014/main" id="{3746AA47-4DB4-4228-93C3-82BBCCE86B56}"/>
                  </a:ext>
                </a:extLst>
              </p:cNvPr>
              <p:cNvSpPr/>
              <p:nvPr/>
            </p:nvSpPr>
            <p:spPr>
              <a:xfrm>
                <a:off x="9237682" y="3227181"/>
                <a:ext cx="2243452" cy="533076"/>
              </a:xfrm>
              <a:prstGeom prst="rect">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RHIS Performance Diagnostic </a:t>
                </a:r>
                <a:b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EN-MINI-PRISM Tool 2 </a:t>
                </a: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Rectangle 19">
                <a:extLst>
                  <a:ext uri="{FF2B5EF4-FFF2-40B4-BE49-F238E27FC236}">
                    <a16:creationId xmlns:a16="http://schemas.microsoft.com/office/drawing/2014/main" id="{3DF24732-BD99-4CC2-9F97-EB98638FE391}"/>
                  </a:ext>
                </a:extLst>
              </p:cNvPr>
              <p:cNvSpPr/>
              <p:nvPr/>
            </p:nvSpPr>
            <p:spPr>
              <a:xfrm>
                <a:off x="8978291" y="3805345"/>
                <a:ext cx="2243452" cy="514703"/>
              </a:xfrm>
              <a:prstGeom prst="rect">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Facility/Office Assessment </a:t>
                </a:r>
                <a:b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EN-MINI-PRISM Tool 5</a:t>
                </a: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8" name="TextBox 17">
              <a:extLst>
                <a:ext uri="{FF2B5EF4-FFF2-40B4-BE49-F238E27FC236}">
                  <a16:creationId xmlns:a16="http://schemas.microsoft.com/office/drawing/2014/main" id="{2446FDA3-C5F4-4669-A01F-50209383DC06}"/>
                </a:ext>
              </a:extLst>
            </p:cNvPr>
            <p:cNvSpPr txBox="1"/>
            <p:nvPr/>
          </p:nvSpPr>
          <p:spPr>
            <a:xfrm>
              <a:off x="92061" y="2978446"/>
              <a:ext cx="4536675" cy="654674"/>
            </a:xfrm>
            <a:prstGeom prst="rect">
              <a:avLst/>
            </a:prstGeom>
            <a:solidFill>
              <a:srgbClr val="CA5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Improve Newborn Data Quality</a:t>
              </a:r>
              <a:endParaRPr kumimoji="0" lang="en-GB"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12" name="Picture 11" descr="Logo, company name&#10;&#10;Description automatically generated">
            <a:extLst>
              <a:ext uri="{FF2B5EF4-FFF2-40B4-BE49-F238E27FC236}">
                <a16:creationId xmlns:a16="http://schemas.microsoft.com/office/drawing/2014/main" id="{7C90C0C5-6111-4CA4-8F09-6940ED9946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Tree>
    <p:extLst>
      <p:ext uri="{BB962C8B-B14F-4D97-AF65-F5344CB8AC3E}">
        <p14:creationId xmlns:p14="http://schemas.microsoft.com/office/powerpoint/2010/main" val="21715021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3D4ABD68-98C8-487E-BEAF-7A126032F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
        <p:nvSpPr>
          <p:cNvPr id="8" name="Text Placeholder 2">
            <a:extLst>
              <a:ext uri="{FF2B5EF4-FFF2-40B4-BE49-F238E27FC236}">
                <a16:creationId xmlns:a16="http://schemas.microsoft.com/office/drawing/2014/main" id="{E965085B-C657-4847-A06B-184D01830A2F}"/>
              </a:ext>
            </a:extLst>
          </p:cNvPr>
          <p:cNvSpPr txBox="1">
            <a:spLocks/>
          </p:cNvSpPr>
          <p:nvPr/>
        </p:nvSpPr>
        <p:spPr>
          <a:xfrm>
            <a:off x="4116454" y="2465484"/>
            <a:ext cx="6432836" cy="18816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69BC9E"/>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b="1" dirty="0">
                <a:solidFill>
                  <a:schemeClr val="tx2"/>
                </a:solidFill>
                <a:latin typeface="Arial" panose="020B0604020202020204" pitchFamily="34" charset="0"/>
                <a:cs typeface="Arial" panose="020B0604020202020204" pitchFamily="34" charset="0"/>
              </a:rPr>
              <a:t>Session 4, Activity 2</a:t>
            </a:r>
          </a:p>
          <a:p>
            <a:r>
              <a:rPr lang="en-GB" sz="4400" b="1" dirty="0">
                <a:solidFill>
                  <a:schemeClr val="tx2"/>
                </a:solidFill>
                <a:latin typeface="Arial" panose="020B0604020202020204" pitchFamily="34" charset="0"/>
                <a:cs typeface="Arial" panose="020B0604020202020204" pitchFamily="34" charset="0"/>
              </a:rPr>
              <a:t>Access EN-MINI Tools and Resources </a:t>
            </a:r>
          </a:p>
        </p:txBody>
      </p:sp>
      <p:sp>
        <p:nvSpPr>
          <p:cNvPr id="9" name="Text Placeholder 2">
            <a:extLst>
              <a:ext uri="{FF2B5EF4-FFF2-40B4-BE49-F238E27FC236}">
                <a16:creationId xmlns:a16="http://schemas.microsoft.com/office/drawing/2014/main" id="{29A5DFA4-9FE0-463A-8EEE-8DFD091B9AE0}"/>
              </a:ext>
            </a:extLst>
          </p:cNvPr>
          <p:cNvSpPr txBox="1">
            <a:spLocks/>
          </p:cNvSpPr>
          <p:nvPr/>
        </p:nvSpPr>
        <p:spPr>
          <a:xfrm>
            <a:off x="4135704" y="3993673"/>
            <a:ext cx="7818946" cy="2590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latin typeface="Arial" panose="020B0604020202020204" pitchFamily="34" charset="0"/>
            </a:endParaRPr>
          </a:p>
          <a:p>
            <a:pPr marL="0" indent="0">
              <a:buNone/>
            </a:pPr>
            <a:r>
              <a:rPr lang="en-US" sz="1800" u="sng" dirty="0">
                <a:latin typeface="Arial" panose="020B0604020202020204" pitchFamily="34" charset="0"/>
                <a:hlinkClick r:id="rId4"/>
              </a:rPr>
              <a:t>https://www.data4impactproject.org/en-mini-tools/</a:t>
            </a:r>
            <a:endParaRPr lang="en-US" sz="1800" dirty="0">
              <a:latin typeface="Arial" panose="020B0604020202020204" pitchFamily="34" charset="0"/>
            </a:endParaRPr>
          </a:p>
          <a:p>
            <a:endParaRPr lang="en-US" sz="1800" dirty="0">
              <a:latin typeface="Arial" panose="020B0604020202020204" pitchFamily="34" charset="0"/>
            </a:endParaRPr>
          </a:p>
          <a:p>
            <a:endParaRPr lang="en-US" sz="1800" dirty="0">
              <a:latin typeface="Arial" panose="020B0604020202020204" pitchFamily="34" charset="0"/>
            </a:endParaRPr>
          </a:p>
        </p:txBody>
      </p:sp>
    </p:spTree>
    <p:extLst>
      <p:ext uri="{BB962C8B-B14F-4D97-AF65-F5344CB8AC3E}">
        <p14:creationId xmlns:p14="http://schemas.microsoft.com/office/powerpoint/2010/main" val="36727673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3D4ABD68-98C8-487E-BEAF-7A126032F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
        <p:nvSpPr>
          <p:cNvPr id="6" name="Text Placeholder 2">
            <a:extLst>
              <a:ext uri="{FF2B5EF4-FFF2-40B4-BE49-F238E27FC236}">
                <a16:creationId xmlns:a16="http://schemas.microsoft.com/office/drawing/2014/main" id="{B6786571-B2F9-4A10-A097-58831C6890EB}"/>
              </a:ext>
            </a:extLst>
          </p:cNvPr>
          <p:cNvSpPr txBox="1">
            <a:spLocks/>
          </p:cNvSpPr>
          <p:nvPr/>
        </p:nvSpPr>
        <p:spPr>
          <a:xfrm>
            <a:off x="4034970" y="2527238"/>
            <a:ext cx="7678059" cy="137778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69BC9E"/>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b="1" dirty="0">
                <a:solidFill>
                  <a:schemeClr val="tx2"/>
                </a:solidFill>
                <a:latin typeface="Arial" panose="020B0604020202020204" pitchFamily="34" charset="0"/>
                <a:cs typeface="Arial" panose="020B0604020202020204" pitchFamily="34" charset="0"/>
              </a:rPr>
              <a:t>Session 4, Activity 3</a:t>
            </a:r>
          </a:p>
          <a:p>
            <a:r>
              <a:rPr lang="en-GB" sz="4400" b="1" dirty="0">
                <a:solidFill>
                  <a:schemeClr val="tx2"/>
                </a:solidFill>
                <a:latin typeface="Arial" panose="020B0604020202020204" pitchFamily="34" charset="0"/>
                <a:cs typeface="Arial" panose="020B0604020202020204" pitchFamily="34" charset="0"/>
              </a:rPr>
              <a:t>Reflections/questions </a:t>
            </a:r>
          </a:p>
        </p:txBody>
      </p:sp>
    </p:spTree>
    <p:extLst>
      <p:ext uri="{BB962C8B-B14F-4D97-AF65-F5344CB8AC3E}">
        <p14:creationId xmlns:p14="http://schemas.microsoft.com/office/powerpoint/2010/main" val="20762626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38ED479-0D1D-4B3C-825D-C15A737E15D8}"/>
              </a:ext>
            </a:extLst>
          </p:cNvPr>
          <p:cNvGrpSpPr/>
          <p:nvPr/>
        </p:nvGrpSpPr>
        <p:grpSpPr>
          <a:xfrm>
            <a:off x="8417719" y="5817722"/>
            <a:ext cx="3591929" cy="976989"/>
            <a:chOff x="746470" y="5349743"/>
            <a:chExt cx="3591929" cy="976989"/>
          </a:xfrm>
        </p:grpSpPr>
        <p:pic>
          <p:nvPicPr>
            <p:cNvPr id="9" name="image2.jpeg">
              <a:extLst>
                <a:ext uri="{FF2B5EF4-FFF2-40B4-BE49-F238E27FC236}">
                  <a16:creationId xmlns:a16="http://schemas.microsoft.com/office/drawing/2014/main" id="{5FBFF0B5-5BA7-4388-AB16-49E1E8F9C9E6}"/>
                </a:ext>
              </a:extLst>
            </p:cNvPr>
            <p:cNvPicPr>
              <a:picLocks noChangeAspect="1"/>
            </p:cNvPicPr>
            <p:nvPr/>
          </p:nvPicPr>
          <p:blipFill>
            <a:blip r:embed="rId3" cstate="print"/>
            <a:stretch>
              <a:fillRect/>
            </a:stretch>
          </p:blipFill>
          <p:spPr>
            <a:xfrm>
              <a:off x="3084317" y="5994227"/>
              <a:ext cx="764642" cy="286785"/>
            </a:xfrm>
            <a:prstGeom prst="rect">
              <a:avLst/>
            </a:prstGeom>
          </p:spPr>
        </p:pic>
        <p:pic>
          <p:nvPicPr>
            <p:cNvPr id="10" name="Picture 9">
              <a:extLst>
                <a:ext uri="{FF2B5EF4-FFF2-40B4-BE49-F238E27FC236}">
                  <a16:creationId xmlns:a16="http://schemas.microsoft.com/office/drawing/2014/main" id="{24286A23-59F9-498E-8A45-F64670D6DAB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6795" y="5367643"/>
              <a:ext cx="528447" cy="505624"/>
            </a:xfrm>
            <a:prstGeom prst="rect">
              <a:avLst/>
            </a:prstGeom>
            <a:noFill/>
            <a:ln>
              <a:noFill/>
            </a:ln>
          </p:spPr>
        </p:pic>
        <p:pic>
          <p:nvPicPr>
            <p:cNvPr id="11" name="Picture 10" descr="A picture containing drawing&#10;&#10;Description automatically generated">
              <a:extLst>
                <a:ext uri="{FF2B5EF4-FFF2-40B4-BE49-F238E27FC236}">
                  <a16:creationId xmlns:a16="http://schemas.microsoft.com/office/drawing/2014/main" id="{7A7C2F8F-5669-4EB0-B0E9-8357D02C9EF6}"/>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r="63552"/>
            <a:stretch/>
          </p:blipFill>
          <p:spPr>
            <a:xfrm>
              <a:off x="746470" y="5349743"/>
              <a:ext cx="616448" cy="471014"/>
            </a:xfrm>
            <a:prstGeom prst="rect">
              <a:avLst/>
            </a:prstGeom>
          </p:spPr>
        </p:pic>
        <p:grpSp>
          <p:nvGrpSpPr>
            <p:cNvPr id="12" name="Group 11">
              <a:extLst>
                <a:ext uri="{FF2B5EF4-FFF2-40B4-BE49-F238E27FC236}">
                  <a16:creationId xmlns:a16="http://schemas.microsoft.com/office/drawing/2014/main" id="{94C76CB3-6089-41CB-BD8C-B1E94D98D2B5}"/>
                </a:ext>
              </a:extLst>
            </p:cNvPr>
            <p:cNvGrpSpPr/>
            <p:nvPr/>
          </p:nvGrpSpPr>
          <p:grpSpPr>
            <a:xfrm>
              <a:off x="1379129" y="5810401"/>
              <a:ext cx="1593590" cy="516331"/>
              <a:chOff x="6589664" y="1784941"/>
              <a:chExt cx="1727394" cy="559684"/>
            </a:xfrm>
          </p:grpSpPr>
          <p:pic>
            <p:nvPicPr>
              <p:cNvPr id="15" name="Picture 14">
                <a:extLst>
                  <a:ext uri="{FF2B5EF4-FFF2-40B4-BE49-F238E27FC236}">
                    <a16:creationId xmlns:a16="http://schemas.microsoft.com/office/drawing/2014/main" id="{E72D9322-4BB7-4537-93B6-BE8A4A6CD23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6589664" y="1860373"/>
                <a:ext cx="824437" cy="394948"/>
              </a:xfrm>
              <a:prstGeom prst="rect">
                <a:avLst/>
              </a:prstGeom>
            </p:spPr>
          </p:pic>
          <p:pic>
            <p:nvPicPr>
              <p:cNvPr id="16" name="Picture 15">
                <a:extLst>
                  <a:ext uri="{FF2B5EF4-FFF2-40B4-BE49-F238E27FC236}">
                    <a16:creationId xmlns:a16="http://schemas.microsoft.com/office/drawing/2014/main" id="{ECEB7A83-F3B3-46E8-A351-8E135B47CFBD}"/>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7437554" y="1784941"/>
                <a:ext cx="879504" cy="559684"/>
              </a:xfrm>
              <a:prstGeom prst="rect">
                <a:avLst/>
              </a:prstGeom>
            </p:spPr>
          </p:pic>
          <p:cxnSp>
            <p:nvCxnSpPr>
              <p:cNvPr id="17" name="Straight Connector 16">
                <a:extLst>
                  <a:ext uri="{FF2B5EF4-FFF2-40B4-BE49-F238E27FC236}">
                    <a16:creationId xmlns:a16="http://schemas.microsoft.com/office/drawing/2014/main" id="{CDC6D619-9C17-4BFF-90F3-6BEBACB5624F}"/>
                  </a:ext>
                </a:extLst>
              </p:cNvPr>
              <p:cNvCxnSpPr>
                <a:cxnSpLocks/>
              </p:cNvCxnSpPr>
              <p:nvPr userDrawn="1"/>
            </p:nvCxnSpPr>
            <p:spPr>
              <a:xfrm>
                <a:off x="7465266" y="1836561"/>
                <a:ext cx="0" cy="430980"/>
              </a:xfrm>
              <a:prstGeom prst="line">
                <a:avLst/>
              </a:prstGeom>
              <a:ln w="6350"/>
            </p:spPr>
            <p:style>
              <a:lnRef idx="3">
                <a:schemeClr val="dk1"/>
              </a:lnRef>
              <a:fillRef idx="0">
                <a:schemeClr val="dk1"/>
              </a:fillRef>
              <a:effectRef idx="2">
                <a:schemeClr val="dk1"/>
              </a:effectRef>
              <a:fontRef idx="minor">
                <a:schemeClr val="tx1"/>
              </a:fontRef>
            </p:style>
          </p:cxnSp>
        </p:grpSp>
        <p:pic>
          <p:nvPicPr>
            <p:cNvPr id="13" name="Picture 12" descr="A picture containing drawing&#10;&#10;Description automatically generated">
              <a:extLst>
                <a:ext uri="{FF2B5EF4-FFF2-40B4-BE49-F238E27FC236}">
                  <a16:creationId xmlns:a16="http://schemas.microsoft.com/office/drawing/2014/main" id="{6221EC60-01F4-4BF6-AAF6-4039686BCE7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472322" y="5467584"/>
              <a:ext cx="866077" cy="235332"/>
            </a:xfrm>
            <a:prstGeom prst="rect">
              <a:avLst/>
            </a:prstGeom>
          </p:spPr>
        </p:pic>
        <p:pic>
          <p:nvPicPr>
            <p:cNvPr id="14" name="Picture 13" descr="Text&#10;&#10;Description automatically generated">
              <a:extLst>
                <a:ext uri="{FF2B5EF4-FFF2-40B4-BE49-F238E27FC236}">
                  <a16:creationId xmlns:a16="http://schemas.microsoft.com/office/drawing/2014/main" id="{FB259461-FE5C-43D9-807E-57D8225B260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500447" y="5480337"/>
              <a:ext cx="1338945" cy="358837"/>
            </a:xfrm>
            <a:prstGeom prst="rect">
              <a:avLst/>
            </a:prstGeom>
          </p:spPr>
        </p:pic>
      </p:grpSp>
      <p:sp>
        <p:nvSpPr>
          <p:cNvPr id="22" name="Text Placeholder 2">
            <a:extLst>
              <a:ext uri="{FF2B5EF4-FFF2-40B4-BE49-F238E27FC236}">
                <a16:creationId xmlns:a16="http://schemas.microsoft.com/office/drawing/2014/main" id="{6CB2340C-5DFB-4E9E-887B-78AC6046C0A5}"/>
              </a:ext>
            </a:extLst>
          </p:cNvPr>
          <p:cNvSpPr>
            <a:spLocks noGrp="1"/>
          </p:cNvSpPr>
          <p:nvPr>
            <p:ph type="body" sz="quarter" idx="11"/>
          </p:nvPr>
        </p:nvSpPr>
        <p:spPr>
          <a:xfrm>
            <a:off x="5081691" y="2406715"/>
            <a:ext cx="6672055" cy="1163017"/>
          </a:xfrm>
        </p:spPr>
        <p:txBody>
          <a:bodyPr/>
          <a:lstStyle/>
          <a:p>
            <a:r>
              <a:rPr lang="en-US" sz="2800">
                <a:solidFill>
                  <a:schemeClr val="tx2"/>
                </a:solidFill>
              </a:rPr>
              <a:t>Training Session 5</a:t>
            </a:r>
          </a:p>
          <a:p>
            <a:endParaRPr lang="en-US" sz="2800"/>
          </a:p>
          <a:p>
            <a:endParaRPr lang="en-US" sz="2800"/>
          </a:p>
          <a:p>
            <a:endParaRPr lang="en-US" sz="2800"/>
          </a:p>
        </p:txBody>
      </p:sp>
      <p:sp>
        <p:nvSpPr>
          <p:cNvPr id="23" name="Text Placeholder 3">
            <a:extLst>
              <a:ext uri="{FF2B5EF4-FFF2-40B4-BE49-F238E27FC236}">
                <a16:creationId xmlns:a16="http://schemas.microsoft.com/office/drawing/2014/main" id="{9977A1F7-D23C-4195-B66C-A0A00F905CE5}"/>
              </a:ext>
            </a:extLst>
          </p:cNvPr>
          <p:cNvSpPr>
            <a:spLocks noGrp="1"/>
          </p:cNvSpPr>
          <p:nvPr>
            <p:ph type="body" sz="quarter" idx="14"/>
          </p:nvPr>
        </p:nvSpPr>
        <p:spPr>
          <a:xfrm>
            <a:off x="5092474" y="3008631"/>
            <a:ext cx="6096205" cy="2967810"/>
          </a:xfrm>
        </p:spPr>
        <p:txBody>
          <a:bodyPr/>
          <a:lstStyle/>
          <a:p>
            <a:pPr marL="0" indent="0">
              <a:buNone/>
            </a:pPr>
            <a:r>
              <a:rPr lang="en-US" sz="4400" b="1" dirty="0">
                <a:solidFill>
                  <a:schemeClr val="tx2"/>
                </a:solidFill>
              </a:rPr>
              <a:t>Assessment Implementation</a:t>
            </a:r>
          </a:p>
          <a:p>
            <a:pPr marL="0" indent="0">
              <a:buNone/>
            </a:pPr>
            <a:endParaRPr lang="en-US" sz="4400" b="1" dirty="0"/>
          </a:p>
        </p:txBody>
      </p:sp>
      <p:sp>
        <p:nvSpPr>
          <p:cNvPr id="18" name="TextBox 17">
            <a:extLst>
              <a:ext uri="{FF2B5EF4-FFF2-40B4-BE49-F238E27FC236}">
                <a16:creationId xmlns:a16="http://schemas.microsoft.com/office/drawing/2014/main" id="{8D668D63-FB10-4B63-96B2-F2AC6687E6AD}"/>
              </a:ext>
            </a:extLst>
          </p:cNvPr>
          <p:cNvSpPr txBox="1"/>
          <p:nvPr/>
        </p:nvSpPr>
        <p:spPr>
          <a:xfrm>
            <a:off x="569549" y="3029206"/>
            <a:ext cx="3211906" cy="21236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D23900"/>
                </a:solidFill>
                <a:effectLst/>
                <a:uLnTx/>
                <a:uFillTx/>
                <a:latin typeface="Arial" panose="020B0604020202020204" pitchFamily="34" charset="0"/>
                <a:ea typeface="+mn-ea"/>
                <a:cs typeface="Arial" panose="020B0604020202020204" pitchFamily="34" charset="0"/>
              </a:rPr>
              <a:t>EN-MINI Tools</a:t>
            </a:r>
          </a:p>
          <a:p>
            <a:pPr lvl="0" defTabSz="914400">
              <a:defRPr/>
            </a:pPr>
            <a:r>
              <a:rPr lang="en-GB" sz="2000" b="1" dirty="0">
                <a:solidFill>
                  <a:srgbClr val="D23900"/>
                </a:solidFill>
                <a:latin typeface="Arial" panose="020B0604020202020204" pitchFamily="34" charset="0"/>
                <a:ea typeface="Calibri" panose="020F0502020204030204" pitchFamily="34" charset="0"/>
                <a:cs typeface="Arial" panose="020B0604020202020204" pitchFamily="34" charset="0"/>
              </a:rPr>
              <a:t>E</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very </a:t>
            </a:r>
            <a:r>
              <a:rPr lang="en-GB" sz="2000" b="1" dirty="0" err="1">
                <a:solidFill>
                  <a:srgbClr val="D23900"/>
                </a:solidFill>
                <a:latin typeface="Arial" panose="020B0604020202020204" pitchFamily="34" charset="0"/>
                <a:cs typeface="Arial" panose="020B0604020202020204" pitchFamily="34" charset="0"/>
              </a:rPr>
              <a:t>N</a:t>
            </a:r>
            <a:r>
              <a:rPr lang="en-GB" sz="2000" dirty="0" err="1">
                <a:solidFill>
                  <a:prstClr val="black"/>
                </a:solidFill>
                <a:latin typeface="Arial" panose="020B0604020202020204" pitchFamily="34" charset="0"/>
                <a:ea typeface="Calibri" panose="020F0502020204030204" pitchFamily="34" charset="0"/>
                <a:cs typeface="Arial" panose="020B0604020202020204" pitchFamily="34" charset="0"/>
              </a:rPr>
              <a:t>ewborn</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 – </a:t>
            </a:r>
            <a:r>
              <a:rPr lang="en-GB" sz="2000" b="1" dirty="0">
                <a:solidFill>
                  <a:srgbClr val="D23900"/>
                </a:solidFill>
                <a:latin typeface="Arial" panose="020B0604020202020204" pitchFamily="34" charset="0"/>
                <a:cs typeface="Arial" panose="020B0604020202020204" pitchFamily="34" charset="0"/>
              </a:rPr>
              <a:t>M</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easurement </a:t>
            </a:r>
            <a:b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GB" sz="2000" b="1" dirty="0">
                <a:solidFill>
                  <a:srgbClr val="D23900"/>
                </a:solidFill>
                <a:latin typeface="Arial" panose="020B0604020202020204" pitchFamily="34" charset="0"/>
                <a:cs typeface="Arial" panose="020B0604020202020204" pitchFamily="34" charset="0"/>
              </a:rPr>
              <a:t>I</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mprovement for </a:t>
            </a:r>
            <a:b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GB" sz="2000" b="1" dirty="0" err="1">
                <a:solidFill>
                  <a:srgbClr val="D23900"/>
                </a:solidFill>
                <a:latin typeface="Arial" panose="020B0604020202020204" pitchFamily="34" charset="0"/>
                <a:cs typeface="Arial" panose="020B0604020202020204" pitchFamily="34" charset="0"/>
              </a:rPr>
              <a:t>N</a:t>
            </a:r>
            <a:r>
              <a:rPr lang="en-GB" sz="2000" dirty="0" err="1">
                <a:solidFill>
                  <a:prstClr val="black"/>
                </a:solidFill>
                <a:latin typeface="Arial" panose="020B0604020202020204" pitchFamily="34" charset="0"/>
                <a:ea typeface="Calibri" panose="020F0502020204030204" pitchFamily="34" charset="0"/>
                <a:cs typeface="Arial" panose="020B0604020202020204" pitchFamily="34" charset="0"/>
              </a:rPr>
              <a:t>ewborn</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 and stillbirth </a:t>
            </a:r>
            <a:r>
              <a:rPr lang="en-GB" sz="2000" b="1" dirty="0">
                <a:solidFill>
                  <a:srgbClr val="D23900"/>
                </a:solidFill>
                <a:latin typeface="Arial" panose="020B0604020202020204" pitchFamily="34" charset="0"/>
                <a:cs typeface="Arial" panose="020B0604020202020204" pitchFamily="34" charset="0"/>
              </a:rPr>
              <a:t>I</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ndicators</a:t>
            </a:r>
            <a:endParaRPr kumimoji="0" lang="en-GB" sz="200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19" name="Picture 18" descr="Logo, company name&#10;&#10;Description automatically generated">
            <a:extLst>
              <a:ext uri="{FF2B5EF4-FFF2-40B4-BE49-F238E27FC236}">
                <a16:creationId xmlns:a16="http://schemas.microsoft.com/office/drawing/2014/main" id="{D1B7F2C1-1EE8-4B57-A350-7FADF968E566}"/>
              </a:ext>
            </a:extLst>
          </p:cNvPr>
          <p:cNvPicPr>
            <a:picLocks noChangeAspect="1"/>
          </p:cNvPicPr>
          <p:nvPr/>
        </p:nvPicPr>
        <p:blipFill>
          <a:blip r:embed="rId10"/>
          <a:stretch>
            <a:fillRect/>
          </a:stretch>
        </p:blipFill>
        <p:spPr>
          <a:xfrm>
            <a:off x="1453092" y="1487999"/>
            <a:ext cx="1444819" cy="1394521"/>
          </a:xfrm>
          <a:prstGeom prst="rect">
            <a:avLst/>
          </a:prstGeom>
        </p:spPr>
      </p:pic>
      <p:pic>
        <p:nvPicPr>
          <p:cNvPr id="21" name="Picture 20">
            <a:extLst>
              <a:ext uri="{FF2B5EF4-FFF2-40B4-BE49-F238E27FC236}">
                <a16:creationId xmlns:a16="http://schemas.microsoft.com/office/drawing/2014/main" id="{528FD31A-8D6D-40FA-A053-9EFC7E22C6B9}"/>
              </a:ext>
            </a:extLst>
          </p:cNvPr>
          <p:cNvPicPr>
            <a:picLocks noChangeAspect="1"/>
          </p:cNvPicPr>
          <p:nvPr/>
        </p:nvPicPr>
        <p:blipFill rotWithShape="1">
          <a:blip r:embed="rId11">
            <a:alphaModFix amt="42000"/>
          </a:blip>
          <a:srcRect l="1599"/>
          <a:stretch/>
        </p:blipFill>
        <p:spPr>
          <a:xfrm>
            <a:off x="4430110" y="0"/>
            <a:ext cx="7761890" cy="1756199"/>
          </a:xfrm>
          <a:prstGeom prst="rect">
            <a:avLst/>
          </a:prstGeom>
        </p:spPr>
      </p:pic>
    </p:spTree>
    <p:extLst>
      <p:ext uri="{BB962C8B-B14F-4D97-AF65-F5344CB8AC3E}">
        <p14:creationId xmlns:p14="http://schemas.microsoft.com/office/powerpoint/2010/main" val="6707937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6"/>
          <p:cNvSpPr txBox="1"/>
          <p:nvPr/>
        </p:nvSpPr>
        <p:spPr>
          <a:xfrm>
            <a:off x="1209505" y="2017657"/>
            <a:ext cx="10064509" cy="3361168"/>
          </a:xfrm>
          <a:prstGeom prst="rect">
            <a:avLst/>
          </a:prstGeom>
          <a:noFill/>
          <a:ln>
            <a:noFill/>
          </a:ln>
        </p:spPr>
        <p:txBody>
          <a:bodyPr wrap="square" lIns="0" tIns="0" rIns="0" bIns="0" rtlCol="0">
            <a:noAutofit/>
          </a:bodyPr>
          <a:lstStyle/>
          <a:p>
            <a:pPr marL="457200" indent="-457200">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Describe the EN-MINI-PRISM assessment implementation steps</a:t>
            </a:r>
          </a:p>
          <a:p>
            <a:pPr marL="457200" indent="-457200">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Understand the criteria for the adaptation of the EN-MINI-PRISM Tools to the local context</a:t>
            </a:r>
          </a:p>
          <a:p>
            <a:pPr marL="457200" indent="-457200">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Consider and plan the sampling method</a:t>
            </a:r>
            <a:r>
              <a:rPr sz="2800" dirty="0">
                <a:solidFill>
                  <a:srgbClr val="FFFFFF"/>
                </a:solidFill>
                <a:latin typeface="Arial"/>
                <a:cs typeface="Arial"/>
              </a:rPr>
              <a:t>2</a:t>
            </a:r>
            <a:endParaRPr sz="2800" dirty="0">
              <a:latin typeface="Arial"/>
              <a:cs typeface="Arial"/>
            </a:endParaRPr>
          </a:p>
        </p:txBody>
      </p:sp>
      <p:sp>
        <p:nvSpPr>
          <p:cNvPr id="3" name="Text Placeholder 2">
            <a:extLst>
              <a:ext uri="{FF2B5EF4-FFF2-40B4-BE49-F238E27FC236}">
                <a16:creationId xmlns:a16="http://schemas.microsoft.com/office/drawing/2014/main" id="{0BFB4A2C-7ADD-4AF3-ADA5-ED489B1CEEF0}"/>
              </a:ext>
            </a:extLst>
          </p:cNvPr>
          <p:cNvSpPr>
            <a:spLocks noGrp="1"/>
          </p:cNvSpPr>
          <p:nvPr>
            <p:ph type="body" sz="quarter" idx="14"/>
          </p:nvPr>
        </p:nvSpPr>
        <p:spPr/>
        <p:txBody>
          <a:bodyPr/>
          <a:lstStyle/>
          <a:p>
            <a:r>
              <a:rPr lang="en-GB" b="1">
                <a:solidFill>
                  <a:schemeClr val="tx2"/>
                </a:solidFill>
                <a:cs typeface="Arial" panose="020B0604020202020204" pitchFamily="34" charset="0"/>
              </a:rPr>
              <a:t>Session 5 objectives</a:t>
            </a:r>
          </a:p>
        </p:txBody>
      </p:sp>
      <p:pic>
        <p:nvPicPr>
          <p:cNvPr id="4" name="Picture 3" descr="Logo, company name&#10;&#10;Description automatically generated">
            <a:extLst>
              <a:ext uri="{FF2B5EF4-FFF2-40B4-BE49-F238E27FC236}">
                <a16:creationId xmlns:a16="http://schemas.microsoft.com/office/drawing/2014/main" id="{0AEB6BC9-B937-480C-865C-3D6FE28425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Tree>
    <p:extLst>
      <p:ext uri="{BB962C8B-B14F-4D97-AF65-F5344CB8AC3E}">
        <p14:creationId xmlns:p14="http://schemas.microsoft.com/office/powerpoint/2010/main" val="18226095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25B30F70-4219-46E0-A7EE-4D91C8721C35}"/>
              </a:ext>
            </a:extLst>
          </p:cNvPr>
          <p:cNvSpPr txBox="1">
            <a:spLocks/>
          </p:cNvSpPr>
          <p:nvPr/>
        </p:nvSpPr>
        <p:spPr>
          <a:xfrm>
            <a:off x="707091" y="1100773"/>
            <a:ext cx="9107055" cy="56831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69BC9E"/>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b="1" dirty="0">
                <a:solidFill>
                  <a:schemeClr val="tx2"/>
                </a:solidFill>
                <a:latin typeface="Arial" panose="020B0604020202020204" pitchFamily="34" charset="0"/>
                <a:cs typeface="Arial" panose="020B0604020202020204" pitchFamily="34" charset="0"/>
              </a:rPr>
              <a:t>Session 5 plan</a:t>
            </a:r>
          </a:p>
        </p:txBody>
      </p:sp>
      <p:pic>
        <p:nvPicPr>
          <p:cNvPr id="5" name="Picture 4" descr="Logo, company name&#10;&#10;Description automatically generated">
            <a:extLst>
              <a:ext uri="{FF2B5EF4-FFF2-40B4-BE49-F238E27FC236}">
                <a16:creationId xmlns:a16="http://schemas.microsoft.com/office/drawing/2014/main" id="{5931021B-BF67-C447-A696-B268477E85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graphicFrame>
        <p:nvGraphicFramePr>
          <p:cNvPr id="8" name="Table 7">
            <a:extLst>
              <a:ext uri="{FF2B5EF4-FFF2-40B4-BE49-F238E27FC236}">
                <a16:creationId xmlns:a16="http://schemas.microsoft.com/office/drawing/2014/main" id="{B26251CB-F16E-F48B-5668-CE4C0965E50A}"/>
              </a:ext>
            </a:extLst>
          </p:cNvPr>
          <p:cNvGraphicFramePr>
            <a:graphicFrameLocks noGrp="1"/>
          </p:cNvGraphicFramePr>
          <p:nvPr>
            <p:extLst>
              <p:ext uri="{D42A27DB-BD31-4B8C-83A1-F6EECF244321}">
                <p14:modId xmlns:p14="http://schemas.microsoft.com/office/powerpoint/2010/main" val="4018460145"/>
              </p:ext>
            </p:extLst>
          </p:nvPr>
        </p:nvGraphicFramePr>
        <p:xfrm>
          <a:off x="732143" y="1711763"/>
          <a:ext cx="10783996" cy="4687898"/>
        </p:xfrm>
        <a:graphic>
          <a:graphicData uri="http://schemas.openxmlformats.org/drawingml/2006/table">
            <a:tbl>
              <a:tblPr firstRow="1" firstCol="1" bandRow="1"/>
              <a:tblGrid>
                <a:gridCol w="1573097">
                  <a:extLst>
                    <a:ext uri="{9D8B030D-6E8A-4147-A177-3AD203B41FA5}">
                      <a16:colId xmlns:a16="http://schemas.microsoft.com/office/drawing/2014/main" val="989698040"/>
                    </a:ext>
                  </a:extLst>
                </a:gridCol>
                <a:gridCol w="5487038">
                  <a:extLst>
                    <a:ext uri="{9D8B030D-6E8A-4147-A177-3AD203B41FA5}">
                      <a16:colId xmlns:a16="http://schemas.microsoft.com/office/drawing/2014/main" val="1568709143"/>
                    </a:ext>
                  </a:extLst>
                </a:gridCol>
                <a:gridCol w="3723861">
                  <a:extLst>
                    <a:ext uri="{9D8B030D-6E8A-4147-A177-3AD203B41FA5}">
                      <a16:colId xmlns:a16="http://schemas.microsoft.com/office/drawing/2014/main" val="3317592414"/>
                    </a:ext>
                  </a:extLst>
                </a:gridCol>
              </a:tblGrid>
              <a:tr h="410922">
                <a:tc>
                  <a:txBody>
                    <a:bodyPr/>
                    <a:lstStyle/>
                    <a:p>
                      <a:pPr marL="0" marR="0">
                        <a:lnSpc>
                          <a:spcPct val="107000"/>
                        </a:lnSpc>
                        <a:spcBef>
                          <a:spcPts val="300"/>
                        </a:spcBef>
                        <a:spcAft>
                          <a:spcPts val="300"/>
                        </a:spcAft>
                      </a:pPr>
                      <a:r>
                        <a:rPr lang="en-US" sz="14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Time</a:t>
                      </a:r>
                    </a:p>
                  </a:txBody>
                  <a:tcPr marL="93689" marR="9368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E4749"/>
                    </a:solidFill>
                  </a:tcPr>
                </a:tc>
                <a:tc>
                  <a:txBody>
                    <a:bodyPr/>
                    <a:lstStyle/>
                    <a:p>
                      <a:pPr marL="0" marR="0">
                        <a:lnSpc>
                          <a:spcPct val="107000"/>
                        </a:lnSpc>
                        <a:spcBef>
                          <a:spcPts val="300"/>
                        </a:spcBef>
                        <a:spcAft>
                          <a:spcPts val="300"/>
                        </a:spcAft>
                      </a:pPr>
                      <a:r>
                        <a:rPr lang="en-US" sz="14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Title and Description</a:t>
                      </a:r>
                    </a:p>
                  </a:txBody>
                  <a:tcPr marL="93689" marR="9368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E4749"/>
                    </a:solidFill>
                  </a:tcPr>
                </a:tc>
                <a:tc>
                  <a:txBody>
                    <a:bodyPr/>
                    <a:lstStyle/>
                    <a:p>
                      <a:pPr marL="0" marR="0">
                        <a:lnSpc>
                          <a:spcPct val="107000"/>
                        </a:lnSpc>
                        <a:spcBef>
                          <a:spcPts val="300"/>
                        </a:spcBef>
                        <a:spcAft>
                          <a:spcPts val="300"/>
                        </a:spcAft>
                      </a:pPr>
                      <a:r>
                        <a:rPr lang="en-US" sz="14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Methods</a:t>
                      </a:r>
                    </a:p>
                  </a:txBody>
                  <a:tcPr marL="93689" marR="9368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E4749"/>
                    </a:solidFill>
                  </a:tcPr>
                </a:tc>
                <a:extLst>
                  <a:ext uri="{0D108BD9-81ED-4DB2-BD59-A6C34878D82A}">
                    <a16:rowId xmlns:a16="http://schemas.microsoft.com/office/drawing/2014/main" val="1996178614"/>
                  </a:ext>
                </a:extLst>
              </a:tr>
              <a:tr h="1487465">
                <a:tc>
                  <a:txBody>
                    <a:bodyPr/>
                    <a:lstStyle/>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15 minutes</a:t>
                      </a:r>
                    </a:p>
                  </a:txBody>
                  <a:tcPr marL="93689" marR="9368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400" b="1" spc="-5" dirty="0">
                          <a:solidFill>
                            <a:srgbClr val="000000"/>
                          </a:solidFill>
                          <a:effectLst/>
                          <a:latin typeface="Arial" panose="020B0604020202020204" pitchFamily="34" charset="0"/>
                          <a:ea typeface="Futura LT Pro"/>
                          <a:cs typeface="Futura LT Pro"/>
                        </a:rPr>
                        <a:t>Activity 1: Presentation</a:t>
                      </a:r>
                      <a:endParaRPr lang="en-US" sz="1400" spc="-5" dirty="0">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400" b="1" spc="-5" dirty="0">
                          <a:solidFill>
                            <a:srgbClr val="000000"/>
                          </a:solidFill>
                          <a:effectLst/>
                          <a:latin typeface="Arial" panose="020B0604020202020204" pitchFamily="34" charset="0"/>
                          <a:ea typeface="Futura LT Pro"/>
                          <a:cs typeface="Futura LT Pro"/>
                        </a:rPr>
                        <a:t>Assessment implementation</a:t>
                      </a:r>
                      <a:endParaRPr lang="en-US" sz="1400" spc="-5" dirty="0">
                        <a:solidFill>
                          <a:srgbClr val="000000"/>
                        </a:solidFill>
                        <a:effectLst/>
                        <a:latin typeface="Arial" panose="020B0604020202020204" pitchFamily="34" charset="0"/>
                        <a:ea typeface="Futura LT Pro"/>
                        <a:cs typeface="Futura LT Pro"/>
                      </a:endParaRP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400" spc="-5" dirty="0">
                          <a:solidFill>
                            <a:srgbClr val="000000"/>
                          </a:solidFill>
                          <a:effectLst/>
                          <a:latin typeface="Arial" panose="020B0604020202020204" pitchFamily="34" charset="0"/>
                          <a:ea typeface="Futura LT Pro"/>
                          <a:cs typeface="Futura LT Pro"/>
                        </a:rPr>
                        <a:t>Present the steps of EN-MINI-PRISM implementation</a:t>
                      </a: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400" spc="-5" dirty="0">
                          <a:solidFill>
                            <a:srgbClr val="000000"/>
                          </a:solidFill>
                          <a:effectLst/>
                          <a:latin typeface="Arial" panose="020B0604020202020204" pitchFamily="34" charset="0"/>
                          <a:ea typeface="Futura LT Pro"/>
                          <a:cs typeface="Futura LT Pro"/>
                        </a:rPr>
                        <a:t>Explain how to adapt the EN-MINI-PRISM Tools to the local context</a:t>
                      </a:r>
                    </a:p>
                  </a:txBody>
                  <a:tcPr marL="93689" marR="9368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rowSpan="4">
                  <a:txBody>
                    <a:bodyPr/>
                    <a:lstStyle/>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Lecture, present </a:t>
                      </a: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EN-MINI-PRISM Training Slide set session 5 </a:t>
                      </a:r>
                    </a:p>
                    <a:p>
                      <a:pPr marL="0" marR="0">
                        <a:lnSpc>
                          <a:spcPct val="107000"/>
                        </a:lnSpc>
                        <a:spcBef>
                          <a:spcPts val="300"/>
                        </a:spcBef>
                        <a:spcAft>
                          <a:spcPts val="300"/>
                        </a:spcAft>
                      </a:pPr>
                      <a:endParaRPr lang="en-US" sz="1400" spc="-5" dirty="0">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Discussion, Q&amp;A </a:t>
                      </a:r>
                    </a:p>
                    <a:p>
                      <a:pPr marL="0" marR="0">
                        <a:lnSpc>
                          <a:spcPct val="107000"/>
                        </a:lnSpc>
                        <a:spcBef>
                          <a:spcPts val="300"/>
                        </a:spcBef>
                        <a:spcAft>
                          <a:spcPts val="300"/>
                        </a:spcAft>
                      </a:pPr>
                      <a:endParaRPr lang="en-US" sz="1400" spc="-5" dirty="0">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Handouts:</a:t>
                      </a: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EN-MINI-PRISM Training Manual</a:t>
                      </a: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EN-MINI-PRISM Training Slide set</a:t>
                      </a:r>
                    </a:p>
                    <a:p>
                      <a:pPr marL="0" marR="0">
                        <a:lnSpc>
                          <a:spcPct val="107000"/>
                        </a:lnSpc>
                        <a:spcBef>
                          <a:spcPts val="300"/>
                        </a:spcBef>
                        <a:spcAft>
                          <a:spcPts val="300"/>
                        </a:spcAft>
                      </a:pPr>
                      <a:endParaRPr lang="en-US" sz="1400" spc="-5" dirty="0">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Optional Handout: </a:t>
                      </a:r>
                      <a:br>
                        <a:rPr lang="en-US" sz="1400" spc="-5" dirty="0">
                          <a:solidFill>
                            <a:srgbClr val="000000"/>
                          </a:solidFill>
                          <a:effectLst/>
                          <a:latin typeface="Arial" panose="020B0604020202020204" pitchFamily="34" charset="0"/>
                          <a:ea typeface="Futura LT Pro"/>
                          <a:cs typeface="Futura LT Pro"/>
                        </a:rPr>
                      </a:br>
                      <a:r>
                        <a:rPr lang="en-US" sz="1400" spc="-5" dirty="0">
                          <a:solidFill>
                            <a:srgbClr val="000000"/>
                          </a:solidFill>
                          <a:effectLst/>
                          <a:latin typeface="Arial" panose="020B0604020202020204" pitchFamily="34" charset="0"/>
                          <a:ea typeface="Futura LT Pro"/>
                          <a:cs typeface="Futura LT Pro"/>
                        </a:rPr>
                        <a:t>PRISM User’s Kit: Preparing and Conducting a PRISM Assessment</a:t>
                      </a:r>
                    </a:p>
                  </a:txBody>
                  <a:tcPr marL="101755" marR="101755" marT="50878" marB="5087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98121634"/>
                  </a:ext>
                </a:extLst>
              </a:tr>
              <a:tr h="646127">
                <a:tc>
                  <a:txBody>
                    <a:bodyPr/>
                    <a:lstStyle/>
                    <a:p>
                      <a:pPr marL="0" marR="0">
                        <a:lnSpc>
                          <a:spcPct val="107000"/>
                        </a:lnSpc>
                        <a:spcBef>
                          <a:spcPts val="300"/>
                        </a:spcBef>
                        <a:spcAft>
                          <a:spcPts val="300"/>
                        </a:spcAft>
                      </a:pPr>
                      <a:r>
                        <a:rPr lang="en-US" sz="1400" spc="-5">
                          <a:solidFill>
                            <a:srgbClr val="000000"/>
                          </a:solidFill>
                          <a:effectLst/>
                          <a:latin typeface="Arial" panose="020B0604020202020204" pitchFamily="34" charset="0"/>
                          <a:ea typeface="Futura LT Pro"/>
                          <a:cs typeface="Futura LT Pro"/>
                        </a:rPr>
                        <a:t>10 minutes</a:t>
                      </a:r>
                    </a:p>
                  </a:txBody>
                  <a:tcPr marL="93689" marR="9368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400" b="1" spc="-5">
                          <a:solidFill>
                            <a:srgbClr val="000000"/>
                          </a:solidFill>
                          <a:effectLst/>
                          <a:latin typeface="Arial" panose="020B0604020202020204" pitchFamily="34" charset="0"/>
                          <a:ea typeface="Futura LT Pro"/>
                          <a:cs typeface="Futura LT Pro"/>
                        </a:rPr>
                        <a:t>Activity 2: Discussion</a:t>
                      </a:r>
                      <a:endParaRPr lang="en-US" sz="1400" spc="-5">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400" spc="-5">
                          <a:solidFill>
                            <a:srgbClr val="000000"/>
                          </a:solidFill>
                          <a:effectLst/>
                          <a:latin typeface="Arial" panose="020B0604020202020204" pitchFamily="34" charset="0"/>
                          <a:ea typeface="Futura LT Pro"/>
                          <a:cs typeface="Futura LT Pro"/>
                        </a:rPr>
                        <a:t>Facilitated discussion with Q&amp;A </a:t>
                      </a:r>
                    </a:p>
                  </a:txBody>
                  <a:tcPr marL="93689" marR="9368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1729425521"/>
                  </a:ext>
                </a:extLst>
              </a:tr>
              <a:tr h="1142620">
                <a:tc>
                  <a:txBody>
                    <a:bodyPr/>
                    <a:lstStyle/>
                    <a:p>
                      <a:pPr marL="0" marR="0">
                        <a:lnSpc>
                          <a:spcPct val="107000"/>
                        </a:lnSpc>
                        <a:spcBef>
                          <a:spcPts val="300"/>
                        </a:spcBef>
                        <a:spcAft>
                          <a:spcPts val="300"/>
                        </a:spcAft>
                      </a:pPr>
                      <a:r>
                        <a:rPr lang="en-US" sz="1400" spc="-5">
                          <a:solidFill>
                            <a:srgbClr val="000000"/>
                          </a:solidFill>
                          <a:effectLst/>
                          <a:latin typeface="Arial" panose="020B0604020202020204" pitchFamily="34" charset="0"/>
                          <a:ea typeface="Futura LT Pro"/>
                          <a:cs typeface="Futura LT Pro"/>
                        </a:rPr>
                        <a:t>15 minutes</a:t>
                      </a:r>
                    </a:p>
                  </a:txBody>
                  <a:tcPr marL="93689" marR="9368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400" b="1" spc="-5">
                          <a:solidFill>
                            <a:srgbClr val="000000"/>
                          </a:solidFill>
                          <a:effectLst/>
                          <a:latin typeface="Arial" panose="020B0604020202020204" pitchFamily="34" charset="0"/>
                          <a:ea typeface="Futura LT Pro"/>
                          <a:cs typeface="Futura LT Pro"/>
                        </a:rPr>
                        <a:t>Activity 3: Presentation </a:t>
                      </a:r>
                      <a:endParaRPr lang="en-US" sz="1400" spc="-5">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400" b="1" spc="-5">
                          <a:solidFill>
                            <a:srgbClr val="000000"/>
                          </a:solidFill>
                          <a:effectLst/>
                          <a:latin typeface="Arial" panose="020B0604020202020204" pitchFamily="34" charset="0"/>
                          <a:ea typeface="Futura LT Pro"/>
                          <a:cs typeface="Futura LT Pro"/>
                        </a:rPr>
                        <a:t>Assessment implementation</a:t>
                      </a:r>
                      <a:endParaRPr lang="en-US" sz="1400" spc="-5">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400" spc="-5">
                          <a:solidFill>
                            <a:srgbClr val="000000"/>
                          </a:solidFill>
                          <a:effectLst/>
                          <a:latin typeface="Arial" panose="020B0604020202020204" pitchFamily="34" charset="0"/>
                          <a:ea typeface="Futura LT Pro"/>
                          <a:cs typeface="Futura LT Pro"/>
                        </a:rPr>
                        <a:t>Sampling method: quick overview of the LQAS method, which is primarily used during PRISM application</a:t>
                      </a:r>
                    </a:p>
                  </a:txBody>
                  <a:tcPr marL="93689" marR="9368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3072788754"/>
                  </a:ext>
                </a:extLst>
              </a:tr>
              <a:tr h="1000764">
                <a:tc>
                  <a:txBody>
                    <a:bodyPr/>
                    <a:lstStyle/>
                    <a:p>
                      <a:pPr marL="0" marR="0">
                        <a:lnSpc>
                          <a:spcPct val="107000"/>
                        </a:lnSpc>
                        <a:spcBef>
                          <a:spcPts val="300"/>
                        </a:spcBef>
                        <a:spcAft>
                          <a:spcPts val="300"/>
                        </a:spcAft>
                      </a:pPr>
                      <a:r>
                        <a:rPr lang="en-US" sz="1400" spc="-5">
                          <a:solidFill>
                            <a:srgbClr val="000000"/>
                          </a:solidFill>
                          <a:effectLst/>
                          <a:latin typeface="Arial" panose="020B0604020202020204" pitchFamily="34" charset="0"/>
                          <a:ea typeface="Futura LT Pro"/>
                          <a:cs typeface="Futura LT Pro"/>
                        </a:rPr>
                        <a:t>5 minutes</a:t>
                      </a:r>
                    </a:p>
                  </a:txBody>
                  <a:tcPr marL="93689" marR="9368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400" b="1" spc="-5" dirty="0">
                          <a:solidFill>
                            <a:srgbClr val="000000"/>
                          </a:solidFill>
                          <a:effectLst/>
                          <a:latin typeface="Arial" panose="020B0604020202020204" pitchFamily="34" charset="0"/>
                          <a:ea typeface="Futura LT Pro"/>
                          <a:cs typeface="Futura LT Pro"/>
                        </a:rPr>
                        <a:t>Activity 4: Discussion</a:t>
                      </a:r>
                      <a:endParaRPr lang="en-US" sz="1400" spc="-5" dirty="0">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Facilitated discussion with Q&amp;A</a:t>
                      </a:r>
                    </a:p>
                  </a:txBody>
                  <a:tcPr marL="93689" marR="9368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2207149815"/>
                  </a:ext>
                </a:extLst>
              </a:tr>
            </a:tbl>
          </a:graphicData>
        </a:graphic>
      </p:graphicFrame>
    </p:spTree>
    <p:extLst>
      <p:ext uri="{BB962C8B-B14F-4D97-AF65-F5344CB8AC3E}">
        <p14:creationId xmlns:p14="http://schemas.microsoft.com/office/powerpoint/2010/main" val="5378117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733652-41BB-4337-A53F-6BB59D5695C0}"/>
              </a:ext>
            </a:extLst>
          </p:cNvPr>
          <p:cNvSpPr>
            <a:spLocks noGrp="1"/>
          </p:cNvSpPr>
          <p:nvPr>
            <p:ph type="body" sz="quarter" idx="11"/>
          </p:nvPr>
        </p:nvSpPr>
        <p:spPr>
          <a:xfrm>
            <a:off x="4262899" y="2481362"/>
            <a:ext cx="7184165" cy="1895276"/>
          </a:xfrm>
        </p:spPr>
        <p:txBody>
          <a:bodyPr/>
          <a:lstStyle/>
          <a:p>
            <a:r>
              <a:rPr lang="en-US" sz="2800" b="1" dirty="0">
                <a:solidFill>
                  <a:schemeClr val="tx2"/>
                </a:solidFill>
                <a:cs typeface="Arial" panose="020B0604020202020204" pitchFamily="34" charset="0"/>
              </a:rPr>
              <a:t>Session 5, Activity 1 </a:t>
            </a:r>
          </a:p>
          <a:p>
            <a:r>
              <a:rPr lang="en-US" sz="4400" b="1" dirty="0">
                <a:solidFill>
                  <a:schemeClr val="tx2"/>
                </a:solidFill>
                <a:cs typeface="Arial" panose="020B0604020202020204" pitchFamily="34" charset="0"/>
              </a:rPr>
              <a:t>Presentation</a:t>
            </a:r>
            <a:endParaRPr lang="en-US" sz="2800" dirty="0">
              <a:solidFill>
                <a:schemeClr val="tx1"/>
              </a:solidFill>
              <a:latin typeface="+mn-lt"/>
              <a:ea typeface="+mn-ea"/>
              <a:cs typeface="+mn-cs"/>
            </a:endParaRPr>
          </a:p>
          <a:p>
            <a:r>
              <a:rPr lang="en-US" sz="2800" b="0" dirty="0">
                <a:solidFill>
                  <a:schemeClr val="tx2"/>
                </a:solidFill>
                <a:latin typeface="+mn-lt"/>
                <a:ea typeface="+mn-ea"/>
                <a:cs typeface="+mn-cs"/>
              </a:rPr>
              <a:t>EN-MINI-PRISM Tools Implementation</a:t>
            </a:r>
          </a:p>
          <a:p>
            <a:endParaRPr lang="en-GB" sz="4000" b="1" dirty="0">
              <a:solidFill>
                <a:schemeClr val="tx2"/>
              </a:solidFill>
              <a:cs typeface="Arial" panose="020B0604020202020204" pitchFamily="34" charset="0"/>
            </a:endParaRPr>
          </a:p>
        </p:txBody>
      </p:sp>
      <p:pic>
        <p:nvPicPr>
          <p:cNvPr id="4" name="Picture 3" descr="Logo, company name&#10;&#10;Description automatically generated">
            <a:extLst>
              <a:ext uri="{FF2B5EF4-FFF2-40B4-BE49-F238E27FC236}">
                <a16:creationId xmlns:a16="http://schemas.microsoft.com/office/drawing/2014/main" id="{2226A2CF-2BE7-784F-9133-454BFBB7B3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Tree>
    <p:extLst>
      <p:ext uri="{BB962C8B-B14F-4D97-AF65-F5344CB8AC3E}">
        <p14:creationId xmlns:p14="http://schemas.microsoft.com/office/powerpoint/2010/main" val="35622537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0E52EAA-6007-4219-9730-7E3443A98ADC}"/>
              </a:ext>
            </a:extLst>
          </p:cNvPr>
          <p:cNvSpPr txBox="1">
            <a:spLocks/>
          </p:cNvSpPr>
          <p:nvPr/>
        </p:nvSpPr>
        <p:spPr>
          <a:xfrm>
            <a:off x="392528" y="1050641"/>
            <a:ext cx="7239000" cy="4806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n-US" altLang="en-US" sz="3600" b="1">
                <a:solidFill>
                  <a:schemeClr val="tx2"/>
                </a:solidFill>
                <a:latin typeface="Arial" panose="020B0604020202020204" pitchFamily="34" charset="0"/>
                <a:cs typeface="Arial" panose="020B0604020202020204" pitchFamily="34" charset="0"/>
              </a:rPr>
              <a:t>Pre-assessment steps</a:t>
            </a:r>
          </a:p>
        </p:txBody>
      </p:sp>
      <p:sp>
        <p:nvSpPr>
          <p:cNvPr id="5" name="Content Placeholder 2">
            <a:extLst>
              <a:ext uri="{FF2B5EF4-FFF2-40B4-BE49-F238E27FC236}">
                <a16:creationId xmlns:a16="http://schemas.microsoft.com/office/drawing/2014/main" id="{7734D43E-B10D-43E3-A68E-E141FDFAC260}"/>
              </a:ext>
            </a:extLst>
          </p:cNvPr>
          <p:cNvSpPr txBox="1">
            <a:spLocks/>
          </p:cNvSpPr>
          <p:nvPr/>
        </p:nvSpPr>
        <p:spPr>
          <a:xfrm>
            <a:off x="747531" y="1739213"/>
            <a:ext cx="11128912" cy="44685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79"/>
              </a:lnSpc>
              <a:spcBef>
                <a:spcPts val="599"/>
              </a:spcBef>
              <a:buNone/>
            </a:pPr>
            <a:r>
              <a:rPr lang="en-US" altLang="en-US" sz="2000" b="1" dirty="0">
                <a:latin typeface="Arial" panose="020B0604020202020204" pitchFamily="34" charset="0"/>
                <a:ea typeface="Gill Sans MT" pitchFamily="34" charset="0"/>
                <a:cs typeface="Arial" panose="020B0604020202020204" pitchFamily="34" charset="0"/>
              </a:rPr>
              <a:t>Establish country leadership, buy-in, and stakeholder engagement/coordination</a:t>
            </a:r>
          </a:p>
          <a:p>
            <a:pPr marL="457200" lvl="2" indent="0">
              <a:spcBef>
                <a:spcPts val="599"/>
              </a:spcBef>
              <a:buNone/>
            </a:pPr>
            <a:r>
              <a:rPr lang="en-US" altLang="en-US" dirty="0">
                <a:latin typeface="Arial" panose="020B0604020202020204" pitchFamily="34" charset="0"/>
              </a:rPr>
              <a:t>Principle outputs:</a:t>
            </a:r>
          </a:p>
          <a:p>
            <a:pPr marL="800100" lvl="2" indent="-342900">
              <a:spcBef>
                <a:spcPts val="599"/>
              </a:spcBef>
            </a:pPr>
            <a:r>
              <a:rPr lang="en-US" altLang="en-US" dirty="0">
                <a:latin typeface="Arial" panose="020B0604020202020204" pitchFamily="34" charset="0"/>
              </a:rPr>
              <a:t>HIS Advisory Group</a:t>
            </a:r>
          </a:p>
          <a:p>
            <a:pPr marL="800100" lvl="2" indent="-342900">
              <a:spcBef>
                <a:spcPts val="599"/>
              </a:spcBef>
            </a:pPr>
            <a:r>
              <a:rPr lang="en-US" altLang="en-US" dirty="0">
                <a:latin typeface="Arial" panose="020B0604020202020204" pitchFamily="34" charset="0"/>
              </a:rPr>
              <a:t>Assessment management and monitoring Working Group</a:t>
            </a:r>
          </a:p>
          <a:p>
            <a:pPr marL="0" lvl="2" indent="0">
              <a:spcBef>
                <a:spcPts val="599"/>
              </a:spcBef>
              <a:buNone/>
            </a:pPr>
            <a:endParaRPr lang="en-US" altLang="en-US" b="1" dirty="0">
              <a:latin typeface="Arial" panose="020B0604020202020204" pitchFamily="34" charset="0"/>
            </a:endParaRPr>
          </a:p>
          <a:p>
            <a:pPr marL="0" lvl="2" indent="0">
              <a:spcBef>
                <a:spcPts val="599"/>
              </a:spcBef>
              <a:buNone/>
            </a:pPr>
            <a:r>
              <a:rPr lang="en-US" altLang="en-US" b="1" dirty="0">
                <a:latin typeface="Arial" panose="020B0604020202020204" pitchFamily="34" charset="0"/>
              </a:rPr>
              <a:t>Set priorities and plan for the assessment</a:t>
            </a:r>
          </a:p>
          <a:p>
            <a:pPr marL="458116" lvl="2" indent="0">
              <a:spcBef>
                <a:spcPts val="599"/>
              </a:spcBef>
              <a:buNone/>
            </a:pPr>
            <a:r>
              <a:rPr lang="en-US" altLang="en-US" dirty="0">
                <a:latin typeface="Arial" panose="020B0604020202020204" pitchFamily="34" charset="0"/>
                <a:ea typeface="Gill Sans MT" pitchFamily="34" charset="0"/>
                <a:cs typeface="Arial" panose="020B0604020202020204" pitchFamily="34" charset="0"/>
              </a:rPr>
              <a:t>Principle products:</a:t>
            </a:r>
          </a:p>
          <a:p>
            <a:pPr marL="801016" lvl="2" indent="-342900">
              <a:spcBef>
                <a:spcPts val="599"/>
              </a:spcBef>
            </a:pPr>
            <a:r>
              <a:rPr lang="en-US" altLang="en-US" dirty="0">
                <a:latin typeface="Arial" panose="020B0604020202020204" pitchFamily="34" charset="0"/>
                <a:ea typeface="Gill Sans MT" pitchFamily="34" charset="0"/>
                <a:cs typeface="Arial" panose="020B0604020202020204" pitchFamily="34" charset="0"/>
              </a:rPr>
              <a:t>HIS priorities in country context: health program focus (nation-wide vs selected provinces/states) and desired unit of analysis (comprehensive vs focused)</a:t>
            </a:r>
          </a:p>
          <a:p>
            <a:pPr marL="801016" lvl="2" indent="-342900">
              <a:spcBef>
                <a:spcPts val="599"/>
              </a:spcBef>
            </a:pPr>
            <a:r>
              <a:rPr lang="en-US" altLang="en-US" dirty="0">
                <a:latin typeface="Arial" panose="020B0604020202020204" pitchFamily="34" charset="0"/>
                <a:ea typeface="Gill Sans MT" pitchFamily="34" charset="0"/>
                <a:cs typeface="Arial" panose="020B0604020202020204" pitchFamily="34" charset="0"/>
              </a:rPr>
              <a:t>Customized PRISM Tools </a:t>
            </a:r>
          </a:p>
          <a:p>
            <a:pPr marL="801016" lvl="2" indent="-342900">
              <a:spcBef>
                <a:spcPts val="599"/>
              </a:spcBef>
            </a:pPr>
            <a:r>
              <a:rPr lang="en-US" altLang="en-US" dirty="0">
                <a:latin typeface="Arial" panose="020B0604020202020204" pitchFamily="34" charset="0"/>
                <a:ea typeface="Gill Sans MT" pitchFamily="34" charset="0"/>
                <a:cs typeface="Arial" panose="020B0604020202020204" pitchFamily="34" charset="0"/>
              </a:rPr>
              <a:t>Assessment Plan: sampling unit, sampling frame, sample size; key informants; assessment schedule; composition of assessment team; assessment team training schedule</a:t>
            </a:r>
          </a:p>
        </p:txBody>
      </p:sp>
      <p:pic>
        <p:nvPicPr>
          <p:cNvPr id="6" name="Picture 5" descr="Logo, company name&#10;&#10;Description automatically generated">
            <a:extLst>
              <a:ext uri="{FF2B5EF4-FFF2-40B4-BE49-F238E27FC236}">
                <a16:creationId xmlns:a16="http://schemas.microsoft.com/office/drawing/2014/main" id="{A2A54B6E-CC2E-4F4E-8223-AEF8D26D02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Tree>
    <p:extLst>
      <p:ext uri="{BB962C8B-B14F-4D97-AF65-F5344CB8AC3E}">
        <p14:creationId xmlns:p14="http://schemas.microsoft.com/office/powerpoint/2010/main" val="29255576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0E52EAA-6007-4219-9730-7E3443A98ADC}"/>
              </a:ext>
            </a:extLst>
          </p:cNvPr>
          <p:cNvSpPr txBox="1">
            <a:spLocks/>
          </p:cNvSpPr>
          <p:nvPr/>
        </p:nvSpPr>
        <p:spPr>
          <a:xfrm>
            <a:off x="392527" y="1079672"/>
            <a:ext cx="8761097" cy="4806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n-US" altLang="en-US" sz="3600" b="1">
                <a:solidFill>
                  <a:schemeClr val="tx2"/>
                </a:solidFill>
                <a:latin typeface="Arial" panose="020B0604020202020204" pitchFamily="34" charset="0"/>
                <a:cs typeface="Arial" panose="020B0604020202020204" pitchFamily="34" charset="0"/>
              </a:rPr>
              <a:t>Steps to conducting an assessment</a:t>
            </a:r>
          </a:p>
        </p:txBody>
      </p:sp>
      <p:sp>
        <p:nvSpPr>
          <p:cNvPr id="5" name="Content Placeholder 2">
            <a:extLst>
              <a:ext uri="{FF2B5EF4-FFF2-40B4-BE49-F238E27FC236}">
                <a16:creationId xmlns:a16="http://schemas.microsoft.com/office/drawing/2014/main" id="{7734D43E-B10D-43E3-A68E-E141FDFAC260}"/>
              </a:ext>
            </a:extLst>
          </p:cNvPr>
          <p:cNvSpPr txBox="1">
            <a:spLocks/>
          </p:cNvSpPr>
          <p:nvPr/>
        </p:nvSpPr>
        <p:spPr>
          <a:xfrm>
            <a:off x="1010259" y="1959377"/>
            <a:ext cx="10171481" cy="44685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6" lvl="1" indent="0">
              <a:lnSpc>
                <a:spcPct val="100000"/>
              </a:lnSpc>
              <a:spcBef>
                <a:spcPts val="599"/>
              </a:spcBef>
              <a:buNone/>
            </a:pPr>
            <a:r>
              <a:rPr lang="en-US" altLang="en-US" sz="2200" b="1" dirty="0">
                <a:latin typeface="Arial" panose="020B0604020202020204" pitchFamily="34" charset="0"/>
                <a:ea typeface="Gill Sans MT" pitchFamily="34" charset="0"/>
                <a:cs typeface="Arial" panose="020B0604020202020204" pitchFamily="34" charset="0"/>
              </a:rPr>
              <a:t>Manage and monitor data collection</a:t>
            </a:r>
          </a:p>
          <a:p>
            <a:pPr marL="801016" lvl="2" indent="-342900">
              <a:lnSpc>
                <a:spcPct val="100000"/>
              </a:lnSpc>
              <a:spcBef>
                <a:spcPts val="599"/>
              </a:spcBef>
            </a:pPr>
            <a:r>
              <a:rPr lang="en-US" altLang="en-US" dirty="0">
                <a:latin typeface="Arial" panose="020B0604020202020204" pitchFamily="34" charset="0"/>
                <a:ea typeface="Gill Sans MT" pitchFamily="34" charset="0"/>
                <a:cs typeface="Arial" panose="020B0604020202020204" pitchFamily="34" charset="0"/>
              </a:rPr>
              <a:t>Assemble a core team of trained data collectors and supervisors</a:t>
            </a:r>
          </a:p>
          <a:p>
            <a:pPr marL="801016" lvl="2" indent="-342900">
              <a:lnSpc>
                <a:spcPct val="100000"/>
              </a:lnSpc>
              <a:spcBef>
                <a:spcPts val="599"/>
              </a:spcBef>
            </a:pPr>
            <a:r>
              <a:rPr lang="en-US" altLang="en-US" dirty="0">
                <a:latin typeface="Arial" panose="020B0604020202020204" pitchFamily="34" charset="0"/>
                <a:ea typeface="Gill Sans MT" pitchFamily="34" charset="0"/>
                <a:cs typeface="Arial" panose="020B0604020202020204" pitchFamily="34" charset="0"/>
              </a:rPr>
              <a:t>Select sites to conduct the assessment; identify key informants to interview</a:t>
            </a:r>
          </a:p>
          <a:p>
            <a:pPr marL="801016" lvl="2" indent="-342900">
              <a:lnSpc>
                <a:spcPct val="100000"/>
              </a:lnSpc>
              <a:spcBef>
                <a:spcPts val="599"/>
              </a:spcBef>
            </a:pPr>
            <a:r>
              <a:rPr lang="en-US" altLang="en-US" dirty="0">
                <a:latin typeface="Arial" panose="020B0604020202020204" pitchFamily="34" charset="0"/>
                <a:ea typeface="Gill Sans MT" pitchFamily="34" charset="0"/>
                <a:cs typeface="Arial" panose="020B0604020202020204" pitchFamily="34" charset="0"/>
              </a:rPr>
              <a:t>Inform assessment sites and key informants (preferably through official letters/communication media)</a:t>
            </a:r>
          </a:p>
          <a:p>
            <a:pPr marL="801016" lvl="2" indent="-342900">
              <a:lnSpc>
                <a:spcPct val="100000"/>
              </a:lnSpc>
              <a:spcBef>
                <a:spcPts val="599"/>
              </a:spcBef>
            </a:pPr>
            <a:r>
              <a:rPr lang="en-US" altLang="en-US" dirty="0">
                <a:latin typeface="Arial" panose="020B0604020202020204" pitchFamily="34" charset="0"/>
                <a:ea typeface="Gill Sans MT" pitchFamily="34" charset="0"/>
                <a:cs typeface="Arial" panose="020B0604020202020204" pitchFamily="34" charset="0"/>
              </a:rPr>
              <a:t>Arrange logistics for data collection</a:t>
            </a:r>
          </a:p>
          <a:p>
            <a:pPr marL="801016" lvl="2" indent="-342900">
              <a:lnSpc>
                <a:spcPct val="100000"/>
              </a:lnSpc>
              <a:spcBef>
                <a:spcPts val="599"/>
              </a:spcBef>
            </a:pPr>
            <a:r>
              <a:rPr lang="en-US" altLang="en-US" dirty="0">
                <a:latin typeface="Arial" panose="020B0604020202020204" pitchFamily="34" charset="0"/>
                <a:ea typeface="Gill Sans MT" pitchFamily="34" charset="0"/>
                <a:cs typeface="Arial" panose="020B0604020202020204" pitchFamily="34" charset="0"/>
              </a:rPr>
              <a:t>Use the tools in order (Overview, Performance Diagnostic, </a:t>
            </a:r>
            <a:r>
              <a:rPr lang="en-US" altLang="en-US" dirty="0" err="1">
                <a:latin typeface="Arial" panose="020B0604020202020204" pitchFamily="34" charset="0"/>
                <a:ea typeface="Gill Sans MT" pitchFamily="34" charset="0"/>
                <a:cs typeface="Arial" panose="020B0604020202020204" pitchFamily="34" charset="0"/>
              </a:rPr>
              <a:t>eRHIS</a:t>
            </a:r>
            <a:r>
              <a:rPr lang="en-US" altLang="en-US" dirty="0">
                <a:latin typeface="Arial" panose="020B0604020202020204" pitchFamily="34" charset="0"/>
                <a:ea typeface="Gill Sans MT" pitchFamily="34" charset="0"/>
                <a:cs typeface="Arial" panose="020B0604020202020204" pitchFamily="34" charset="0"/>
              </a:rPr>
              <a:t> Performance, MAT, Office/Facility Checklist, OBAT)</a:t>
            </a:r>
          </a:p>
          <a:p>
            <a:pPr marL="801016" lvl="2" indent="-342900">
              <a:lnSpc>
                <a:spcPct val="100000"/>
              </a:lnSpc>
              <a:spcBef>
                <a:spcPts val="599"/>
              </a:spcBef>
            </a:pPr>
            <a:r>
              <a:rPr lang="en-US" altLang="en-US" dirty="0">
                <a:latin typeface="Arial" panose="020B0604020202020204" pitchFamily="34" charset="0"/>
                <a:ea typeface="Gill Sans MT" pitchFamily="34" charset="0"/>
                <a:cs typeface="Arial" panose="020B0604020202020204" pitchFamily="34" charset="0"/>
              </a:rPr>
              <a:t>Supervise data collection; monitor quality of data collected and/or data entered using an electronic data entry tool</a:t>
            </a:r>
          </a:p>
          <a:p>
            <a:pPr marL="458116" lvl="2" indent="0">
              <a:lnSpc>
                <a:spcPct val="100000"/>
              </a:lnSpc>
              <a:spcBef>
                <a:spcPts val="599"/>
              </a:spcBef>
              <a:buNone/>
            </a:pPr>
            <a:r>
              <a:rPr lang="en-US" altLang="en-US" sz="1800" b="1" dirty="0">
                <a:latin typeface="Arial" panose="020B0604020202020204" pitchFamily="34" charset="0"/>
              </a:rPr>
              <a:t>Principle output: </a:t>
            </a:r>
            <a:r>
              <a:rPr lang="en-US" altLang="en-US" dirty="0">
                <a:latin typeface="Arial" panose="020B0604020202020204" pitchFamily="34" charset="0"/>
                <a:ea typeface="Gill Sans MT" pitchFamily="34" charset="0"/>
                <a:cs typeface="Arial" panose="020B0604020202020204" pitchFamily="34" charset="0"/>
              </a:rPr>
              <a:t>Assessment data (raw data)</a:t>
            </a:r>
          </a:p>
        </p:txBody>
      </p:sp>
      <p:pic>
        <p:nvPicPr>
          <p:cNvPr id="6" name="Picture 5" descr="Logo, company name&#10;&#10;Description automatically generated">
            <a:extLst>
              <a:ext uri="{FF2B5EF4-FFF2-40B4-BE49-F238E27FC236}">
                <a16:creationId xmlns:a16="http://schemas.microsoft.com/office/drawing/2014/main" id="{C6AE3655-518D-DA40-8E66-EB07222E63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Tree>
    <p:extLst>
      <p:ext uri="{BB962C8B-B14F-4D97-AF65-F5344CB8AC3E}">
        <p14:creationId xmlns:p14="http://schemas.microsoft.com/office/powerpoint/2010/main" val="3688582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50ED0E1-F6CB-460C-BA47-931042100153}"/>
              </a:ext>
            </a:extLst>
          </p:cNvPr>
          <p:cNvSpPr>
            <a:spLocks noGrp="1"/>
          </p:cNvSpPr>
          <p:nvPr>
            <p:ph type="body" sz="quarter" idx="14"/>
          </p:nvPr>
        </p:nvSpPr>
        <p:spPr/>
        <p:txBody>
          <a:bodyPr/>
          <a:lstStyle/>
          <a:p>
            <a:r>
              <a:rPr lang="en-US">
                <a:solidFill>
                  <a:schemeClr val="tx2"/>
                </a:solidFill>
              </a:rPr>
              <a:t>Training schedule</a:t>
            </a:r>
            <a:endParaRPr lang="en-GB">
              <a:solidFill>
                <a:schemeClr val="tx2"/>
              </a:solidFill>
            </a:endParaRPr>
          </a:p>
        </p:txBody>
      </p:sp>
      <p:graphicFrame>
        <p:nvGraphicFramePr>
          <p:cNvPr id="4" name="Diagram 3"/>
          <p:cNvGraphicFramePr/>
          <p:nvPr>
            <p:extLst>
              <p:ext uri="{D42A27DB-BD31-4B8C-83A1-F6EECF244321}">
                <p14:modId xmlns:p14="http://schemas.microsoft.com/office/powerpoint/2010/main" val="727181783"/>
              </p:ext>
            </p:extLst>
          </p:nvPr>
        </p:nvGraphicFramePr>
        <p:xfrm>
          <a:off x="636651" y="1789651"/>
          <a:ext cx="10698480" cy="4755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Logo, company name&#10;&#10;Description automatically generated">
            <a:extLst>
              <a:ext uri="{FF2B5EF4-FFF2-40B4-BE49-F238E27FC236}">
                <a16:creationId xmlns:a16="http://schemas.microsoft.com/office/drawing/2014/main" id="{2E8E25CC-BF5D-424C-B53C-458026B018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Tree>
    <p:extLst>
      <p:ext uri="{BB962C8B-B14F-4D97-AF65-F5344CB8AC3E}">
        <p14:creationId xmlns:p14="http://schemas.microsoft.com/office/powerpoint/2010/main" val="22267455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B9A3499-B5FB-4D7B-85BD-DF3F0697569F}"/>
              </a:ext>
            </a:extLst>
          </p:cNvPr>
          <p:cNvPicPr>
            <a:picLocks noChangeAspect="1"/>
          </p:cNvPicPr>
          <p:nvPr/>
        </p:nvPicPr>
        <p:blipFill rotWithShape="1">
          <a:blip r:embed="rId3">
            <a:alphaModFix amt="60000"/>
            <a:extLst>
              <a:ext uri="{28A0092B-C50C-407E-A947-70E740481C1C}">
                <a14:useLocalDpi xmlns:a14="http://schemas.microsoft.com/office/drawing/2010/main" val="0"/>
              </a:ext>
            </a:extLst>
          </a:blip>
          <a:srcRect l="45057" r="1" b="6283"/>
          <a:stretch/>
        </p:blipFill>
        <p:spPr>
          <a:xfrm>
            <a:off x="0" y="2055908"/>
            <a:ext cx="4511765" cy="6266155"/>
          </a:xfrm>
          <a:prstGeom prst="rect">
            <a:avLst/>
          </a:prstGeom>
        </p:spPr>
      </p:pic>
      <p:sp>
        <p:nvSpPr>
          <p:cNvPr id="13" name="Text Box 15">
            <a:extLst>
              <a:ext uri="{FF2B5EF4-FFF2-40B4-BE49-F238E27FC236}">
                <a16:creationId xmlns:a16="http://schemas.microsoft.com/office/drawing/2014/main" id="{8EBEDC33-B5AD-4DEF-AAE9-91EDFD59D6AA}"/>
              </a:ext>
            </a:extLst>
          </p:cNvPr>
          <p:cNvSpPr txBox="1">
            <a:spLocks noChangeArrowheads="1"/>
          </p:cNvSpPr>
          <p:nvPr/>
        </p:nvSpPr>
        <p:spPr bwMode="auto">
          <a:xfrm>
            <a:off x="1001289" y="4593671"/>
            <a:ext cx="1400568" cy="595315"/>
          </a:xfrm>
          <a:prstGeom prst="rect">
            <a:avLst/>
          </a:prstGeom>
          <a:solidFill>
            <a:schemeClr val="accent3">
              <a:lumMod val="40000"/>
              <a:lumOff val="60000"/>
            </a:schemeClr>
          </a:solidFill>
          <a:ln>
            <a:solidFill>
              <a:schemeClr val="accent3"/>
            </a:solidFill>
            <a:headEnd/>
            <a:tailEnd/>
          </a:ln>
          <a:effectLst/>
        </p:spPr>
        <p:style>
          <a:lnRef idx="1">
            <a:schemeClr val="accent2"/>
          </a:lnRef>
          <a:fillRef idx="2">
            <a:schemeClr val="accent2"/>
          </a:fillRef>
          <a:effectRef idx="1">
            <a:schemeClr val="accent2"/>
          </a:effectRef>
          <a:fontRef idx="minor">
            <a:schemeClr val="dk1"/>
          </a:fontRef>
        </p:style>
        <p:txBody>
          <a:bodyPr wrap="square" lIns="101878" tIns="50939" rIns="101878" bIns="5093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Sub-national / </a:t>
            </a:r>
            <a:r>
              <a:rPr kumimoji="0" lang="en-US" altLang="en-US" sz="1600" b="1" u="none" strike="noStrike" kern="1200" cap="none" spc="0" normalizeH="0" baseline="0" noProof="0" dirty="0">
                <a:ln>
                  <a:noFill/>
                </a:ln>
                <a:solidFill>
                  <a:prstClr val="black"/>
                </a:solidFill>
                <a:effectLst/>
                <a:uLnTx/>
                <a:uFillTx/>
                <a:ea typeface="+mn-ea"/>
                <a:cs typeface="Arial" pitchFamily="34" charset="0"/>
              </a:rPr>
              <a:t>District</a:t>
            </a:r>
          </a:p>
        </p:txBody>
      </p:sp>
      <p:sp>
        <p:nvSpPr>
          <p:cNvPr id="27" name="Text Box 5">
            <a:extLst>
              <a:ext uri="{FF2B5EF4-FFF2-40B4-BE49-F238E27FC236}">
                <a16:creationId xmlns:a16="http://schemas.microsoft.com/office/drawing/2014/main" id="{AE6D1610-5106-44C4-91E8-4CE7B2371C38}"/>
              </a:ext>
            </a:extLst>
          </p:cNvPr>
          <p:cNvSpPr txBox="1">
            <a:spLocks noChangeArrowheads="1"/>
          </p:cNvSpPr>
          <p:nvPr/>
        </p:nvSpPr>
        <p:spPr bwMode="auto">
          <a:xfrm>
            <a:off x="971219" y="5656815"/>
            <a:ext cx="1400520" cy="349094"/>
          </a:xfrm>
          <a:prstGeom prst="rect">
            <a:avLst/>
          </a:prstGeom>
          <a:solidFill>
            <a:schemeClr val="accent3">
              <a:lumMod val="40000"/>
              <a:lumOff val="60000"/>
            </a:schemeClr>
          </a:solidFill>
          <a:ln>
            <a:solidFill>
              <a:schemeClr val="accent3"/>
            </a:solidFill>
            <a:headEnd/>
            <a:tailEnd/>
          </a:ln>
          <a:effectLst/>
        </p:spPr>
        <p:style>
          <a:lnRef idx="1">
            <a:schemeClr val="accent5"/>
          </a:lnRef>
          <a:fillRef idx="2">
            <a:schemeClr val="accent5"/>
          </a:fillRef>
          <a:effectRef idx="1">
            <a:schemeClr val="accent5"/>
          </a:effectRef>
          <a:fontRef idx="minor">
            <a:schemeClr val="dk1"/>
          </a:fontRef>
        </p:style>
        <p:txBody>
          <a:bodyPr wrap="square" lIns="101878" tIns="50939" rIns="101878" bIns="5093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1" u="none" strike="noStrike" kern="1200" cap="none" spc="0" normalizeH="0" baseline="0" noProof="0" dirty="0">
                <a:ln>
                  <a:noFill/>
                </a:ln>
                <a:solidFill>
                  <a:prstClr val="black"/>
                </a:solidFill>
                <a:effectLst/>
                <a:uLnTx/>
                <a:uFillTx/>
                <a:ea typeface="+mn-ea"/>
                <a:cs typeface="Arial" pitchFamily="34" charset="0"/>
              </a:rPr>
              <a:t>Facility</a:t>
            </a:r>
          </a:p>
        </p:txBody>
      </p:sp>
      <p:sp>
        <p:nvSpPr>
          <p:cNvPr id="55" name="TextBox 54">
            <a:extLst>
              <a:ext uri="{FF2B5EF4-FFF2-40B4-BE49-F238E27FC236}">
                <a16:creationId xmlns:a16="http://schemas.microsoft.com/office/drawing/2014/main" id="{7949087C-3C5C-428A-8AB4-4CD2C94410B5}"/>
              </a:ext>
            </a:extLst>
          </p:cNvPr>
          <p:cNvSpPr txBox="1"/>
          <p:nvPr/>
        </p:nvSpPr>
        <p:spPr>
          <a:xfrm>
            <a:off x="2480153" y="1501086"/>
            <a:ext cx="6211399" cy="785523"/>
          </a:xfrm>
          <a:prstGeom prst="rect">
            <a:avLst/>
          </a:prstGeom>
          <a:solidFill>
            <a:srgbClr val="CA5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Use Newborn Data for Decisions</a:t>
            </a:r>
            <a:endParaRPr kumimoji="0" lang="en-GB"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7" name="Table 2">
            <a:extLst>
              <a:ext uri="{FF2B5EF4-FFF2-40B4-BE49-F238E27FC236}">
                <a16:creationId xmlns:a16="http://schemas.microsoft.com/office/drawing/2014/main" id="{FA374AA3-ECF5-46EA-A19A-E39FBB770A19}"/>
              </a:ext>
            </a:extLst>
          </p:cNvPr>
          <p:cNvGraphicFramePr>
            <a:graphicFrameLocks noGrp="1"/>
          </p:cNvGraphicFramePr>
          <p:nvPr>
            <p:extLst>
              <p:ext uri="{D42A27DB-BD31-4B8C-83A1-F6EECF244321}">
                <p14:modId xmlns:p14="http://schemas.microsoft.com/office/powerpoint/2010/main" val="1493570861"/>
              </p:ext>
            </p:extLst>
          </p:nvPr>
        </p:nvGraphicFramePr>
        <p:xfrm>
          <a:off x="2480153" y="2483099"/>
          <a:ext cx="9496313" cy="3849512"/>
        </p:xfrm>
        <a:graphic>
          <a:graphicData uri="http://schemas.openxmlformats.org/drawingml/2006/table">
            <a:tbl>
              <a:tblPr firstRow="1" bandRow="1">
                <a:tableStyleId>{5940675A-B579-460E-94D1-54222C63F5DA}</a:tableStyleId>
              </a:tblPr>
              <a:tblGrid>
                <a:gridCol w="1575808">
                  <a:extLst>
                    <a:ext uri="{9D8B030D-6E8A-4147-A177-3AD203B41FA5}">
                      <a16:colId xmlns:a16="http://schemas.microsoft.com/office/drawing/2014/main" val="769069712"/>
                    </a:ext>
                  </a:extLst>
                </a:gridCol>
                <a:gridCol w="1584101">
                  <a:extLst>
                    <a:ext uri="{9D8B030D-6E8A-4147-A177-3AD203B41FA5}">
                      <a16:colId xmlns:a16="http://schemas.microsoft.com/office/drawing/2014/main" val="462552312"/>
                    </a:ext>
                  </a:extLst>
                </a:gridCol>
                <a:gridCol w="1584101">
                  <a:extLst>
                    <a:ext uri="{9D8B030D-6E8A-4147-A177-3AD203B41FA5}">
                      <a16:colId xmlns:a16="http://schemas.microsoft.com/office/drawing/2014/main" val="152069046"/>
                    </a:ext>
                  </a:extLst>
                </a:gridCol>
                <a:gridCol w="1584101">
                  <a:extLst>
                    <a:ext uri="{9D8B030D-6E8A-4147-A177-3AD203B41FA5}">
                      <a16:colId xmlns:a16="http://schemas.microsoft.com/office/drawing/2014/main" val="2122184375"/>
                    </a:ext>
                  </a:extLst>
                </a:gridCol>
                <a:gridCol w="1584101">
                  <a:extLst>
                    <a:ext uri="{9D8B030D-6E8A-4147-A177-3AD203B41FA5}">
                      <a16:colId xmlns:a16="http://schemas.microsoft.com/office/drawing/2014/main" val="2990313814"/>
                    </a:ext>
                  </a:extLst>
                </a:gridCol>
                <a:gridCol w="1584101">
                  <a:extLst>
                    <a:ext uri="{9D8B030D-6E8A-4147-A177-3AD203B41FA5}">
                      <a16:colId xmlns:a16="http://schemas.microsoft.com/office/drawing/2014/main" val="4052062990"/>
                    </a:ext>
                  </a:extLst>
                </a:gridCol>
              </a:tblGrid>
              <a:tr h="1138190">
                <a:tc>
                  <a:txBody>
                    <a:bodyPr/>
                    <a:lstStyle/>
                    <a:p>
                      <a:endParaRPr lang="en-GB" dirty="0"/>
                    </a:p>
                  </a:txBody>
                  <a:tcPr>
                    <a:solidFill>
                      <a:srgbClr val="F0A152"/>
                    </a:solidFill>
                  </a:tcPr>
                </a:tc>
                <a:tc>
                  <a:txBody>
                    <a:bodyPr/>
                    <a:lstStyle/>
                    <a:p>
                      <a:endParaRPr lang="en-GB" dirty="0"/>
                    </a:p>
                  </a:txBody>
                  <a:tcPr>
                    <a:solidFill>
                      <a:srgbClr val="F0A152"/>
                    </a:solidFill>
                  </a:tcPr>
                </a:tc>
                <a:tc>
                  <a:txBody>
                    <a:bodyPr/>
                    <a:lstStyle/>
                    <a:p>
                      <a:endParaRPr lang="en-GB" dirty="0"/>
                    </a:p>
                  </a:txBody>
                  <a:tcPr>
                    <a:solidFill>
                      <a:srgbClr val="F0A152"/>
                    </a:solidFill>
                  </a:tcPr>
                </a:tc>
                <a:tc>
                  <a:txBody>
                    <a:bodyPr/>
                    <a:lstStyle/>
                    <a:p>
                      <a:endParaRPr lang="en-GB" dirty="0"/>
                    </a:p>
                  </a:txBody>
                  <a:tcPr>
                    <a:solidFill>
                      <a:srgbClr val="F0A152"/>
                    </a:solidFill>
                  </a:tcPr>
                </a:tc>
                <a:tc>
                  <a:txBody>
                    <a:bodyPr/>
                    <a:lstStyle/>
                    <a:p>
                      <a:endParaRPr lang="en-GB"/>
                    </a:p>
                  </a:txBody>
                  <a:tcPr>
                    <a:solidFill>
                      <a:srgbClr val="F0A152"/>
                    </a:solidFill>
                  </a:tcPr>
                </a:tc>
                <a:tc>
                  <a:txBody>
                    <a:bodyPr/>
                    <a:lstStyle/>
                    <a:p>
                      <a:endParaRPr lang="en-GB" dirty="0"/>
                    </a:p>
                  </a:txBody>
                  <a:tcPr>
                    <a:solidFill>
                      <a:srgbClr val="F0A152"/>
                    </a:solidFill>
                  </a:tcPr>
                </a:tc>
                <a:extLst>
                  <a:ext uri="{0D108BD9-81ED-4DB2-BD59-A6C34878D82A}">
                    <a16:rowId xmlns:a16="http://schemas.microsoft.com/office/drawing/2014/main" val="1844372090"/>
                  </a:ext>
                </a:extLst>
              </a:tr>
              <a:tr h="616498">
                <a:tc>
                  <a:txBody>
                    <a:bodyPr/>
                    <a:lstStyle/>
                    <a:p>
                      <a:r>
                        <a:rPr lang="en-US" dirty="0"/>
                        <a:t>Overview</a:t>
                      </a:r>
                      <a:endParaRPr lang="en-GB" dirty="0"/>
                    </a:p>
                  </a:txBody>
                  <a:tcPr/>
                </a:tc>
                <a:tc>
                  <a:txBody>
                    <a:bodyPr/>
                    <a:lstStyle/>
                    <a:p>
                      <a:pPr eaLnBrk="1" hangingPunct="1"/>
                      <a:r>
                        <a:rPr lang="en-US" sz="1800" kern="1200" dirty="0">
                          <a:solidFill>
                            <a:schemeClr val="tx1"/>
                          </a:solidFill>
                          <a:latin typeface="+mn-lt"/>
                          <a:ea typeface="+mn-ea"/>
                          <a:cs typeface="+mn-cs"/>
                        </a:rPr>
                        <a:t>Functionality</a:t>
                      </a:r>
                    </a:p>
                    <a:p>
                      <a:pPr eaLnBrk="1" hangingPunct="1"/>
                      <a:endParaRPr lang="en-US" sz="1800" kern="1200" dirty="0">
                        <a:solidFill>
                          <a:schemeClr val="tx1"/>
                        </a:solidFill>
                        <a:latin typeface="+mn-lt"/>
                        <a:ea typeface="+mn-ea"/>
                        <a:cs typeface="+mn-cs"/>
                      </a:endParaRPr>
                    </a:p>
                    <a:p>
                      <a:pPr eaLnBrk="1" hangingPunct="1"/>
                      <a:endParaRPr lang="en-US" sz="1800" kern="1200" dirty="0">
                        <a:solidFill>
                          <a:schemeClr val="tx1"/>
                        </a:solidFill>
                        <a:latin typeface="+mn-lt"/>
                        <a:ea typeface="+mn-ea"/>
                        <a:cs typeface="+mn-cs"/>
                      </a:endParaRPr>
                    </a:p>
                  </a:txBody>
                  <a:tcPr/>
                </a:tc>
                <a:tc>
                  <a:txBody>
                    <a:bodyPr/>
                    <a:lstStyle/>
                    <a:p>
                      <a:endParaRPr lang="en-GB" dirty="0"/>
                    </a:p>
                  </a:txBody>
                  <a:tcPr/>
                </a:tc>
                <a:tc>
                  <a:txBody>
                    <a:bodyPr/>
                    <a:lstStyle/>
                    <a:p>
                      <a:r>
                        <a:rPr lang="en-US" dirty="0"/>
                        <a:t>OBAT </a:t>
                      </a:r>
                      <a:br>
                        <a:rPr lang="en-US" dirty="0"/>
                      </a:br>
                      <a:r>
                        <a:rPr lang="en-US" dirty="0"/>
                        <a:t>Part 1, 2</a:t>
                      </a:r>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712883430"/>
                  </a:ext>
                </a:extLst>
              </a:tr>
              <a:tr h="774700">
                <a:tc>
                  <a:txBody>
                    <a:bodyPr/>
                    <a:lstStyle/>
                    <a:p>
                      <a:r>
                        <a:rPr lang="en-US" dirty="0"/>
                        <a:t>Overview</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kern="1200" noProof="0" dirty="0">
                          <a:solidFill>
                            <a:schemeClr val="tx1"/>
                          </a:solidFill>
                          <a:latin typeface="+mn-lt"/>
                          <a:ea typeface="+mn-ea"/>
                          <a:cs typeface="+mn-cs"/>
                        </a:rPr>
                        <a:t>Collector 2</a:t>
                      </a:r>
                    </a:p>
                    <a:p>
                      <a:endParaRPr lang="en-GB" sz="1800" kern="1200" dirty="0">
                        <a:solidFill>
                          <a:schemeClr val="tx1"/>
                        </a:solidFill>
                        <a:latin typeface="+mn-lt"/>
                        <a:ea typeface="+mn-ea"/>
                        <a:cs typeface="+mn-cs"/>
                      </a:endParaRPr>
                    </a:p>
                  </a:txBody>
                  <a:tcPr/>
                </a:tc>
                <a:tc>
                  <a:txBody>
                    <a:bodyPr/>
                    <a:lstStyle/>
                    <a:p>
                      <a:r>
                        <a:rPr lang="en-US" dirty="0"/>
                        <a:t>Collector 3</a:t>
                      </a:r>
                      <a:endParaRPr lang="en-GB" dirty="0"/>
                    </a:p>
                  </a:txBody>
                  <a:tcPr/>
                </a:tc>
                <a:tc>
                  <a:txBody>
                    <a:bodyPr/>
                    <a:lstStyle/>
                    <a:p>
                      <a:r>
                        <a:rPr lang="en-US" dirty="0"/>
                        <a:t>OBAT</a:t>
                      </a:r>
                      <a:br>
                        <a:rPr lang="en-US" dirty="0"/>
                      </a:br>
                      <a:r>
                        <a:rPr lang="en-US" dirty="0"/>
                        <a:t>Part 1, 2</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Collector 1</a:t>
                      </a:r>
                      <a:endParaRPr lang="en-GB" dirty="0"/>
                    </a:p>
                    <a:p>
                      <a:endParaRPr lang="en-GB" dirty="0"/>
                    </a:p>
                  </a:txBody>
                  <a:tcPr/>
                </a:tc>
                <a:tc>
                  <a:txBody>
                    <a:bodyPr/>
                    <a:lstStyle/>
                    <a:p>
                      <a:r>
                        <a:rPr lang="en-US" dirty="0"/>
                        <a:t>FOC</a:t>
                      </a:r>
                      <a:endParaRPr lang="en-GB" dirty="0"/>
                    </a:p>
                  </a:txBody>
                  <a:tcPr/>
                </a:tc>
                <a:extLst>
                  <a:ext uri="{0D108BD9-81ED-4DB2-BD59-A6C34878D82A}">
                    <a16:rowId xmlns:a16="http://schemas.microsoft.com/office/drawing/2014/main" val="1801769964"/>
                  </a:ext>
                </a:extLst>
              </a:tr>
              <a:tr h="1022222">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kern="1200" noProof="0" dirty="0">
                          <a:solidFill>
                            <a:schemeClr val="tx1"/>
                          </a:solidFill>
                          <a:latin typeface="+mn-lt"/>
                          <a:ea typeface="+mn-ea"/>
                          <a:cs typeface="+mn-cs"/>
                        </a:rPr>
                        <a:t>Usability</a:t>
                      </a:r>
                    </a:p>
                    <a:p>
                      <a:endParaRPr lang="en-GB" sz="1800" kern="1200" dirty="0">
                        <a:solidFill>
                          <a:schemeClr val="tx1"/>
                        </a:solidFill>
                        <a:latin typeface="+mn-lt"/>
                        <a:ea typeface="+mn-ea"/>
                        <a:cs typeface="+mn-cs"/>
                      </a:endParaRPr>
                    </a:p>
                  </a:txBody>
                  <a:tcPr/>
                </a:tc>
                <a:tc>
                  <a:txBody>
                    <a:bodyPr/>
                    <a:lstStyle/>
                    <a:p>
                      <a:endParaRPr lang="en-GB" dirty="0"/>
                    </a:p>
                  </a:txBody>
                  <a:tcPr/>
                </a:tc>
                <a:tc>
                  <a:txBody>
                    <a:bodyPr/>
                    <a:lstStyle/>
                    <a:p>
                      <a:r>
                        <a:rPr lang="en-US" dirty="0"/>
                        <a:t>OBAT </a:t>
                      </a:r>
                      <a:br>
                        <a:rPr lang="en-US" dirty="0"/>
                      </a:br>
                      <a:r>
                        <a:rPr lang="en-US" dirty="0"/>
                        <a:t>Part 1, 3, 4</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Tool 2B</a:t>
                      </a:r>
                      <a:endParaRPr lang="en-GB" dirty="0"/>
                    </a:p>
                    <a:p>
                      <a:endParaRPr lang="en-GB" dirty="0"/>
                    </a:p>
                  </a:txBody>
                  <a:tcPr/>
                </a:tc>
                <a:tc>
                  <a:txBody>
                    <a:bodyPr/>
                    <a:lstStyle/>
                    <a:p>
                      <a:r>
                        <a:rPr lang="en-US" dirty="0"/>
                        <a:t>FOC</a:t>
                      </a:r>
                      <a:endParaRPr lang="en-GB" dirty="0"/>
                    </a:p>
                  </a:txBody>
                  <a:tcPr/>
                </a:tc>
                <a:extLst>
                  <a:ext uri="{0D108BD9-81ED-4DB2-BD59-A6C34878D82A}">
                    <a16:rowId xmlns:a16="http://schemas.microsoft.com/office/drawing/2014/main" val="4022832323"/>
                  </a:ext>
                </a:extLst>
              </a:tr>
            </a:tbl>
          </a:graphicData>
        </a:graphic>
      </p:graphicFrame>
      <p:grpSp>
        <p:nvGrpSpPr>
          <p:cNvPr id="5" name="Group 4">
            <a:extLst>
              <a:ext uri="{FF2B5EF4-FFF2-40B4-BE49-F238E27FC236}">
                <a16:creationId xmlns:a16="http://schemas.microsoft.com/office/drawing/2014/main" id="{55274031-2779-48FD-ACD8-B769C7D0F2E0}"/>
              </a:ext>
            </a:extLst>
          </p:cNvPr>
          <p:cNvGrpSpPr/>
          <p:nvPr/>
        </p:nvGrpSpPr>
        <p:grpSpPr>
          <a:xfrm>
            <a:off x="2512646" y="2483099"/>
            <a:ext cx="9423034" cy="1099360"/>
            <a:chOff x="2593330" y="1786044"/>
            <a:chExt cx="9423034" cy="1099360"/>
          </a:xfrm>
        </p:grpSpPr>
        <p:sp>
          <p:nvSpPr>
            <p:cNvPr id="58" name="Rectangle 57">
              <a:extLst>
                <a:ext uri="{FF2B5EF4-FFF2-40B4-BE49-F238E27FC236}">
                  <a16:creationId xmlns:a16="http://schemas.microsoft.com/office/drawing/2014/main" id="{F857D862-E18D-44A9-8ECD-DD85FC0786DC}"/>
                </a:ext>
              </a:extLst>
            </p:cNvPr>
            <p:cNvSpPr/>
            <p:nvPr/>
          </p:nvSpPr>
          <p:spPr>
            <a:xfrm>
              <a:off x="2593330" y="1800474"/>
              <a:ext cx="1542941" cy="108493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RHIS Overview</a:t>
              </a:r>
              <a:b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 Tool 1</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 name="Rectangle 58">
              <a:extLst>
                <a:ext uri="{FF2B5EF4-FFF2-40B4-BE49-F238E27FC236}">
                  <a16:creationId xmlns:a16="http://schemas.microsoft.com/office/drawing/2014/main" id="{597F9836-B53B-4726-BD91-6630C5A58A80}"/>
                </a:ext>
              </a:extLst>
            </p:cNvPr>
            <p:cNvSpPr/>
            <p:nvPr/>
          </p:nvSpPr>
          <p:spPr>
            <a:xfrm>
              <a:off x="4171620" y="1786044"/>
              <a:ext cx="1542942" cy="108493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Electronic RHIS Assessment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 Tool 3</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 name="Rectangle 59">
              <a:extLst>
                <a:ext uri="{FF2B5EF4-FFF2-40B4-BE49-F238E27FC236}">
                  <a16:creationId xmlns:a16="http://schemas.microsoft.com/office/drawing/2014/main" id="{0627E65E-630B-4877-ABD3-DDD57A3E4065}"/>
                </a:ext>
              </a:extLst>
            </p:cNvPr>
            <p:cNvSpPr/>
            <p:nvPr/>
          </p:nvSpPr>
          <p:spPr>
            <a:xfrm>
              <a:off x="5749911" y="1786044"/>
              <a:ext cx="1542942" cy="108493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Management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Assessment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a:t>
              </a: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Tool 4</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 name="Rectangle 60">
              <a:extLst>
                <a:ext uri="{FF2B5EF4-FFF2-40B4-BE49-F238E27FC236}">
                  <a16:creationId xmlns:a16="http://schemas.microsoft.com/office/drawing/2014/main" id="{ABA48AEA-04D1-4FB5-834A-FA6DDD94DEBE}"/>
                </a:ext>
              </a:extLst>
            </p:cNvPr>
            <p:cNvSpPr/>
            <p:nvPr/>
          </p:nvSpPr>
          <p:spPr>
            <a:xfrm>
              <a:off x="7317729" y="1800474"/>
              <a:ext cx="1548491" cy="108493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Organizational/ Behavioral Assessment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 Tool 6</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 name="Rectangle 61">
              <a:extLst>
                <a:ext uri="{FF2B5EF4-FFF2-40B4-BE49-F238E27FC236}">
                  <a16:creationId xmlns:a16="http://schemas.microsoft.com/office/drawing/2014/main" id="{056EF35E-DCBF-4F9D-8213-4018E21D55C0}"/>
                </a:ext>
              </a:extLst>
            </p:cNvPr>
            <p:cNvSpPr/>
            <p:nvPr/>
          </p:nvSpPr>
          <p:spPr>
            <a:xfrm>
              <a:off x="8891096" y="1786044"/>
              <a:ext cx="1578291" cy="109936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RHIS Performance Diagnostic </a:t>
              </a:r>
              <a:b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 Tool 2 </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 name="Rectangle 62">
              <a:extLst>
                <a:ext uri="{FF2B5EF4-FFF2-40B4-BE49-F238E27FC236}">
                  <a16:creationId xmlns:a16="http://schemas.microsoft.com/office/drawing/2014/main" id="{FDFE5BF9-508A-4E57-B5F6-40D8A64D461E}"/>
                </a:ext>
              </a:extLst>
            </p:cNvPr>
            <p:cNvSpPr/>
            <p:nvPr/>
          </p:nvSpPr>
          <p:spPr>
            <a:xfrm>
              <a:off x="10494263" y="1800474"/>
              <a:ext cx="1522101" cy="107050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Facility/Office Assessment </a:t>
              </a:r>
              <a:b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EN-MINI-PRISM Tool 5</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66" name="TextBox 65">
            <a:extLst>
              <a:ext uri="{FF2B5EF4-FFF2-40B4-BE49-F238E27FC236}">
                <a16:creationId xmlns:a16="http://schemas.microsoft.com/office/drawing/2014/main" id="{A45F181C-BE36-4860-A9F2-EC74FB525C8D}"/>
              </a:ext>
            </a:extLst>
          </p:cNvPr>
          <p:cNvSpPr txBox="1"/>
          <p:nvPr/>
        </p:nvSpPr>
        <p:spPr>
          <a:xfrm>
            <a:off x="8785536" y="1508302"/>
            <a:ext cx="3190930" cy="785523"/>
          </a:xfrm>
          <a:prstGeom prst="rect">
            <a:avLst/>
          </a:prstGeom>
          <a:solidFill>
            <a:srgbClr val="CA5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400" i="0" u="none" strike="noStrike" cap="none" spc="0" normalizeH="0" baseline="0">
                <a:ln>
                  <a:noFill/>
                </a:ln>
                <a:solidFill>
                  <a:schemeClr val="bg1"/>
                </a:solidFill>
                <a:effectLst/>
                <a:uLnTx/>
                <a:uFillTx/>
                <a:latin typeface="Franklin Gothic Medium" panose="020B06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Improve Newborn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Data Quality</a:t>
            </a:r>
            <a:endParaRPr kumimoji="0" lang="en-GB"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Title 1">
            <a:extLst>
              <a:ext uri="{FF2B5EF4-FFF2-40B4-BE49-F238E27FC236}">
                <a16:creationId xmlns:a16="http://schemas.microsoft.com/office/drawing/2014/main" id="{F03ED06D-1564-4B7D-853D-4E691548F171}"/>
              </a:ext>
            </a:extLst>
          </p:cNvPr>
          <p:cNvSpPr txBox="1">
            <a:spLocks/>
          </p:cNvSpPr>
          <p:nvPr/>
        </p:nvSpPr>
        <p:spPr>
          <a:xfrm>
            <a:off x="234316" y="337043"/>
            <a:ext cx="11610898" cy="7745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n-US" altLang="en-US" sz="3600" b="1" dirty="0">
                <a:solidFill>
                  <a:schemeClr val="tx2"/>
                </a:solidFill>
                <a:latin typeface="Arial" panose="020B0604020202020204" pitchFamily="34" charset="0"/>
                <a:cs typeface="Arial" panose="020B0604020202020204" pitchFamily="34" charset="0"/>
              </a:rPr>
              <a:t>Decide how to use your team</a:t>
            </a:r>
          </a:p>
        </p:txBody>
      </p:sp>
      <p:sp>
        <p:nvSpPr>
          <p:cNvPr id="21" name="Text Box 15">
            <a:extLst>
              <a:ext uri="{FF2B5EF4-FFF2-40B4-BE49-F238E27FC236}">
                <a16:creationId xmlns:a16="http://schemas.microsoft.com/office/drawing/2014/main" id="{7CF7A5E0-9260-4B99-AC7D-1F6CF9B8BC1C}"/>
              </a:ext>
            </a:extLst>
          </p:cNvPr>
          <p:cNvSpPr txBox="1">
            <a:spLocks noChangeArrowheads="1"/>
          </p:cNvSpPr>
          <p:nvPr/>
        </p:nvSpPr>
        <p:spPr bwMode="auto">
          <a:xfrm>
            <a:off x="971171" y="3606771"/>
            <a:ext cx="1400568" cy="595315"/>
          </a:xfrm>
          <a:prstGeom prst="rect">
            <a:avLst/>
          </a:prstGeom>
          <a:solidFill>
            <a:schemeClr val="accent3">
              <a:lumMod val="40000"/>
              <a:lumOff val="60000"/>
            </a:schemeClr>
          </a:solidFill>
          <a:ln>
            <a:solidFill>
              <a:schemeClr val="accent3"/>
            </a:solidFill>
            <a:headEnd/>
            <a:tailEnd/>
          </a:ln>
          <a:effectLst/>
        </p:spPr>
        <p:style>
          <a:lnRef idx="1">
            <a:schemeClr val="accent2"/>
          </a:lnRef>
          <a:fillRef idx="2">
            <a:schemeClr val="accent2"/>
          </a:fillRef>
          <a:effectRef idx="1">
            <a:schemeClr val="accent2"/>
          </a:effectRef>
          <a:fontRef idx="minor">
            <a:schemeClr val="dk1"/>
          </a:fontRef>
        </p:style>
        <p:txBody>
          <a:bodyPr wrap="square" lIns="101878" tIns="50939" rIns="101878" bIns="5093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Sub-national / </a:t>
            </a:r>
            <a:r>
              <a:rPr kumimoji="0" lang="en-US" altLang="en-US" sz="1600" b="1" u="none" strike="noStrike" kern="1200" cap="none" spc="0" normalizeH="0" baseline="0" noProof="0" dirty="0">
                <a:ln>
                  <a:noFill/>
                </a:ln>
                <a:solidFill>
                  <a:prstClr val="black"/>
                </a:solidFill>
                <a:effectLst/>
                <a:uLnTx/>
                <a:uFillTx/>
                <a:ea typeface="+mn-ea"/>
                <a:cs typeface="Arial" pitchFamily="34" charset="0"/>
              </a:rPr>
              <a:t>District</a:t>
            </a:r>
          </a:p>
        </p:txBody>
      </p:sp>
      <p:pic>
        <p:nvPicPr>
          <p:cNvPr id="22" name="Picture 21" descr="Logo, company name&#10;&#10;Description automatically generated">
            <a:extLst>
              <a:ext uri="{FF2B5EF4-FFF2-40B4-BE49-F238E27FC236}">
                <a16:creationId xmlns:a16="http://schemas.microsoft.com/office/drawing/2014/main" id="{99944DB9-555A-D327-D3A8-47C603DFC9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1107" y="128924"/>
            <a:ext cx="1118728" cy="1048395"/>
          </a:xfrm>
          <a:prstGeom prst="rect">
            <a:avLst/>
          </a:prstGeom>
        </p:spPr>
      </p:pic>
    </p:spTree>
    <p:extLst>
      <p:ext uri="{BB962C8B-B14F-4D97-AF65-F5344CB8AC3E}">
        <p14:creationId xmlns:p14="http://schemas.microsoft.com/office/powerpoint/2010/main" val="31738011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0E52EAA-6007-4219-9730-7E3443A98ADC}"/>
              </a:ext>
            </a:extLst>
          </p:cNvPr>
          <p:cNvSpPr txBox="1">
            <a:spLocks/>
          </p:cNvSpPr>
          <p:nvPr/>
        </p:nvSpPr>
        <p:spPr>
          <a:xfrm>
            <a:off x="392528" y="963558"/>
            <a:ext cx="7239000" cy="4806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4304"/>
              </a:lnSpc>
            </a:pPr>
            <a:r>
              <a:rPr lang="en-US" altLang="en-US" sz="3600" b="1" dirty="0">
                <a:solidFill>
                  <a:schemeClr val="tx2"/>
                </a:solidFill>
                <a:latin typeface="Arial" panose="020B0604020202020204" pitchFamily="34" charset="0"/>
                <a:cs typeface="Arial" panose="020B0604020202020204" pitchFamily="34" charset="0"/>
              </a:rPr>
              <a:t>Post</a:t>
            </a:r>
            <a:r>
              <a:rPr lang="en-US" altLang="en-US" sz="2400" dirty="0">
                <a:solidFill>
                  <a:schemeClr val="tx2"/>
                </a:solidFill>
                <a:latin typeface="Arial" panose="020B0604020202020204" pitchFamily="34" charset="0"/>
              </a:rPr>
              <a:t> </a:t>
            </a:r>
            <a:r>
              <a:rPr lang="en-US" altLang="en-US" sz="3600" b="1" dirty="0">
                <a:solidFill>
                  <a:schemeClr val="tx2"/>
                </a:solidFill>
                <a:latin typeface="Arial" panose="020B0604020202020204" pitchFamily="34" charset="0"/>
                <a:cs typeface="Arial" panose="020B0604020202020204" pitchFamily="34" charset="0"/>
              </a:rPr>
              <a:t>data collection steps</a:t>
            </a:r>
          </a:p>
        </p:txBody>
      </p:sp>
      <p:sp>
        <p:nvSpPr>
          <p:cNvPr id="5" name="Content Placeholder 2">
            <a:extLst>
              <a:ext uri="{FF2B5EF4-FFF2-40B4-BE49-F238E27FC236}">
                <a16:creationId xmlns:a16="http://schemas.microsoft.com/office/drawing/2014/main" id="{7734D43E-B10D-43E3-A68E-E141FDFAC260}"/>
              </a:ext>
            </a:extLst>
          </p:cNvPr>
          <p:cNvSpPr txBox="1">
            <a:spLocks/>
          </p:cNvSpPr>
          <p:nvPr/>
        </p:nvSpPr>
        <p:spPr>
          <a:xfrm>
            <a:off x="392528" y="1848360"/>
            <a:ext cx="11617307" cy="44685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599"/>
              </a:spcBef>
              <a:buNone/>
            </a:pPr>
            <a:r>
              <a:rPr lang="en-US" altLang="en-US" sz="2000" b="1">
                <a:latin typeface="Arial" panose="020B0604020202020204" pitchFamily="34" charset="0"/>
                <a:ea typeface="Gill Sans MT" pitchFamily="34" charset="0"/>
                <a:cs typeface="Arial" panose="020B0604020202020204" pitchFamily="34" charset="0"/>
              </a:rPr>
              <a:t>Analyze and assess current RHIS performance</a:t>
            </a:r>
          </a:p>
          <a:p>
            <a:pPr marL="913548" lvl="1" indent="-456348">
              <a:lnSpc>
                <a:spcPct val="100000"/>
              </a:lnSpc>
              <a:spcBef>
                <a:spcPts val="599"/>
              </a:spcBef>
              <a:buFont typeface="Wingdings" panose="05000000000000000000" pitchFamily="2" charset="2"/>
              <a:buChar char="§"/>
            </a:pPr>
            <a:r>
              <a:rPr lang="en-US" altLang="en-US" sz="2000">
                <a:latin typeface="Arial" panose="020B0604020202020204" pitchFamily="34" charset="0"/>
                <a:ea typeface="Gill Sans MT" pitchFamily="34" charset="0"/>
                <a:cs typeface="Arial" panose="020B0604020202020204" pitchFamily="34" charset="0"/>
              </a:rPr>
              <a:t>Apply EN-MINI-PRISM automated analysis plan</a:t>
            </a:r>
          </a:p>
          <a:p>
            <a:pPr marL="913548" lvl="1" indent="-456348">
              <a:lnSpc>
                <a:spcPct val="100000"/>
              </a:lnSpc>
              <a:spcBef>
                <a:spcPts val="599"/>
              </a:spcBef>
              <a:buFont typeface="Wingdings" panose="05000000000000000000" pitchFamily="2" charset="2"/>
              <a:buChar char="§"/>
            </a:pPr>
            <a:r>
              <a:rPr lang="en-US" altLang="en-US" sz="2000">
                <a:latin typeface="Arial" panose="020B0604020202020204" pitchFamily="34" charset="0"/>
                <a:ea typeface="Gill Sans MT" pitchFamily="34" charset="0"/>
                <a:cs typeface="Arial" panose="020B0604020202020204" pitchFamily="34" charset="0"/>
              </a:rPr>
              <a:t>Prepare tables, charts, assessment score matrix, etc.</a:t>
            </a:r>
          </a:p>
          <a:p>
            <a:pPr marL="913548" lvl="1" indent="-456348">
              <a:lnSpc>
                <a:spcPct val="100000"/>
              </a:lnSpc>
              <a:spcBef>
                <a:spcPts val="599"/>
              </a:spcBef>
              <a:buFont typeface="Wingdings" panose="05000000000000000000" pitchFamily="2" charset="2"/>
              <a:buChar char="§"/>
            </a:pPr>
            <a:r>
              <a:rPr lang="en-US" altLang="en-US" sz="2000">
                <a:latin typeface="Arial" panose="020B0604020202020204" pitchFamily="34" charset="0"/>
                <a:ea typeface="Gill Sans MT" pitchFamily="34" charset="0"/>
                <a:cs typeface="Arial" panose="020B0604020202020204" pitchFamily="34" charset="0"/>
              </a:rPr>
              <a:t>Review, verify, and adjust (if anomalies/inconsistencies found)</a:t>
            </a:r>
          </a:p>
          <a:p>
            <a:pPr marL="457200" lvl="1" indent="0">
              <a:lnSpc>
                <a:spcPct val="100000"/>
              </a:lnSpc>
              <a:spcBef>
                <a:spcPts val="599"/>
              </a:spcBef>
              <a:buNone/>
            </a:pPr>
            <a:r>
              <a:rPr lang="en-US" altLang="en-US" sz="2000" b="1">
                <a:latin typeface="Arial" panose="020B0604020202020204" pitchFamily="34" charset="0"/>
                <a:ea typeface="Gill Sans MT" pitchFamily="34" charset="0"/>
                <a:cs typeface="Arial" panose="020B0604020202020204" pitchFamily="34" charset="0"/>
              </a:rPr>
              <a:t>Principle product: </a:t>
            </a:r>
            <a:r>
              <a:rPr lang="en-US" altLang="en-US" sz="2000">
                <a:latin typeface="Arial" panose="020B0604020202020204" pitchFamily="34" charset="0"/>
                <a:ea typeface="Gill Sans MT" pitchFamily="34" charset="0"/>
                <a:cs typeface="Arial" panose="020B0604020202020204" pitchFamily="34" charset="0"/>
              </a:rPr>
              <a:t>EN-MINI-PRISM Assessment Report—current RHIS performance and its major determinants; identifying major areas of attention</a:t>
            </a:r>
            <a:br>
              <a:rPr lang="en-US" altLang="en-US" sz="2000">
                <a:latin typeface="Arial" panose="020B0604020202020204" pitchFamily="34" charset="0"/>
                <a:ea typeface="Gill Sans MT" pitchFamily="34" charset="0"/>
                <a:cs typeface="Arial" panose="020B0604020202020204" pitchFamily="34" charset="0"/>
              </a:rPr>
            </a:br>
            <a:endParaRPr lang="en-US" altLang="en-US" sz="2000">
              <a:latin typeface="Arial" panose="020B0604020202020204" pitchFamily="34" charset="0"/>
              <a:ea typeface="Gill Sans MT" pitchFamily="34" charset="0"/>
              <a:cs typeface="Arial" panose="020B0604020202020204" pitchFamily="34" charset="0"/>
            </a:endParaRPr>
          </a:p>
          <a:p>
            <a:pPr marL="0" indent="0">
              <a:lnSpc>
                <a:spcPct val="100000"/>
              </a:lnSpc>
              <a:spcBef>
                <a:spcPts val="599"/>
              </a:spcBef>
              <a:buNone/>
            </a:pPr>
            <a:r>
              <a:rPr lang="en-US" altLang="en-US" sz="2000" b="1">
                <a:latin typeface="Arial" panose="020B0604020202020204" pitchFamily="34" charset="0"/>
                <a:ea typeface="Gill Sans MT" pitchFamily="34" charset="0"/>
                <a:cs typeface="Arial" panose="020B0604020202020204" pitchFamily="34" charset="0"/>
              </a:rPr>
              <a:t>Translate evidence into policy, strategy, and interventions</a:t>
            </a:r>
          </a:p>
          <a:p>
            <a:pPr marL="457200" lvl="1" indent="0">
              <a:lnSpc>
                <a:spcPct val="100000"/>
              </a:lnSpc>
              <a:spcBef>
                <a:spcPts val="599"/>
              </a:spcBef>
              <a:buNone/>
            </a:pPr>
            <a:r>
              <a:rPr lang="en-US" altLang="en-US" sz="2000" b="1">
                <a:latin typeface="Arial" panose="020B0604020202020204" pitchFamily="34" charset="0"/>
                <a:ea typeface="Gill Sans MT" pitchFamily="34" charset="0"/>
                <a:cs typeface="Arial" panose="020B0604020202020204" pitchFamily="34" charset="0"/>
              </a:rPr>
              <a:t>Principle product: </a:t>
            </a:r>
            <a:r>
              <a:rPr lang="en-US" altLang="en-US" sz="2000">
                <a:latin typeface="Arial" panose="020B0604020202020204" pitchFamily="34" charset="0"/>
                <a:ea typeface="Gill Sans MT" pitchFamily="34" charset="0"/>
                <a:cs typeface="Arial" panose="020B0604020202020204" pitchFamily="34" charset="0"/>
              </a:rPr>
              <a:t>RHIS performance improvement plan, policies</a:t>
            </a:r>
            <a:br>
              <a:rPr lang="en-US" altLang="en-US" sz="2000">
                <a:latin typeface="Arial" panose="020B0604020202020204" pitchFamily="34" charset="0"/>
                <a:ea typeface="Gill Sans MT" pitchFamily="34" charset="0"/>
                <a:cs typeface="Arial" panose="020B0604020202020204" pitchFamily="34" charset="0"/>
              </a:rPr>
            </a:br>
            <a:endParaRPr lang="en-US" altLang="en-US" sz="2000">
              <a:latin typeface="Arial" panose="020B0604020202020204" pitchFamily="34" charset="0"/>
              <a:ea typeface="Gill Sans MT" pitchFamily="34" charset="0"/>
              <a:cs typeface="Arial" panose="020B0604020202020204" pitchFamily="34" charset="0"/>
            </a:endParaRPr>
          </a:p>
          <a:p>
            <a:pPr marL="0" indent="0">
              <a:lnSpc>
                <a:spcPct val="100000"/>
              </a:lnSpc>
              <a:spcBef>
                <a:spcPts val="599"/>
              </a:spcBef>
              <a:buNone/>
            </a:pPr>
            <a:r>
              <a:rPr lang="en-US" altLang="en-US" sz="2000" b="1">
                <a:latin typeface="Arial" panose="020B0604020202020204" pitchFamily="34" charset="0"/>
                <a:ea typeface="Gill Sans MT" pitchFamily="34" charset="0"/>
                <a:cs typeface="Arial" panose="020B0604020202020204" pitchFamily="34" charset="0"/>
              </a:rPr>
              <a:t>Implement the plan and monitor progress</a:t>
            </a:r>
            <a:endParaRPr lang="en-US" altLang="en-US" sz="2000" b="1">
              <a:latin typeface="Arial" panose="020B0604020202020204" pitchFamily="34" charset="0"/>
            </a:endParaRPr>
          </a:p>
        </p:txBody>
      </p:sp>
      <p:pic>
        <p:nvPicPr>
          <p:cNvPr id="6" name="Picture 5" descr="Logo, company name&#10;&#10;Description automatically generated">
            <a:extLst>
              <a:ext uri="{FF2B5EF4-FFF2-40B4-BE49-F238E27FC236}">
                <a16:creationId xmlns:a16="http://schemas.microsoft.com/office/drawing/2014/main" id="{7522297A-94DA-A54B-91F5-6EC0F191C3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Tree>
    <p:extLst>
      <p:ext uri="{BB962C8B-B14F-4D97-AF65-F5344CB8AC3E}">
        <p14:creationId xmlns:p14="http://schemas.microsoft.com/office/powerpoint/2010/main" val="35395065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 company name&#10;&#10;Description automatically generated">
            <a:extLst>
              <a:ext uri="{FF2B5EF4-FFF2-40B4-BE49-F238E27FC236}">
                <a16:creationId xmlns:a16="http://schemas.microsoft.com/office/drawing/2014/main" id="{34A6209F-BC2C-4E91-A886-71FF8A58AA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1107" y="128924"/>
            <a:ext cx="1118728" cy="1048395"/>
          </a:xfrm>
          <a:prstGeom prst="rect">
            <a:avLst/>
          </a:prstGeom>
        </p:spPr>
      </p:pic>
      <p:sp>
        <p:nvSpPr>
          <p:cNvPr id="4" name="Title 1">
            <a:extLst>
              <a:ext uri="{FF2B5EF4-FFF2-40B4-BE49-F238E27FC236}">
                <a16:creationId xmlns:a16="http://schemas.microsoft.com/office/drawing/2014/main" id="{E0E52EAA-6007-4219-9730-7E3443A98ADC}"/>
              </a:ext>
            </a:extLst>
          </p:cNvPr>
          <p:cNvSpPr txBox="1">
            <a:spLocks/>
          </p:cNvSpPr>
          <p:nvPr/>
        </p:nvSpPr>
        <p:spPr>
          <a:xfrm>
            <a:off x="736720" y="905820"/>
            <a:ext cx="10154387" cy="10483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n-US" altLang="en-US" sz="3600" b="1" dirty="0">
                <a:solidFill>
                  <a:schemeClr val="tx2"/>
                </a:solidFill>
                <a:latin typeface="Arial" panose="020B0604020202020204" pitchFamily="34" charset="0"/>
                <a:cs typeface="Arial" panose="020B0604020202020204" pitchFamily="34" charset="0"/>
              </a:rPr>
              <a:t>Example from Tanzania’s EN-MINI Assessment</a:t>
            </a:r>
          </a:p>
        </p:txBody>
      </p:sp>
      <p:sp>
        <p:nvSpPr>
          <p:cNvPr id="5" name="Content Placeholder 2">
            <a:extLst>
              <a:ext uri="{FF2B5EF4-FFF2-40B4-BE49-F238E27FC236}">
                <a16:creationId xmlns:a16="http://schemas.microsoft.com/office/drawing/2014/main" id="{7734D43E-B10D-43E3-A68E-E141FDFAC260}"/>
              </a:ext>
            </a:extLst>
          </p:cNvPr>
          <p:cNvSpPr txBox="1">
            <a:spLocks/>
          </p:cNvSpPr>
          <p:nvPr/>
        </p:nvSpPr>
        <p:spPr>
          <a:xfrm>
            <a:off x="392528" y="1969392"/>
            <a:ext cx="11617307" cy="44685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6" lvl="1" indent="0">
              <a:spcBef>
                <a:spcPts val="599"/>
              </a:spcBef>
              <a:buNone/>
            </a:pPr>
            <a:endParaRPr lang="en-US" altLang="en-US" sz="2200" b="1" dirty="0">
              <a:latin typeface="Arial" panose="020B0604020202020204" pitchFamily="34" charset="0"/>
              <a:ea typeface="Gill Sans MT" pitchFamily="34" charset="0"/>
              <a:cs typeface="Gill Sans MT" pitchFamily="34" charset="0"/>
            </a:endParaRPr>
          </a:p>
        </p:txBody>
      </p:sp>
      <p:pic>
        <p:nvPicPr>
          <p:cNvPr id="8" name="Picture 7" descr="Graphical user interface&#10;&#10;Description automatically generated">
            <a:extLst>
              <a:ext uri="{FF2B5EF4-FFF2-40B4-BE49-F238E27FC236}">
                <a16:creationId xmlns:a16="http://schemas.microsoft.com/office/drawing/2014/main" id="{35E82EFB-651F-628D-94E8-A879EFBB77F1}"/>
              </a:ext>
            </a:extLst>
          </p:cNvPr>
          <p:cNvPicPr>
            <a:picLocks noChangeAspect="1"/>
          </p:cNvPicPr>
          <p:nvPr/>
        </p:nvPicPr>
        <p:blipFill>
          <a:blip r:embed="rId4"/>
          <a:stretch>
            <a:fillRect/>
          </a:stretch>
        </p:blipFill>
        <p:spPr>
          <a:xfrm>
            <a:off x="843317" y="2121599"/>
            <a:ext cx="9941192" cy="4607477"/>
          </a:xfrm>
          <a:prstGeom prst="rect">
            <a:avLst/>
          </a:prstGeom>
          <a:ln>
            <a:solidFill>
              <a:schemeClr val="bg1">
                <a:lumMod val="65000"/>
              </a:schemeClr>
            </a:solidFill>
          </a:ln>
        </p:spPr>
      </p:pic>
    </p:spTree>
    <p:extLst>
      <p:ext uri="{BB962C8B-B14F-4D97-AF65-F5344CB8AC3E}">
        <p14:creationId xmlns:p14="http://schemas.microsoft.com/office/powerpoint/2010/main" val="2642063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733652-41BB-4337-A53F-6BB59D5695C0}"/>
              </a:ext>
            </a:extLst>
          </p:cNvPr>
          <p:cNvSpPr>
            <a:spLocks noGrp="1"/>
          </p:cNvSpPr>
          <p:nvPr>
            <p:ph type="body" sz="quarter" idx="11"/>
          </p:nvPr>
        </p:nvSpPr>
        <p:spPr>
          <a:xfrm>
            <a:off x="4213640" y="2481362"/>
            <a:ext cx="6638251" cy="1895276"/>
          </a:xfrm>
        </p:spPr>
        <p:txBody>
          <a:bodyPr/>
          <a:lstStyle/>
          <a:p>
            <a:r>
              <a:rPr lang="en-US" sz="2800" b="1" dirty="0">
                <a:solidFill>
                  <a:schemeClr val="tx2"/>
                </a:solidFill>
                <a:cs typeface="Arial" panose="020B0604020202020204" pitchFamily="34" charset="0"/>
              </a:rPr>
              <a:t>Session 5, Activity 2</a:t>
            </a:r>
            <a:endParaRPr lang="en-US" sz="2800" dirty="0">
              <a:solidFill>
                <a:schemeClr val="tx1"/>
              </a:solidFill>
              <a:latin typeface="+mn-lt"/>
              <a:ea typeface="+mn-ea"/>
              <a:cs typeface="+mn-cs"/>
            </a:endParaRPr>
          </a:p>
          <a:p>
            <a:r>
              <a:rPr lang="en-US" sz="4400" dirty="0">
                <a:solidFill>
                  <a:schemeClr val="tx2"/>
                </a:solidFill>
                <a:latin typeface="+mn-lt"/>
                <a:ea typeface="+mn-ea"/>
                <a:cs typeface="+mn-cs"/>
              </a:rPr>
              <a:t>Reflections/questions</a:t>
            </a:r>
            <a:endParaRPr lang="en-GB" sz="4400" dirty="0">
              <a:solidFill>
                <a:schemeClr val="tx2"/>
              </a:solidFill>
              <a:latin typeface="+mn-lt"/>
              <a:ea typeface="+mn-ea"/>
              <a:cs typeface="+mn-cs"/>
            </a:endParaRPr>
          </a:p>
        </p:txBody>
      </p:sp>
      <p:pic>
        <p:nvPicPr>
          <p:cNvPr id="4" name="Picture 3" descr="Logo, company name&#10;&#10;Description automatically generated">
            <a:extLst>
              <a:ext uri="{FF2B5EF4-FFF2-40B4-BE49-F238E27FC236}">
                <a16:creationId xmlns:a16="http://schemas.microsoft.com/office/drawing/2014/main" id="{78E3C2C8-690B-EA44-89F5-52414B4CEE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Tree>
    <p:extLst>
      <p:ext uri="{BB962C8B-B14F-4D97-AF65-F5344CB8AC3E}">
        <p14:creationId xmlns:p14="http://schemas.microsoft.com/office/powerpoint/2010/main" val="37275077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55889AA3-79D6-1642-BD3F-4E15EE407555}"/>
              </a:ext>
            </a:extLst>
          </p:cNvPr>
          <p:cNvSpPr txBox="1">
            <a:spLocks/>
          </p:cNvSpPr>
          <p:nvPr/>
        </p:nvSpPr>
        <p:spPr>
          <a:xfrm>
            <a:off x="4213640" y="2481362"/>
            <a:ext cx="6638251" cy="189527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400" b="1" kern="1200">
                <a:solidFill>
                  <a:srgbClr val="69BC9E"/>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tx2"/>
                </a:solidFill>
              </a:rPr>
              <a:t>Session 5, Activity 3</a:t>
            </a:r>
            <a:endParaRPr lang="en-US" sz="2800" dirty="0">
              <a:solidFill>
                <a:schemeClr val="tx1"/>
              </a:solidFill>
              <a:latin typeface="+mn-lt"/>
              <a:ea typeface="+mn-ea"/>
              <a:cs typeface="+mn-cs"/>
            </a:endParaRPr>
          </a:p>
          <a:p>
            <a:r>
              <a:rPr lang="en-US" sz="4400" dirty="0">
                <a:solidFill>
                  <a:schemeClr val="tx2"/>
                </a:solidFill>
                <a:latin typeface="+mn-lt"/>
                <a:ea typeface="+mn-ea"/>
                <a:cs typeface="+mn-cs"/>
              </a:rPr>
              <a:t>Presentation</a:t>
            </a:r>
          </a:p>
          <a:p>
            <a:r>
              <a:rPr lang="en-US" sz="2800" b="0" dirty="0">
                <a:solidFill>
                  <a:schemeClr val="tx2"/>
                </a:solidFill>
              </a:rPr>
              <a:t>EN-MINI-PRISM Sampling Strategies</a:t>
            </a:r>
          </a:p>
          <a:p>
            <a:endParaRPr lang="en-GB" sz="4400" dirty="0">
              <a:solidFill>
                <a:schemeClr val="tx2"/>
              </a:solidFill>
              <a:latin typeface="+mn-lt"/>
              <a:ea typeface="+mn-ea"/>
              <a:cs typeface="+mn-cs"/>
            </a:endParaRPr>
          </a:p>
        </p:txBody>
      </p:sp>
      <p:pic>
        <p:nvPicPr>
          <p:cNvPr id="5" name="Picture 4" descr="Logo, company name&#10;&#10;Description automatically generated">
            <a:extLst>
              <a:ext uri="{FF2B5EF4-FFF2-40B4-BE49-F238E27FC236}">
                <a16:creationId xmlns:a16="http://schemas.microsoft.com/office/drawing/2014/main" id="{E012B599-13CD-4E48-BC92-07BCA2A81F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Tree>
    <p:extLst>
      <p:ext uri="{BB962C8B-B14F-4D97-AF65-F5344CB8AC3E}">
        <p14:creationId xmlns:p14="http://schemas.microsoft.com/office/powerpoint/2010/main" val="2280677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92879B-C7BF-4394-8923-B39435FBF38B}"/>
              </a:ext>
            </a:extLst>
          </p:cNvPr>
          <p:cNvSpPr>
            <a:spLocks noGrp="1"/>
          </p:cNvSpPr>
          <p:nvPr>
            <p:ph type="body" sz="quarter" idx="14"/>
          </p:nvPr>
        </p:nvSpPr>
        <p:spPr/>
        <p:txBody>
          <a:bodyPr/>
          <a:lstStyle/>
          <a:p>
            <a:r>
              <a:rPr lang="en-US" b="1">
                <a:solidFill>
                  <a:schemeClr val="tx2"/>
                </a:solidFill>
                <a:cs typeface="Arial" panose="020B0604020202020204" pitchFamily="34" charset="0"/>
              </a:rPr>
              <a:t>Sampling method</a:t>
            </a:r>
            <a:endParaRPr lang="en-GB" b="1">
              <a:solidFill>
                <a:schemeClr val="tx2"/>
              </a:solidFill>
              <a:cs typeface="Arial" panose="020B0604020202020204" pitchFamily="34" charset="0"/>
            </a:endParaRPr>
          </a:p>
        </p:txBody>
      </p:sp>
      <p:sp>
        <p:nvSpPr>
          <p:cNvPr id="4" name="Content Placeholder 2">
            <a:extLst>
              <a:ext uri="{FF2B5EF4-FFF2-40B4-BE49-F238E27FC236}">
                <a16:creationId xmlns:a16="http://schemas.microsoft.com/office/drawing/2014/main" id="{F2B8FAD6-4DC4-44DB-9CF5-0E2657EF3FE4}"/>
              </a:ext>
            </a:extLst>
          </p:cNvPr>
          <p:cNvSpPr txBox="1">
            <a:spLocks/>
          </p:cNvSpPr>
          <p:nvPr/>
        </p:nvSpPr>
        <p:spPr>
          <a:xfrm>
            <a:off x="579309" y="1743133"/>
            <a:ext cx="9691037" cy="950579"/>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600" dirty="0">
                <a:latin typeface="Arial" panose="020B0604020202020204" pitchFamily="34" charset="0"/>
              </a:rPr>
              <a:t>Probability samples are better than nonprobability samples as they are randomly selected and produce unbiased estimates</a:t>
            </a:r>
          </a:p>
        </p:txBody>
      </p:sp>
      <p:pic>
        <p:nvPicPr>
          <p:cNvPr id="5" name="Picture 4" descr="Logo, company name&#10;&#10;Description automatically generated">
            <a:extLst>
              <a:ext uri="{FF2B5EF4-FFF2-40B4-BE49-F238E27FC236}">
                <a16:creationId xmlns:a16="http://schemas.microsoft.com/office/drawing/2014/main" id="{EBF76912-77C0-C741-98E8-C82C5E496B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
        <p:nvSpPr>
          <p:cNvPr id="6" name="Content Placeholder 2">
            <a:extLst>
              <a:ext uri="{FF2B5EF4-FFF2-40B4-BE49-F238E27FC236}">
                <a16:creationId xmlns:a16="http://schemas.microsoft.com/office/drawing/2014/main" id="{5AA2461C-D244-8F4E-EEDF-05F1CED7874D}"/>
              </a:ext>
            </a:extLst>
          </p:cNvPr>
          <p:cNvSpPr txBox="1">
            <a:spLocks/>
          </p:cNvSpPr>
          <p:nvPr/>
        </p:nvSpPr>
        <p:spPr>
          <a:xfrm>
            <a:off x="1232092" y="2784118"/>
            <a:ext cx="7727932" cy="3530621"/>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b="1" dirty="0">
                <a:latin typeface="Arial" panose="020B0604020202020204" pitchFamily="34" charset="0"/>
              </a:rPr>
              <a:t>Two commonly used sampling techniques</a:t>
            </a:r>
          </a:p>
          <a:p>
            <a:pPr marL="514350" indent="-514350">
              <a:buFont typeface="+mj-lt"/>
              <a:buAutoNum type="arabicPeriod"/>
              <a:defRPr/>
            </a:pPr>
            <a:r>
              <a:rPr lang="en-US" sz="2600" dirty="0">
                <a:latin typeface="Arial" panose="020B0604020202020204" pitchFamily="34" charset="0"/>
              </a:rPr>
              <a:t>Lot Quality Assurance Sampling (LQAS)</a:t>
            </a:r>
          </a:p>
          <a:p>
            <a:pPr lvl="1">
              <a:defRPr/>
            </a:pPr>
            <a:r>
              <a:rPr lang="en-US" sz="2000" dirty="0">
                <a:latin typeface="Arial" panose="020B0604020202020204" pitchFamily="34" charset="0"/>
              </a:rPr>
              <a:t>Sample size of 19 for each supervisory area</a:t>
            </a:r>
          </a:p>
          <a:p>
            <a:pPr lvl="1">
              <a:defRPr/>
            </a:pPr>
            <a:r>
              <a:rPr lang="en-US" sz="2000" dirty="0">
                <a:latin typeface="Arial" panose="020B0604020202020204" pitchFamily="34" charset="0"/>
              </a:rPr>
              <a:t>Five supervisory areas: total sample size of 95</a:t>
            </a:r>
          </a:p>
          <a:p>
            <a:pPr marL="514350" indent="-514350">
              <a:buFont typeface="+mj-lt"/>
              <a:buAutoNum type="arabicPeriod"/>
              <a:defRPr/>
            </a:pPr>
            <a:r>
              <a:rPr lang="en-US" sz="2600" dirty="0">
                <a:latin typeface="Arial" panose="020B0604020202020204" pitchFamily="34" charset="0"/>
              </a:rPr>
              <a:t>Probability Proportion to Size (PPS)</a:t>
            </a:r>
          </a:p>
          <a:p>
            <a:pPr lvl="1">
              <a:defRPr/>
            </a:pPr>
            <a:r>
              <a:rPr lang="en-US" sz="2000" dirty="0">
                <a:latin typeface="Arial" panose="020B0604020202020204" pitchFamily="34" charset="0"/>
              </a:rPr>
              <a:t>Minimum sample size of 100</a:t>
            </a:r>
          </a:p>
        </p:txBody>
      </p:sp>
    </p:spTree>
    <p:extLst>
      <p:ext uri="{BB962C8B-B14F-4D97-AF65-F5344CB8AC3E}">
        <p14:creationId xmlns:p14="http://schemas.microsoft.com/office/powerpoint/2010/main" val="211743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92879B-C7BF-4394-8923-B39435FBF38B}"/>
              </a:ext>
            </a:extLst>
          </p:cNvPr>
          <p:cNvSpPr>
            <a:spLocks noGrp="1"/>
          </p:cNvSpPr>
          <p:nvPr>
            <p:ph type="body" sz="quarter" idx="14"/>
          </p:nvPr>
        </p:nvSpPr>
        <p:spPr>
          <a:xfrm>
            <a:off x="542530" y="1073741"/>
            <a:ext cx="11027035" cy="837214"/>
          </a:xfrm>
        </p:spPr>
        <p:txBody>
          <a:bodyPr/>
          <a:lstStyle/>
          <a:p>
            <a:r>
              <a:rPr lang="en-US" sz="3200" b="1">
                <a:solidFill>
                  <a:schemeClr val="tx2"/>
                </a:solidFill>
                <a:cs typeface="Arial" panose="020B0604020202020204" pitchFamily="34" charset="0"/>
              </a:rPr>
              <a:t>Lot Quality Assurance Sampling (LQAS)</a:t>
            </a:r>
            <a:endParaRPr lang="en-GB" sz="3200" b="1">
              <a:solidFill>
                <a:schemeClr val="tx2"/>
              </a:solidFill>
              <a:cs typeface="Arial" panose="020B0604020202020204" pitchFamily="34" charset="0"/>
            </a:endParaRPr>
          </a:p>
        </p:txBody>
      </p:sp>
      <p:sp>
        <p:nvSpPr>
          <p:cNvPr id="2" name="TextBox 1">
            <a:extLst>
              <a:ext uri="{FF2B5EF4-FFF2-40B4-BE49-F238E27FC236}">
                <a16:creationId xmlns:a16="http://schemas.microsoft.com/office/drawing/2014/main" id="{F455F3E0-B768-464F-BA82-7B2A01944E0B}"/>
              </a:ext>
            </a:extLst>
          </p:cNvPr>
          <p:cNvSpPr txBox="1"/>
          <p:nvPr/>
        </p:nvSpPr>
        <p:spPr>
          <a:xfrm>
            <a:off x="542530" y="1819175"/>
            <a:ext cx="10565024" cy="1569660"/>
          </a:xfrm>
          <a:prstGeom prst="rect">
            <a:avLst/>
          </a:prstGeom>
          <a:noFill/>
        </p:spPr>
        <p:txBody>
          <a:bodyPr wrap="square" rtlCol="0">
            <a:spAutoFit/>
          </a:bodyPr>
          <a:lstStyle/>
          <a:p>
            <a:r>
              <a:rPr lang="en-US" altLang="en-US" sz="2400">
                <a:latin typeface="Arial" panose="020B0604020202020204" pitchFamily="34" charset="0"/>
              </a:rPr>
              <a:t>LQAS is a sampling method with flexibility, rapidity, and lower cost—relative to other probability survey methods—to assess performance using a smaller sample size</a:t>
            </a:r>
            <a:endParaRPr lang="en-US" sz="2400">
              <a:latin typeface="Arial" panose="020B0604020202020204" pitchFamily="34" charset="0"/>
            </a:endParaRPr>
          </a:p>
          <a:p>
            <a:endParaRPr lang="en-US" sz="2400"/>
          </a:p>
        </p:txBody>
      </p:sp>
      <p:sp>
        <p:nvSpPr>
          <p:cNvPr id="6" name="Rectangle 5">
            <a:extLst>
              <a:ext uri="{FF2B5EF4-FFF2-40B4-BE49-F238E27FC236}">
                <a16:creationId xmlns:a16="http://schemas.microsoft.com/office/drawing/2014/main" id="{115784C4-2370-0D4A-9C8A-3F3107D1F97D}"/>
              </a:ext>
            </a:extLst>
          </p:cNvPr>
          <p:cNvSpPr/>
          <p:nvPr/>
        </p:nvSpPr>
        <p:spPr>
          <a:xfrm>
            <a:off x="542530" y="3238959"/>
            <a:ext cx="11106940" cy="3217041"/>
          </a:xfrm>
          <a:prstGeom prst="rect">
            <a:avLst/>
          </a:prstGeom>
          <a:solidFill>
            <a:srgbClr val="69BC9E">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91440" rtlCol="0" anchor="ctr"/>
          <a:lstStyle/>
          <a:p>
            <a:endParaRPr lang="en-US" altLang="en-US" sz="2200" b="1" dirty="0">
              <a:latin typeface="Arial" panose="020B0604020202020204" pitchFamily="34" charset="0"/>
            </a:endParaRPr>
          </a:p>
          <a:p>
            <a:r>
              <a:rPr lang="en-US" altLang="en-US" sz="2400" b="1" dirty="0">
                <a:solidFill>
                  <a:schemeClr val="tx1"/>
                </a:solidFill>
                <a:latin typeface="Arial" panose="020B0604020202020204" pitchFamily="34" charset="0"/>
              </a:rPr>
              <a:t>LQAS can:</a:t>
            </a:r>
          </a:p>
          <a:p>
            <a:pPr marL="285750" indent="-285750">
              <a:buFont typeface="Arial" panose="020B0604020202020204" pitchFamily="34" charset="0"/>
              <a:buChar char="•"/>
            </a:pPr>
            <a:r>
              <a:rPr lang="en-US" altLang="en-US" sz="2000" dirty="0">
                <a:solidFill>
                  <a:schemeClr val="tx1"/>
                </a:solidFill>
                <a:latin typeface="Arial" panose="020B0604020202020204" pitchFamily="34" charset="0"/>
              </a:rPr>
              <a:t>Be used locally at the “supervision area” level to identify priority areas or indicators that are not reaching average coverage or an established benchmark</a:t>
            </a:r>
          </a:p>
          <a:p>
            <a:pPr marL="285750" indent="-285750">
              <a:buFont typeface="Arial" panose="020B0604020202020204" pitchFamily="34" charset="0"/>
              <a:buChar char="•"/>
            </a:pPr>
            <a:r>
              <a:rPr lang="en-US" altLang="en-US" sz="2000" dirty="0">
                <a:solidFill>
                  <a:schemeClr val="tx1"/>
                </a:solidFill>
                <a:latin typeface="Arial" panose="020B0604020202020204" pitchFamily="34" charset="0"/>
              </a:rPr>
              <a:t>Provide an accurate measure of coverage or health system quality at a more aggregate level (e.g., program catchment area or district)</a:t>
            </a:r>
          </a:p>
          <a:p>
            <a:pPr marL="285750" lvl="1" indent="-285750">
              <a:buFont typeface="Arial" panose="020B0604020202020204" pitchFamily="34" charset="0"/>
              <a:buChar char="•"/>
            </a:pPr>
            <a:r>
              <a:rPr lang="en-US" altLang="en-US" sz="2000" dirty="0">
                <a:solidFill>
                  <a:schemeClr val="tx1"/>
                </a:solidFill>
                <a:latin typeface="Arial" panose="020B0604020202020204" pitchFamily="34" charset="0"/>
              </a:rPr>
              <a:t>Produce data for local management decision making and for sharing information across supervision areas</a:t>
            </a:r>
          </a:p>
          <a:p>
            <a:pPr marL="285750" indent="-285750">
              <a:buFont typeface="Arial" panose="020B0604020202020204" pitchFamily="34" charset="0"/>
              <a:buChar char="•"/>
            </a:pPr>
            <a:r>
              <a:rPr lang="en-US" sz="2000" dirty="0">
                <a:solidFill>
                  <a:schemeClr val="tx1"/>
                </a:solidFill>
                <a:latin typeface="Arial" panose="020B0604020202020204" pitchFamily="34" charset="0"/>
              </a:rPr>
              <a:t>Be used for quality assurance using a “minimal sample”, “maximal security” principle:</a:t>
            </a:r>
          </a:p>
          <a:p>
            <a:pPr marL="800100" lvl="1" indent="-342900">
              <a:buSzTx/>
              <a:buFont typeface="Courier New" panose="02070309020205020404" pitchFamily="49" charset="0"/>
              <a:buChar char="o"/>
            </a:pPr>
            <a:r>
              <a:rPr lang="en-US" altLang="en-US" sz="2000" dirty="0">
                <a:solidFill>
                  <a:schemeClr val="tx1"/>
                </a:solidFill>
                <a:latin typeface="Arial" panose="020B0604020202020204" pitchFamily="34" charset="0"/>
              </a:rPr>
              <a:t>Most frequently used size = &lt;20 per supervision area</a:t>
            </a:r>
          </a:p>
          <a:p>
            <a:pPr marL="800100" lvl="1" indent="-342900">
              <a:buSzTx/>
              <a:buFont typeface="Courier New" panose="02070309020205020404" pitchFamily="49" charset="0"/>
              <a:buChar char="o"/>
            </a:pPr>
            <a:r>
              <a:rPr lang="en-US" altLang="en-US" sz="2000" dirty="0">
                <a:solidFill>
                  <a:schemeClr val="tx1"/>
                </a:solidFill>
                <a:latin typeface="Arial" panose="020B0604020202020204" pitchFamily="34" charset="0"/>
              </a:rPr>
              <a:t>Larger sizes are seldom needed</a:t>
            </a:r>
          </a:p>
          <a:p>
            <a:pPr algn="ctr"/>
            <a:endParaRPr lang="en-US" dirty="0"/>
          </a:p>
          <a:p>
            <a:pPr algn="ctr"/>
            <a:endParaRPr lang="en-US" dirty="0"/>
          </a:p>
        </p:txBody>
      </p:sp>
      <p:pic>
        <p:nvPicPr>
          <p:cNvPr id="8" name="Picture 7" descr="Logo, company name&#10;&#10;Description automatically generated">
            <a:extLst>
              <a:ext uri="{FF2B5EF4-FFF2-40B4-BE49-F238E27FC236}">
                <a16:creationId xmlns:a16="http://schemas.microsoft.com/office/drawing/2014/main" id="{4FBB3B87-E46D-2D46-B8BA-B45715FCEF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Tree>
    <p:extLst>
      <p:ext uri="{BB962C8B-B14F-4D97-AF65-F5344CB8AC3E}">
        <p14:creationId xmlns:p14="http://schemas.microsoft.com/office/powerpoint/2010/main" val="21452922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92879B-C7BF-4394-8923-B39435FBF38B}"/>
              </a:ext>
            </a:extLst>
          </p:cNvPr>
          <p:cNvSpPr>
            <a:spLocks noGrp="1"/>
          </p:cNvSpPr>
          <p:nvPr>
            <p:ph type="body" sz="quarter" idx="14"/>
          </p:nvPr>
        </p:nvSpPr>
        <p:spPr/>
        <p:txBody>
          <a:bodyPr/>
          <a:lstStyle/>
          <a:p>
            <a:r>
              <a:rPr lang="en-US" b="1" dirty="0">
                <a:solidFill>
                  <a:schemeClr val="tx2"/>
                </a:solidFill>
                <a:cs typeface="Arial" panose="020B0604020202020204" pitchFamily="34" charset="0"/>
              </a:rPr>
              <a:t>What a sample of 19 can tell us:</a:t>
            </a:r>
            <a:endParaRPr lang="en-GB" b="1" dirty="0">
              <a:solidFill>
                <a:schemeClr val="tx2"/>
              </a:solidFill>
              <a:cs typeface="Arial" panose="020B0604020202020204" pitchFamily="34" charset="0"/>
            </a:endParaRPr>
          </a:p>
        </p:txBody>
      </p:sp>
      <p:sp>
        <p:nvSpPr>
          <p:cNvPr id="4" name="Rectangle 3">
            <a:extLst>
              <a:ext uri="{FF2B5EF4-FFF2-40B4-BE49-F238E27FC236}">
                <a16:creationId xmlns:a16="http://schemas.microsoft.com/office/drawing/2014/main" id="{18E3B4CA-DA55-448A-9226-478E20456F3A}"/>
              </a:ext>
            </a:extLst>
          </p:cNvPr>
          <p:cNvSpPr txBox="1">
            <a:spLocks noChangeArrowheads="1"/>
          </p:cNvSpPr>
          <p:nvPr/>
        </p:nvSpPr>
        <p:spPr>
          <a:xfrm>
            <a:off x="542531" y="1855303"/>
            <a:ext cx="10463320" cy="46647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pPr>
            <a:r>
              <a:rPr lang="en-US" altLang="en-US" sz="2000" dirty="0">
                <a:latin typeface="Arial" panose="020B0604020202020204" pitchFamily="34" charset="0"/>
              </a:rPr>
              <a:t>A sample of 19 provides an acceptable level of error for making management decisions </a:t>
            </a:r>
          </a:p>
          <a:p>
            <a:pPr marL="342900" indent="-342900">
              <a:lnSpc>
                <a:spcPct val="100000"/>
              </a:lnSpc>
            </a:pPr>
            <a:r>
              <a:rPr lang="en-US" altLang="en-US" sz="2000" dirty="0">
                <a:latin typeface="Arial" panose="020B0604020202020204" pitchFamily="34" charset="0"/>
              </a:rPr>
              <a:t>At least 92% of the time, it is good for:</a:t>
            </a:r>
          </a:p>
          <a:p>
            <a:pPr marL="800100" lvl="1" indent="-342900">
              <a:lnSpc>
                <a:spcPct val="100000"/>
              </a:lnSpc>
              <a:buFont typeface="Courier New" panose="02070309020205020404" pitchFamily="49" charset="0"/>
              <a:buChar char="o"/>
            </a:pPr>
            <a:r>
              <a:rPr lang="en-US" altLang="en-US" sz="2000" dirty="0">
                <a:latin typeface="Arial" panose="020B0604020202020204" pitchFamily="34" charset="0"/>
              </a:rPr>
              <a:t>Identifying whether a coverage benchmark has been reached or whether a supervision area is below the average coverage of a program</a:t>
            </a:r>
          </a:p>
          <a:p>
            <a:pPr marL="800100" lvl="1" indent="-342900">
              <a:lnSpc>
                <a:spcPct val="100000"/>
              </a:lnSpc>
              <a:buFont typeface="Courier New" panose="02070309020205020404" pitchFamily="49" charset="0"/>
              <a:buChar char="o"/>
            </a:pPr>
            <a:r>
              <a:rPr lang="en-US" altLang="en-US" sz="2000" dirty="0">
                <a:latin typeface="Arial" panose="020B0604020202020204" pitchFamily="34" charset="0"/>
              </a:rPr>
              <a:t>Setting priorities in a supervision area</a:t>
            </a:r>
          </a:p>
          <a:p>
            <a:pPr marL="800100" lvl="1" indent="-342900">
              <a:lnSpc>
                <a:spcPct val="100000"/>
              </a:lnSpc>
              <a:buFont typeface="Courier New" panose="02070309020205020404" pitchFamily="49" charset="0"/>
              <a:buChar char="o"/>
            </a:pPr>
            <a:r>
              <a:rPr lang="en-US" altLang="en-US" sz="2000" dirty="0">
                <a:latin typeface="Arial" panose="020B0604020202020204" pitchFamily="34" charset="0"/>
              </a:rPr>
              <a:t>Setting priorities among supervision areas with large differences in coverage</a:t>
            </a:r>
          </a:p>
          <a:p>
            <a:pPr marL="800100" lvl="1" indent="-342900">
              <a:lnSpc>
                <a:spcPct val="100000"/>
              </a:lnSpc>
              <a:buFont typeface="Courier New" panose="02070309020205020404" pitchFamily="49" charset="0"/>
              <a:buChar char="o"/>
            </a:pPr>
            <a:r>
              <a:rPr lang="en-US" altLang="en-US" sz="2000" dirty="0">
                <a:latin typeface="Arial" panose="020B0604020202020204" pitchFamily="34" charset="0"/>
              </a:rPr>
              <a:t>Deciding which are the higher-performing supervision areas to learn from</a:t>
            </a:r>
          </a:p>
          <a:p>
            <a:pPr marL="800100" lvl="1" indent="-342900">
              <a:lnSpc>
                <a:spcPct val="100000"/>
              </a:lnSpc>
              <a:buFont typeface="Courier New" panose="02070309020205020404" pitchFamily="49" charset="0"/>
              <a:buChar char="o"/>
            </a:pPr>
            <a:r>
              <a:rPr lang="en-US" altLang="en-US" sz="2000" dirty="0">
                <a:latin typeface="Arial" panose="020B0604020202020204" pitchFamily="34" charset="0"/>
              </a:rPr>
              <a:t>Deciding which are the lower-performing supervision areas</a:t>
            </a:r>
          </a:p>
          <a:p>
            <a:pPr marL="800100" lvl="1" indent="-342900">
              <a:lnSpc>
                <a:spcPct val="100000"/>
              </a:lnSpc>
              <a:buFont typeface="Courier New" panose="02070309020205020404" pitchFamily="49" charset="0"/>
              <a:buChar char="o"/>
            </a:pPr>
            <a:r>
              <a:rPr lang="en-US" altLang="en-US" sz="2000" dirty="0">
                <a:latin typeface="Arial" panose="020B0604020202020204" pitchFamily="34" charset="0"/>
              </a:rPr>
              <a:t>Distinguishing knowledge/practices that have high coverage from those with low coverage</a:t>
            </a:r>
          </a:p>
          <a:p>
            <a:pPr marL="800100" lvl="1" indent="-342900">
              <a:lnSpc>
                <a:spcPct val="100000"/>
              </a:lnSpc>
              <a:buFont typeface="Courier New" panose="02070309020205020404" pitchFamily="49" charset="0"/>
              <a:buChar char="o"/>
            </a:pPr>
            <a:endParaRPr lang="en-US" altLang="en-US" sz="2000" dirty="0">
              <a:latin typeface="Arial" panose="020B0604020202020204" pitchFamily="34" charset="0"/>
            </a:endParaRPr>
          </a:p>
          <a:p>
            <a:pPr>
              <a:lnSpc>
                <a:spcPct val="100000"/>
              </a:lnSpc>
            </a:pPr>
            <a:r>
              <a:rPr lang="en-US" altLang="en-US" sz="2000" b="1" dirty="0">
                <a:solidFill>
                  <a:srgbClr val="CA5010"/>
                </a:solidFill>
                <a:latin typeface="Arial" panose="020B0604020202020204" pitchFamily="34" charset="0"/>
              </a:rPr>
              <a:t>Samples larger than 19 have practically the same statistical precision as samples of 19. They do not result in better information, and they cost more.</a:t>
            </a:r>
          </a:p>
        </p:txBody>
      </p:sp>
      <p:pic>
        <p:nvPicPr>
          <p:cNvPr id="5" name="Picture 4" descr="Logo, company name&#10;&#10;Description automatically generated">
            <a:extLst>
              <a:ext uri="{FF2B5EF4-FFF2-40B4-BE49-F238E27FC236}">
                <a16:creationId xmlns:a16="http://schemas.microsoft.com/office/drawing/2014/main" id="{3BA4201B-B230-044C-9BD7-627C6F479B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Tree>
    <p:extLst>
      <p:ext uri="{BB962C8B-B14F-4D97-AF65-F5344CB8AC3E}">
        <p14:creationId xmlns:p14="http://schemas.microsoft.com/office/powerpoint/2010/main" val="37829933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92879B-C7BF-4394-8923-B39435FBF38B}"/>
              </a:ext>
            </a:extLst>
          </p:cNvPr>
          <p:cNvSpPr>
            <a:spLocks noGrp="1"/>
          </p:cNvSpPr>
          <p:nvPr>
            <p:ph type="body" sz="quarter" idx="14"/>
          </p:nvPr>
        </p:nvSpPr>
        <p:spPr/>
        <p:txBody>
          <a:bodyPr/>
          <a:lstStyle/>
          <a:p>
            <a:r>
              <a:rPr lang="en-US" b="1" dirty="0">
                <a:solidFill>
                  <a:schemeClr val="tx2"/>
                </a:solidFill>
                <a:cs typeface="Arial" panose="020B0604020202020204" pitchFamily="34" charset="0"/>
              </a:rPr>
              <a:t>What a sample of 19 cannot tell us:</a:t>
            </a:r>
            <a:endParaRPr lang="en-GB" b="1" dirty="0">
              <a:solidFill>
                <a:schemeClr val="tx2"/>
              </a:solidFill>
              <a:cs typeface="Arial" panose="020B0604020202020204" pitchFamily="34" charset="0"/>
            </a:endParaRPr>
          </a:p>
        </p:txBody>
      </p:sp>
      <p:sp>
        <p:nvSpPr>
          <p:cNvPr id="5" name="Rectangle 3">
            <a:extLst>
              <a:ext uri="{FF2B5EF4-FFF2-40B4-BE49-F238E27FC236}">
                <a16:creationId xmlns:a16="http://schemas.microsoft.com/office/drawing/2014/main" id="{10595400-D0FA-4BB8-A462-F4CB3545B654}"/>
              </a:ext>
            </a:extLst>
          </p:cNvPr>
          <p:cNvSpPr txBox="1">
            <a:spLocks noChangeArrowheads="1"/>
          </p:cNvSpPr>
          <p:nvPr/>
        </p:nvSpPr>
        <p:spPr>
          <a:xfrm>
            <a:off x="542531" y="2024557"/>
            <a:ext cx="10783957" cy="34470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en-US" dirty="0">
                <a:solidFill>
                  <a:srgbClr val="CA5010"/>
                </a:solidFill>
                <a:latin typeface="Arial" panose="020B0604020202020204" pitchFamily="34" charset="0"/>
              </a:rPr>
              <a:t>A sample of 19 is </a:t>
            </a:r>
            <a:r>
              <a:rPr lang="en-US" altLang="en-US" b="1" u="sng" dirty="0">
                <a:solidFill>
                  <a:srgbClr val="CA5010"/>
                </a:solidFill>
                <a:latin typeface="Arial" panose="020B0604020202020204" pitchFamily="34" charset="0"/>
              </a:rPr>
              <a:t>not good </a:t>
            </a:r>
            <a:r>
              <a:rPr lang="en-US" altLang="en-US" dirty="0">
                <a:solidFill>
                  <a:srgbClr val="CA5010"/>
                </a:solidFill>
                <a:latin typeface="Arial" panose="020B0604020202020204" pitchFamily="34" charset="0"/>
              </a:rPr>
              <a:t>for:</a:t>
            </a:r>
          </a:p>
          <a:p>
            <a:pPr>
              <a:lnSpc>
                <a:spcPct val="100000"/>
              </a:lnSpc>
            </a:pPr>
            <a:endParaRPr lang="en-US" altLang="en-US" dirty="0">
              <a:solidFill>
                <a:srgbClr val="E6661F"/>
              </a:solidFill>
              <a:latin typeface="Arial" panose="020B0604020202020204" pitchFamily="34" charset="0"/>
            </a:endParaRPr>
          </a:p>
          <a:p>
            <a:pPr marL="457200" indent="-457200">
              <a:lnSpc>
                <a:spcPct val="100000"/>
              </a:lnSpc>
            </a:pPr>
            <a:r>
              <a:rPr lang="en-US" altLang="en-US" dirty="0">
                <a:latin typeface="Arial" panose="020B0604020202020204" pitchFamily="34" charset="0"/>
              </a:rPr>
              <a:t>Calculating exact coverage in a supervision area (but can be used to calculate coverage for an entire program)</a:t>
            </a:r>
          </a:p>
          <a:p>
            <a:pPr marL="457200" indent="-457200">
              <a:lnSpc>
                <a:spcPct val="100000"/>
              </a:lnSpc>
            </a:pPr>
            <a:endParaRPr lang="en-US" altLang="en-US" dirty="0">
              <a:latin typeface="Arial" panose="020B0604020202020204" pitchFamily="34" charset="0"/>
            </a:endParaRPr>
          </a:p>
          <a:p>
            <a:pPr marL="457200" indent="-457200">
              <a:lnSpc>
                <a:spcPct val="100000"/>
              </a:lnSpc>
            </a:pPr>
            <a:r>
              <a:rPr lang="en-US" altLang="en-US" dirty="0">
                <a:latin typeface="Arial" panose="020B0604020202020204" pitchFamily="34" charset="0"/>
              </a:rPr>
              <a:t>Setting priorities among supervision areas with little difference in coverage</a:t>
            </a:r>
          </a:p>
        </p:txBody>
      </p:sp>
      <p:pic>
        <p:nvPicPr>
          <p:cNvPr id="6" name="Picture 5" descr="Logo, company name&#10;&#10;Description automatically generated">
            <a:extLst>
              <a:ext uri="{FF2B5EF4-FFF2-40B4-BE49-F238E27FC236}">
                <a16:creationId xmlns:a16="http://schemas.microsoft.com/office/drawing/2014/main" id="{60FF805F-E556-B048-BF38-DACF6A2C10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Tree>
    <p:extLst>
      <p:ext uri="{BB962C8B-B14F-4D97-AF65-F5344CB8AC3E}">
        <p14:creationId xmlns:p14="http://schemas.microsoft.com/office/powerpoint/2010/main" val="17704179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733652-41BB-4337-A53F-6BB59D5695C0}"/>
              </a:ext>
            </a:extLst>
          </p:cNvPr>
          <p:cNvSpPr>
            <a:spLocks noGrp="1"/>
          </p:cNvSpPr>
          <p:nvPr>
            <p:ph type="body" sz="quarter" idx="11"/>
          </p:nvPr>
        </p:nvSpPr>
        <p:spPr>
          <a:xfrm>
            <a:off x="4348960" y="2481362"/>
            <a:ext cx="6297147" cy="1895276"/>
          </a:xfrm>
        </p:spPr>
        <p:txBody>
          <a:bodyPr/>
          <a:lstStyle/>
          <a:p>
            <a:r>
              <a:rPr lang="en-US" sz="2800" b="1" dirty="0">
                <a:solidFill>
                  <a:schemeClr val="tx2"/>
                </a:solidFill>
                <a:cs typeface="Arial" panose="020B0604020202020204" pitchFamily="34" charset="0"/>
              </a:rPr>
              <a:t>Session 5, Activity 4</a:t>
            </a:r>
            <a:endParaRPr lang="en-US" sz="2800" dirty="0">
              <a:solidFill>
                <a:schemeClr val="tx1"/>
              </a:solidFill>
              <a:latin typeface="+mn-lt"/>
              <a:ea typeface="+mn-ea"/>
              <a:cs typeface="+mn-cs"/>
            </a:endParaRPr>
          </a:p>
          <a:p>
            <a:r>
              <a:rPr lang="en-US" sz="4400" dirty="0">
                <a:latin typeface="+mn-lt"/>
                <a:ea typeface="+mn-ea"/>
                <a:cs typeface="+mn-cs"/>
              </a:rPr>
              <a:t>Reflections/questions</a:t>
            </a:r>
            <a:endParaRPr lang="en-GB" sz="4400" dirty="0">
              <a:latin typeface="+mn-lt"/>
              <a:ea typeface="+mn-ea"/>
              <a:cs typeface="+mn-cs"/>
            </a:endParaRPr>
          </a:p>
        </p:txBody>
      </p:sp>
      <p:pic>
        <p:nvPicPr>
          <p:cNvPr id="4" name="Picture 3" descr="Logo, company name&#10;&#10;Description automatically generated">
            <a:extLst>
              <a:ext uri="{FF2B5EF4-FFF2-40B4-BE49-F238E27FC236}">
                <a16:creationId xmlns:a16="http://schemas.microsoft.com/office/drawing/2014/main" id="{E1D59DD4-F797-074E-AB1D-E817F11C13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Tree>
    <p:extLst>
      <p:ext uri="{BB962C8B-B14F-4D97-AF65-F5344CB8AC3E}">
        <p14:creationId xmlns:p14="http://schemas.microsoft.com/office/powerpoint/2010/main" val="3857385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50ED0E1-F6CB-460C-BA47-931042100153}"/>
              </a:ext>
            </a:extLst>
          </p:cNvPr>
          <p:cNvSpPr>
            <a:spLocks noGrp="1"/>
          </p:cNvSpPr>
          <p:nvPr>
            <p:ph type="body" sz="quarter" idx="14"/>
          </p:nvPr>
        </p:nvSpPr>
        <p:spPr/>
        <p:txBody>
          <a:bodyPr/>
          <a:lstStyle/>
          <a:p>
            <a:r>
              <a:rPr lang="en-US">
                <a:solidFill>
                  <a:schemeClr val="tx2"/>
                </a:solidFill>
              </a:rPr>
              <a:t>Training schedule</a:t>
            </a:r>
            <a:endParaRPr lang="en-GB">
              <a:solidFill>
                <a:schemeClr val="tx2"/>
              </a:solidFill>
            </a:endParaRPr>
          </a:p>
        </p:txBody>
      </p:sp>
      <p:graphicFrame>
        <p:nvGraphicFramePr>
          <p:cNvPr id="4" name="Diagram 3"/>
          <p:cNvGraphicFramePr/>
          <p:nvPr>
            <p:extLst>
              <p:ext uri="{D42A27DB-BD31-4B8C-83A1-F6EECF244321}">
                <p14:modId xmlns:p14="http://schemas.microsoft.com/office/powerpoint/2010/main" val="3511298059"/>
              </p:ext>
            </p:extLst>
          </p:nvPr>
        </p:nvGraphicFramePr>
        <p:xfrm>
          <a:off x="621119" y="1775147"/>
          <a:ext cx="10698480" cy="4755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Logo, company name&#10;&#10;Description automatically generated">
            <a:extLst>
              <a:ext uri="{FF2B5EF4-FFF2-40B4-BE49-F238E27FC236}">
                <a16:creationId xmlns:a16="http://schemas.microsoft.com/office/drawing/2014/main" id="{2E8E25CC-BF5D-424C-B53C-458026B018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Tree>
    <p:extLst>
      <p:ext uri="{BB962C8B-B14F-4D97-AF65-F5344CB8AC3E}">
        <p14:creationId xmlns:p14="http://schemas.microsoft.com/office/powerpoint/2010/main" val="3043949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38ED479-0D1D-4B3C-825D-C15A737E15D8}"/>
              </a:ext>
            </a:extLst>
          </p:cNvPr>
          <p:cNvGrpSpPr/>
          <p:nvPr/>
        </p:nvGrpSpPr>
        <p:grpSpPr>
          <a:xfrm>
            <a:off x="8417719" y="5817722"/>
            <a:ext cx="3591929" cy="976989"/>
            <a:chOff x="746470" y="5349743"/>
            <a:chExt cx="3591929" cy="976989"/>
          </a:xfrm>
        </p:grpSpPr>
        <p:pic>
          <p:nvPicPr>
            <p:cNvPr id="9" name="image2.jpeg">
              <a:extLst>
                <a:ext uri="{FF2B5EF4-FFF2-40B4-BE49-F238E27FC236}">
                  <a16:creationId xmlns:a16="http://schemas.microsoft.com/office/drawing/2014/main" id="{5FBFF0B5-5BA7-4388-AB16-49E1E8F9C9E6}"/>
                </a:ext>
              </a:extLst>
            </p:cNvPr>
            <p:cNvPicPr>
              <a:picLocks noChangeAspect="1"/>
            </p:cNvPicPr>
            <p:nvPr/>
          </p:nvPicPr>
          <p:blipFill>
            <a:blip r:embed="rId3" cstate="print"/>
            <a:stretch>
              <a:fillRect/>
            </a:stretch>
          </p:blipFill>
          <p:spPr>
            <a:xfrm>
              <a:off x="3084317" y="5994227"/>
              <a:ext cx="764642" cy="286785"/>
            </a:xfrm>
            <a:prstGeom prst="rect">
              <a:avLst/>
            </a:prstGeom>
          </p:spPr>
        </p:pic>
        <p:pic>
          <p:nvPicPr>
            <p:cNvPr id="10" name="Picture 9">
              <a:extLst>
                <a:ext uri="{FF2B5EF4-FFF2-40B4-BE49-F238E27FC236}">
                  <a16:creationId xmlns:a16="http://schemas.microsoft.com/office/drawing/2014/main" id="{24286A23-59F9-498E-8A45-F64670D6DAB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6795" y="5367643"/>
              <a:ext cx="528447" cy="505624"/>
            </a:xfrm>
            <a:prstGeom prst="rect">
              <a:avLst/>
            </a:prstGeom>
            <a:noFill/>
            <a:ln>
              <a:noFill/>
            </a:ln>
          </p:spPr>
        </p:pic>
        <p:pic>
          <p:nvPicPr>
            <p:cNvPr id="11" name="Picture 10" descr="A picture containing drawing&#10;&#10;Description automatically generated">
              <a:extLst>
                <a:ext uri="{FF2B5EF4-FFF2-40B4-BE49-F238E27FC236}">
                  <a16:creationId xmlns:a16="http://schemas.microsoft.com/office/drawing/2014/main" id="{7A7C2F8F-5669-4EB0-B0E9-8357D02C9EF6}"/>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r="63552"/>
            <a:stretch/>
          </p:blipFill>
          <p:spPr>
            <a:xfrm>
              <a:off x="746470" y="5349743"/>
              <a:ext cx="616448" cy="471014"/>
            </a:xfrm>
            <a:prstGeom prst="rect">
              <a:avLst/>
            </a:prstGeom>
          </p:spPr>
        </p:pic>
        <p:grpSp>
          <p:nvGrpSpPr>
            <p:cNvPr id="12" name="Group 11">
              <a:extLst>
                <a:ext uri="{FF2B5EF4-FFF2-40B4-BE49-F238E27FC236}">
                  <a16:creationId xmlns:a16="http://schemas.microsoft.com/office/drawing/2014/main" id="{94C76CB3-6089-41CB-BD8C-B1E94D98D2B5}"/>
                </a:ext>
              </a:extLst>
            </p:cNvPr>
            <p:cNvGrpSpPr/>
            <p:nvPr/>
          </p:nvGrpSpPr>
          <p:grpSpPr>
            <a:xfrm>
              <a:off x="1379129" y="5810401"/>
              <a:ext cx="1593590" cy="516331"/>
              <a:chOff x="6589664" y="1784941"/>
              <a:chExt cx="1727394" cy="559684"/>
            </a:xfrm>
          </p:grpSpPr>
          <p:pic>
            <p:nvPicPr>
              <p:cNvPr id="15" name="Picture 14">
                <a:extLst>
                  <a:ext uri="{FF2B5EF4-FFF2-40B4-BE49-F238E27FC236}">
                    <a16:creationId xmlns:a16="http://schemas.microsoft.com/office/drawing/2014/main" id="{E72D9322-4BB7-4537-93B6-BE8A4A6CD23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6589664" y="1860373"/>
                <a:ext cx="824437" cy="394948"/>
              </a:xfrm>
              <a:prstGeom prst="rect">
                <a:avLst/>
              </a:prstGeom>
            </p:spPr>
          </p:pic>
          <p:pic>
            <p:nvPicPr>
              <p:cNvPr id="16" name="Picture 15">
                <a:extLst>
                  <a:ext uri="{FF2B5EF4-FFF2-40B4-BE49-F238E27FC236}">
                    <a16:creationId xmlns:a16="http://schemas.microsoft.com/office/drawing/2014/main" id="{ECEB7A83-F3B3-46E8-A351-8E135B47CFBD}"/>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7437554" y="1784941"/>
                <a:ext cx="879504" cy="559684"/>
              </a:xfrm>
              <a:prstGeom prst="rect">
                <a:avLst/>
              </a:prstGeom>
            </p:spPr>
          </p:pic>
          <p:cxnSp>
            <p:nvCxnSpPr>
              <p:cNvPr id="17" name="Straight Connector 16">
                <a:extLst>
                  <a:ext uri="{FF2B5EF4-FFF2-40B4-BE49-F238E27FC236}">
                    <a16:creationId xmlns:a16="http://schemas.microsoft.com/office/drawing/2014/main" id="{CDC6D619-9C17-4BFF-90F3-6BEBACB5624F}"/>
                  </a:ext>
                </a:extLst>
              </p:cNvPr>
              <p:cNvCxnSpPr>
                <a:cxnSpLocks/>
              </p:cNvCxnSpPr>
              <p:nvPr userDrawn="1"/>
            </p:nvCxnSpPr>
            <p:spPr>
              <a:xfrm>
                <a:off x="7465266" y="1836561"/>
                <a:ext cx="0" cy="430980"/>
              </a:xfrm>
              <a:prstGeom prst="line">
                <a:avLst/>
              </a:prstGeom>
              <a:ln w="6350"/>
            </p:spPr>
            <p:style>
              <a:lnRef idx="3">
                <a:schemeClr val="dk1"/>
              </a:lnRef>
              <a:fillRef idx="0">
                <a:schemeClr val="dk1"/>
              </a:fillRef>
              <a:effectRef idx="2">
                <a:schemeClr val="dk1"/>
              </a:effectRef>
              <a:fontRef idx="minor">
                <a:schemeClr val="tx1"/>
              </a:fontRef>
            </p:style>
          </p:cxnSp>
        </p:grpSp>
        <p:pic>
          <p:nvPicPr>
            <p:cNvPr id="13" name="Picture 12" descr="A picture containing drawing&#10;&#10;Description automatically generated">
              <a:extLst>
                <a:ext uri="{FF2B5EF4-FFF2-40B4-BE49-F238E27FC236}">
                  <a16:creationId xmlns:a16="http://schemas.microsoft.com/office/drawing/2014/main" id="{6221EC60-01F4-4BF6-AAF6-4039686BCE7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472322" y="5467584"/>
              <a:ext cx="866077" cy="235332"/>
            </a:xfrm>
            <a:prstGeom prst="rect">
              <a:avLst/>
            </a:prstGeom>
          </p:spPr>
        </p:pic>
        <p:pic>
          <p:nvPicPr>
            <p:cNvPr id="14" name="Picture 13" descr="Text&#10;&#10;Description automatically generated">
              <a:extLst>
                <a:ext uri="{FF2B5EF4-FFF2-40B4-BE49-F238E27FC236}">
                  <a16:creationId xmlns:a16="http://schemas.microsoft.com/office/drawing/2014/main" id="{FB259461-FE5C-43D9-807E-57D8225B260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500447" y="5480337"/>
              <a:ext cx="1338945" cy="358837"/>
            </a:xfrm>
            <a:prstGeom prst="rect">
              <a:avLst/>
            </a:prstGeom>
          </p:spPr>
        </p:pic>
      </p:grpSp>
      <p:sp>
        <p:nvSpPr>
          <p:cNvPr id="22" name="Text Placeholder 2">
            <a:extLst>
              <a:ext uri="{FF2B5EF4-FFF2-40B4-BE49-F238E27FC236}">
                <a16:creationId xmlns:a16="http://schemas.microsoft.com/office/drawing/2014/main" id="{6CB2340C-5DFB-4E9E-887B-78AC6046C0A5}"/>
              </a:ext>
            </a:extLst>
          </p:cNvPr>
          <p:cNvSpPr>
            <a:spLocks noGrp="1"/>
          </p:cNvSpPr>
          <p:nvPr>
            <p:ph type="body" sz="quarter" idx="11"/>
          </p:nvPr>
        </p:nvSpPr>
        <p:spPr>
          <a:xfrm>
            <a:off x="5081691" y="2532732"/>
            <a:ext cx="6672055" cy="846104"/>
          </a:xfrm>
        </p:spPr>
        <p:txBody>
          <a:bodyPr/>
          <a:lstStyle/>
          <a:p>
            <a:r>
              <a:rPr lang="en-US" sz="2800" dirty="0">
                <a:solidFill>
                  <a:schemeClr val="tx2"/>
                </a:solidFill>
              </a:rPr>
              <a:t>Training Session 6</a:t>
            </a:r>
          </a:p>
          <a:p>
            <a:endParaRPr lang="en-US" sz="2800" dirty="0">
              <a:solidFill>
                <a:schemeClr val="tx2"/>
              </a:solidFill>
            </a:endParaRPr>
          </a:p>
          <a:p>
            <a:endParaRPr lang="en-US" sz="2800" dirty="0">
              <a:solidFill>
                <a:schemeClr val="tx2"/>
              </a:solidFill>
            </a:endParaRPr>
          </a:p>
          <a:p>
            <a:endParaRPr lang="en-US" sz="2800" dirty="0"/>
          </a:p>
          <a:p>
            <a:endParaRPr lang="en-US" sz="1600" dirty="0"/>
          </a:p>
        </p:txBody>
      </p:sp>
      <p:sp>
        <p:nvSpPr>
          <p:cNvPr id="23" name="Text Placeholder 3">
            <a:extLst>
              <a:ext uri="{FF2B5EF4-FFF2-40B4-BE49-F238E27FC236}">
                <a16:creationId xmlns:a16="http://schemas.microsoft.com/office/drawing/2014/main" id="{9977A1F7-D23C-4195-B66C-A0A00F905CE5}"/>
              </a:ext>
            </a:extLst>
          </p:cNvPr>
          <p:cNvSpPr>
            <a:spLocks noGrp="1"/>
          </p:cNvSpPr>
          <p:nvPr>
            <p:ph type="body" sz="quarter" idx="14"/>
          </p:nvPr>
        </p:nvSpPr>
        <p:spPr>
          <a:xfrm>
            <a:off x="5081691" y="2974633"/>
            <a:ext cx="6096205" cy="2967810"/>
          </a:xfrm>
        </p:spPr>
        <p:txBody>
          <a:bodyPr/>
          <a:lstStyle/>
          <a:p>
            <a:pPr marL="0" indent="0">
              <a:buNone/>
            </a:pPr>
            <a:r>
              <a:rPr lang="en-US" sz="4400" b="1" dirty="0">
                <a:solidFill>
                  <a:schemeClr val="tx2"/>
                </a:solidFill>
              </a:rPr>
              <a:t>Introduction to </a:t>
            </a:r>
            <a:r>
              <a:rPr lang="en-US" sz="4400" b="1" dirty="0" err="1">
                <a:solidFill>
                  <a:schemeClr val="tx2"/>
                </a:solidFill>
              </a:rPr>
              <a:t>SurveyCTO</a:t>
            </a:r>
            <a:endParaRPr lang="en-US" sz="4400" b="1" dirty="0">
              <a:solidFill>
                <a:schemeClr val="tx2"/>
              </a:solidFill>
            </a:endParaRPr>
          </a:p>
          <a:p>
            <a:pPr marL="0" indent="0">
              <a:buNone/>
            </a:pPr>
            <a:endParaRPr lang="en-US" sz="4400" dirty="0">
              <a:solidFill>
                <a:schemeClr val="tx2"/>
              </a:solidFill>
            </a:endParaRPr>
          </a:p>
        </p:txBody>
      </p:sp>
      <p:pic>
        <p:nvPicPr>
          <p:cNvPr id="18" name="Picture 17">
            <a:extLst>
              <a:ext uri="{FF2B5EF4-FFF2-40B4-BE49-F238E27FC236}">
                <a16:creationId xmlns:a16="http://schemas.microsoft.com/office/drawing/2014/main" id="{32EA6C55-1DC5-467C-B4B2-658641DB620D}"/>
              </a:ext>
            </a:extLst>
          </p:cNvPr>
          <p:cNvPicPr>
            <a:picLocks noChangeAspect="1"/>
          </p:cNvPicPr>
          <p:nvPr/>
        </p:nvPicPr>
        <p:blipFill rotWithShape="1">
          <a:blip r:embed="rId10">
            <a:alphaModFix amt="42000"/>
          </a:blip>
          <a:srcRect l="1599"/>
          <a:stretch/>
        </p:blipFill>
        <p:spPr>
          <a:xfrm>
            <a:off x="4430110" y="0"/>
            <a:ext cx="7761890" cy="1756199"/>
          </a:xfrm>
          <a:prstGeom prst="rect">
            <a:avLst/>
          </a:prstGeom>
        </p:spPr>
      </p:pic>
      <p:sp>
        <p:nvSpPr>
          <p:cNvPr id="19" name="TextBox 18">
            <a:extLst>
              <a:ext uri="{FF2B5EF4-FFF2-40B4-BE49-F238E27FC236}">
                <a16:creationId xmlns:a16="http://schemas.microsoft.com/office/drawing/2014/main" id="{B7368C95-F7EF-4155-B71A-6EB629431CB3}"/>
              </a:ext>
            </a:extLst>
          </p:cNvPr>
          <p:cNvSpPr txBox="1"/>
          <p:nvPr/>
        </p:nvSpPr>
        <p:spPr>
          <a:xfrm>
            <a:off x="806218" y="2995208"/>
            <a:ext cx="3211906" cy="21236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D23900"/>
                </a:solidFill>
                <a:effectLst/>
                <a:uLnTx/>
                <a:uFillTx/>
                <a:latin typeface="Arial" panose="020B0604020202020204" pitchFamily="34" charset="0"/>
                <a:ea typeface="+mn-ea"/>
                <a:cs typeface="Arial" panose="020B0604020202020204" pitchFamily="34" charset="0"/>
              </a:rPr>
              <a:t>EN-MINI Tools</a:t>
            </a:r>
          </a:p>
          <a:p>
            <a:pPr lvl="0" defTabSz="914400">
              <a:defRPr/>
            </a:pPr>
            <a:r>
              <a:rPr lang="en-GB" sz="2000" b="1" dirty="0">
                <a:solidFill>
                  <a:srgbClr val="D23900"/>
                </a:solidFill>
                <a:latin typeface="Arial" panose="020B0604020202020204" pitchFamily="34" charset="0"/>
                <a:ea typeface="Calibri" panose="020F0502020204030204" pitchFamily="34" charset="0"/>
                <a:cs typeface="Arial" panose="020B0604020202020204" pitchFamily="34" charset="0"/>
              </a:rPr>
              <a:t>E</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very </a:t>
            </a:r>
            <a:r>
              <a:rPr lang="en-GB" sz="2000" b="1" dirty="0" err="1">
                <a:solidFill>
                  <a:srgbClr val="D23900"/>
                </a:solidFill>
                <a:latin typeface="Arial" panose="020B0604020202020204" pitchFamily="34" charset="0"/>
                <a:cs typeface="Arial" panose="020B0604020202020204" pitchFamily="34" charset="0"/>
              </a:rPr>
              <a:t>N</a:t>
            </a:r>
            <a:r>
              <a:rPr lang="en-GB" sz="2000" dirty="0" err="1">
                <a:solidFill>
                  <a:prstClr val="black"/>
                </a:solidFill>
                <a:latin typeface="Arial" panose="020B0604020202020204" pitchFamily="34" charset="0"/>
                <a:ea typeface="Calibri" panose="020F0502020204030204" pitchFamily="34" charset="0"/>
                <a:cs typeface="Arial" panose="020B0604020202020204" pitchFamily="34" charset="0"/>
              </a:rPr>
              <a:t>ewborn</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 – </a:t>
            </a:r>
            <a:r>
              <a:rPr lang="en-GB" sz="2000" b="1" dirty="0">
                <a:solidFill>
                  <a:srgbClr val="D23900"/>
                </a:solidFill>
                <a:latin typeface="Arial" panose="020B0604020202020204" pitchFamily="34" charset="0"/>
                <a:cs typeface="Arial" panose="020B0604020202020204" pitchFamily="34" charset="0"/>
              </a:rPr>
              <a:t>M</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easurement </a:t>
            </a:r>
            <a:b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GB" sz="2000" b="1" dirty="0">
                <a:solidFill>
                  <a:srgbClr val="D23900"/>
                </a:solidFill>
                <a:latin typeface="Arial" panose="020B0604020202020204" pitchFamily="34" charset="0"/>
                <a:cs typeface="Arial" panose="020B0604020202020204" pitchFamily="34" charset="0"/>
              </a:rPr>
              <a:t>I</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mprovement for </a:t>
            </a:r>
            <a:b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GB" sz="2000" b="1" dirty="0" err="1">
                <a:solidFill>
                  <a:srgbClr val="D23900"/>
                </a:solidFill>
                <a:latin typeface="Arial" panose="020B0604020202020204" pitchFamily="34" charset="0"/>
                <a:cs typeface="Arial" panose="020B0604020202020204" pitchFamily="34" charset="0"/>
              </a:rPr>
              <a:t>N</a:t>
            </a:r>
            <a:r>
              <a:rPr lang="en-GB" sz="2000" dirty="0" err="1">
                <a:solidFill>
                  <a:prstClr val="black"/>
                </a:solidFill>
                <a:latin typeface="Arial" panose="020B0604020202020204" pitchFamily="34" charset="0"/>
                <a:ea typeface="Calibri" panose="020F0502020204030204" pitchFamily="34" charset="0"/>
                <a:cs typeface="Arial" panose="020B0604020202020204" pitchFamily="34" charset="0"/>
              </a:rPr>
              <a:t>ewborn</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 and stillbirth </a:t>
            </a:r>
            <a:r>
              <a:rPr lang="en-GB" sz="2000" b="1" dirty="0">
                <a:solidFill>
                  <a:srgbClr val="D23900"/>
                </a:solidFill>
                <a:latin typeface="Arial" panose="020B0604020202020204" pitchFamily="34" charset="0"/>
                <a:cs typeface="Arial" panose="020B0604020202020204" pitchFamily="34" charset="0"/>
              </a:rPr>
              <a:t>I</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ndicators</a:t>
            </a:r>
            <a:endParaRPr kumimoji="0" lang="en-GB" sz="200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21" name="Picture 20" descr="Logo, company name&#10;&#10;Description automatically generated">
            <a:extLst>
              <a:ext uri="{FF2B5EF4-FFF2-40B4-BE49-F238E27FC236}">
                <a16:creationId xmlns:a16="http://schemas.microsoft.com/office/drawing/2014/main" id="{EF8025EC-3808-46D3-82F9-3753C9B8140B}"/>
              </a:ext>
            </a:extLst>
          </p:cNvPr>
          <p:cNvPicPr>
            <a:picLocks noChangeAspect="1"/>
          </p:cNvPicPr>
          <p:nvPr/>
        </p:nvPicPr>
        <p:blipFill>
          <a:blip r:embed="rId11"/>
          <a:stretch>
            <a:fillRect/>
          </a:stretch>
        </p:blipFill>
        <p:spPr>
          <a:xfrm>
            <a:off x="1561108" y="1399899"/>
            <a:ext cx="1444819" cy="1394521"/>
          </a:xfrm>
          <a:prstGeom prst="rect">
            <a:avLst/>
          </a:prstGeom>
        </p:spPr>
      </p:pic>
    </p:spTree>
    <p:extLst>
      <p:ext uri="{BB962C8B-B14F-4D97-AF65-F5344CB8AC3E}">
        <p14:creationId xmlns:p14="http://schemas.microsoft.com/office/powerpoint/2010/main" val="40192976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6"/>
          <p:cNvSpPr txBox="1"/>
          <p:nvPr/>
        </p:nvSpPr>
        <p:spPr>
          <a:xfrm>
            <a:off x="1005109" y="1910955"/>
            <a:ext cx="10150571" cy="3036091"/>
          </a:xfrm>
          <a:prstGeom prst="rect">
            <a:avLst/>
          </a:prstGeom>
          <a:noFill/>
          <a:ln>
            <a:noFill/>
          </a:ln>
        </p:spPr>
        <p:txBody>
          <a:bodyPr wrap="square" lIns="0" tIns="0" rIns="0" bIns="0" rtlCol="0">
            <a:noAutofit/>
          </a:bodyPr>
          <a:lstStyle/>
          <a:p>
            <a:pPr marL="457200" indent="-4572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Understand uses of </a:t>
            </a:r>
            <a:r>
              <a:rPr lang="en-US" sz="2400" dirty="0" err="1">
                <a:latin typeface="Arial" panose="020B0604020202020204" pitchFamily="34" charset="0"/>
                <a:cs typeface="Arial" panose="020B0604020202020204" pitchFamily="34" charset="0"/>
              </a:rPr>
              <a:t>SurveyCTO</a:t>
            </a:r>
            <a:endParaRPr lang="en-US" sz="2400" dirty="0">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Discuss reasons for collecting EN-MINI-PRISM using </a:t>
            </a:r>
            <a:r>
              <a:rPr lang="en-US" sz="2400" dirty="0" err="1">
                <a:latin typeface="Arial" panose="020B0604020202020204" pitchFamily="34" charset="0"/>
                <a:cs typeface="Arial" panose="020B0604020202020204" pitchFamily="34" charset="0"/>
              </a:rPr>
              <a:t>SurveyCTO</a:t>
            </a:r>
            <a:endParaRPr lang="en-US" sz="2400" dirty="0">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Explore different data collection functions and features of </a:t>
            </a:r>
            <a:r>
              <a:rPr lang="en-US" sz="2400" dirty="0" err="1">
                <a:latin typeface="Arial" panose="020B0604020202020204" pitchFamily="34" charset="0"/>
                <a:cs typeface="Arial" panose="020B0604020202020204" pitchFamily="34" charset="0"/>
              </a:rPr>
              <a:t>SurveyCTO</a:t>
            </a:r>
            <a:endParaRPr lang="en-US" sz="2400" dirty="0">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Gain an overview of data entry in </a:t>
            </a:r>
            <a:r>
              <a:rPr lang="en-US" sz="2400" dirty="0" err="1">
                <a:latin typeface="Arial" panose="020B0604020202020204" pitchFamily="34" charset="0"/>
                <a:cs typeface="Arial" panose="020B0604020202020204" pitchFamily="34" charset="0"/>
              </a:rPr>
              <a:t>SurveyCTO</a:t>
            </a:r>
            <a:endParaRPr lang="en-US" sz="2400" dirty="0">
              <a:latin typeface="Arial" panose="020B0604020202020204" pitchFamily="34" charset="0"/>
              <a:cs typeface="Arial" panose="020B0604020202020204" pitchFamily="34" charset="0"/>
            </a:endParaRPr>
          </a:p>
          <a:p>
            <a:pPr lvl="0">
              <a:lnSpc>
                <a:spcPct val="107000"/>
              </a:lnSpc>
              <a:spcAft>
                <a:spcPts val="800"/>
              </a:spcAft>
              <a:tabLst>
                <a:tab pos="457200" algn="l"/>
              </a:tabLst>
            </a:pPr>
            <a:r>
              <a:rPr sz="1600" dirty="0">
                <a:solidFill>
                  <a:srgbClr val="FFFFFF"/>
                </a:solidFill>
                <a:latin typeface="Arial"/>
                <a:cs typeface="Arial"/>
              </a:rPr>
              <a:t>2</a:t>
            </a:r>
            <a:endParaRPr sz="1600" dirty="0">
              <a:latin typeface="Arial"/>
              <a:cs typeface="Arial"/>
            </a:endParaRPr>
          </a:p>
        </p:txBody>
      </p:sp>
      <p:sp>
        <p:nvSpPr>
          <p:cNvPr id="3" name="Text Placeholder 2">
            <a:extLst>
              <a:ext uri="{FF2B5EF4-FFF2-40B4-BE49-F238E27FC236}">
                <a16:creationId xmlns:a16="http://schemas.microsoft.com/office/drawing/2014/main" id="{0BFB4A2C-7ADD-4AF3-ADA5-ED489B1CEEF0}"/>
              </a:ext>
            </a:extLst>
          </p:cNvPr>
          <p:cNvSpPr>
            <a:spLocks noGrp="1"/>
          </p:cNvSpPr>
          <p:nvPr>
            <p:ph type="body" sz="quarter" idx="14"/>
          </p:nvPr>
        </p:nvSpPr>
        <p:spPr/>
        <p:txBody>
          <a:bodyPr/>
          <a:lstStyle/>
          <a:p>
            <a:r>
              <a:rPr lang="en-GB" b="1">
                <a:solidFill>
                  <a:schemeClr val="tx2"/>
                </a:solidFill>
                <a:cs typeface="Arial" panose="020B0604020202020204" pitchFamily="34" charset="0"/>
              </a:rPr>
              <a:t>Session 6 objectives</a:t>
            </a:r>
          </a:p>
        </p:txBody>
      </p:sp>
      <p:pic>
        <p:nvPicPr>
          <p:cNvPr id="4" name="Picture 3" descr="Logo, company name&#10;&#10;Description automatically generated">
            <a:extLst>
              <a:ext uri="{FF2B5EF4-FFF2-40B4-BE49-F238E27FC236}">
                <a16:creationId xmlns:a16="http://schemas.microsoft.com/office/drawing/2014/main" id="{0AEB6BC9-B937-480C-865C-3D6FE28425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Tree>
    <p:extLst>
      <p:ext uri="{BB962C8B-B14F-4D97-AF65-F5344CB8AC3E}">
        <p14:creationId xmlns:p14="http://schemas.microsoft.com/office/powerpoint/2010/main" val="26965061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3F6CE4C-1766-4011-85DE-A09E8E018614}"/>
              </a:ext>
            </a:extLst>
          </p:cNvPr>
          <p:cNvSpPr txBox="1">
            <a:spLocks/>
          </p:cNvSpPr>
          <p:nvPr/>
        </p:nvSpPr>
        <p:spPr>
          <a:xfrm>
            <a:off x="769915" y="901827"/>
            <a:ext cx="6247875" cy="83721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69BC9E"/>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b="1" dirty="0">
                <a:solidFill>
                  <a:schemeClr val="tx2"/>
                </a:solidFill>
                <a:latin typeface="Arial" panose="020B0604020202020204" pitchFamily="34" charset="0"/>
                <a:cs typeface="Arial" panose="020B0604020202020204" pitchFamily="34" charset="0"/>
              </a:rPr>
              <a:t>Session 6 Plan</a:t>
            </a:r>
          </a:p>
        </p:txBody>
      </p:sp>
      <p:pic>
        <p:nvPicPr>
          <p:cNvPr id="5" name="Picture 4" descr="Logo, company name&#10;&#10;Description automatically generated">
            <a:extLst>
              <a:ext uri="{FF2B5EF4-FFF2-40B4-BE49-F238E27FC236}">
                <a16:creationId xmlns:a16="http://schemas.microsoft.com/office/drawing/2014/main" id="{2637F846-F02A-164E-9F2B-3D5FAD104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graphicFrame>
        <p:nvGraphicFramePr>
          <p:cNvPr id="6" name="Table 5">
            <a:extLst>
              <a:ext uri="{FF2B5EF4-FFF2-40B4-BE49-F238E27FC236}">
                <a16:creationId xmlns:a16="http://schemas.microsoft.com/office/drawing/2014/main" id="{E3B58F4D-5138-E79B-F794-531EBC6B35CF}"/>
              </a:ext>
            </a:extLst>
          </p:cNvPr>
          <p:cNvGraphicFramePr>
            <a:graphicFrameLocks noGrp="1"/>
          </p:cNvGraphicFramePr>
          <p:nvPr>
            <p:extLst>
              <p:ext uri="{D42A27DB-BD31-4B8C-83A1-F6EECF244321}">
                <p14:modId xmlns:p14="http://schemas.microsoft.com/office/powerpoint/2010/main" val="4252559293"/>
              </p:ext>
            </p:extLst>
          </p:nvPr>
        </p:nvGraphicFramePr>
        <p:xfrm>
          <a:off x="820019" y="1489990"/>
          <a:ext cx="10551961" cy="4953743"/>
        </p:xfrm>
        <a:graphic>
          <a:graphicData uri="http://schemas.openxmlformats.org/drawingml/2006/table">
            <a:tbl>
              <a:tblPr firstRow="1" firstCol="1" bandRow="1"/>
              <a:tblGrid>
                <a:gridCol w="1602213">
                  <a:extLst>
                    <a:ext uri="{9D8B030D-6E8A-4147-A177-3AD203B41FA5}">
                      <a16:colId xmlns:a16="http://schemas.microsoft.com/office/drawing/2014/main" val="2615177307"/>
                    </a:ext>
                  </a:extLst>
                </a:gridCol>
                <a:gridCol w="4538817">
                  <a:extLst>
                    <a:ext uri="{9D8B030D-6E8A-4147-A177-3AD203B41FA5}">
                      <a16:colId xmlns:a16="http://schemas.microsoft.com/office/drawing/2014/main" val="2507182632"/>
                    </a:ext>
                  </a:extLst>
                </a:gridCol>
                <a:gridCol w="4410931">
                  <a:extLst>
                    <a:ext uri="{9D8B030D-6E8A-4147-A177-3AD203B41FA5}">
                      <a16:colId xmlns:a16="http://schemas.microsoft.com/office/drawing/2014/main" val="1638399958"/>
                    </a:ext>
                  </a:extLst>
                </a:gridCol>
              </a:tblGrid>
              <a:tr h="384290">
                <a:tc>
                  <a:txBody>
                    <a:bodyPr/>
                    <a:lstStyle/>
                    <a:p>
                      <a:pPr marL="0" marR="0">
                        <a:lnSpc>
                          <a:spcPct val="107000"/>
                        </a:lnSpc>
                        <a:spcBef>
                          <a:spcPts val="300"/>
                        </a:spcBef>
                        <a:spcAft>
                          <a:spcPts val="300"/>
                        </a:spcAft>
                      </a:pPr>
                      <a:r>
                        <a:rPr lang="en-US" sz="14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Time</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E4749"/>
                    </a:solidFill>
                  </a:tcPr>
                </a:tc>
                <a:tc>
                  <a:txBody>
                    <a:bodyPr/>
                    <a:lstStyle/>
                    <a:p>
                      <a:pPr marL="0" marR="0">
                        <a:lnSpc>
                          <a:spcPct val="107000"/>
                        </a:lnSpc>
                        <a:spcBef>
                          <a:spcPts val="300"/>
                        </a:spcBef>
                        <a:spcAft>
                          <a:spcPts val="300"/>
                        </a:spcAft>
                      </a:pPr>
                      <a:r>
                        <a:rPr lang="en-US" sz="14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Title and Description</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E4749"/>
                    </a:solidFill>
                  </a:tcPr>
                </a:tc>
                <a:tc>
                  <a:txBody>
                    <a:bodyPr/>
                    <a:lstStyle/>
                    <a:p>
                      <a:pPr marL="0" marR="0">
                        <a:lnSpc>
                          <a:spcPct val="107000"/>
                        </a:lnSpc>
                        <a:spcBef>
                          <a:spcPts val="300"/>
                        </a:spcBef>
                        <a:spcAft>
                          <a:spcPts val="300"/>
                        </a:spcAft>
                      </a:pPr>
                      <a:r>
                        <a:rPr lang="en-US" sz="14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Methods</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E4749"/>
                    </a:solidFill>
                  </a:tcPr>
                </a:tc>
                <a:extLst>
                  <a:ext uri="{0D108BD9-81ED-4DB2-BD59-A6C34878D82A}">
                    <a16:rowId xmlns:a16="http://schemas.microsoft.com/office/drawing/2014/main" val="1956707684"/>
                  </a:ext>
                </a:extLst>
              </a:tr>
              <a:tr h="2930371">
                <a:tc>
                  <a:txBody>
                    <a:bodyPr/>
                    <a:lstStyle/>
                    <a:p>
                      <a:pPr marL="0" marR="0">
                        <a:lnSpc>
                          <a:spcPct val="107000"/>
                        </a:lnSpc>
                        <a:spcBef>
                          <a:spcPts val="300"/>
                        </a:spcBef>
                        <a:spcAft>
                          <a:spcPts val="300"/>
                        </a:spcAft>
                      </a:pPr>
                      <a:r>
                        <a:rPr lang="en-US" sz="1400" spc="-5">
                          <a:solidFill>
                            <a:srgbClr val="000000"/>
                          </a:solidFill>
                          <a:effectLst/>
                          <a:latin typeface="Arial" panose="020B0604020202020204" pitchFamily="34" charset="0"/>
                          <a:ea typeface="Futura LT Pro"/>
                          <a:cs typeface="Futura LT Pro"/>
                        </a:rPr>
                        <a:t>20 minutes</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400" b="1" spc="-5">
                          <a:solidFill>
                            <a:srgbClr val="000000"/>
                          </a:solidFill>
                          <a:effectLst/>
                          <a:latin typeface="Arial" panose="020B0604020202020204" pitchFamily="34" charset="0"/>
                          <a:ea typeface="Futura LT Pro"/>
                          <a:cs typeface="Futura LT Pro"/>
                        </a:rPr>
                        <a:t>Activity 1: Presentation </a:t>
                      </a:r>
                      <a:endParaRPr lang="en-US" sz="1400" spc="-5">
                        <a:solidFill>
                          <a:srgbClr val="000000"/>
                        </a:solidFill>
                        <a:effectLst/>
                        <a:latin typeface="Arial" panose="020B0604020202020204" pitchFamily="34" charset="0"/>
                        <a:ea typeface="Futura LT Pro"/>
                        <a:cs typeface="Futura LT Pro"/>
                      </a:endParaRP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400" spc="-5">
                          <a:solidFill>
                            <a:srgbClr val="000000"/>
                          </a:solidFill>
                          <a:effectLst/>
                          <a:latin typeface="Arial" panose="020B0604020202020204" pitchFamily="34" charset="0"/>
                          <a:ea typeface="Futura LT Pro"/>
                          <a:cs typeface="Futura LT Pro"/>
                        </a:rPr>
                        <a:t>What SurveyCTO can be used for</a:t>
                      </a: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400" spc="-5">
                          <a:solidFill>
                            <a:srgbClr val="000000"/>
                          </a:solidFill>
                          <a:effectLst/>
                          <a:latin typeface="Arial" panose="020B0604020202020204" pitchFamily="34" charset="0"/>
                          <a:ea typeface="Futura LT Pro"/>
                          <a:cs typeface="Futura LT Pro"/>
                        </a:rPr>
                        <a:t>Reasons for collecting EN-MINI-PRISM using SurveyCTO</a:t>
                      </a: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400" spc="-5">
                          <a:solidFill>
                            <a:srgbClr val="000000"/>
                          </a:solidFill>
                          <a:effectLst/>
                          <a:latin typeface="Arial" panose="020B0604020202020204" pitchFamily="34" charset="0"/>
                          <a:ea typeface="Futura LT Pro"/>
                          <a:cs typeface="Futura LT Pro"/>
                        </a:rPr>
                        <a:t>Data collection functions and features of SurveyCTO</a:t>
                      </a: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400" spc="-5">
                          <a:solidFill>
                            <a:srgbClr val="000000"/>
                          </a:solidFill>
                          <a:effectLst/>
                          <a:latin typeface="Arial" panose="020B0604020202020204" pitchFamily="34" charset="0"/>
                          <a:ea typeface="Futura LT Pro"/>
                          <a:cs typeface="Futura LT Pro"/>
                        </a:rPr>
                        <a:t>Data entry in SurveyCTO </a:t>
                      </a:r>
                    </a:p>
                    <a:p>
                      <a:pPr marL="342900" marR="0" lvl="0" indent="-342900">
                        <a:lnSpc>
                          <a:spcPct val="107000"/>
                        </a:lnSpc>
                        <a:spcBef>
                          <a:spcPts val="300"/>
                        </a:spcBef>
                        <a:spcAft>
                          <a:spcPts val="300"/>
                        </a:spcAft>
                        <a:buFont typeface="Symbol" panose="05050102010706020507" pitchFamily="18" charset="2"/>
                        <a:buChar char=""/>
                        <a:tabLst>
                          <a:tab pos="228600" algn="l"/>
                          <a:tab pos="457200" algn="l"/>
                        </a:tabLst>
                      </a:pPr>
                      <a:r>
                        <a:rPr lang="en-US" sz="1400" spc="-5">
                          <a:solidFill>
                            <a:srgbClr val="000000"/>
                          </a:solidFill>
                          <a:effectLst/>
                          <a:latin typeface="Arial" panose="020B0604020202020204" pitchFamily="34" charset="0"/>
                          <a:ea typeface="Futura LT Pro"/>
                          <a:cs typeface="Futura LT Pro"/>
                        </a:rPr>
                        <a:t>Demonstrate how to enter data collected during the PRISM assessment using SurveyCTO (suggest projecting live use of SurveyCTO data entry on big screen)</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Lecture, present </a:t>
                      </a: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EN-MINI-PRISM Training Slide set session 6</a:t>
                      </a:r>
                    </a:p>
                    <a:p>
                      <a:pPr marL="0" marR="0">
                        <a:lnSpc>
                          <a:spcPct val="107000"/>
                        </a:lnSpc>
                        <a:spcBef>
                          <a:spcPts val="300"/>
                        </a:spcBef>
                        <a:spcAft>
                          <a:spcPts val="300"/>
                        </a:spcAft>
                      </a:pPr>
                      <a:endParaRPr lang="en-US" sz="1400" spc="-5" dirty="0">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Discussion, Q&amp;A </a:t>
                      </a:r>
                    </a:p>
                    <a:p>
                      <a:pPr marL="0" marR="0">
                        <a:lnSpc>
                          <a:spcPct val="107000"/>
                        </a:lnSpc>
                        <a:spcBef>
                          <a:spcPts val="300"/>
                        </a:spcBef>
                        <a:spcAft>
                          <a:spcPts val="300"/>
                        </a:spcAft>
                      </a:pPr>
                      <a:endParaRPr lang="en-US" sz="1400" spc="-5" dirty="0">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Handouts:</a:t>
                      </a: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EN-MINI-PRISM Training Manual</a:t>
                      </a: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EN-MINI-PRISM Training Slide set</a:t>
                      </a: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Optional Handout: </a:t>
                      </a:r>
                    </a:p>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Using </a:t>
                      </a:r>
                      <a:r>
                        <a:rPr lang="en-US" sz="1400" spc="-5" dirty="0" err="1">
                          <a:solidFill>
                            <a:srgbClr val="000000"/>
                          </a:solidFill>
                          <a:effectLst/>
                          <a:latin typeface="Arial" panose="020B0604020202020204" pitchFamily="34" charset="0"/>
                          <a:ea typeface="Futura LT Pro"/>
                          <a:cs typeface="Futura LT Pro"/>
                        </a:rPr>
                        <a:t>SurveyCTO</a:t>
                      </a:r>
                      <a:r>
                        <a:rPr lang="en-US" sz="1400" spc="-5" dirty="0">
                          <a:solidFill>
                            <a:srgbClr val="000000"/>
                          </a:solidFill>
                          <a:effectLst/>
                          <a:latin typeface="Arial" panose="020B0604020202020204" pitchFamily="34" charset="0"/>
                          <a:ea typeface="Futura LT Pro"/>
                          <a:cs typeface="Futura LT Pro"/>
                        </a:rPr>
                        <a:t> to collect &amp; enter PRISM Assessment Data Manual</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129572194"/>
                  </a:ext>
                </a:extLst>
              </a:tr>
              <a:tr h="816964">
                <a:tc>
                  <a:txBody>
                    <a:bodyPr/>
                    <a:lstStyle/>
                    <a:p>
                      <a:pPr marL="0" marR="0">
                        <a:lnSpc>
                          <a:spcPct val="107000"/>
                        </a:lnSpc>
                        <a:spcBef>
                          <a:spcPts val="300"/>
                        </a:spcBef>
                        <a:spcAft>
                          <a:spcPts val="300"/>
                        </a:spcAft>
                      </a:pPr>
                      <a:r>
                        <a:rPr lang="en-US" sz="1400" spc="-5">
                          <a:solidFill>
                            <a:srgbClr val="000000"/>
                          </a:solidFill>
                          <a:effectLst/>
                          <a:latin typeface="Arial" panose="020B0604020202020204" pitchFamily="34" charset="0"/>
                          <a:ea typeface="Futura LT Pro"/>
                          <a:cs typeface="Futura LT Pro"/>
                        </a:rPr>
                        <a:t>15 minutes</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400" b="1" spc="-5">
                          <a:solidFill>
                            <a:srgbClr val="000000"/>
                          </a:solidFill>
                          <a:effectLst/>
                          <a:latin typeface="Arial" panose="020B0604020202020204" pitchFamily="34" charset="0"/>
                          <a:ea typeface="Futura LT Pro"/>
                          <a:cs typeface="Futura LT Pro"/>
                        </a:rPr>
                        <a:t>Activity 2: Using SurveyCTO on mobile device </a:t>
                      </a:r>
                      <a:endParaRPr lang="en-US" sz="1400" spc="-5">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400" spc="-5">
                          <a:solidFill>
                            <a:srgbClr val="000000"/>
                          </a:solidFill>
                          <a:effectLst/>
                          <a:latin typeface="Arial" panose="020B0604020202020204" pitchFamily="34" charset="0"/>
                          <a:ea typeface="Futura LT Pro"/>
                          <a:cs typeface="Futura LT Pro"/>
                        </a:rPr>
                        <a:t>Open SurveyCTO on preferred mobile devises, upload and navigate to EN-MINI-PRISM tools </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400" spc="-5">
                          <a:solidFill>
                            <a:srgbClr val="000000"/>
                          </a:solidFill>
                          <a:effectLst/>
                          <a:latin typeface="Arial" panose="020B0604020202020204" pitchFamily="34" charset="0"/>
                          <a:ea typeface="Futura LT Pro"/>
                          <a:cs typeface="Futura LT Pro"/>
                        </a:rPr>
                        <a:t>Mobile data collection devices with digital SurveyCTO access </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59934343"/>
                  </a:ext>
                </a:extLst>
              </a:tr>
              <a:tr h="572155">
                <a:tc>
                  <a:txBody>
                    <a:bodyPr/>
                    <a:lstStyle/>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10 minutes</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400" b="1" spc="-5">
                          <a:solidFill>
                            <a:srgbClr val="000000"/>
                          </a:solidFill>
                          <a:effectLst/>
                          <a:latin typeface="Arial" panose="020B0604020202020204" pitchFamily="34" charset="0"/>
                          <a:ea typeface="Futura LT Pro"/>
                          <a:cs typeface="Futura LT Pro"/>
                        </a:rPr>
                        <a:t>Activity 3: Discussion </a:t>
                      </a:r>
                      <a:endParaRPr lang="en-US" sz="1400" spc="-5">
                        <a:solidFill>
                          <a:srgbClr val="000000"/>
                        </a:solidFill>
                        <a:effectLst/>
                        <a:latin typeface="Arial" panose="020B0604020202020204" pitchFamily="34" charset="0"/>
                        <a:ea typeface="Futura LT Pro"/>
                        <a:cs typeface="Futura LT Pro"/>
                      </a:endParaRPr>
                    </a:p>
                    <a:p>
                      <a:pPr marL="0" marR="0">
                        <a:lnSpc>
                          <a:spcPct val="107000"/>
                        </a:lnSpc>
                        <a:spcBef>
                          <a:spcPts val="300"/>
                        </a:spcBef>
                        <a:spcAft>
                          <a:spcPts val="300"/>
                        </a:spcAft>
                      </a:pPr>
                      <a:r>
                        <a:rPr lang="en-US" sz="1400" spc="-5">
                          <a:solidFill>
                            <a:srgbClr val="000000"/>
                          </a:solidFill>
                          <a:effectLst/>
                          <a:latin typeface="Arial" panose="020B0604020202020204" pitchFamily="34" charset="0"/>
                          <a:ea typeface="Futura LT Pro"/>
                          <a:cs typeface="Futura LT Pro"/>
                        </a:rPr>
                        <a:t>Facilitated discussion with Q&amp;A </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ct val="107000"/>
                        </a:lnSpc>
                        <a:spcBef>
                          <a:spcPts val="300"/>
                        </a:spcBef>
                        <a:spcAft>
                          <a:spcPts val="300"/>
                        </a:spcAft>
                      </a:pPr>
                      <a:r>
                        <a:rPr lang="en-US" sz="1400" spc="-5" dirty="0">
                          <a:solidFill>
                            <a:srgbClr val="000000"/>
                          </a:solidFill>
                          <a:effectLst/>
                          <a:latin typeface="Arial" panose="020B0604020202020204" pitchFamily="34" charset="0"/>
                          <a:ea typeface="Futura LT Pro"/>
                          <a:cs typeface="Futura LT Pro"/>
                        </a:rPr>
                        <a:t>Discussions</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4769738"/>
                  </a:ext>
                </a:extLst>
              </a:tr>
            </a:tbl>
          </a:graphicData>
        </a:graphic>
      </p:graphicFrame>
    </p:spTree>
    <p:extLst>
      <p:ext uri="{BB962C8B-B14F-4D97-AF65-F5344CB8AC3E}">
        <p14:creationId xmlns:p14="http://schemas.microsoft.com/office/powerpoint/2010/main" val="25242634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733652-41BB-4337-A53F-6BB59D5695C0}"/>
              </a:ext>
            </a:extLst>
          </p:cNvPr>
          <p:cNvSpPr>
            <a:spLocks noGrp="1"/>
          </p:cNvSpPr>
          <p:nvPr>
            <p:ph type="body" sz="quarter" idx="11"/>
          </p:nvPr>
        </p:nvSpPr>
        <p:spPr>
          <a:xfrm>
            <a:off x="4273656" y="2481362"/>
            <a:ext cx="7184165" cy="1895276"/>
          </a:xfrm>
        </p:spPr>
        <p:txBody>
          <a:bodyPr/>
          <a:lstStyle/>
          <a:p>
            <a:r>
              <a:rPr lang="en-US" sz="2800" dirty="0"/>
              <a:t>Session 6, Activity 1</a:t>
            </a:r>
          </a:p>
          <a:p>
            <a:r>
              <a:rPr lang="en-US" sz="4400" dirty="0"/>
              <a:t>Presentation</a:t>
            </a:r>
            <a:endParaRPr lang="en-US" sz="3600" b="0" dirty="0"/>
          </a:p>
          <a:p>
            <a:r>
              <a:rPr lang="en-US" sz="2800" b="0" dirty="0">
                <a:latin typeface="+mn-lt"/>
                <a:ea typeface="+mn-ea"/>
                <a:cs typeface="+mn-cs"/>
              </a:rPr>
              <a:t>Digital data collection</a:t>
            </a:r>
          </a:p>
          <a:p>
            <a:endParaRPr lang="en-GB" sz="4000" b="1" dirty="0">
              <a:cs typeface="Arial" panose="020B0604020202020204" pitchFamily="34" charset="0"/>
            </a:endParaRPr>
          </a:p>
        </p:txBody>
      </p:sp>
      <p:pic>
        <p:nvPicPr>
          <p:cNvPr id="3" name="Picture 2" descr="Logo, company name&#10;&#10;Description automatically generated">
            <a:extLst>
              <a:ext uri="{FF2B5EF4-FFF2-40B4-BE49-F238E27FC236}">
                <a16:creationId xmlns:a16="http://schemas.microsoft.com/office/drawing/2014/main" id="{3D4ABD68-98C8-487E-BEAF-7A126032F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3272" y="0"/>
            <a:ext cx="1118728" cy="1048395"/>
          </a:xfrm>
          <a:prstGeom prst="rect">
            <a:avLst/>
          </a:prstGeom>
        </p:spPr>
      </p:pic>
    </p:spTree>
    <p:extLst>
      <p:ext uri="{BB962C8B-B14F-4D97-AF65-F5344CB8AC3E}">
        <p14:creationId xmlns:p14="http://schemas.microsoft.com/office/powerpoint/2010/main" val="12749476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43552E2A-7142-4FAF-99E4-DC233EF06EDF}"/>
              </a:ext>
            </a:extLst>
          </p:cNvPr>
          <p:cNvSpPr>
            <a:spLocks noGrp="1"/>
          </p:cNvSpPr>
          <p:nvPr>
            <p:ph type="body" sz="quarter" idx="14"/>
          </p:nvPr>
        </p:nvSpPr>
        <p:spPr>
          <a:xfrm>
            <a:off x="632594" y="991455"/>
            <a:ext cx="9107055" cy="837214"/>
          </a:xfrm>
        </p:spPr>
        <p:txBody>
          <a:bodyPr/>
          <a:lstStyle/>
          <a:p>
            <a:pPr marL="0" indent="0">
              <a:buNone/>
            </a:pPr>
            <a:r>
              <a:rPr lang="en-US" sz="3600" b="1">
                <a:solidFill>
                  <a:schemeClr val="tx2"/>
                </a:solidFill>
              </a:rPr>
              <a:t>Options for electronic data entry</a:t>
            </a:r>
          </a:p>
        </p:txBody>
      </p:sp>
      <p:pic>
        <p:nvPicPr>
          <p:cNvPr id="19" name="Picture 18" descr="Logo, company name&#10;&#10;Description automatically generated">
            <a:extLst>
              <a:ext uri="{FF2B5EF4-FFF2-40B4-BE49-F238E27FC236}">
                <a16:creationId xmlns:a16="http://schemas.microsoft.com/office/drawing/2014/main" id="{3B0ED406-C320-466B-9775-7330DEB3C196}"/>
              </a:ext>
            </a:extLst>
          </p:cNvPr>
          <p:cNvPicPr>
            <a:picLocks noChangeAspect="1"/>
          </p:cNvPicPr>
          <p:nvPr/>
        </p:nvPicPr>
        <p:blipFill>
          <a:blip r:embed="rId3"/>
          <a:stretch>
            <a:fillRect/>
          </a:stretch>
        </p:blipFill>
        <p:spPr>
          <a:xfrm>
            <a:off x="11142481" y="107692"/>
            <a:ext cx="915639" cy="883763"/>
          </a:xfrm>
          <a:prstGeom prst="rect">
            <a:avLst/>
          </a:prstGeom>
        </p:spPr>
      </p:pic>
      <p:sp>
        <p:nvSpPr>
          <p:cNvPr id="30" name="TextBox 29">
            <a:extLst>
              <a:ext uri="{FF2B5EF4-FFF2-40B4-BE49-F238E27FC236}">
                <a16:creationId xmlns:a16="http://schemas.microsoft.com/office/drawing/2014/main" id="{60BB80B9-6C9B-4DEA-B2E1-037AA35924B1}"/>
              </a:ext>
            </a:extLst>
          </p:cNvPr>
          <p:cNvSpPr txBox="1"/>
          <p:nvPr/>
        </p:nvSpPr>
        <p:spPr>
          <a:xfrm>
            <a:off x="0" y="1443841"/>
            <a:ext cx="11844939" cy="3970318"/>
          </a:xfrm>
          <a:prstGeom prst="rect">
            <a:avLst/>
          </a:prstGeom>
          <a:noFill/>
        </p:spPr>
        <p:txBody>
          <a:bodyPr wrap="square">
            <a:spAutoFit/>
          </a:bodyPr>
          <a:lstStyle/>
          <a:p>
            <a:endParaRPr lang="en-US" sz="2800" dirty="0">
              <a:latin typeface="Arial" panose="020B0604020202020204" pitchFamily="34" charset="0"/>
            </a:endParaRPr>
          </a:p>
          <a:p>
            <a:pPr marL="800100" lvl="1" indent="-342900">
              <a:buFont typeface="Courier New" panose="02070309020205020404" pitchFamily="49" charset="0"/>
              <a:buChar char="o"/>
            </a:pPr>
            <a:r>
              <a:rPr lang="en-US" sz="2800" b="1" dirty="0">
                <a:latin typeface="Arial" panose="020B0604020202020204" pitchFamily="34" charset="0"/>
              </a:rPr>
              <a:t> </a:t>
            </a:r>
            <a:r>
              <a:rPr lang="en-US" sz="2800" b="1" dirty="0" err="1">
                <a:solidFill>
                  <a:srgbClr val="E6661F"/>
                </a:solidFill>
                <a:latin typeface="Arial" panose="020B0604020202020204" pitchFamily="34" charset="0"/>
              </a:rPr>
              <a:t>SurveyCTO</a:t>
            </a:r>
            <a:r>
              <a:rPr lang="en-US" sz="2800" b="1" dirty="0">
                <a:solidFill>
                  <a:srgbClr val="E6661F"/>
                </a:solidFill>
                <a:latin typeface="Arial" panose="020B0604020202020204" pitchFamily="34" charset="0"/>
              </a:rPr>
              <a:t> </a:t>
            </a:r>
            <a:r>
              <a:rPr lang="en-US" sz="2800" dirty="0">
                <a:latin typeface="Arial" panose="020B0604020202020204" pitchFamily="34" charset="0"/>
              </a:rPr>
              <a:t>A survey platform for electronic data collection using    phones, tablets, or computers</a:t>
            </a:r>
          </a:p>
          <a:p>
            <a:pPr marL="1371600" lvl="2" indent="-457200">
              <a:buFont typeface="Arial" panose="020B0604020202020204" pitchFamily="34" charset="0"/>
              <a:buChar char="•"/>
            </a:pPr>
            <a:r>
              <a:rPr lang="en-US" sz="2800" dirty="0">
                <a:latin typeface="Arial" panose="020B0604020202020204" pitchFamily="34" charset="0"/>
              </a:rPr>
              <a:t>Forms designed for all EN-MINI-PRISM Tools</a:t>
            </a:r>
          </a:p>
          <a:p>
            <a:pPr marL="1371600" lvl="2" indent="-457200">
              <a:buFont typeface="Arial" panose="020B0604020202020204" pitchFamily="34" charset="0"/>
              <a:buChar char="•"/>
            </a:pPr>
            <a:r>
              <a:rPr lang="en-US" sz="2800" dirty="0">
                <a:latin typeface="Arial" panose="020B0604020202020204" pitchFamily="34" charset="0"/>
              </a:rPr>
              <a:t>Based on Open Data Kit (or ODK)</a:t>
            </a:r>
          </a:p>
          <a:p>
            <a:pPr marL="1371600" lvl="2" indent="-457200">
              <a:buFont typeface="Arial" panose="020B0604020202020204" pitchFamily="34" charset="0"/>
              <a:buChar char="•"/>
            </a:pPr>
            <a:r>
              <a:rPr lang="en-US" sz="2800" dirty="0">
                <a:latin typeface="Arial" panose="020B0604020202020204" pitchFamily="34" charset="0"/>
              </a:rPr>
              <a:t>GDPR compliant security features</a:t>
            </a:r>
          </a:p>
          <a:p>
            <a:pPr lvl="2"/>
            <a:endParaRPr lang="en-US" sz="2800" dirty="0">
              <a:latin typeface="Arial" panose="020B0604020202020204" pitchFamily="34" charset="0"/>
            </a:endParaRPr>
          </a:p>
          <a:p>
            <a:pPr marL="800100" lvl="1" indent="-342900">
              <a:buFont typeface="Courier New" panose="02070309020205020404" pitchFamily="49" charset="0"/>
              <a:buChar char="o"/>
            </a:pPr>
            <a:r>
              <a:rPr lang="en-US" sz="2800" dirty="0">
                <a:latin typeface="Arial" panose="020B0604020202020204" pitchFamily="34" charset="0"/>
              </a:rPr>
              <a:t> Locally build data entry modules using </a:t>
            </a:r>
            <a:r>
              <a:rPr lang="en-US" sz="2800" b="1" dirty="0">
                <a:solidFill>
                  <a:srgbClr val="E6661F"/>
                </a:solidFill>
                <a:latin typeface="Arial" panose="020B0604020202020204" pitchFamily="34" charset="0"/>
              </a:rPr>
              <a:t>Microsoft Excel</a:t>
            </a:r>
            <a:r>
              <a:rPr lang="en-US" sz="2800" dirty="0">
                <a:latin typeface="Arial" panose="020B0604020202020204" pitchFamily="34" charset="0"/>
              </a:rPr>
              <a:t>, </a:t>
            </a:r>
            <a:r>
              <a:rPr lang="en-US" sz="2800" b="1" dirty="0">
                <a:solidFill>
                  <a:srgbClr val="E6661F"/>
                </a:solidFill>
                <a:latin typeface="Arial" panose="020B0604020202020204" pitchFamily="34" charset="0"/>
              </a:rPr>
              <a:t>Google Sheets</a:t>
            </a:r>
            <a:r>
              <a:rPr lang="en-US" sz="2800" dirty="0">
                <a:latin typeface="Arial" panose="020B0604020202020204" pitchFamily="34" charset="0"/>
              </a:rPr>
              <a:t>, or another platform</a:t>
            </a:r>
          </a:p>
        </p:txBody>
      </p:sp>
      <p:sp>
        <p:nvSpPr>
          <p:cNvPr id="32" name="Title 1">
            <a:extLst>
              <a:ext uri="{FF2B5EF4-FFF2-40B4-BE49-F238E27FC236}">
                <a16:creationId xmlns:a16="http://schemas.microsoft.com/office/drawing/2014/main" id="{C3160890-10CC-4FFD-8BDD-0CAA228B72F2}"/>
              </a:ext>
            </a:extLst>
          </p:cNvPr>
          <p:cNvSpPr txBox="1">
            <a:spLocks/>
          </p:cNvSpPr>
          <p:nvPr/>
        </p:nvSpPr>
        <p:spPr>
          <a:xfrm>
            <a:off x="2012550" y="5750806"/>
            <a:ext cx="7819838" cy="601270"/>
          </a:xfrm>
          <a:prstGeom prst="rect">
            <a:avLst/>
          </a:prstGeom>
          <a:solidFill>
            <a:schemeClr val="tx2"/>
          </a:solidFill>
          <a:ln w="57150">
            <a:noFill/>
          </a:ln>
        </p:spPr>
        <p:txBody>
          <a:bodyPr vert="horz" lIns="27432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000" dirty="0">
                <a:solidFill>
                  <a:schemeClr val="bg1"/>
                </a:solidFill>
                <a:latin typeface="Arial" panose="020B0604020202020204" pitchFamily="34" charset="0"/>
              </a:rPr>
              <a:t>All EN-MINI-PRISM Tools are available for use with </a:t>
            </a:r>
            <a:r>
              <a:rPr lang="en-US" sz="2000" dirty="0" err="1">
                <a:solidFill>
                  <a:schemeClr val="bg1"/>
                </a:solidFill>
                <a:latin typeface="Arial" panose="020B0604020202020204" pitchFamily="34" charset="0"/>
              </a:rPr>
              <a:t>SurveyCTO</a:t>
            </a:r>
            <a:r>
              <a:rPr lang="en-US" sz="2000" dirty="0">
                <a:solidFill>
                  <a:schemeClr val="bg1"/>
                </a:solidFill>
                <a:latin typeface="Arial" panose="020B0604020202020204" pitchFamily="34" charset="0"/>
              </a:rPr>
              <a:t> </a:t>
            </a:r>
          </a:p>
        </p:txBody>
      </p:sp>
      <p:pic>
        <p:nvPicPr>
          <p:cNvPr id="3" name="Picture 2" descr="Logo, company name&#10;&#10;Description automatically generated">
            <a:extLst>
              <a:ext uri="{FF2B5EF4-FFF2-40B4-BE49-F238E27FC236}">
                <a16:creationId xmlns:a16="http://schemas.microsoft.com/office/drawing/2014/main" id="{6D22C817-0B11-A18C-8C72-8AB8B3FD47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6949" y="3089540"/>
            <a:ext cx="2121623" cy="678919"/>
          </a:xfrm>
          <a:prstGeom prst="rect">
            <a:avLst/>
          </a:prstGeom>
        </p:spPr>
      </p:pic>
    </p:spTree>
    <p:extLst>
      <p:ext uri="{BB962C8B-B14F-4D97-AF65-F5344CB8AC3E}">
        <p14:creationId xmlns:p14="http://schemas.microsoft.com/office/powerpoint/2010/main" val="42078524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7B9BE35F-CABE-4521-84EE-F9DCC476497D}"/>
              </a:ext>
            </a:extLst>
          </p:cNvPr>
          <p:cNvSpPr>
            <a:spLocks noGrp="1"/>
          </p:cNvSpPr>
          <p:nvPr>
            <p:ph type="body" sz="quarter" idx="11"/>
          </p:nvPr>
        </p:nvSpPr>
        <p:spPr>
          <a:xfrm>
            <a:off x="4627296" y="244551"/>
            <a:ext cx="5596357" cy="1031799"/>
          </a:xfrm>
        </p:spPr>
        <p:txBody>
          <a:bodyPr/>
          <a:lstStyle/>
          <a:p>
            <a:r>
              <a:rPr lang="en-US" sz="3600" dirty="0">
                <a:solidFill>
                  <a:schemeClr val="tx2"/>
                </a:solidFill>
              </a:rPr>
              <a:t>Data Collection EN-MINI-PRISM Tools</a:t>
            </a:r>
          </a:p>
        </p:txBody>
      </p:sp>
      <p:pic>
        <p:nvPicPr>
          <p:cNvPr id="10" name="Picture 9" descr="Graphical user interface, application&#10;&#10;Description automatically generated">
            <a:extLst>
              <a:ext uri="{FF2B5EF4-FFF2-40B4-BE49-F238E27FC236}">
                <a16:creationId xmlns:a16="http://schemas.microsoft.com/office/drawing/2014/main" id="{2311FE38-2890-4C53-896E-3DDA5FC28A7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01990" y="977876"/>
            <a:ext cx="2090830" cy="45301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7" name="Table 15">
            <a:extLst>
              <a:ext uri="{FF2B5EF4-FFF2-40B4-BE49-F238E27FC236}">
                <a16:creationId xmlns:a16="http://schemas.microsoft.com/office/drawing/2014/main" id="{DE817738-D906-457A-B525-D8384DB5B0BC}"/>
              </a:ext>
            </a:extLst>
          </p:cNvPr>
          <p:cNvGraphicFramePr>
            <a:graphicFrameLocks noGrp="1"/>
          </p:cNvGraphicFramePr>
          <p:nvPr>
            <p:extLst>
              <p:ext uri="{D42A27DB-BD31-4B8C-83A1-F6EECF244321}">
                <p14:modId xmlns:p14="http://schemas.microsoft.com/office/powerpoint/2010/main" val="3159768871"/>
              </p:ext>
            </p:extLst>
          </p:nvPr>
        </p:nvGraphicFramePr>
        <p:xfrm>
          <a:off x="5035463" y="1848292"/>
          <a:ext cx="6731354" cy="4206240"/>
        </p:xfrm>
        <a:graphic>
          <a:graphicData uri="http://schemas.openxmlformats.org/drawingml/2006/table">
            <a:tbl>
              <a:tblPr firstRow="1" bandRow="1">
                <a:tableStyleId>{5C22544A-7EE6-4342-B048-85BDC9FD1C3A}</a:tableStyleId>
              </a:tblPr>
              <a:tblGrid>
                <a:gridCol w="2240997">
                  <a:extLst>
                    <a:ext uri="{9D8B030D-6E8A-4147-A177-3AD203B41FA5}">
                      <a16:colId xmlns:a16="http://schemas.microsoft.com/office/drawing/2014/main" val="3886583889"/>
                    </a:ext>
                  </a:extLst>
                </a:gridCol>
                <a:gridCol w="4490357">
                  <a:extLst>
                    <a:ext uri="{9D8B030D-6E8A-4147-A177-3AD203B41FA5}">
                      <a16:colId xmlns:a16="http://schemas.microsoft.com/office/drawing/2014/main" val="1970532488"/>
                    </a:ext>
                  </a:extLst>
                </a:gridCol>
              </a:tblGrid>
              <a:tr h="37084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0" kern="1200" dirty="0">
                          <a:solidFill>
                            <a:srgbClr val="41636D"/>
                          </a:solidFill>
                          <a:latin typeface="Arial" panose="020B0604020202020204" pitchFamily="34" charset="0"/>
                          <a:ea typeface="+mn-ea"/>
                          <a:cs typeface="Arial" panose="020B0604020202020204" pitchFamily="34" charset="0"/>
                        </a:rPr>
                        <a:t>How to use the tool: Digital</a:t>
                      </a: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dirty="0">
                          <a:solidFill>
                            <a:srgbClr val="41636D"/>
                          </a:solidFill>
                          <a:effectLst/>
                          <a:latin typeface="Arial" panose="020B0604020202020204" pitchFamily="34" charset="0"/>
                          <a:cs typeface="Arial" panose="020B0604020202020204" pitchFamily="34" charset="0"/>
                        </a:rPr>
                        <a:t>Enter your data directly on </a:t>
                      </a:r>
                      <a:r>
                        <a:rPr lang="en-US" sz="2400" b="0" i="0" dirty="0" err="1">
                          <a:solidFill>
                            <a:srgbClr val="41636D"/>
                          </a:solidFill>
                          <a:effectLst/>
                          <a:latin typeface="Arial" panose="020B0604020202020204" pitchFamily="34" charset="0"/>
                          <a:cs typeface="Arial" panose="020B0604020202020204" pitchFamily="34" charset="0"/>
                        </a:rPr>
                        <a:t>SurveyCTO</a:t>
                      </a:r>
                      <a:r>
                        <a:rPr lang="en-US" sz="2400" b="0" i="0" dirty="0">
                          <a:solidFill>
                            <a:srgbClr val="41636D"/>
                          </a:solidFill>
                          <a:effectLst/>
                          <a:latin typeface="Arial" panose="020B0604020202020204" pitchFamily="34" charset="0"/>
                          <a:cs typeface="Arial" panose="020B0604020202020204" pitchFamily="34" charset="0"/>
                        </a:rPr>
                        <a:t> secure server form</a:t>
                      </a:r>
                    </a:p>
                  </a:txBody>
                  <a:tcPr>
                    <a:lnL w="635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5E9EF"/>
                    </a:solidFill>
                  </a:tcPr>
                </a:tc>
                <a:extLst>
                  <a:ext uri="{0D108BD9-81ED-4DB2-BD59-A6C34878D82A}">
                    <a16:rowId xmlns:a16="http://schemas.microsoft.com/office/drawing/2014/main" val="3611787537"/>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a:solidFill>
                          <a:srgbClr val="D06228"/>
                        </a:solidFill>
                        <a:latin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buFont typeface="Arial" panose="020B0604020202020204" pitchFamily="34" charset="0"/>
                        <a:buChar char="•"/>
                      </a:pPr>
                      <a:r>
                        <a:rPr lang="en-US" sz="2400" dirty="0">
                          <a:solidFill>
                            <a:srgbClr val="41636D"/>
                          </a:solidFill>
                          <a:latin typeface="Arial" panose="020B0604020202020204" pitchFamily="34" charset="0"/>
                          <a:cs typeface="Arial" panose="020B0604020202020204" pitchFamily="34" charset="0"/>
                        </a:rPr>
                        <a:t>Enter data using a smart phone or tablet</a:t>
                      </a:r>
                    </a:p>
                    <a:p>
                      <a:pPr marL="342900" indent="-342900">
                        <a:buFont typeface="Arial" panose="020B0604020202020204" pitchFamily="34" charset="0"/>
                        <a:buChar char="•"/>
                      </a:pPr>
                      <a:r>
                        <a:rPr lang="en-US" sz="2400" dirty="0">
                          <a:solidFill>
                            <a:srgbClr val="41636D"/>
                          </a:solidFill>
                          <a:latin typeface="Arial" panose="020B0604020202020204" pitchFamily="34" charset="0"/>
                          <a:cs typeface="Arial" panose="020B0604020202020204" pitchFamily="34" charset="0"/>
                        </a:rPr>
                        <a:t>Enter your data directly on the </a:t>
                      </a:r>
                      <a:r>
                        <a:rPr lang="en-US" sz="2400" dirty="0" err="1">
                          <a:solidFill>
                            <a:srgbClr val="41636D"/>
                          </a:solidFill>
                          <a:latin typeface="Arial" panose="020B0604020202020204" pitchFamily="34" charset="0"/>
                          <a:cs typeface="Arial" panose="020B0604020202020204" pitchFamily="34" charset="0"/>
                        </a:rPr>
                        <a:t>SurveyCTO</a:t>
                      </a:r>
                      <a:r>
                        <a:rPr lang="en-US" sz="2400" dirty="0">
                          <a:solidFill>
                            <a:srgbClr val="41636D"/>
                          </a:solidFill>
                          <a:latin typeface="Arial" panose="020B0604020202020204" pitchFamily="34" charset="0"/>
                          <a:cs typeface="Arial" panose="020B0604020202020204" pitchFamily="34" charset="0"/>
                        </a:rPr>
                        <a:t> secure server</a:t>
                      </a:r>
                    </a:p>
                    <a:p>
                      <a:pPr marL="342900" indent="-342900">
                        <a:buFont typeface="Arial" panose="020B0604020202020204" pitchFamily="34" charset="0"/>
                        <a:buChar char="•"/>
                      </a:pPr>
                      <a:r>
                        <a:rPr lang="en-US" sz="2400" dirty="0">
                          <a:solidFill>
                            <a:srgbClr val="41636D"/>
                          </a:solidFill>
                          <a:latin typeface="Arial" panose="020B0604020202020204" pitchFamily="34" charset="0"/>
                          <a:cs typeface="Arial" panose="020B0604020202020204" pitchFamily="34" charset="0"/>
                        </a:rPr>
                        <a:t>Use pre-programmed data collection forms compatible with an automated analysis process </a:t>
                      </a:r>
                      <a:endParaRPr lang="en-GB" sz="2400" dirty="0">
                        <a:solidFill>
                          <a:srgbClr val="41636D"/>
                        </a:solidFill>
                        <a:latin typeface="Arial" panose="020B0604020202020204" pitchFamily="34" charset="0"/>
                        <a:cs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8651448"/>
                  </a:ext>
                </a:extLst>
              </a:tr>
            </a:tbl>
          </a:graphicData>
        </a:graphic>
      </p:graphicFrame>
      <p:pic>
        <p:nvPicPr>
          <p:cNvPr id="6" name="Picture 5" descr="Logo, company name&#10;&#10;Description automatically generated">
            <a:extLst>
              <a:ext uri="{FF2B5EF4-FFF2-40B4-BE49-F238E27FC236}">
                <a16:creationId xmlns:a16="http://schemas.microsoft.com/office/drawing/2014/main" id="{EB759801-4613-49B7-9C7B-8B5F3E895007}"/>
              </a:ext>
            </a:extLst>
          </p:cNvPr>
          <p:cNvPicPr>
            <a:picLocks noChangeAspect="1"/>
          </p:cNvPicPr>
          <p:nvPr/>
        </p:nvPicPr>
        <p:blipFill>
          <a:blip r:embed="rId4"/>
          <a:stretch>
            <a:fillRect/>
          </a:stretch>
        </p:blipFill>
        <p:spPr>
          <a:xfrm>
            <a:off x="11142481" y="107692"/>
            <a:ext cx="915639" cy="883763"/>
          </a:xfrm>
          <a:prstGeom prst="rect">
            <a:avLst/>
          </a:prstGeom>
        </p:spPr>
      </p:pic>
      <p:pic>
        <p:nvPicPr>
          <p:cNvPr id="8" name="Picture 7" descr="Logo, company name&#10;&#10;Description automatically generated">
            <a:extLst>
              <a:ext uri="{FF2B5EF4-FFF2-40B4-BE49-F238E27FC236}">
                <a16:creationId xmlns:a16="http://schemas.microsoft.com/office/drawing/2014/main" id="{6861FDFB-5643-8D82-8CF2-69FA5415A2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2597" y="5880124"/>
            <a:ext cx="1820909" cy="582691"/>
          </a:xfrm>
          <a:prstGeom prst="rect">
            <a:avLst/>
          </a:prstGeom>
        </p:spPr>
      </p:pic>
    </p:spTree>
    <p:extLst>
      <p:ext uri="{BB962C8B-B14F-4D97-AF65-F5344CB8AC3E}">
        <p14:creationId xmlns:p14="http://schemas.microsoft.com/office/powerpoint/2010/main" val="37087588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329BA2-857B-4F42-8A5F-DCA820680226}"/>
              </a:ext>
            </a:extLst>
          </p:cNvPr>
          <p:cNvSpPr>
            <a:spLocks noGrp="1"/>
          </p:cNvSpPr>
          <p:nvPr>
            <p:ph type="body" sz="quarter" idx="14"/>
          </p:nvPr>
        </p:nvSpPr>
        <p:spPr>
          <a:xfrm>
            <a:off x="632594" y="914095"/>
            <a:ext cx="9107055" cy="837214"/>
          </a:xfrm>
        </p:spPr>
        <p:txBody>
          <a:bodyPr/>
          <a:lstStyle/>
          <a:p>
            <a:r>
              <a:rPr lang="en-GB" dirty="0">
                <a:solidFill>
                  <a:schemeClr val="tx2"/>
                </a:solidFill>
              </a:rPr>
              <a:t>Data collection with </a:t>
            </a:r>
          </a:p>
        </p:txBody>
      </p:sp>
      <p:pic>
        <p:nvPicPr>
          <p:cNvPr id="9" name="Picture 8">
            <a:extLst>
              <a:ext uri="{FF2B5EF4-FFF2-40B4-BE49-F238E27FC236}">
                <a16:creationId xmlns:a16="http://schemas.microsoft.com/office/drawing/2014/main" id="{1E88ED38-AD50-444B-A197-705385B24F39}"/>
              </a:ext>
            </a:extLst>
          </p:cNvPr>
          <p:cNvPicPr>
            <a:picLocks noChangeAspect="1"/>
          </p:cNvPicPr>
          <p:nvPr/>
        </p:nvPicPr>
        <p:blipFill>
          <a:blip r:embed="rId3"/>
          <a:stretch>
            <a:fillRect/>
          </a:stretch>
        </p:blipFill>
        <p:spPr>
          <a:xfrm>
            <a:off x="7332603" y="1608087"/>
            <a:ext cx="2421271" cy="5093929"/>
          </a:xfrm>
          <a:prstGeom prst="rect">
            <a:avLst/>
          </a:prstGeom>
        </p:spPr>
      </p:pic>
      <p:pic>
        <p:nvPicPr>
          <p:cNvPr id="11" name="Picture 10">
            <a:extLst>
              <a:ext uri="{FF2B5EF4-FFF2-40B4-BE49-F238E27FC236}">
                <a16:creationId xmlns:a16="http://schemas.microsoft.com/office/drawing/2014/main" id="{61783D99-3F51-4CA4-BAAE-D740DAFE7FC7}"/>
              </a:ext>
            </a:extLst>
          </p:cNvPr>
          <p:cNvPicPr>
            <a:picLocks noChangeAspect="1"/>
          </p:cNvPicPr>
          <p:nvPr/>
        </p:nvPicPr>
        <p:blipFill>
          <a:blip r:embed="rId4"/>
          <a:stretch>
            <a:fillRect/>
          </a:stretch>
        </p:blipFill>
        <p:spPr>
          <a:xfrm>
            <a:off x="20523" y="1608091"/>
            <a:ext cx="2441532" cy="5093924"/>
          </a:xfrm>
          <a:prstGeom prst="rect">
            <a:avLst/>
          </a:prstGeom>
        </p:spPr>
      </p:pic>
      <p:pic>
        <p:nvPicPr>
          <p:cNvPr id="13" name="Picture 12">
            <a:extLst>
              <a:ext uri="{FF2B5EF4-FFF2-40B4-BE49-F238E27FC236}">
                <a16:creationId xmlns:a16="http://schemas.microsoft.com/office/drawing/2014/main" id="{5E6B4BB2-522A-4802-807C-5631B029426A}"/>
              </a:ext>
            </a:extLst>
          </p:cNvPr>
          <p:cNvPicPr>
            <a:picLocks noChangeAspect="1"/>
          </p:cNvPicPr>
          <p:nvPr/>
        </p:nvPicPr>
        <p:blipFill>
          <a:blip r:embed="rId5"/>
          <a:stretch>
            <a:fillRect/>
          </a:stretch>
        </p:blipFill>
        <p:spPr>
          <a:xfrm>
            <a:off x="4884003" y="1608090"/>
            <a:ext cx="2441532" cy="5093926"/>
          </a:xfrm>
          <a:prstGeom prst="rect">
            <a:avLst/>
          </a:prstGeom>
        </p:spPr>
      </p:pic>
      <p:pic>
        <p:nvPicPr>
          <p:cNvPr id="14" name="Picture 13">
            <a:extLst>
              <a:ext uri="{FF2B5EF4-FFF2-40B4-BE49-F238E27FC236}">
                <a16:creationId xmlns:a16="http://schemas.microsoft.com/office/drawing/2014/main" id="{A3D530FD-1258-43BC-9116-EB99A92885FC}"/>
              </a:ext>
            </a:extLst>
          </p:cNvPr>
          <p:cNvPicPr>
            <a:picLocks noChangeAspect="1"/>
          </p:cNvPicPr>
          <p:nvPr/>
        </p:nvPicPr>
        <p:blipFill>
          <a:blip r:embed="rId6"/>
          <a:stretch>
            <a:fillRect/>
          </a:stretch>
        </p:blipFill>
        <p:spPr>
          <a:xfrm>
            <a:off x="9759688" y="1608087"/>
            <a:ext cx="2439484" cy="5101243"/>
          </a:xfrm>
          <a:prstGeom prst="rect">
            <a:avLst/>
          </a:prstGeom>
        </p:spPr>
      </p:pic>
      <p:pic>
        <p:nvPicPr>
          <p:cNvPr id="15" name="Picture 14">
            <a:extLst>
              <a:ext uri="{FF2B5EF4-FFF2-40B4-BE49-F238E27FC236}">
                <a16:creationId xmlns:a16="http://schemas.microsoft.com/office/drawing/2014/main" id="{37DE9EA4-2188-4AF8-8D4B-9ED221BD350A}"/>
              </a:ext>
            </a:extLst>
          </p:cNvPr>
          <p:cNvPicPr>
            <a:picLocks noChangeAspect="1"/>
          </p:cNvPicPr>
          <p:nvPr/>
        </p:nvPicPr>
        <p:blipFill>
          <a:blip r:embed="rId7"/>
          <a:stretch>
            <a:fillRect/>
          </a:stretch>
        </p:blipFill>
        <p:spPr>
          <a:xfrm>
            <a:off x="2456063" y="1610612"/>
            <a:ext cx="2421246" cy="5091403"/>
          </a:xfrm>
          <a:prstGeom prst="rect">
            <a:avLst/>
          </a:prstGeom>
        </p:spPr>
      </p:pic>
      <p:pic>
        <p:nvPicPr>
          <p:cNvPr id="10" name="Picture 9" descr="Logo, company name&#10;&#10;Description automatically generated">
            <a:extLst>
              <a:ext uri="{FF2B5EF4-FFF2-40B4-BE49-F238E27FC236}">
                <a16:creationId xmlns:a16="http://schemas.microsoft.com/office/drawing/2014/main" id="{87B5B593-AEF1-466F-9202-60C7CE4D1703}"/>
              </a:ext>
            </a:extLst>
          </p:cNvPr>
          <p:cNvPicPr>
            <a:picLocks noChangeAspect="1"/>
          </p:cNvPicPr>
          <p:nvPr/>
        </p:nvPicPr>
        <p:blipFill>
          <a:blip r:embed="rId8"/>
          <a:stretch>
            <a:fillRect/>
          </a:stretch>
        </p:blipFill>
        <p:spPr>
          <a:xfrm>
            <a:off x="11142481" y="107692"/>
            <a:ext cx="915639" cy="883763"/>
          </a:xfrm>
          <a:prstGeom prst="rect">
            <a:avLst/>
          </a:prstGeom>
        </p:spPr>
      </p:pic>
      <p:pic>
        <p:nvPicPr>
          <p:cNvPr id="12" name="Picture 11" descr="Logo, company name&#10;&#10;Description automatically generated">
            <a:extLst>
              <a:ext uri="{FF2B5EF4-FFF2-40B4-BE49-F238E27FC236}">
                <a16:creationId xmlns:a16="http://schemas.microsoft.com/office/drawing/2014/main" id="{A185F463-86BD-8405-8813-1D6F286973A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88434" y="828031"/>
            <a:ext cx="2121623" cy="678919"/>
          </a:xfrm>
          <a:prstGeom prst="rect">
            <a:avLst/>
          </a:prstGeom>
        </p:spPr>
      </p:pic>
    </p:spTree>
    <p:extLst>
      <p:ext uri="{BB962C8B-B14F-4D97-AF65-F5344CB8AC3E}">
        <p14:creationId xmlns:p14="http://schemas.microsoft.com/office/powerpoint/2010/main" val="12377128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329BA2-857B-4F42-8A5F-DCA820680226}"/>
              </a:ext>
            </a:extLst>
          </p:cNvPr>
          <p:cNvSpPr>
            <a:spLocks noGrp="1"/>
          </p:cNvSpPr>
          <p:nvPr>
            <p:ph type="body" sz="quarter" idx="14"/>
          </p:nvPr>
        </p:nvSpPr>
        <p:spPr>
          <a:xfrm>
            <a:off x="598875" y="848200"/>
            <a:ext cx="9363769" cy="837214"/>
          </a:xfrm>
        </p:spPr>
        <p:txBody>
          <a:bodyPr/>
          <a:lstStyle/>
          <a:p>
            <a:r>
              <a:rPr lang="en-GB" dirty="0">
                <a:solidFill>
                  <a:schemeClr val="tx2"/>
                </a:solidFill>
              </a:rPr>
              <a:t>Data collection with</a:t>
            </a:r>
          </a:p>
        </p:txBody>
      </p:sp>
      <p:pic>
        <p:nvPicPr>
          <p:cNvPr id="9" name="Picture 8">
            <a:extLst>
              <a:ext uri="{FF2B5EF4-FFF2-40B4-BE49-F238E27FC236}">
                <a16:creationId xmlns:a16="http://schemas.microsoft.com/office/drawing/2014/main" id="{1E88ED38-AD50-444B-A197-705385B24F39}"/>
              </a:ext>
            </a:extLst>
          </p:cNvPr>
          <p:cNvPicPr>
            <a:picLocks noChangeAspect="1"/>
          </p:cNvPicPr>
          <p:nvPr/>
        </p:nvPicPr>
        <p:blipFill>
          <a:blip r:embed="rId3"/>
          <a:stretch>
            <a:fillRect/>
          </a:stretch>
        </p:blipFill>
        <p:spPr>
          <a:xfrm>
            <a:off x="7493973" y="1608087"/>
            <a:ext cx="2468671" cy="5193651"/>
          </a:xfrm>
          <a:prstGeom prst="rect">
            <a:avLst/>
          </a:prstGeom>
        </p:spPr>
      </p:pic>
      <p:pic>
        <p:nvPicPr>
          <p:cNvPr id="11" name="Picture 10">
            <a:extLst>
              <a:ext uri="{FF2B5EF4-FFF2-40B4-BE49-F238E27FC236}">
                <a16:creationId xmlns:a16="http://schemas.microsoft.com/office/drawing/2014/main" id="{61783D99-3F51-4CA4-BAAE-D740DAFE7FC7}"/>
              </a:ext>
            </a:extLst>
          </p:cNvPr>
          <p:cNvPicPr>
            <a:picLocks noChangeAspect="1"/>
          </p:cNvPicPr>
          <p:nvPr/>
        </p:nvPicPr>
        <p:blipFill>
          <a:blip r:embed="rId4"/>
          <a:stretch>
            <a:fillRect/>
          </a:stretch>
        </p:blipFill>
        <p:spPr>
          <a:xfrm>
            <a:off x="20523" y="1608090"/>
            <a:ext cx="2489330" cy="5223101"/>
          </a:xfrm>
          <a:prstGeom prst="rect">
            <a:avLst/>
          </a:prstGeom>
          <a:ln>
            <a:solidFill>
              <a:schemeClr val="accent2"/>
            </a:solidFill>
          </a:ln>
        </p:spPr>
      </p:pic>
      <p:pic>
        <p:nvPicPr>
          <p:cNvPr id="13" name="Picture 12">
            <a:extLst>
              <a:ext uri="{FF2B5EF4-FFF2-40B4-BE49-F238E27FC236}">
                <a16:creationId xmlns:a16="http://schemas.microsoft.com/office/drawing/2014/main" id="{5E6B4BB2-522A-4802-807C-5631B029426A}"/>
              </a:ext>
            </a:extLst>
          </p:cNvPr>
          <p:cNvPicPr>
            <a:picLocks noChangeAspect="1"/>
          </p:cNvPicPr>
          <p:nvPr/>
        </p:nvPicPr>
        <p:blipFill>
          <a:blip r:embed="rId5"/>
          <a:stretch>
            <a:fillRect/>
          </a:stretch>
        </p:blipFill>
        <p:spPr>
          <a:xfrm>
            <a:off x="4991583" y="1608089"/>
            <a:ext cx="2489330" cy="5193649"/>
          </a:xfrm>
          <a:prstGeom prst="rect">
            <a:avLst/>
          </a:prstGeom>
        </p:spPr>
      </p:pic>
      <p:pic>
        <p:nvPicPr>
          <p:cNvPr id="14" name="Picture 13">
            <a:extLst>
              <a:ext uri="{FF2B5EF4-FFF2-40B4-BE49-F238E27FC236}">
                <a16:creationId xmlns:a16="http://schemas.microsoft.com/office/drawing/2014/main" id="{A3D530FD-1258-43BC-9116-EB99A92885FC}"/>
              </a:ext>
            </a:extLst>
          </p:cNvPr>
          <p:cNvPicPr>
            <a:picLocks noChangeAspect="1"/>
          </p:cNvPicPr>
          <p:nvPr/>
        </p:nvPicPr>
        <p:blipFill>
          <a:blip r:embed="rId6"/>
          <a:stretch>
            <a:fillRect/>
          </a:stretch>
        </p:blipFill>
        <p:spPr>
          <a:xfrm>
            <a:off x="9996363" y="1608087"/>
            <a:ext cx="2497759" cy="5223104"/>
          </a:xfrm>
          <a:prstGeom prst="rect">
            <a:avLst/>
          </a:prstGeom>
        </p:spPr>
      </p:pic>
      <p:pic>
        <p:nvPicPr>
          <p:cNvPr id="15" name="Picture 14">
            <a:extLst>
              <a:ext uri="{FF2B5EF4-FFF2-40B4-BE49-F238E27FC236}">
                <a16:creationId xmlns:a16="http://schemas.microsoft.com/office/drawing/2014/main" id="{37DE9EA4-2188-4AF8-8D4B-9ED221BD350A}"/>
              </a:ext>
            </a:extLst>
          </p:cNvPr>
          <p:cNvPicPr>
            <a:picLocks noChangeAspect="1"/>
          </p:cNvPicPr>
          <p:nvPr/>
        </p:nvPicPr>
        <p:blipFill>
          <a:blip r:embed="rId7"/>
          <a:stretch>
            <a:fillRect/>
          </a:stretch>
        </p:blipFill>
        <p:spPr>
          <a:xfrm>
            <a:off x="2509853" y="1610612"/>
            <a:ext cx="2468670" cy="5191127"/>
          </a:xfrm>
          <a:prstGeom prst="rect">
            <a:avLst/>
          </a:prstGeom>
        </p:spPr>
      </p:pic>
      <p:sp>
        <p:nvSpPr>
          <p:cNvPr id="6" name="Rectangle 5">
            <a:extLst>
              <a:ext uri="{FF2B5EF4-FFF2-40B4-BE49-F238E27FC236}">
                <a16:creationId xmlns:a16="http://schemas.microsoft.com/office/drawing/2014/main" id="{CD343ACD-5564-48C3-AAFB-BB96AB59F851}"/>
              </a:ext>
            </a:extLst>
          </p:cNvPr>
          <p:cNvSpPr/>
          <p:nvPr/>
        </p:nvSpPr>
        <p:spPr>
          <a:xfrm>
            <a:off x="2452351" y="1608087"/>
            <a:ext cx="3979892" cy="5084813"/>
          </a:xfrm>
          <a:prstGeom prst="rect">
            <a:avLst/>
          </a:prstGeom>
          <a:solidFill>
            <a:schemeClr val="tx2"/>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t>Select </a:t>
            </a:r>
            <a:br>
              <a:rPr lang="en-GB" sz="2400" dirty="0"/>
            </a:br>
            <a:r>
              <a:rPr lang="en-GB" sz="3200" b="1" dirty="0"/>
              <a:t>Fill Blank Form</a:t>
            </a:r>
          </a:p>
        </p:txBody>
      </p:sp>
      <p:sp>
        <p:nvSpPr>
          <p:cNvPr id="2" name="Rectangle 1">
            <a:extLst>
              <a:ext uri="{FF2B5EF4-FFF2-40B4-BE49-F238E27FC236}">
                <a16:creationId xmlns:a16="http://schemas.microsoft.com/office/drawing/2014/main" id="{A3DA42D3-833E-4EC7-A121-867A3F465272}"/>
              </a:ext>
            </a:extLst>
          </p:cNvPr>
          <p:cNvSpPr/>
          <p:nvPr/>
        </p:nvSpPr>
        <p:spPr>
          <a:xfrm>
            <a:off x="-1" y="1620787"/>
            <a:ext cx="6432243" cy="5059413"/>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3082827-DBEF-4E4E-B0EE-DCBF0D47206E}"/>
              </a:ext>
            </a:extLst>
          </p:cNvPr>
          <p:cNvSpPr/>
          <p:nvPr/>
        </p:nvSpPr>
        <p:spPr>
          <a:xfrm>
            <a:off x="6452766" y="1591334"/>
            <a:ext cx="6267758" cy="5180951"/>
          </a:xfrm>
          <a:prstGeom prst="rect">
            <a:avLst/>
          </a:prstGeom>
          <a:solidFill>
            <a:schemeClr val="tx2">
              <a:alpha val="8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Logo, company name&#10;&#10;Description automatically generated">
            <a:extLst>
              <a:ext uri="{FF2B5EF4-FFF2-40B4-BE49-F238E27FC236}">
                <a16:creationId xmlns:a16="http://schemas.microsoft.com/office/drawing/2014/main" id="{37E9394C-256C-4981-B192-8124F3E42DCA}"/>
              </a:ext>
            </a:extLst>
          </p:cNvPr>
          <p:cNvPicPr>
            <a:picLocks noChangeAspect="1"/>
          </p:cNvPicPr>
          <p:nvPr/>
        </p:nvPicPr>
        <p:blipFill>
          <a:blip r:embed="rId8"/>
          <a:stretch>
            <a:fillRect/>
          </a:stretch>
        </p:blipFill>
        <p:spPr>
          <a:xfrm>
            <a:off x="11142481" y="107692"/>
            <a:ext cx="915639" cy="883763"/>
          </a:xfrm>
          <a:prstGeom prst="rect">
            <a:avLst/>
          </a:prstGeom>
        </p:spPr>
      </p:pic>
      <p:pic>
        <p:nvPicPr>
          <p:cNvPr id="17" name="Picture 16" descr="Logo, company name&#10;&#10;Description automatically generated">
            <a:extLst>
              <a:ext uri="{FF2B5EF4-FFF2-40B4-BE49-F238E27FC236}">
                <a16:creationId xmlns:a16="http://schemas.microsoft.com/office/drawing/2014/main" id="{A5C7C889-6E6C-896E-F8A0-81EE42872DA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64419" y="761424"/>
            <a:ext cx="2121623" cy="678919"/>
          </a:xfrm>
          <a:prstGeom prst="rect">
            <a:avLst/>
          </a:prstGeom>
        </p:spPr>
      </p:pic>
    </p:spTree>
    <p:extLst>
      <p:ext uri="{BB962C8B-B14F-4D97-AF65-F5344CB8AC3E}">
        <p14:creationId xmlns:p14="http://schemas.microsoft.com/office/powerpoint/2010/main" val="20411256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329BA2-857B-4F42-8A5F-DCA820680226}"/>
              </a:ext>
            </a:extLst>
          </p:cNvPr>
          <p:cNvSpPr>
            <a:spLocks noGrp="1"/>
          </p:cNvSpPr>
          <p:nvPr>
            <p:ph type="body" sz="quarter" idx="14"/>
          </p:nvPr>
        </p:nvSpPr>
        <p:spPr>
          <a:xfrm>
            <a:off x="632594" y="853955"/>
            <a:ext cx="9107055" cy="837214"/>
          </a:xfrm>
        </p:spPr>
        <p:txBody>
          <a:bodyPr/>
          <a:lstStyle/>
          <a:p>
            <a:r>
              <a:rPr lang="en-US" dirty="0">
                <a:solidFill>
                  <a:schemeClr val="tx2"/>
                </a:solidFill>
              </a:rPr>
              <a:t>D</a:t>
            </a:r>
            <a:r>
              <a:rPr lang="en-GB" dirty="0" err="1">
                <a:solidFill>
                  <a:schemeClr val="tx2"/>
                </a:solidFill>
              </a:rPr>
              <a:t>ata</a:t>
            </a:r>
            <a:r>
              <a:rPr lang="en-GB" dirty="0">
                <a:solidFill>
                  <a:schemeClr val="tx2"/>
                </a:solidFill>
              </a:rPr>
              <a:t> collection with</a:t>
            </a:r>
          </a:p>
        </p:txBody>
      </p:sp>
      <p:pic>
        <p:nvPicPr>
          <p:cNvPr id="9" name="Picture 8">
            <a:extLst>
              <a:ext uri="{FF2B5EF4-FFF2-40B4-BE49-F238E27FC236}">
                <a16:creationId xmlns:a16="http://schemas.microsoft.com/office/drawing/2014/main" id="{1E88ED38-AD50-444B-A197-705385B24F39}"/>
              </a:ext>
            </a:extLst>
          </p:cNvPr>
          <p:cNvPicPr>
            <a:picLocks noChangeAspect="1"/>
          </p:cNvPicPr>
          <p:nvPr/>
        </p:nvPicPr>
        <p:blipFill>
          <a:blip r:embed="rId3"/>
          <a:stretch>
            <a:fillRect/>
          </a:stretch>
        </p:blipFill>
        <p:spPr>
          <a:xfrm>
            <a:off x="7493973" y="1608087"/>
            <a:ext cx="2468671" cy="5193651"/>
          </a:xfrm>
          <a:prstGeom prst="rect">
            <a:avLst/>
          </a:prstGeom>
        </p:spPr>
      </p:pic>
      <p:pic>
        <p:nvPicPr>
          <p:cNvPr id="11" name="Picture 10">
            <a:extLst>
              <a:ext uri="{FF2B5EF4-FFF2-40B4-BE49-F238E27FC236}">
                <a16:creationId xmlns:a16="http://schemas.microsoft.com/office/drawing/2014/main" id="{61783D99-3F51-4CA4-BAAE-D740DAFE7FC7}"/>
              </a:ext>
            </a:extLst>
          </p:cNvPr>
          <p:cNvPicPr>
            <a:picLocks noChangeAspect="1"/>
          </p:cNvPicPr>
          <p:nvPr/>
        </p:nvPicPr>
        <p:blipFill>
          <a:blip r:embed="rId4"/>
          <a:stretch>
            <a:fillRect/>
          </a:stretch>
        </p:blipFill>
        <p:spPr>
          <a:xfrm>
            <a:off x="20523" y="1608090"/>
            <a:ext cx="2489330" cy="5223101"/>
          </a:xfrm>
          <a:prstGeom prst="rect">
            <a:avLst/>
          </a:prstGeom>
        </p:spPr>
      </p:pic>
      <p:pic>
        <p:nvPicPr>
          <p:cNvPr id="13" name="Picture 12">
            <a:extLst>
              <a:ext uri="{FF2B5EF4-FFF2-40B4-BE49-F238E27FC236}">
                <a16:creationId xmlns:a16="http://schemas.microsoft.com/office/drawing/2014/main" id="{5E6B4BB2-522A-4802-807C-5631B029426A}"/>
              </a:ext>
            </a:extLst>
          </p:cNvPr>
          <p:cNvPicPr>
            <a:picLocks noChangeAspect="1"/>
          </p:cNvPicPr>
          <p:nvPr/>
        </p:nvPicPr>
        <p:blipFill>
          <a:blip r:embed="rId5"/>
          <a:stretch>
            <a:fillRect/>
          </a:stretch>
        </p:blipFill>
        <p:spPr>
          <a:xfrm>
            <a:off x="4991583" y="1608089"/>
            <a:ext cx="2489330" cy="5193649"/>
          </a:xfrm>
          <a:prstGeom prst="rect">
            <a:avLst/>
          </a:prstGeom>
        </p:spPr>
      </p:pic>
      <p:pic>
        <p:nvPicPr>
          <p:cNvPr id="14" name="Picture 13">
            <a:extLst>
              <a:ext uri="{FF2B5EF4-FFF2-40B4-BE49-F238E27FC236}">
                <a16:creationId xmlns:a16="http://schemas.microsoft.com/office/drawing/2014/main" id="{A3D530FD-1258-43BC-9116-EB99A92885FC}"/>
              </a:ext>
            </a:extLst>
          </p:cNvPr>
          <p:cNvPicPr>
            <a:picLocks noChangeAspect="1"/>
          </p:cNvPicPr>
          <p:nvPr/>
        </p:nvPicPr>
        <p:blipFill>
          <a:blip r:embed="rId6"/>
          <a:stretch>
            <a:fillRect/>
          </a:stretch>
        </p:blipFill>
        <p:spPr>
          <a:xfrm>
            <a:off x="9996363" y="1608087"/>
            <a:ext cx="2497759" cy="5223104"/>
          </a:xfrm>
          <a:prstGeom prst="rect">
            <a:avLst/>
          </a:prstGeom>
        </p:spPr>
      </p:pic>
      <p:pic>
        <p:nvPicPr>
          <p:cNvPr id="15" name="Picture 14">
            <a:extLst>
              <a:ext uri="{FF2B5EF4-FFF2-40B4-BE49-F238E27FC236}">
                <a16:creationId xmlns:a16="http://schemas.microsoft.com/office/drawing/2014/main" id="{37DE9EA4-2188-4AF8-8D4B-9ED221BD350A}"/>
              </a:ext>
            </a:extLst>
          </p:cNvPr>
          <p:cNvPicPr>
            <a:picLocks noChangeAspect="1"/>
          </p:cNvPicPr>
          <p:nvPr/>
        </p:nvPicPr>
        <p:blipFill>
          <a:blip r:embed="rId7"/>
          <a:stretch>
            <a:fillRect/>
          </a:stretch>
        </p:blipFill>
        <p:spPr>
          <a:xfrm>
            <a:off x="2509853" y="1610612"/>
            <a:ext cx="2468670" cy="5191127"/>
          </a:xfrm>
          <a:prstGeom prst="rect">
            <a:avLst/>
          </a:prstGeom>
        </p:spPr>
      </p:pic>
      <p:grpSp>
        <p:nvGrpSpPr>
          <p:cNvPr id="7" name="Group 6">
            <a:extLst>
              <a:ext uri="{FF2B5EF4-FFF2-40B4-BE49-F238E27FC236}">
                <a16:creationId xmlns:a16="http://schemas.microsoft.com/office/drawing/2014/main" id="{CA55287A-592A-4908-A414-C0023B50A3C1}"/>
              </a:ext>
            </a:extLst>
          </p:cNvPr>
          <p:cNvGrpSpPr/>
          <p:nvPr/>
        </p:nvGrpSpPr>
        <p:grpSpPr>
          <a:xfrm>
            <a:off x="2514599" y="1608087"/>
            <a:ext cx="6445303" cy="5084813"/>
            <a:chOff x="-1" y="1595387"/>
            <a:chExt cx="6445303" cy="5084813"/>
          </a:xfrm>
        </p:grpSpPr>
        <p:sp>
          <p:nvSpPr>
            <p:cNvPr id="6" name="Rectangle 5">
              <a:extLst>
                <a:ext uri="{FF2B5EF4-FFF2-40B4-BE49-F238E27FC236}">
                  <a16:creationId xmlns:a16="http://schemas.microsoft.com/office/drawing/2014/main" id="{CD343ACD-5564-48C3-AAFB-BB96AB59F851}"/>
                </a:ext>
              </a:extLst>
            </p:cNvPr>
            <p:cNvSpPr/>
            <p:nvPr/>
          </p:nvSpPr>
          <p:spPr>
            <a:xfrm>
              <a:off x="2452351" y="1595387"/>
              <a:ext cx="3979892" cy="5084813"/>
            </a:xfrm>
            <a:prstGeom prst="rect">
              <a:avLst/>
            </a:prstGeom>
            <a:solidFill>
              <a:schemeClr val="tx2"/>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a:t>Choose from blank EN-MINI tools</a:t>
              </a:r>
            </a:p>
          </p:txBody>
        </p:sp>
        <p:sp>
          <p:nvSpPr>
            <p:cNvPr id="2" name="Rectangle 1">
              <a:extLst>
                <a:ext uri="{FF2B5EF4-FFF2-40B4-BE49-F238E27FC236}">
                  <a16:creationId xmlns:a16="http://schemas.microsoft.com/office/drawing/2014/main" id="{A3DA42D3-833E-4EC7-A121-867A3F465272}"/>
                </a:ext>
              </a:extLst>
            </p:cNvPr>
            <p:cNvSpPr/>
            <p:nvPr/>
          </p:nvSpPr>
          <p:spPr>
            <a:xfrm>
              <a:off x="-1" y="1608087"/>
              <a:ext cx="6445303" cy="5059413"/>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Rectangle 15">
            <a:extLst>
              <a:ext uri="{FF2B5EF4-FFF2-40B4-BE49-F238E27FC236}">
                <a16:creationId xmlns:a16="http://schemas.microsoft.com/office/drawing/2014/main" id="{82E08073-3AFF-4487-B2EF-308E0FB160F7}"/>
              </a:ext>
            </a:extLst>
          </p:cNvPr>
          <p:cNvSpPr/>
          <p:nvPr/>
        </p:nvSpPr>
        <p:spPr>
          <a:xfrm>
            <a:off x="8984534" y="1591334"/>
            <a:ext cx="3735990" cy="5180951"/>
          </a:xfrm>
          <a:prstGeom prst="rect">
            <a:avLst/>
          </a:prstGeom>
          <a:solidFill>
            <a:schemeClr val="tx2">
              <a:alpha val="8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0C2B37A4-1F9C-46A8-84E3-721C1E688D3B}"/>
              </a:ext>
            </a:extLst>
          </p:cNvPr>
          <p:cNvSpPr/>
          <p:nvPr/>
        </p:nvSpPr>
        <p:spPr>
          <a:xfrm>
            <a:off x="-25531" y="1581160"/>
            <a:ext cx="2489330" cy="5180951"/>
          </a:xfrm>
          <a:prstGeom prst="rect">
            <a:avLst/>
          </a:prstGeom>
          <a:solidFill>
            <a:schemeClr val="tx2">
              <a:alpha val="8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Logo, company name&#10;&#10;Description automatically generated">
            <a:extLst>
              <a:ext uri="{FF2B5EF4-FFF2-40B4-BE49-F238E27FC236}">
                <a16:creationId xmlns:a16="http://schemas.microsoft.com/office/drawing/2014/main" id="{EDD244BE-DF77-4203-95B9-09499FEF3EEF}"/>
              </a:ext>
            </a:extLst>
          </p:cNvPr>
          <p:cNvPicPr>
            <a:picLocks noChangeAspect="1"/>
          </p:cNvPicPr>
          <p:nvPr/>
        </p:nvPicPr>
        <p:blipFill>
          <a:blip r:embed="rId8"/>
          <a:stretch>
            <a:fillRect/>
          </a:stretch>
        </p:blipFill>
        <p:spPr>
          <a:xfrm>
            <a:off x="11142481" y="107692"/>
            <a:ext cx="915639" cy="883763"/>
          </a:xfrm>
          <a:prstGeom prst="rect">
            <a:avLst/>
          </a:prstGeom>
        </p:spPr>
      </p:pic>
      <p:pic>
        <p:nvPicPr>
          <p:cNvPr id="19" name="Picture 18" descr="Logo, company name&#10;&#10;Description automatically generated">
            <a:extLst>
              <a:ext uri="{FF2B5EF4-FFF2-40B4-BE49-F238E27FC236}">
                <a16:creationId xmlns:a16="http://schemas.microsoft.com/office/drawing/2014/main" id="{E67B5F32-E5FF-945F-865E-A7EB51FB5AE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86121" y="774578"/>
            <a:ext cx="2121623" cy="678919"/>
          </a:xfrm>
          <a:prstGeom prst="rect">
            <a:avLst/>
          </a:prstGeom>
        </p:spPr>
      </p:pic>
    </p:spTree>
    <p:extLst>
      <p:ext uri="{BB962C8B-B14F-4D97-AF65-F5344CB8AC3E}">
        <p14:creationId xmlns:p14="http://schemas.microsoft.com/office/powerpoint/2010/main" val="6158457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329BA2-857B-4F42-8A5F-DCA820680226}"/>
              </a:ext>
            </a:extLst>
          </p:cNvPr>
          <p:cNvSpPr>
            <a:spLocks noGrp="1"/>
          </p:cNvSpPr>
          <p:nvPr>
            <p:ph type="body" sz="quarter" idx="14"/>
          </p:nvPr>
        </p:nvSpPr>
        <p:spPr>
          <a:xfrm>
            <a:off x="575092" y="885688"/>
            <a:ext cx="9107055" cy="837214"/>
          </a:xfrm>
        </p:spPr>
        <p:txBody>
          <a:bodyPr/>
          <a:lstStyle/>
          <a:p>
            <a:r>
              <a:rPr lang="en-US" dirty="0">
                <a:solidFill>
                  <a:schemeClr val="tx2"/>
                </a:solidFill>
              </a:rPr>
              <a:t>D</a:t>
            </a:r>
            <a:r>
              <a:rPr lang="en-GB" dirty="0" err="1">
                <a:solidFill>
                  <a:schemeClr val="tx2"/>
                </a:solidFill>
              </a:rPr>
              <a:t>ata</a:t>
            </a:r>
            <a:r>
              <a:rPr lang="en-GB" dirty="0">
                <a:solidFill>
                  <a:schemeClr val="tx2"/>
                </a:solidFill>
              </a:rPr>
              <a:t> collection with</a:t>
            </a:r>
          </a:p>
        </p:txBody>
      </p:sp>
      <p:pic>
        <p:nvPicPr>
          <p:cNvPr id="9" name="Picture 8">
            <a:extLst>
              <a:ext uri="{FF2B5EF4-FFF2-40B4-BE49-F238E27FC236}">
                <a16:creationId xmlns:a16="http://schemas.microsoft.com/office/drawing/2014/main" id="{1E88ED38-AD50-444B-A197-705385B24F39}"/>
              </a:ext>
            </a:extLst>
          </p:cNvPr>
          <p:cNvPicPr>
            <a:picLocks noChangeAspect="1"/>
          </p:cNvPicPr>
          <p:nvPr/>
        </p:nvPicPr>
        <p:blipFill>
          <a:blip r:embed="rId3"/>
          <a:stretch>
            <a:fillRect/>
          </a:stretch>
        </p:blipFill>
        <p:spPr>
          <a:xfrm>
            <a:off x="7493973" y="1608087"/>
            <a:ext cx="2468671" cy="5193651"/>
          </a:xfrm>
          <a:prstGeom prst="rect">
            <a:avLst/>
          </a:prstGeom>
        </p:spPr>
      </p:pic>
      <p:pic>
        <p:nvPicPr>
          <p:cNvPr id="11" name="Picture 10">
            <a:extLst>
              <a:ext uri="{FF2B5EF4-FFF2-40B4-BE49-F238E27FC236}">
                <a16:creationId xmlns:a16="http://schemas.microsoft.com/office/drawing/2014/main" id="{61783D99-3F51-4CA4-BAAE-D740DAFE7FC7}"/>
              </a:ext>
            </a:extLst>
          </p:cNvPr>
          <p:cNvPicPr>
            <a:picLocks noChangeAspect="1"/>
          </p:cNvPicPr>
          <p:nvPr/>
        </p:nvPicPr>
        <p:blipFill>
          <a:blip r:embed="rId4"/>
          <a:stretch>
            <a:fillRect/>
          </a:stretch>
        </p:blipFill>
        <p:spPr>
          <a:xfrm>
            <a:off x="20523" y="1608090"/>
            <a:ext cx="2489330" cy="5223101"/>
          </a:xfrm>
          <a:prstGeom prst="rect">
            <a:avLst/>
          </a:prstGeom>
        </p:spPr>
      </p:pic>
      <p:pic>
        <p:nvPicPr>
          <p:cNvPr id="13" name="Picture 12">
            <a:extLst>
              <a:ext uri="{FF2B5EF4-FFF2-40B4-BE49-F238E27FC236}">
                <a16:creationId xmlns:a16="http://schemas.microsoft.com/office/drawing/2014/main" id="{5E6B4BB2-522A-4802-807C-5631B029426A}"/>
              </a:ext>
            </a:extLst>
          </p:cNvPr>
          <p:cNvPicPr>
            <a:picLocks noChangeAspect="1"/>
          </p:cNvPicPr>
          <p:nvPr/>
        </p:nvPicPr>
        <p:blipFill>
          <a:blip r:embed="rId5"/>
          <a:stretch>
            <a:fillRect/>
          </a:stretch>
        </p:blipFill>
        <p:spPr>
          <a:xfrm>
            <a:off x="4991583" y="1608089"/>
            <a:ext cx="2489330" cy="5193649"/>
          </a:xfrm>
          <a:prstGeom prst="rect">
            <a:avLst/>
          </a:prstGeom>
        </p:spPr>
      </p:pic>
      <p:pic>
        <p:nvPicPr>
          <p:cNvPr id="14" name="Picture 13">
            <a:extLst>
              <a:ext uri="{FF2B5EF4-FFF2-40B4-BE49-F238E27FC236}">
                <a16:creationId xmlns:a16="http://schemas.microsoft.com/office/drawing/2014/main" id="{A3D530FD-1258-43BC-9116-EB99A92885FC}"/>
              </a:ext>
            </a:extLst>
          </p:cNvPr>
          <p:cNvPicPr>
            <a:picLocks noChangeAspect="1"/>
          </p:cNvPicPr>
          <p:nvPr/>
        </p:nvPicPr>
        <p:blipFill>
          <a:blip r:embed="rId6"/>
          <a:stretch>
            <a:fillRect/>
          </a:stretch>
        </p:blipFill>
        <p:spPr>
          <a:xfrm>
            <a:off x="9996363" y="1608087"/>
            <a:ext cx="2497759" cy="5223104"/>
          </a:xfrm>
          <a:prstGeom prst="rect">
            <a:avLst/>
          </a:prstGeom>
        </p:spPr>
      </p:pic>
      <p:pic>
        <p:nvPicPr>
          <p:cNvPr id="15" name="Picture 14">
            <a:extLst>
              <a:ext uri="{FF2B5EF4-FFF2-40B4-BE49-F238E27FC236}">
                <a16:creationId xmlns:a16="http://schemas.microsoft.com/office/drawing/2014/main" id="{37DE9EA4-2188-4AF8-8D4B-9ED221BD350A}"/>
              </a:ext>
            </a:extLst>
          </p:cNvPr>
          <p:cNvPicPr>
            <a:picLocks noChangeAspect="1"/>
          </p:cNvPicPr>
          <p:nvPr/>
        </p:nvPicPr>
        <p:blipFill>
          <a:blip r:embed="rId7"/>
          <a:stretch>
            <a:fillRect/>
          </a:stretch>
        </p:blipFill>
        <p:spPr>
          <a:xfrm>
            <a:off x="2509853" y="1610612"/>
            <a:ext cx="2468670" cy="5191127"/>
          </a:xfrm>
          <a:prstGeom prst="rect">
            <a:avLst/>
          </a:prstGeom>
        </p:spPr>
      </p:pic>
      <p:grpSp>
        <p:nvGrpSpPr>
          <p:cNvPr id="7" name="Group 6">
            <a:extLst>
              <a:ext uri="{FF2B5EF4-FFF2-40B4-BE49-F238E27FC236}">
                <a16:creationId xmlns:a16="http://schemas.microsoft.com/office/drawing/2014/main" id="{CA55287A-592A-4908-A414-C0023B50A3C1}"/>
              </a:ext>
            </a:extLst>
          </p:cNvPr>
          <p:cNvGrpSpPr/>
          <p:nvPr/>
        </p:nvGrpSpPr>
        <p:grpSpPr>
          <a:xfrm>
            <a:off x="5041899" y="1608087"/>
            <a:ext cx="6432244" cy="5084813"/>
            <a:chOff x="-1" y="1595387"/>
            <a:chExt cx="6432244" cy="5084813"/>
          </a:xfrm>
        </p:grpSpPr>
        <p:sp>
          <p:nvSpPr>
            <p:cNvPr id="6" name="Rectangle 5">
              <a:extLst>
                <a:ext uri="{FF2B5EF4-FFF2-40B4-BE49-F238E27FC236}">
                  <a16:creationId xmlns:a16="http://schemas.microsoft.com/office/drawing/2014/main" id="{CD343ACD-5564-48C3-AAFB-BB96AB59F851}"/>
                </a:ext>
              </a:extLst>
            </p:cNvPr>
            <p:cNvSpPr/>
            <p:nvPr/>
          </p:nvSpPr>
          <p:spPr>
            <a:xfrm>
              <a:off x="2452351" y="1595387"/>
              <a:ext cx="3979892" cy="5084813"/>
            </a:xfrm>
            <a:prstGeom prst="rect">
              <a:avLst/>
            </a:prstGeom>
            <a:solidFill>
              <a:schemeClr val="tx2"/>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a:t>Instructions on how to swipe between screens</a:t>
              </a:r>
            </a:p>
          </p:txBody>
        </p:sp>
        <p:sp>
          <p:nvSpPr>
            <p:cNvPr id="2" name="Rectangle 1">
              <a:extLst>
                <a:ext uri="{FF2B5EF4-FFF2-40B4-BE49-F238E27FC236}">
                  <a16:creationId xmlns:a16="http://schemas.microsoft.com/office/drawing/2014/main" id="{A3DA42D3-833E-4EC7-A121-867A3F465272}"/>
                </a:ext>
              </a:extLst>
            </p:cNvPr>
            <p:cNvSpPr/>
            <p:nvPr/>
          </p:nvSpPr>
          <p:spPr>
            <a:xfrm>
              <a:off x="-1" y="1608087"/>
              <a:ext cx="6432243" cy="5059413"/>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Rectangle 15">
            <a:extLst>
              <a:ext uri="{FF2B5EF4-FFF2-40B4-BE49-F238E27FC236}">
                <a16:creationId xmlns:a16="http://schemas.microsoft.com/office/drawing/2014/main" id="{818E46B8-49FC-4DCA-AD85-A8537A6D9FD3}"/>
              </a:ext>
            </a:extLst>
          </p:cNvPr>
          <p:cNvSpPr/>
          <p:nvPr/>
        </p:nvSpPr>
        <p:spPr>
          <a:xfrm>
            <a:off x="-68073" y="1595387"/>
            <a:ext cx="5067429" cy="5180951"/>
          </a:xfrm>
          <a:prstGeom prst="rect">
            <a:avLst/>
          </a:prstGeom>
          <a:solidFill>
            <a:schemeClr val="tx2">
              <a:alpha val="8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731586A-426E-412B-9D31-62882155B935}"/>
              </a:ext>
            </a:extLst>
          </p:cNvPr>
          <p:cNvSpPr/>
          <p:nvPr/>
        </p:nvSpPr>
        <p:spPr>
          <a:xfrm>
            <a:off x="11491285" y="1560017"/>
            <a:ext cx="1074200" cy="5180951"/>
          </a:xfrm>
          <a:prstGeom prst="rect">
            <a:avLst/>
          </a:prstGeom>
          <a:solidFill>
            <a:schemeClr val="tx2">
              <a:alpha val="8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Logo, company name&#10;&#10;Description automatically generated">
            <a:extLst>
              <a:ext uri="{FF2B5EF4-FFF2-40B4-BE49-F238E27FC236}">
                <a16:creationId xmlns:a16="http://schemas.microsoft.com/office/drawing/2014/main" id="{EFA7D8AA-C3D8-46C4-A225-C9436342810E}"/>
              </a:ext>
            </a:extLst>
          </p:cNvPr>
          <p:cNvPicPr>
            <a:picLocks noChangeAspect="1"/>
          </p:cNvPicPr>
          <p:nvPr/>
        </p:nvPicPr>
        <p:blipFill>
          <a:blip r:embed="rId8"/>
          <a:stretch>
            <a:fillRect/>
          </a:stretch>
        </p:blipFill>
        <p:spPr>
          <a:xfrm>
            <a:off x="11142481" y="107692"/>
            <a:ext cx="915639" cy="883763"/>
          </a:xfrm>
          <a:prstGeom prst="rect">
            <a:avLst/>
          </a:prstGeom>
        </p:spPr>
      </p:pic>
      <p:pic>
        <p:nvPicPr>
          <p:cNvPr id="19" name="Picture 18" descr="Logo, company name&#10;&#10;Description automatically generated">
            <a:extLst>
              <a:ext uri="{FF2B5EF4-FFF2-40B4-BE49-F238E27FC236}">
                <a16:creationId xmlns:a16="http://schemas.microsoft.com/office/drawing/2014/main" id="{B00EB903-DC90-368D-07E6-663B6124E31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31368" y="807632"/>
            <a:ext cx="2121623" cy="678919"/>
          </a:xfrm>
          <a:prstGeom prst="rect">
            <a:avLst/>
          </a:prstGeom>
        </p:spPr>
      </p:pic>
    </p:spTree>
    <p:extLst>
      <p:ext uri="{BB962C8B-B14F-4D97-AF65-F5344CB8AC3E}">
        <p14:creationId xmlns:p14="http://schemas.microsoft.com/office/powerpoint/2010/main" val="38854529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1575265" y="1978079"/>
            <a:ext cx="8160405" cy="3895596"/>
          </a:xfrm>
        </p:spPr>
        <p:txBody>
          <a:bodyPr/>
          <a:lstStyle/>
          <a:p>
            <a:pPr marL="403433" indent="-403433">
              <a:lnSpc>
                <a:spcPct val="150000"/>
              </a:lnSpc>
              <a:buFont typeface="Arial" panose="020B0604020202020204" pitchFamily="34" charset="0"/>
              <a:buChar char="•"/>
            </a:pPr>
            <a:r>
              <a:rPr lang="en-US" sz="3530" dirty="0"/>
              <a:t>Presentation</a:t>
            </a:r>
          </a:p>
          <a:p>
            <a:pPr marL="403433" indent="-403433">
              <a:lnSpc>
                <a:spcPct val="150000"/>
              </a:lnSpc>
              <a:buFont typeface="Arial" panose="020B0604020202020204" pitchFamily="34" charset="0"/>
              <a:buChar char="•"/>
            </a:pPr>
            <a:r>
              <a:rPr lang="en-US" sz="3530" dirty="0"/>
              <a:t>Group work</a:t>
            </a:r>
          </a:p>
          <a:p>
            <a:pPr marL="403433" indent="-403433">
              <a:lnSpc>
                <a:spcPct val="150000"/>
              </a:lnSpc>
              <a:buFont typeface="Arial" panose="020B0604020202020204" pitchFamily="34" charset="0"/>
              <a:buChar char="•"/>
            </a:pPr>
            <a:r>
              <a:rPr lang="en-US" sz="3530" dirty="0"/>
              <a:t>Group presentation</a:t>
            </a:r>
          </a:p>
          <a:p>
            <a:pPr marL="403433" indent="-403433">
              <a:lnSpc>
                <a:spcPct val="150000"/>
              </a:lnSpc>
              <a:buFont typeface="Arial" panose="020B0604020202020204" pitchFamily="34" charset="0"/>
              <a:buChar char="•"/>
            </a:pPr>
            <a:r>
              <a:rPr lang="en-US" sz="3530" dirty="0"/>
              <a:t>Group discussion</a:t>
            </a:r>
          </a:p>
          <a:p>
            <a:endParaRPr lang="en-US" dirty="0"/>
          </a:p>
        </p:txBody>
      </p:sp>
      <p:sp>
        <p:nvSpPr>
          <p:cNvPr id="5" name="Text Placeholder 4">
            <a:extLst>
              <a:ext uri="{FF2B5EF4-FFF2-40B4-BE49-F238E27FC236}">
                <a16:creationId xmlns:a16="http://schemas.microsoft.com/office/drawing/2014/main" id="{CC64D4C6-1EEC-457B-936B-D767086EEA43}"/>
              </a:ext>
            </a:extLst>
          </p:cNvPr>
          <p:cNvSpPr>
            <a:spLocks noGrp="1"/>
          </p:cNvSpPr>
          <p:nvPr>
            <p:ph type="body" sz="quarter" idx="14"/>
          </p:nvPr>
        </p:nvSpPr>
        <p:spPr>
          <a:xfrm>
            <a:off x="504491" y="1253522"/>
            <a:ext cx="9107055" cy="837214"/>
          </a:xfrm>
        </p:spPr>
        <p:txBody>
          <a:bodyPr/>
          <a:lstStyle/>
          <a:p>
            <a:r>
              <a:rPr lang="en-US">
                <a:solidFill>
                  <a:schemeClr val="tx2"/>
                </a:solidFill>
              </a:rPr>
              <a:t>Training methods</a:t>
            </a:r>
            <a:endParaRPr lang="en-GB">
              <a:solidFill>
                <a:schemeClr val="tx2"/>
              </a:solidFill>
            </a:endParaRPr>
          </a:p>
        </p:txBody>
      </p:sp>
      <p:pic>
        <p:nvPicPr>
          <p:cNvPr id="4" name="Picture 3" descr="Logo, company name&#10;&#10;Description automatically generated">
            <a:extLst>
              <a:ext uri="{FF2B5EF4-FFF2-40B4-BE49-F238E27FC236}">
                <a16:creationId xmlns:a16="http://schemas.microsoft.com/office/drawing/2014/main" id="{1AF555FC-25F2-4E0E-9B30-B38B1BCE2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Tree>
    <p:extLst>
      <p:ext uri="{BB962C8B-B14F-4D97-AF65-F5344CB8AC3E}">
        <p14:creationId xmlns:p14="http://schemas.microsoft.com/office/powerpoint/2010/main" val="152194625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329BA2-857B-4F42-8A5F-DCA820680226}"/>
              </a:ext>
            </a:extLst>
          </p:cNvPr>
          <p:cNvSpPr>
            <a:spLocks noGrp="1"/>
          </p:cNvSpPr>
          <p:nvPr>
            <p:ph type="body" sz="quarter" idx="14"/>
          </p:nvPr>
        </p:nvSpPr>
        <p:spPr>
          <a:xfrm>
            <a:off x="575092" y="864415"/>
            <a:ext cx="9107055" cy="837214"/>
          </a:xfrm>
        </p:spPr>
        <p:txBody>
          <a:bodyPr/>
          <a:lstStyle/>
          <a:p>
            <a:r>
              <a:rPr lang="en-US" dirty="0">
                <a:solidFill>
                  <a:schemeClr val="tx2"/>
                </a:solidFill>
              </a:rPr>
              <a:t>D</a:t>
            </a:r>
            <a:r>
              <a:rPr lang="en-GB" dirty="0" err="1">
                <a:solidFill>
                  <a:schemeClr val="tx2"/>
                </a:solidFill>
              </a:rPr>
              <a:t>ata</a:t>
            </a:r>
            <a:r>
              <a:rPr lang="en-GB" dirty="0">
                <a:solidFill>
                  <a:schemeClr val="tx2"/>
                </a:solidFill>
              </a:rPr>
              <a:t> collection with</a:t>
            </a:r>
          </a:p>
        </p:txBody>
      </p:sp>
      <p:pic>
        <p:nvPicPr>
          <p:cNvPr id="9" name="Picture 8">
            <a:extLst>
              <a:ext uri="{FF2B5EF4-FFF2-40B4-BE49-F238E27FC236}">
                <a16:creationId xmlns:a16="http://schemas.microsoft.com/office/drawing/2014/main" id="{1E88ED38-AD50-444B-A197-705385B24F39}"/>
              </a:ext>
            </a:extLst>
          </p:cNvPr>
          <p:cNvPicPr>
            <a:picLocks noChangeAspect="1"/>
          </p:cNvPicPr>
          <p:nvPr/>
        </p:nvPicPr>
        <p:blipFill>
          <a:blip r:embed="rId3"/>
          <a:stretch>
            <a:fillRect/>
          </a:stretch>
        </p:blipFill>
        <p:spPr>
          <a:xfrm>
            <a:off x="7493973" y="1608087"/>
            <a:ext cx="2468671" cy="5193651"/>
          </a:xfrm>
          <a:prstGeom prst="rect">
            <a:avLst/>
          </a:prstGeom>
        </p:spPr>
      </p:pic>
      <p:pic>
        <p:nvPicPr>
          <p:cNvPr id="11" name="Picture 10">
            <a:extLst>
              <a:ext uri="{FF2B5EF4-FFF2-40B4-BE49-F238E27FC236}">
                <a16:creationId xmlns:a16="http://schemas.microsoft.com/office/drawing/2014/main" id="{61783D99-3F51-4CA4-BAAE-D740DAFE7FC7}"/>
              </a:ext>
            </a:extLst>
          </p:cNvPr>
          <p:cNvPicPr>
            <a:picLocks noChangeAspect="1"/>
          </p:cNvPicPr>
          <p:nvPr/>
        </p:nvPicPr>
        <p:blipFill>
          <a:blip r:embed="rId4"/>
          <a:stretch>
            <a:fillRect/>
          </a:stretch>
        </p:blipFill>
        <p:spPr>
          <a:xfrm>
            <a:off x="20523" y="1608090"/>
            <a:ext cx="2489330" cy="5223101"/>
          </a:xfrm>
          <a:prstGeom prst="rect">
            <a:avLst/>
          </a:prstGeom>
        </p:spPr>
      </p:pic>
      <p:pic>
        <p:nvPicPr>
          <p:cNvPr id="13" name="Picture 12">
            <a:extLst>
              <a:ext uri="{FF2B5EF4-FFF2-40B4-BE49-F238E27FC236}">
                <a16:creationId xmlns:a16="http://schemas.microsoft.com/office/drawing/2014/main" id="{5E6B4BB2-522A-4802-807C-5631B029426A}"/>
              </a:ext>
            </a:extLst>
          </p:cNvPr>
          <p:cNvPicPr>
            <a:picLocks noChangeAspect="1"/>
          </p:cNvPicPr>
          <p:nvPr/>
        </p:nvPicPr>
        <p:blipFill>
          <a:blip r:embed="rId5"/>
          <a:stretch>
            <a:fillRect/>
          </a:stretch>
        </p:blipFill>
        <p:spPr>
          <a:xfrm>
            <a:off x="4991583" y="1608089"/>
            <a:ext cx="2489330" cy="5193649"/>
          </a:xfrm>
          <a:prstGeom prst="rect">
            <a:avLst/>
          </a:prstGeom>
        </p:spPr>
      </p:pic>
      <p:pic>
        <p:nvPicPr>
          <p:cNvPr id="14" name="Picture 13">
            <a:extLst>
              <a:ext uri="{FF2B5EF4-FFF2-40B4-BE49-F238E27FC236}">
                <a16:creationId xmlns:a16="http://schemas.microsoft.com/office/drawing/2014/main" id="{A3D530FD-1258-43BC-9116-EB99A92885FC}"/>
              </a:ext>
            </a:extLst>
          </p:cNvPr>
          <p:cNvPicPr>
            <a:picLocks noChangeAspect="1"/>
          </p:cNvPicPr>
          <p:nvPr/>
        </p:nvPicPr>
        <p:blipFill>
          <a:blip r:embed="rId6"/>
          <a:stretch>
            <a:fillRect/>
          </a:stretch>
        </p:blipFill>
        <p:spPr>
          <a:xfrm>
            <a:off x="9996363" y="1608087"/>
            <a:ext cx="2497759" cy="5223104"/>
          </a:xfrm>
          <a:prstGeom prst="rect">
            <a:avLst/>
          </a:prstGeom>
        </p:spPr>
      </p:pic>
      <p:pic>
        <p:nvPicPr>
          <p:cNvPr id="15" name="Picture 14">
            <a:extLst>
              <a:ext uri="{FF2B5EF4-FFF2-40B4-BE49-F238E27FC236}">
                <a16:creationId xmlns:a16="http://schemas.microsoft.com/office/drawing/2014/main" id="{37DE9EA4-2188-4AF8-8D4B-9ED221BD350A}"/>
              </a:ext>
            </a:extLst>
          </p:cNvPr>
          <p:cNvPicPr>
            <a:picLocks noChangeAspect="1"/>
          </p:cNvPicPr>
          <p:nvPr/>
        </p:nvPicPr>
        <p:blipFill>
          <a:blip r:embed="rId7"/>
          <a:stretch>
            <a:fillRect/>
          </a:stretch>
        </p:blipFill>
        <p:spPr>
          <a:xfrm>
            <a:off x="2509853" y="1610612"/>
            <a:ext cx="2468670" cy="5191127"/>
          </a:xfrm>
          <a:prstGeom prst="rect">
            <a:avLst/>
          </a:prstGeom>
        </p:spPr>
      </p:pic>
      <p:grpSp>
        <p:nvGrpSpPr>
          <p:cNvPr id="7" name="Group 6">
            <a:extLst>
              <a:ext uri="{FF2B5EF4-FFF2-40B4-BE49-F238E27FC236}">
                <a16:creationId xmlns:a16="http://schemas.microsoft.com/office/drawing/2014/main" id="{CA55287A-592A-4908-A414-C0023B50A3C1}"/>
              </a:ext>
            </a:extLst>
          </p:cNvPr>
          <p:cNvGrpSpPr/>
          <p:nvPr/>
        </p:nvGrpSpPr>
        <p:grpSpPr>
          <a:xfrm>
            <a:off x="3435762" y="1591335"/>
            <a:ext cx="6432243" cy="5180951"/>
            <a:chOff x="-1" y="1608087"/>
            <a:chExt cx="6432243" cy="5180951"/>
          </a:xfrm>
        </p:grpSpPr>
        <p:sp>
          <p:nvSpPr>
            <p:cNvPr id="6" name="Rectangle 5">
              <a:extLst>
                <a:ext uri="{FF2B5EF4-FFF2-40B4-BE49-F238E27FC236}">
                  <a16:creationId xmlns:a16="http://schemas.microsoft.com/office/drawing/2014/main" id="{CD343ACD-5564-48C3-AAFB-BB96AB59F851}"/>
                </a:ext>
              </a:extLst>
            </p:cNvPr>
            <p:cNvSpPr/>
            <p:nvPr/>
          </p:nvSpPr>
          <p:spPr>
            <a:xfrm>
              <a:off x="78318" y="1624839"/>
              <a:ext cx="3946173" cy="5084813"/>
            </a:xfrm>
            <a:prstGeom prst="rect">
              <a:avLst/>
            </a:prstGeom>
            <a:solidFill>
              <a:schemeClr val="tx2"/>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a:t>Enter data</a:t>
              </a:r>
            </a:p>
          </p:txBody>
        </p:sp>
        <p:sp>
          <p:nvSpPr>
            <p:cNvPr id="2" name="Rectangle 1">
              <a:extLst>
                <a:ext uri="{FF2B5EF4-FFF2-40B4-BE49-F238E27FC236}">
                  <a16:creationId xmlns:a16="http://schemas.microsoft.com/office/drawing/2014/main" id="{A3DA42D3-833E-4EC7-A121-867A3F465272}"/>
                </a:ext>
              </a:extLst>
            </p:cNvPr>
            <p:cNvSpPr/>
            <p:nvPr/>
          </p:nvSpPr>
          <p:spPr>
            <a:xfrm>
              <a:off x="-1" y="1608087"/>
              <a:ext cx="6432243" cy="5180951"/>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Rectangle 15">
            <a:extLst>
              <a:ext uri="{FF2B5EF4-FFF2-40B4-BE49-F238E27FC236}">
                <a16:creationId xmlns:a16="http://schemas.microsoft.com/office/drawing/2014/main" id="{818E46B8-49FC-4DCA-AD85-A8537A6D9FD3}"/>
              </a:ext>
            </a:extLst>
          </p:cNvPr>
          <p:cNvSpPr/>
          <p:nvPr/>
        </p:nvSpPr>
        <p:spPr>
          <a:xfrm>
            <a:off x="-68073" y="1595387"/>
            <a:ext cx="3453798" cy="5180951"/>
          </a:xfrm>
          <a:prstGeom prst="rect">
            <a:avLst/>
          </a:prstGeom>
          <a:solidFill>
            <a:schemeClr val="tx2">
              <a:alpha val="8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A1B6F739-47B2-4DC0-8EE1-6153A11C1C25}"/>
              </a:ext>
            </a:extLst>
          </p:cNvPr>
          <p:cNvSpPr/>
          <p:nvPr/>
        </p:nvSpPr>
        <p:spPr>
          <a:xfrm>
            <a:off x="9916197" y="1530565"/>
            <a:ext cx="2577925" cy="5180951"/>
          </a:xfrm>
          <a:prstGeom prst="rect">
            <a:avLst/>
          </a:prstGeom>
          <a:solidFill>
            <a:schemeClr val="tx2">
              <a:alpha val="8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Logo, company name&#10;&#10;Description automatically generated">
            <a:extLst>
              <a:ext uri="{FF2B5EF4-FFF2-40B4-BE49-F238E27FC236}">
                <a16:creationId xmlns:a16="http://schemas.microsoft.com/office/drawing/2014/main" id="{4A4B5633-53D2-4F4A-BD65-FD17256E12D9}"/>
              </a:ext>
            </a:extLst>
          </p:cNvPr>
          <p:cNvPicPr>
            <a:picLocks noChangeAspect="1"/>
          </p:cNvPicPr>
          <p:nvPr/>
        </p:nvPicPr>
        <p:blipFill>
          <a:blip r:embed="rId8"/>
          <a:stretch>
            <a:fillRect/>
          </a:stretch>
        </p:blipFill>
        <p:spPr>
          <a:xfrm>
            <a:off x="11142481" y="107692"/>
            <a:ext cx="915639" cy="883763"/>
          </a:xfrm>
          <a:prstGeom prst="rect">
            <a:avLst/>
          </a:prstGeom>
        </p:spPr>
      </p:pic>
      <p:pic>
        <p:nvPicPr>
          <p:cNvPr id="19" name="Picture 18" descr="Logo, company name&#10;&#10;Description automatically generated">
            <a:extLst>
              <a:ext uri="{FF2B5EF4-FFF2-40B4-BE49-F238E27FC236}">
                <a16:creationId xmlns:a16="http://schemas.microsoft.com/office/drawing/2014/main" id="{AD637902-6EB4-81A2-BE11-5F062C69D7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28619" y="801349"/>
            <a:ext cx="2121623" cy="678919"/>
          </a:xfrm>
          <a:prstGeom prst="rect">
            <a:avLst/>
          </a:prstGeom>
        </p:spPr>
      </p:pic>
    </p:spTree>
    <p:extLst>
      <p:ext uri="{BB962C8B-B14F-4D97-AF65-F5344CB8AC3E}">
        <p14:creationId xmlns:p14="http://schemas.microsoft.com/office/powerpoint/2010/main" val="36064434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329BA2-857B-4F42-8A5F-DCA820680226}"/>
              </a:ext>
            </a:extLst>
          </p:cNvPr>
          <p:cNvSpPr>
            <a:spLocks noGrp="1"/>
          </p:cNvSpPr>
          <p:nvPr>
            <p:ph type="body" sz="quarter" idx="14"/>
          </p:nvPr>
        </p:nvSpPr>
        <p:spPr>
          <a:xfrm>
            <a:off x="696052" y="889540"/>
            <a:ext cx="9107055" cy="837214"/>
          </a:xfrm>
        </p:spPr>
        <p:txBody>
          <a:bodyPr/>
          <a:lstStyle/>
          <a:p>
            <a:r>
              <a:rPr lang="en-US" dirty="0">
                <a:solidFill>
                  <a:schemeClr val="tx2"/>
                </a:solidFill>
              </a:rPr>
              <a:t>D</a:t>
            </a:r>
            <a:r>
              <a:rPr lang="en-GB" dirty="0" err="1">
                <a:solidFill>
                  <a:schemeClr val="tx2"/>
                </a:solidFill>
              </a:rPr>
              <a:t>ata</a:t>
            </a:r>
            <a:r>
              <a:rPr lang="en-GB" dirty="0">
                <a:solidFill>
                  <a:schemeClr val="tx2"/>
                </a:solidFill>
              </a:rPr>
              <a:t> collection with</a:t>
            </a:r>
          </a:p>
        </p:txBody>
      </p:sp>
      <p:pic>
        <p:nvPicPr>
          <p:cNvPr id="9" name="Picture 8">
            <a:extLst>
              <a:ext uri="{FF2B5EF4-FFF2-40B4-BE49-F238E27FC236}">
                <a16:creationId xmlns:a16="http://schemas.microsoft.com/office/drawing/2014/main" id="{1E88ED38-AD50-444B-A197-705385B24F39}"/>
              </a:ext>
            </a:extLst>
          </p:cNvPr>
          <p:cNvPicPr>
            <a:picLocks noChangeAspect="1"/>
          </p:cNvPicPr>
          <p:nvPr/>
        </p:nvPicPr>
        <p:blipFill>
          <a:blip r:embed="rId3"/>
          <a:stretch>
            <a:fillRect/>
          </a:stretch>
        </p:blipFill>
        <p:spPr>
          <a:xfrm>
            <a:off x="7493973" y="1608087"/>
            <a:ext cx="2468671" cy="5193651"/>
          </a:xfrm>
          <a:prstGeom prst="rect">
            <a:avLst/>
          </a:prstGeom>
        </p:spPr>
      </p:pic>
      <p:pic>
        <p:nvPicPr>
          <p:cNvPr id="11" name="Picture 10">
            <a:extLst>
              <a:ext uri="{FF2B5EF4-FFF2-40B4-BE49-F238E27FC236}">
                <a16:creationId xmlns:a16="http://schemas.microsoft.com/office/drawing/2014/main" id="{61783D99-3F51-4CA4-BAAE-D740DAFE7FC7}"/>
              </a:ext>
            </a:extLst>
          </p:cNvPr>
          <p:cNvPicPr>
            <a:picLocks noChangeAspect="1"/>
          </p:cNvPicPr>
          <p:nvPr/>
        </p:nvPicPr>
        <p:blipFill>
          <a:blip r:embed="rId4"/>
          <a:stretch>
            <a:fillRect/>
          </a:stretch>
        </p:blipFill>
        <p:spPr>
          <a:xfrm>
            <a:off x="20523" y="1608090"/>
            <a:ext cx="2489330" cy="5223101"/>
          </a:xfrm>
          <a:prstGeom prst="rect">
            <a:avLst/>
          </a:prstGeom>
        </p:spPr>
      </p:pic>
      <p:pic>
        <p:nvPicPr>
          <p:cNvPr id="13" name="Picture 12">
            <a:extLst>
              <a:ext uri="{FF2B5EF4-FFF2-40B4-BE49-F238E27FC236}">
                <a16:creationId xmlns:a16="http://schemas.microsoft.com/office/drawing/2014/main" id="{5E6B4BB2-522A-4802-807C-5631B029426A}"/>
              </a:ext>
            </a:extLst>
          </p:cNvPr>
          <p:cNvPicPr>
            <a:picLocks noChangeAspect="1"/>
          </p:cNvPicPr>
          <p:nvPr/>
        </p:nvPicPr>
        <p:blipFill>
          <a:blip r:embed="rId5"/>
          <a:stretch>
            <a:fillRect/>
          </a:stretch>
        </p:blipFill>
        <p:spPr>
          <a:xfrm>
            <a:off x="4991583" y="1608089"/>
            <a:ext cx="2489330" cy="5193649"/>
          </a:xfrm>
          <a:prstGeom prst="rect">
            <a:avLst/>
          </a:prstGeom>
        </p:spPr>
      </p:pic>
      <p:pic>
        <p:nvPicPr>
          <p:cNvPr id="14" name="Picture 13">
            <a:extLst>
              <a:ext uri="{FF2B5EF4-FFF2-40B4-BE49-F238E27FC236}">
                <a16:creationId xmlns:a16="http://schemas.microsoft.com/office/drawing/2014/main" id="{A3D530FD-1258-43BC-9116-EB99A92885FC}"/>
              </a:ext>
            </a:extLst>
          </p:cNvPr>
          <p:cNvPicPr>
            <a:picLocks noChangeAspect="1"/>
          </p:cNvPicPr>
          <p:nvPr/>
        </p:nvPicPr>
        <p:blipFill>
          <a:blip r:embed="rId6"/>
          <a:stretch>
            <a:fillRect/>
          </a:stretch>
        </p:blipFill>
        <p:spPr>
          <a:xfrm>
            <a:off x="9996363" y="1608087"/>
            <a:ext cx="2497759" cy="5223104"/>
          </a:xfrm>
          <a:prstGeom prst="rect">
            <a:avLst/>
          </a:prstGeom>
        </p:spPr>
      </p:pic>
      <p:pic>
        <p:nvPicPr>
          <p:cNvPr id="15" name="Picture 14">
            <a:extLst>
              <a:ext uri="{FF2B5EF4-FFF2-40B4-BE49-F238E27FC236}">
                <a16:creationId xmlns:a16="http://schemas.microsoft.com/office/drawing/2014/main" id="{37DE9EA4-2188-4AF8-8D4B-9ED221BD350A}"/>
              </a:ext>
            </a:extLst>
          </p:cNvPr>
          <p:cNvPicPr>
            <a:picLocks noChangeAspect="1"/>
          </p:cNvPicPr>
          <p:nvPr/>
        </p:nvPicPr>
        <p:blipFill>
          <a:blip r:embed="rId7"/>
          <a:stretch>
            <a:fillRect/>
          </a:stretch>
        </p:blipFill>
        <p:spPr>
          <a:xfrm>
            <a:off x="2509853" y="1610612"/>
            <a:ext cx="2468670" cy="5191127"/>
          </a:xfrm>
          <a:prstGeom prst="rect">
            <a:avLst/>
          </a:prstGeom>
        </p:spPr>
      </p:pic>
      <p:grpSp>
        <p:nvGrpSpPr>
          <p:cNvPr id="7" name="Group 6">
            <a:extLst>
              <a:ext uri="{FF2B5EF4-FFF2-40B4-BE49-F238E27FC236}">
                <a16:creationId xmlns:a16="http://schemas.microsoft.com/office/drawing/2014/main" id="{CA55287A-592A-4908-A414-C0023B50A3C1}"/>
              </a:ext>
            </a:extLst>
          </p:cNvPr>
          <p:cNvGrpSpPr/>
          <p:nvPr/>
        </p:nvGrpSpPr>
        <p:grpSpPr>
          <a:xfrm>
            <a:off x="5772562" y="1591335"/>
            <a:ext cx="6432243" cy="5180951"/>
            <a:chOff x="-1" y="1608087"/>
            <a:chExt cx="6432243" cy="5180951"/>
          </a:xfrm>
        </p:grpSpPr>
        <p:sp>
          <p:nvSpPr>
            <p:cNvPr id="6" name="Rectangle 5">
              <a:extLst>
                <a:ext uri="{FF2B5EF4-FFF2-40B4-BE49-F238E27FC236}">
                  <a16:creationId xmlns:a16="http://schemas.microsoft.com/office/drawing/2014/main" id="{CD343ACD-5564-48C3-AAFB-BB96AB59F851}"/>
                </a:ext>
              </a:extLst>
            </p:cNvPr>
            <p:cNvSpPr/>
            <p:nvPr/>
          </p:nvSpPr>
          <p:spPr>
            <a:xfrm>
              <a:off x="78318" y="1624839"/>
              <a:ext cx="4111763" cy="5084813"/>
            </a:xfrm>
            <a:prstGeom prst="rect">
              <a:avLst/>
            </a:prstGeom>
            <a:solidFill>
              <a:schemeClr val="tx2"/>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a:t>Most responses are pre- programmed multiple choice</a:t>
              </a:r>
            </a:p>
          </p:txBody>
        </p:sp>
        <p:sp>
          <p:nvSpPr>
            <p:cNvPr id="2" name="Rectangle 1">
              <a:extLst>
                <a:ext uri="{FF2B5EF4-FFF2-40B4-BE49-F238E27FC236}">
                  <a16:creationId xmlns:a16="http://schemas.microsoft.com/office/drawing/2014/main" id="{A3DA42D3-833E-4EC7-A121-867A3F465272}"/>
                </a:ext>
              </a:extLst>
            </p:cNvPr>
            <p:cNvSpPr/>
            <p:nvPr/>
          </p:nvSpPr>
          <p:spPr>
            <a:xfrm>
              <a:off x="-1" y="1608087"/>
              <a:ext cx="6432243" cy="5180951"/>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Rectangle 15">
            <a:extLst>
              <a:ext uri="{FF2B5EF4-FFF2-40B4-BE49-F238E27FC236}">
                <a16:creationId xmlns:a16="http://schemas.microsoft.com/office/drawing/2014/main" id="{818E46B8-49FC-4DCA-AD85-A8537A6D9FD3}"/>
              </a:ext>
            </a:extLst>
          </p:cNvPr>
          <p:cNvSpPr/>
          <p:nvPr/>
        </p:nvSpPr>
        <p:spPr>
          <a:xfrm>
            <a:off x="-68073" y="1595387"/>
            <a:ext cx="5806916" cy="5180951"/>
          </a:xfrm>
          <a:prstGeom prst="rect">
            <a:avLst/>
          </a:prstGeom>
          <a:solidFill>
            <a:schemeClr val="tx2">
              <a:alpha val="8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Logo, company name&#10;&#10;Description automatically generated">
            <a:extLst>
              <a:ext uri="{FF2B5EF4-FFF2-40B4-BE49-F238E27FC236}">
                <a16:creationId xmlns:a16="http://schemas.microsoft.com/office/drawing/2014/main" id="{38B68260-8043-4D09-B7C0-17431CA4A172}"/>
              </a:ext>
            </a:extLst>
          </p:cNvPr>
          <p:cNvPicPr>
            <a:picLocks noChangeAspect="1"/>
          </p:cNvPicPr>
          <p:nvPr/>
        </p:nvPicPr>
        <p:blipFill>
          <a:blip r:embed="rId8"/>
          <a:stretch>
            <a:fillRect/>
          </a:stretch>
        </p:blipFill>
        <p:spPr>
          <a:xfrm>
            <a:off x="11142481" y="107692"/>
            <a:ext cx="915639" cy="883763"/>
          </a:xfrm>
          <a:prstGeom prst="rect">
            <a:avLst/>
          </a:prstGeom>
        </p:spPr>
      </p:pic>
      <p:pic>
        <p:nvPicPr>
          <p:cNvPr id="18" name="Picture 17" descr="Logo, company name&#10;&#10;Description automatically generated">
            <a:extLst>
              <a:ext uri="{FF2B5EF4-FFF2-40B4-BE49-F238E27FC236}">
                <a16:creationId xmlns:a16="http://schemas.microsoft.com/office/drawing/2014/main" id="{8FA46ABF-1D83-AEDB-B5E0-6898512FA9C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38562" y="812366"/>
            <a:ext cx="2121623" cy="678919"/>
          </a:xfrm>
          <a:prstGeom prst="rect">
            <a:avLst/>
          </a:prstGeom>
        </p:spPr>
      </p:pic>
    </p:spTree>
    <p:extLst>
      <p:ext uri="{BB962C8B-B14F-4D97-AF65-F5344CB8AC3E}">
        <p14:creationId xmlns:p14="http://schemas.microsoft.com/office/powerpoint/2010/main" val="30878439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007E4A1-A0D2-4967-9B08-0AFF64DF720F}"/>
              </a:ext>
            </a:extLst>
          </p:cNvPr>
          <p:cNvPicPr>
            <a:picLocks noChangeAspect="1"/>
          </p:cNvPicPr>
          <p:nvPr/>
        </p:nvPicPr>
        <p:blipFill>
          <a:blip r:embed="rId3"/>
          <a:stretch>
            <a:fillRect/>
          </a:stretch>
        </p:blipFill>
        <p:spPr>
          <a:xfrm>
            <a:off x="9773228" y="1570429"/>
            <a:ext cx="2428941" cy="5110070"/>
          </a:xfrm>
          <a:prstGeom prst="rect">
            <a:avLst/>
          </a:prstGeom>
        </p:spPr>
      </p:pic>
      <p:pic>
        <p:nvPicPr>
          <p:cNvPr id="12" name="Picture 11">
            <a:extLst>
              <a:ext uri="{FF2B5EF4-FFF2-40B4-BE49-F238E27FC236}">
                <a16:creationId xmlns:a16="http://schemas.microsoft.com/office/drawing/2014/main" id="{8E36C173-2B36-465B-80D5-8F078CA54687}"/>
              </a:ext>
            </a:extLst>
          </p:cNvPr>
          <p:cNvPicPr>
            <a:picLocks noChangeAspect="1"/>
          </p:cNvPicPr>
          <p:nvPr/>
        </p:nvPicPr>
        <p:blipFill>
          <a:blip r:embed="rId4"/>
          <a:stretch>
            <a:fillRect/>
          </a:stretch>
        </p:blipFill>
        <p:spPr>
          <a:xfrm>
            <a:off x="7808" y="1546146"/>
            <a:ext cx="2463593" cy="5134353"/>
          </a:xfrm>
          <a:prstGeom prst="rect">
            <a:avLst/>
          </a:prstGeom>
        </p:spPr>
      </p:pic>
      <p:pic>
        <p:nvPicPr>
          <p:cNvPr id="15" name="Picture 14">
            <a:extLst>
              <a:ext uri="{FF2B5EF4-FFF2-40B4-BE49-F238E27FC236}">
                <a16:creationId xmlns:a16="http://schemas.microsoft.com/office/drawing/2014/main" id="{419125AE-3E5F-4466-83D8-F847EB3673B4}"/>
              </a:ext>
            </a:extLst>
          </p:cNvPr>
          <p:cNvPicPr>
            <a:picLocks noChangeAspect="1"/>
          </p:cNvPicPr>
          <p:nvPr/>
        </p:nvPicPr>
        <p:blipFill>
          <a:blip r:embed="rId5"/>
          <a:stretch>
            <a:fillRect/>
          </a:stretch>
        </p:blipFill>
        <p:spPr>
          <a:xfrm>
            <a:off x="2449438" y="1557519"/>
            <a:ext cx="2461600" cy="5130199"/>
          </a:xfrm>
          <a:prstGeom prst="rect">
            <a:avLst/>
          </a:prstGeom>
        </p:spPr>
      </p:pic>
      <p:pic>
        <p:nvPicPr>
          <p:cNvPr id="16" name="Picture 15">
            <a:extLst>
              <a:ext uri="{FF2B5EF4-FFF2-40B4-BE49-F238E27FC236}">
                <a16:creationId xmlns:a16="http://schemas.microsoft.com/office/drawing/2014/main" id="{70968B4C-F654-4C6B-AE07-9A24A27E0993}"/>
              </a:ext>
            </a:extLst>
          </p:cNvPr>
          <p:cNvPicPr>
            <a:picLocks noChangeAspect="1"/>
          </p:cNvPicPr>
          <p:nvPr/>
        </p:nvPicPr>
        <p:blipFill>
          <a:blip r:embed="rId6"/>
          <a:stretch>
            <a:fillRect/>
          </a:stretch>
        </p:blipFill>
        <p:spPr>
          <a:xfrm>
            <a:off x="4904711" y="1557520"/>
            <a:ext cx="2435079" cy="5122980"/>
          </a:xfrm>
          <a:prstGeom prst="rect">
            <a:avLst/>
          </a:prstGeom>
        </p:spPr>
      </p:pic>
      <p:pic>
        <p:nvPicPr>
          <p:cNvPr id="17" name="Picture 16">
            <a:extLst>
              <a:ext uri="{FF2B5EF4-FFF2-40B4-BE49-F238E27FC236}">
                <a16:creationId xmlns:a16="http://schemas.microsoft.com/office/drawing/2014/main" id="{8B4C07D7-B0B2-4CDD-8E8F-154FC4EC8B98}"/>
              </a:ext>
            </a:extLst>
          </p:cNvPr>
          <p:cNvPicPr>
            <a:picLocks noChangeAspect="1"/>
          </p:cNvPicPr>
          <p:nvPr/>
        </p:nvPicPr>
        <p:blipFill>
          <a:blip r:embed="rId7"/>
          <a:stretch>
            <a:fillRect/>
          </a:stretch>
        </p:blipFill>
        <p:spPr>
          <a:xfrm>
            <a:off x="7344348" y="1570429"/>
            <a:ext cx="2428941" cy="5110070"/>
          </a:xfrm>
          <a:prstGeom prst="rect">
            <a:avLst/>
          </a:prstGeom>
        </p:spPr>
      </p:pic>
      <p:pic>
        <p:nvPicPr>
          <p:cNvPr id="9" name="Picture 8" descr="Logo, company name&#10;&#10;Description automatically generated">
            <a:extLst>
              <a:ext uri="{FF2B5EF4-FFF2-40B4-BE49-F238E27FC236}">
                <a16:creationId xmlns:a16="http://schemas.microsoft.com/office/drawing/2014/main" id="{7800CC9D-ACA0-48BB-808A-22792AE106D5}"/>
              </a:ext>
            </a:extLst>
          </p:cNvPr>
          <p:cNvPicPr>
            <a:picLocks noChangeAspect="1"/>
          </p:cNvPicPr>
          <p:nvPr/>
        </p:nvPicPr>
        <p:blipFill>
          <a:blip r:embed="rId8"/>
          <a:stretch>
            <a:fillRect/>
          </a:stretch>
        </p:blipFill>
        <p:spPr>
          <a:xfrm>
            <a:off x="11142481" y="107692"/>
            <a:ext cx="915639" cy="883763"/>
          </a:xfrm>
          <a:prstGeom prst="rect">
            <a:avLst/>
          </a:prstGeom>
        </p:spPr>
      </p:pic>
      <p:sp>
        <p:nvSpPr>
          <p:cNvPr id="13" name="Text Placeholder 2">
            <a:extLst>
              <a:ext uri="{FF2B5EF4-FFF2-40B4-BE49-F238E27FC236}">
                <a16:creationId xmlns:a16="http://schemas.microsoft.com/office/drawing/2014/main" id="{AD66266F-2116-964F-97B2-9CF29AE7BA74}"/>
              </a:ext>
            </a:extLst>
          </p:cNvPr>
          <p:cNvSpPr txBox="1">
            <a:spLocks/>
          </p:cNvSpPr>
          <p:nvPr/>
        </p:nvSpPr>
        <p:spPr>
          <a:xfrm>
            <a:off x="632594" y="914095"/>
            <a:ext cx="9107055" cy="83721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tx2"/>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Data collection with </a:t>
            </a:r>
          </a:p>
        </p:txBody>
      </p:sp>
      <p:pic>
        <p:nvPicPr>
          <p:cNvPr id="11" name="Picture 10" descr="Logo, company name&#10;&#10;Description automatically generated">
            <a:extLst>
              <a:ext uri="{FF2B5EF4-FFF2-40B4-BE49-F238E27FC236}">
                <a16:creationId xmlns:a16="http://schemas.microsoft.com/office/drawing/2014/main" id="{79B8243D-182C-BB4D-115C-238733E9C21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88691" y="834953"/>
            <a:ext cx="2121623" cy="678919"/>
          </a:xfrm>
          <a:prstGeom prst="rect">
            <a:avLst/>
          </a:prstGeom>
        </p:spPr>
      </p:pic>
    </p:spTree>
    <p:extLst>
      <p:ext uri="{BB962C8B-B14F-4D97-AF65-F5344CB8AC3E}">
        <p14:creationId xmlns:p14="http://schemas.microsoft.com/office/powerpoint/2010/main" val="129639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43552E2A-7142-4FAF-99E4-DC233EF06EDF}"/>
              </a:ext>
            </a:extLst>
          </p:cNvPr>
          <p:cNvSpPr>
            <a:spLocks noGrp="1"/>
          </p:cNvSpPr>
          <p:nvPr>
            <p:ph type="body" sz="quarter" idx="14"/>
          </p:nvPr>
        </p:nvSpPr>
        <p:spPr>
          <a:xfrm>
            <a:off x="417442" y="991455"/>
            <a:ext cx="9969465" cy="837214"/>
          </a:xfrm>
        </p:spPr>
        <p:txBody>
          <a:bodyPr/>
          <a:lstStyle/>
          <a:p>
            <a:pPr marL="0" indent="0">
              <a:buNone/>
            </a:pPr>
            <a:r>
              <a:rPr lang="en-US" sz="3600" b="1" dirty="0">
                <a:solidFill>
                  <a:schemeClr val="tx2"/>
                </a:solidFill>
              </a:rPr>
              <a:t>D</a:t>
            </a:r>
            <a:r>
              <a:rPr lang="en-GB" sz="3600" b="1" dirty="0" err="1">
                <a:solidFill>
                  <a:schemeClr val="tx2"/>
                </a:solidFill>
              </a:rPr>
              <a:t>ata</a:t>
            </a:r>
            <a:r>
              <a:rPr lang="en-GB" sz="3600" b="1" dirty="0">
                <a:solidFill>
                  <a:schemeClr val="tx2"/>
                </a:solidFill>
              </a:rPr>
              <a:t> Analysis: EN-MINI-PRISM Analysis Tool</a:t>
            </a:r>
          </a:p>
        </p:txBody>
      </p:sp>
      <p:sp>
        <p:nvSpPr>
          <p:cNvPr id="17" name="Rectangle 16">
            <a:extLst>
              <a:ext uri="{FF2B5EF4-FFF2-40B4-BE49-F238E27FC236}">
                <a16:creationId xmlns:a16="http://schemas.microsoft.com/office/drawing/2014/main" id="{A84769E9-A645-4DC8-A98F-E643EAD2B93F}"/>
              </a:ext>
            </a:extLst>
          </p:cNvPr>
          <p:cNvSpPr/>
          <p:nvPr/>
        </p:nvSpPr>
        <p:spPr>
          <a:xfrm>
            <a:off x="531597" y="2413261"/>
            <a:ext cx="1972942" cy="2239025"/>
          </a:xfrm>
          <a:prstGeom prst="rect">
            <a:avLst/>
          </a:prstGeom>
          <a:solidFill>
            <a:srgbClr val="31196D"/>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Automated data analysis</a:t>
            </a:r>
          </a:p>
        </p:txBody>
      </p:sp>
      <p:pic>
        <p:nvPicPr>
          <p:cNvPr id="19" name="Picture 18" descr="Logo, company name&#10;&#10;Description automatically generated">
            <a:extLst>
              <a:ext uri="{FF2B5EF4-FFF2-40B4-BE49-F238E27FC236}">
                <a16:creationId xmlns:a16="http://schemas.microsoft.com/office/drawing/2014/main" id="{3B0ED406-C320-466B-9775-7330DEB3C196}"/>
              </a:ext>
            </a:extLst>
          </p:cNvPr>
          <p:cNvPicPr>
            <a:picLocks noChangeAspect="1"/>
          </p:cNvPicPr>
          <p:nvPr/>
        </p:nvPicPr>
        <p:blipFill>
          <a:blip r:embed="rId3"/>
          <a:stretch>
            <a:fillRect/>
          </a:stretch>
        </p:blipFill>
        <p:spPr>
          <a:xfrm>
            <a:off x="11142481" y="107692"/>
            <a:ext cx="915639" cy="883763"/>
          </a:xfrm>
          <a:prstGeom prst="rect">
            <a:avLst/>
          </a:prstGeom>
        </p:spPr>
      </p:pic>
      <p:grpSp>
        <p:nvGrpSpPr>
          <p:cNvPr id="3" name="Group 2">
            <a:extLst>
              <a:ext uri="{FF2B5EF4-FFF2-40B4-BE49-F238E27FC236}">
                <a16:creationId xmlns:a16="http://schemas.microsoft.com/office/drawing/2014/main" id="{9E241832-300B-54A3-E7A5-5AFACC3F0BCF}"/>
              </a:ext>
            </a:extLst>
          </p:cNvPr>
          <p:cNvGrpSpPr/>
          <p:nvPr/>
        </p:nvGrpSpPr>
        <p:grpSpPr>
          <a:xfrm>
            <a:off x="2661482" y="1938776"/>
            <a:ext cx="9281234" cy="3281406"/>
            <a:chOff x="2812089" y="1938776"/>
            <a:chExt cx="9281234" cy="3281406"/>
          </a:xfrm>
        </p:grpSpPr>
        <p:pic>
          <p:nvPicPr>
            <p:cNvPr id="18" name="Picture 17">
              <a:extLst>
                <a:ext uri="{FF2B5EF4-FFF2-40B4-BE49-F238E27FC236}">
                  <a16:creationId xmlns:a16="http://schemas.microsoft.com/office/drawing/2014/main" id="{0CFEBFCC-03DD-4BAC-B12B-29DED4CC5FAB}"/>
                </a:ext>
              </a:extLst>
            </p:cNvPr>
            <p:cNvPicPr>
              <a:picLocks noChangeAspect="1"/>
            </p:cNvPicPr>
            <p:nvPr/>
          </p:nvPicPr>
          <p:blipFill>
            <a:blip r:embed="rId4"/>
            <a:stretch>
              <a:fillRect/>
            </a:stretch>
          </p:blipFill>
          <p:spPr>
            <a:xfrm>
              <a:off x="2812089" y="1938776"/>
              <a:ext cx="9281234" cy="3281406"/>
            </a:xfrm>
            <a:prstGeom prst="rect">
              <a:avLst/>
            </a:prstGeom>
            <a:ln w="6350">
              <a:solidFill>
                <a:schemeClr val="bg1">
                  <a:lumMod val="65000"/>
                </a:schemeClr>
              </a:solidFill>
            </a:ln>
          </p:spPr>
        </p:pic>
        <p:sp>
          <p:nvSpPr>
            <p:cNvPr id="2" name="Rectangle 1">
              <a:extLst>
                <a:ext uri="{FF2B5EF4-FFF2-40B4-BE49-F238E27FC236}">
                  <a16:creationId xmlns:a16="http://schemas.microsoft.com/office/drawing/2014/main" id="{DEBE68B2-D255-4356-8DF6-E31139C3545C}"/>
                </a:ext>
              </a:extLst>
            </p:cNvPr>
            <p:cNvSpPr/>
            <p:nvPr/>
          </p:nvSpPr>
          <p:spPr>
            <a:xfrm>
              <a:off x="3420504" y="3576578"/>
              <a:ext cx="3559031" cy="33277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solidFill>
                </a:rPr>
                <a:t>C:\My documents\EN-MINI-PRISM data files</a:t>
              </a:r>
            </a:p>
          </p:txBody>
        </p:sp>
        <p:sp>
          <p:nvSpPr>
            <p:cNvPr id="20" name="Rectangle: Rounded Corners 19">
              <a:extLst>
                <a:ext uri="{FF2B5EF4-FFF2-40B4-BE49-F238E27FC236}">
                  <a16:creationId xmlns:a16="http://schemas.microsoft.com/office/drawing/2014/main" id="{BED8A6D6-AC40-4C14-8208-7520F3FF1566}"/>
                </a:ext>
              </a:extLst>
            </p:cNvPr>
            <p:cNvSpPr/>
            <p:nvPr/>
          </p:nvSpPr>
          <p:spPr>
            <a:xfrm>
              <a:off x="9516900" y="3103952"/>
              <a:ext cx="1076325" cy="414410"/>
            </a:xfrm>
            <a:prstGeom prst="roundRect">
              <a:avLst/>
            </a:prstGeom>
            <a:solidFill>
              <a:srgbClr val="EBBC2E"/>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800" b="1">
                  <a:solidFill>
                    <a:prstClr val="black"/>
                  </a:solidFill>
                  <a:latin typeface="Arial" panose="020B0604020202020204" pitchFamily="34" charset="0"/>
                </a:rPr>
                <a:t>EN-MINI-PRISM Tool 2 Central Level </a:t>
              </a:r>
              <a:endParaRPr lang="en-GB" sz="800" b="1">
                <a:solidFill>
                  <a:prstClr val="black"/>
                </a:solidFill>
                <a:latin typeface="Arial" panose="020B0604020202020204" pitchFamily="34" charset="0"/>
              </a:endParaRPr>
            </a:p>
          </p:txBody>
        </p:sp>
        <p:sp>
          <p:nvSpPr>
            <p:cNvPr id="21" name="Rectangle: Rounded Corners 20">
              <a:extLst>
                <a:ext uri="{FF2B5EF4-FFF2-40B4-BE49-F238E27FC236}">
                  <a16:creationId xmlns:a16="http://schemas.microsoft.com/office/drawing/2014/main" id="{98640846-470F-43E9-A337-94129F762E12}"/>
                </a:ext>
              </a:extLst>
            </p:cNvPr>
            <p:cNvSpPr/>
            <p:nvPr/>
          </p:nvSpPr>
          <p:spPr>
            <a:xfrm>
              <a:off x="9516901" y="2580060"/>
              <a:ext cx="1076325" cy="414410"/>
            </a:xfrm>
            <a:prstGeom prst="roundRect">
              <a:avLst/>
            </a:prstGeom>
            <a:solidFill>
              <a:srgbClr val="EBBC2E"/>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800" b="1">
                  <a:solidFill>
                    <a:prstClr val="black"/>
                  </a:solidFill>
                  <a:latin typeface="Arial" panose="020B0604020202020204" pitchFamily="34" charset="0"/>
                </a:rPr>
                <a:t>EN-MINI-PRISM Tool 1 </a:t>
              </a:r>
              <a:endParaRPr lang="en-GB" sz="800" b="1">
                <a:solidFill>
                  <a:prstClr val="black"/>
                </a:solidFill>
                <a:latin typeface="Arial" panose="020B0604020202020204" pitchFamily="34" charset="0"/>
              </a:endParaRPr>
            </a:p>
          </p:txBody>
        </p:sp>
        <p:sp>
          <p:nvSpPr>
            <p:cNvPr id="22" name="Rectangle: Rounded Corners 21">
              <a:extLst>
                <a:ext uri="{FF2B5EF4-FFF2-40B4-BE49-F238E27FC236}">
                  <a16:creationId xmlns:a16="http://schemas.microsoft.com/office/drawing/2014/main" id="{3205F27C-917A-4136-852E-E038A6E83CD3}"/>
                </a:ext>
              </a:extLst>
            </p:cNvPr>
            <p:cNvSpPr/>
            <p:nvPr/>
          </p:nvSpPr>
          <p:spPr>
            <a:xfrm>
              <a:off x="9508064" y="3611859"/>
              <a:ext cx="1093995" cy="474377"/>
            </a:xfrm>
            <a:prstGeom prst="roundRect">
              <a:avLst/>
            </a:prstGeom>
            <a:solidFill>
              <a:srgbClr val="EBBC2E"/>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800" b="1">
                  <a:solidFill>
                    <a:prstClr val="black"/>
                  </a:solidFill>
                  <a:latin typeface="Arial" panose="020B0604020202020204" pitchFamily="34" charset="0"/>
                </a:rPr>
                <a:t>EN-MINI-PRISM Tool 2 Region Level </a:t>
              </a:r>
              <a:endParaRPr lang="en-GB" sz="800" b="1">
                <a:solidFill>
                  <a:prstClr val="black"/>
                </a:solidFill>
                <a:latin typeface="Arial" panose="020B0604020202020204" pitchFamily="34" charset="0"/>
              </a:endParaRPr>
            </a:p>
          </p:txBody>
        </p:sp>
        <p:sp>
          <p:nvSpPr>
            <p:cNvPr id="23" name="Rectangle: Rounded Corners 22">
              <a:extLst>
                <a:ext uri="{FF2B5EF4-FFF2-40B4-BE49-F238E27FC236}">
                  <a16:creationId xmlns:a16="http://schemas.microsoft.com/office/drawing/2014/main" id="{3D16E9A3-A29A-4DC5-8BB3-6AF9335DA28A}"/>
                </a:ext>
              </a:extLst>
            </p:cNvPr>
            <p:cNvSpPr/>
            <p:nvPr/>
          </p:nvSpPr>
          <p:spPr>
            <a:xfrm>
              <a:off x="9516900" y="4142032"/>
              <a:ext cx="1076326" cy="474377"/>
            </a:xfrm>
            <a:prstGeom prst="roundRect">
              <a:avLst/>
            </a:prstGeom>
            <a:solidFill>
              <a:srgbClr val="EBBC2E"/>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800" b="1">
                  <a:solidFill>
                    <a:prstClr val="black"/>
                  </a:solidFill>
                  <a:latin typeface="Arial" panose="020B0604020202020204" pitchFamily="34" charset="0"/>
                </a:rPr>
                <a:t>EN-MINI-PRISM Tool 2 District level </a:t>
              </a:r>
              <a:endParaRPr lang="en-GB" sz="800" b="1">
                <a:solidFill>
                  <a:prstClr val="black"/>
                </a:solidFill>
                <a:latin typeface="Arial" panose="020B0604020202020204" pitchFamily="34" charset="0"/>
              </a:endParaRPr>
            </a:p>
          </p:txBody>
        </p:sp>
        <p:sp>
          <p:nvSpPr>
            <p:cNvPr id="24" name="Rectangle: Rounded Corners 23">
              <a:extLst>
                <a:ext uri="{FF2B5EF4-FFF2-40B4-BE49-F238E27FC236}">
                  <a16:creationId xmlns:a16="http://schemas.microsoft.com/office/drawing/2014/main" id="{8986FD7E-49F3-4518-BCA7-054BB12F5562}"/>
                </a:ext>
              </a:extLst>
            </p:cNvPr>
            <p:cNvSpPr/>
            <p:nvPr/>
          </p:nvSpPr>
          <p:spPr>
            <a:xfrm>
              <a:off x="9508064" y="4669662"/>
              <a:ext cx="1076326" cy="410109"/>
            </a:xfrm>
            <a:prstGeom prst="roundRect">
              <a:avLst/>
            </a:prstGeom>
            <a:solidFill>
              <a:srgbClr val="EBBC2E"/>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800" b="1">
                  <a:solidFill>
                    <a:prstClr val="black"/>
                  </a:solidFill>
                  <a:latin typeface="Arial" panose="020B0604020202020204" pitchFamily="34" charset="0"/>
                </a:rPr>
                <a:t>EN-MINI-PRISM Tool 2 Facility Level </a:t>
              </a:r>
              <a:endParaRPr lang="en-GB" sz="800" b="1">
                <a:solidFill>
                  <a:prstClr val="black"/>
                </a:solidFill>
                <a:latin typeface="Arial" panose="020B0604020202020204" pitchFamily="34" charset="0"/>
              </a:endParaRPr>
            </a:p>
          </p:txBody>
        </p:sp>
        <p:sp>
          <p:nvSpPr>
            <p:cNvPr id="25" name="Rectangle: Rounded Corners 24">
              <a:extLst>
                <a:ext uri="{FF2B5EF4-FFF2-40B4-BE49-F238E27FC236}">
                  <a16:creationId xmlns:a16="http://schemas.microsoft.com/office/drawing/2014/main" id="{F80317F7-42AC-45E8-85E8-C94500736F57}"/>
                </a:ext>
              </a:extLst>
            </p:cNvPr>
            <p:cNvSpPr/>
            <p:nvPr/>
          </p:nvSpPr>
          <p:spPr>
            <a:xfrm>
              <a:off x="10787442" y="3086010"/>
              <a:ext cx="1093995" cy="477869"/>
            </a:xfrm>
            <a:prstGeom prst="roundRect">
              <a:avLst/>
            </a:prstGeom>
            <a:solidFill>
              <a:srgbClr val="EBBC2E"/>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800" b="1">
                  <a:solidFill>
                    <a:prstClr val="black"/>
                  </a:solidFill>
                  <a:latin typeface="Arial" panose="020B0604020202020204" pitchFamily="34" charset="0"/>
                </a:rPr>
                <a:t>EN-MINI-PRISM Tool 3</a:t>
              </a:r>
              <a:endParaRPr lang="en-GB" sz="800" b="1">
                <a:solidFill>
                  <a:prstClr val="black"/>
                </a:solidFill>
                <a:latin typeface="Arial" panose="020B0604020202020204" pitchFamily="34" charset="0"/>
              </a:endParaRPr>
            </a:p>
          </p:txBody>
        </p:sp>
        <p:sp>
          <p:nvSpPr>
            <p:cNvPr id="26" name="Rectangle: Rounded Corners 25">
              <a:extLst>
                <a:ext uri="{FF2B5EF4-FFF2-40B4-BE49-F238E27FC236}">
                  <a16:creationId xmlns:a16="http://schemas.microsoft.com/office/drawing/2014/main" id="{10C0E256-39CA-4055-8FCD-B9C7297E4FA3}"/>
                </a:ext>
              </a:extLst>
            </p:cNvPr>
            <p:cNvSpPr/>
            <p:nvPr/>
          </p:nvSpPr>
          <p:spPr>
            <a:xfrm>
              <a:off x="10805111" y="3611859"/>
              <a:ext cx="1076326" cy="486386"/>
            </a:xfrm>
            <a:prstGeom prst="roundRect">
              <a:avLst/>
            </a:prstGeom>
            <a:solidFill>
              <a:srgbClr val="EBBC2E"/>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800" b="1">
                  <a:solidFill>
                    <a:prstClr val="black"/>
                  </a:solidFill>
                  <a:latin typeface="Arial" panose="020B0604020202020204" pitchFamily="34" charset="0"/>
                </a:rPr>
                <a:t>EN-MINI-PRISM Tool 5</a:t>
              </a:r>
              <a:endParaRPr lang="en-GB" sz="800" b="1">
                <a:solidFill>
                  <a:prstClr val="black"/>
                </a:solidFill>
                <a:latin typeface="Arial" panose="020B0604020202020204" pitchFamily="34" charset="0"/>
              </a:endParaRPr>
            </a:p>
          </p:txBody>
        </p:sp>
        <p:sp>
          <p:nvSpPr>
            <p:cNvPr id="27" name="Rectangle: Rounded Corners 26">
              <a:extLst>
                <a:ext uri="{FF2B5EF4-FFF2-40B4-BE49-F238E27FC236}">
                  <a16:creationId xmlns:a16="http://schemas.microsoft.com/office/drawing/2014/main" id="{DE949CB0-DE4D-4CF6-951E-94CA57D9F5E1}"/>
                </a:ext>
              </a:extLst>
            </p:cNvPr>
            <p:cNvSpPr/>
            <p:nvPr/>
          </p:nvSpPr>
          <p:spPr>
            <a:xfrm>
              <a:off x="10787442" y="4142032"/>
              <a:ext cx="1093995" cy="441454"/>
            </a:xfrm>
            <a:prstGeom prst="roundRect">
              <a:avLst/>
            </a:prstGeom>
            <a:solidFill>
              <a:srgbClr val="EBBC2E"/>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800" b="1">
                  <a:solidFill>
                    <a:prstClr val="black"/>
                  </a:solidFill>
                  <a:latin typeface="Arial" panose="020B0604020202020204" pitchFamily="34" charset="0"/>
                </a:rPr>
                <a:t>EN-MINI-PRISM</a:t>
              </a:r>
              <a:r>
                <a:rPr lang="fr-FR" sz="800" b="1">
                  <a:solidFill>
                    <a:prstClr val="black"/>
                  </a:solidFill>
                  <a:latin typeface="Arial" panose="020B0604020202020204" pitchFamily="34" charset="0"/>
                </a:rPr>
                <a:t> Tool 4</a:t>
              </a:r>
              <a:endParaRPr lang="en-GB" sz="800" b="1">
                <a:solidFill>
                  <a:prstClr val="black"/>
                </a:solidFill>
                <a:latin typeface="Arial" panose="020B0604020202020204" pitchFamily="34" charset="0"/>
              </a:endParaRPr>
            </a:p>
          </p:txBody>
        </p:sp>
        <p:sp>
          <p:nvSpPr>
            <p:cNvPr id="28" name="Rectangle: Rounded Corners 27">
              <a:extLst>
                <a:ext uri="{FF2B5EF4-FFF2-40B4-BE49-F238E27FC236}">
                  <a16:creationId xmlns:a16="http://schemas.microsoft.com/office/drawing/2014/main" id="{E9C3F0D8-7FFF-4853-B8C3-6A54C2C82A0C}"/>
                </a:ext>
              </a:extLst>
            </p:cNvPr>
            <p:cNvSpPr/>
            <p:nvPr/>
          </p:nvSpPr>
          <p:spPr>
            <a:xfrm>
              <a:off x="10787442" y="4652286"/>
              <a:ext cx="1093995" cy="441454"/>
            </a:xfrm>
            <a:prstGeom prst="roundRect">
              <a:avLst/>
            </a:prstGeom>
            <a:solidFill>
              <a:srgbClr val="EBBC2E"/>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800" b="1">
                  <a:solidFill>
                    <a:prstClr val="black"/>
                  </a:solidFill>
                  <a:latin typeface="Arial" panose="020B0604020202020204" pitchFamily="34" charset="0"/>
                </a:rPr>
                <a:t>EN-MINI-PRISM Tool 6</a:t>
              </a:r>
              <a:endParaRPr lang="en-GB" sz="800" b="1">
                <a:solidFill>
                  <a:prstClr val="black"/>
                </a:solidFill>
                <a:latin typeface="Arial" panose="020B0604020202020204" pitchFamily="34" charset="0"/>
              </a:endParaRPr>
            </a:p>
          </p:txBody>
        </p:sp>
        <p:sp>
          <p:nvSpPr>
            <p:cNvPr id="29" name="Rectangle: Rounded Corners 28">
              <a:extLst>
                <a:ext uri="{FF2B5EF4-FFF2-40B4-BE49-F238E27FC236}">
                  <a16:creationId xmlns:a16="http://schemas.microsoft.com/office/drawing/2014/main" id="{04EE59AE-2EDB-49D8-90FA-824307940EF4}"/>
                </a:ext>
              </a:extLst>
            </p:cNvPr>
            <p:cNvSpPr/>
            <p:nvPr/>
          </p:nvSpPr>
          <p:spPr>
            <a:xfrm>
              <a:off x="10805111" y="2579252"/>
              <a:ext cx="1076326" cy="469925"/>
            </a:xfrm>
            <a:prstGeom prst="roundRect">
              <a:avLst/>
            </a:prstGeom>
            <a:solidFill>
              <a:srgbClr val="EBBC2E"/>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800" b="1">
                  <a:solidFill>
                    <a:prstClr val="black"/>
                  </a:solidFill>
                  <a:latin typeface="Arial" panose="020B0604020202020204" pitchFamily="34" charset="0"/>
                </a:rPr>
                <a:t>EN-MINI-PRISM Tool 3</a:t>
              </a:r>
              <a:endParaRPr lang="en-GB" sz="800" b="1">
                <a:solidFill>
                  <a:prstClr val="black"/>
                </a:solidFill>
                <a:latin typeface="Arial" panose="020B0604020202020204" pitchFamily="34" charset="0"/>
              </a:endParaRPr>
            </a:p>
          </p:txBody>
        </p:sp>
      </p:grpSp>
    </p:spTree>
    <p:extLst>
      <p:ext uri="{BB962C8B-B14F-4D97-AF65-F5344CB8AC3E}">
        <p14:creationId xmlns:p14="http://schemas.microsoft.com/office/powerpoint/2010/main" val="9926933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57B8A93C-850A-45EC-B20F-C45B2A075395}"/>
              </a:ext>
            </a:extLst>
          </p:cNvPr>
          <p:cNvSpPr txBox="1">
            <a:spLocks/>
          </p:cNvSpPr>
          <p:nvPr/>
        </p:nvSpPr>
        <p:spPr>
          <a:xfrm>
            <a:off x="632594" y="770875"/>
            <a:ext cx="11492731" cy="9531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charset="0"/>
                <a:ea typeface="Arial" panose="020B0604020202020204" pitchFamily="34" charset="0"/>
                <a:cs typeface="Century Gothic"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charset="0"/>
                <a:ea typeface="Arial" panose="020B0604020202020204" pitchFamily="34" charset="0"/>
                <a:cs typeface="Century Gothic"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charset="0"/>
                <a:ea typeface="Arial" panose="020B0604020202020204" pitchFamily="34" charset="0"/>
                <a:cs typeface="Century Gothic"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charset="0"/>
                <a:ea typeface="Arial" panose="020B0604020202020204" pitchFamily="34" charset="0"/>
                <a:cs typeface="Century Gothic"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GB" sz="3400" b="1" i="0" u="none" strike="noStrike" kern="1200" cap="none" spc="0" normalizeH="0" baseline="0" noProof="0" dirty="0">
                <a:ln>
                  <a:noFill/>
                </a:ln>
                <a:solidFill>
                  <a:srgbClr val="264E59"/>
                </a:solidFill>
                <a:effectLst/>
                <a:uLnTx/>
                <a:uFillTx/>
                <a:latin typeface="Arial" panose="020B0604020202020204" pitchFamily="34" charset="0"/>
                <a:cs typeface="Arial" panose="020B0604020202020204" pitchFamily="34" charset="0"/>
              </a:rPr>
              <a:t>EN-MINI-PRISM Analysis Tool</a:t>
            </a: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GB" sz="3400" b="1" i="0" u="none" strike="noStrike" kern="1200" cap="none" spc="0" normalizeH="0" baseline="0" noProof="0" dirty="0">
                <a:ln>
                  <a:noFill/>
                </a:ln>
                <a:solidFill>
                  <a:srgbClr val="264E59"/>
                </a:solidFill>
                <a:effectLst/>
                <a:uLnTx/>
                <a:uFillTx/>
                <a:latin typeface="Arial" panose="020B0604020202020204" pitchFamily="34" charset="0"/>
                <a:cs typeface="Arial" panose="020B0604020202020204" pitchFamily="34" charset="0"/>
              </a:rPr>
              <a:t>Detailed tables…………heat-mapped summary tables</a:t>
            </a:r>
          </a:p>
        </p:txBody>
      </p:sp>
      <p:pic>
        <p:nvPicPr>
          <p:cNvPr id="4" name="Picture 3" descr="Logo, company name&#10;&#10;Description automatically generated">
            <a:extLst>
              <a:ext uri="{FF2B5EF4-FFF2-40B4-BE49-F238E27FC236}">
                <a16:creationId xmlns:a16="http://schemas.microsoft.com/office/drawing/2014/main" id="{69EE074D-D1B3-4170-B0BB-F04BC4F2B1C2}"/>
              </a:ext>
            </a:extLst>
          </p:cNvPr>
          <p:cNvPicPr>
            <a:picLocks noChangeAspect="1"/>
          </p:cNvPicPr>
          <p:nvPr/>
        </p:nvPicPr>
        <p:blipFill>
          <a:blip r:embed="rId3"/>
          <a:stretch>
            <a:fillRect/>
          </a:stretch>
        </p:blipFill>
        <p:spPr>
          <a:xfrm>
            <a:off x="11142481" y="107692"/>
            <a:ext cx="915639" cy="883763"/>
          </a:xfrm>
          <a:prstGeom prst="rect">
            <a:avLst/>
          </a:prstGeom>
        </p:spPr>
      </p:pic>
      <p:pic>
        <p:nvPicPr>
          <p:cNvPr id="3" name="Picture 2">
            <a:extLst>
              <a:ext uri="{FF2B5EF4-FFF2-40B4-BE49-F238E27FC236}">
                <a16:creationId xmlns:a16="http://schemas.microsoft.com/office/drawing/2014/main" id="{3965B4DB-89E7-DD6B-0B31-538B2215E493}"/>
              </a:ext>
            </a:extLst>
          </p:cNvPr>
          <p:cNvPicPr>
            <a:picLocks noChangeAspect="1"/>
          </p:cNvPicPr>
          <p:nvPr/>
        </p:nvPicPr>
        <p:blipFill>
          <a:blip r:embed="rId4"/>
          <a:stretch>
            <a:fillRect/>
          </a:stretch>
        </p:blipFill>
        <p:spPr>
          <a:xfrm>
            <a:off x="256563" y="2275824"/>
            <a:ext cx="4773853" cy="3298205"/>
          </a:xfrm>
          <a:prstGeom prst="rect">
            <a:avLst/>
          </a:prstGeom>
          <a:ln>
            <a:solidFill>
              <a:schemeClr val="tx1"/>
            </a:solidFill>
          </a:ln>
        </p:spPr>
      </p:pic>
      <p:pic>
        <p:nvPicPr>
          <p:cNvPr id="9" name="Picture 8">
            <a:extLst>
              <a:ext uri="{FF2B5EF4-FFF2-40B4-BE49-F238E27FC236}">
                <a16:creationId xmlns:a16="http://schemas.microsoft.com/office/drawing/2014/main" id="{7D1CC146-ADFA-3D86-89D8-8284C5B49F4E}"/>
              </a:ext>
            </a:extLst>
          </p:cNvPr>
          <p:cNvPicPr>
            <a:picLocks noChangeAspect="1"/>
          </p:cNvPicPr>
          <p:nvPr/>
        </p:nvPicPr>
        <p:blipFill>
          <a:blip r:embed="rId5"/>
          <a:stretch>
            <a:fillRect/>
          </a:stretch>
        </p:blipFill>
        <p:spPr>
          <a:xfrm>
            <a:off x="4443989" y="3581393"/>
            <a:ext cx="7156311" cy="2555825"/>
          </a:xfrm>
          <a:prstGeom prst="rect">
            <a:avLst/>
          </a:prstGeom>
          <a:ln>
            <a:solidFill>
              <a:schemeClr val="tx1"/>
            </a:solidFill>
          </a:ln>
        </p:spPr>
      </p:pic>
    </p:spTree>
    <p:extLst>
      <p:ext uri="{BB962C8B-B14F-4D97-AF65-F5344CB8AC3E}">
        <p14:creationId xmlns:p14="http://schemas.microsoft.com/office/powerpoint/2010/main" val="190721554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57B8A93C-850A-45EC-B20F-C45B2A075395}"/>
              </a:ext>
            </a:extLst>
          </p:cNvPr>
          <p:cNvSpPr txBox="1">
            <a:spLocks/>
          </p:cNvSpPr>
          <p:nvPr/>
        </p:nvSpPr>
        <p:spPr>
          <a:xfrm>
            <a:off x="632594" y="770875"/>
            <a:ext cx="11492731" cy="9531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charset="0"/>
                <a:ea typeface="Arial" panose="020B0604020202020204" pitchFamily="34" charset="0"/>
                <a:cs typeface="Century Gothic"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charset="0"/>
                <a:ea typeface="Arial" panose="020B0604020202020204" pitchFamily="34" charset="0"/>
                <a:cs typeface="Century Gothic"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charset="0"/>
                <a:ea typeface="Arial" panose="020B0604020202020204" pitchFamily="34" charset="0"/>
                <a:cs typeface="Century Gothic"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charset="0"/>
                <a:ea typeface="Arial" panose="020B0604020202020204" pitchFamily="34" charset="0"/>
                <a:cs typeface="Century Gothic"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a:ln>
                  <a:noFill/>
                </a:ln>
                <a:solidFill>
                  <a:srgbClr val="264E59"/>
                </a:solidFill>
                <a:effectLst/>
                <a:uLnTx/>
                <a:uFillTx/>
                <a:latin typeface="Arial" panose="020B0604020202020204" pitchFamily="34" charset="0"/>
                <a:cs typeface="Arial" panose="020B0604020202020204" pitchFamily="34" charset="0"/>
              </a:rPr>
              <a:t>D</a:t>
            </a:r>
            <a:r>
              <a:rPr kumimoji="0" lang="en-GB" sz="3400" b="1" i="0" u="none" strike="noStrike" kern="1200" cap="none" spc="0" normalizeH="0" baseline="0" noProof="0" err="1">
                <a:ln>
                  <a:noFill/>
                </a:ln>
                <a:solidFill>
                  <a:srgbClr val="264E59"/>
                </a:solidFill>
                <a:effectLst/>
                <a:uLnTx/>
                <a:uFillTx/>
                <a:latin typeface="Arial" panose="020B0604020202020204" pitchFamily="34" charset="0"/>
                <a:cs typeface="Arial" panose="020B0604020202020204" pitchFamily="34" charset="0"/>
              </a:rPr>
              <a:t>ata</a:t>
            </a:r>
            <a:r>
              <a:rPr kumimoji="0" lang="en-GB" sz="3400" b="1" i="0" u="none" strike="noStrike" kern="1200" cap="none" spc="0" normalizeH="0" baseline="0" noProof="0">
                <a:ln>
                  <a:noFill/>
                </a:ln>
                <a:solidFill>
                  <a:srgbClr val="264E59"/>
                </a:solidFill>
                <a:effectLst/>
                <a:uLnTx/>
                <a:uFillTx/>
                <a:latin typeface="Arial" panose="020B0604020202020204" pitchFamily="34" charset="0"/>
                <a:cs typeface="Arial" panose="020B0604020202020204" pitchFamily="34" charset="0"/>
              </a:rPr>
              <a:t> Analysis – EN-MINI-PRISM Analysis Tool</a:t>
            </a: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GB" sz="3400" b="1" i="0" u="none" strike="noStrike" kern="1200" cap="none" spc="0" normalizeH="0" baseline="0" noProof="0">
                <a:ln>
                  <a:noFill/>
                </a:ln>
                <a:solidFill>
                  <a:srgbClr val="264E59"/>
                </a:solidFill>
                <a:effectLst/>
                <a:uLnTx/>
                <a:uFillTx/>
                <a:latin typeface="Arial" panose="020B0604020202020204" pitchFamily="34" charset="0"/>
                <a:cs typeface="Arial" panose="020B0604020202020204" pitchFamily="34" charset="0"/>
              </a:rPr>
              <a:t>Report-ready figures</a:t>
            </a:r>
          </a:p>
        </p:txBody>
      </p:sp>
      <p:pic>
        <p:nvPicPr>
          <p:cNvPr id="4" name="Picture 3" descr="Logo, company name&#10;&#10;Description automatically generated">
            <a:extLst>
              <a:ext uri="{FF2B5EF4-FFF2-40B4-BE49-F238E27FC236}">
                <a16:creationId xmlns:a16="http://schemas.microsoft.com/office/drawing/2014/main" id="{69EE074D-D1B3-4170-B0BB-F04BC4F2B1C2}"/>
              </a:ext>
            </a:extLst>
          </p:cNvPr>
          <p:cNvPicPr>
            <a:picLocks noChangeAspect="1"/>
          </p:cNvPicPr>
          <p:nvPr/>
        </p:nvPicPr>
        <p:blipFill>
          <a:blip r:embed="rId3"/>
          <a:stretch>
            <a:fillRect/>
          </a:stretch>
        </p:blipFill>
        <p:spPr>
          <a:xfrm>
            <a:off x="11142481" y="107692"/>
            <a:ext cx="915639" cy="883763"/>
          </a:xfrm>
          <a:prstGeom prst="rect">
            <a:avLst/>
          </a:prstGeom>
        </p:spPr>
      </p:pic>
      <p:pic>
        <p:nvPicPr>
          <p:cNvPr id="11" name="Picture 10">
            <a:extLst>
              <a:ext uri="{FF2B5EF4-FFF2-40B4-BE49-F238E27FC236}">
                <a16:creationId xmlns:a16="http://schemas.microsoft.com/office/drawing/2014/main" id="{36992DEE-FC71-4E6B-E253-5A4DF2A09390}"/>
              </a:ext>
            </a:extLst>
          </p:cNvPr>
          <p:cNvPicPr>
            <a:picLocks noChangeAspect="1"/>
          </p:cNvPicPr>
          <p:nvPr/>
        </p:nvPicPr>
        <p:blipFill>
          <a:blip r:embed="rId4"/>
          <a:stretch>
            <a:fillRect/>
          </a:stretch>
        </p:blipFill>
        <p:spPr>
          <a:xfrm>
            <a:off x="238892" y="2275824"/>
            <a:ext cx="5266758" cy="1946552"/>
          </a:xfrm>
          <a:prstGeom prst="rect">
            <a:avLst/>
          </a:prstGeom>
        </p:spPr>
      </p:pic>
      <p:pic>
        <p:nvPicPr>
          <p:cNvPr id="6" name="Picture 5">
            <a:extLst>
              <a:ext uri="{FF2B5EF4-FFF2-40B4-BE49-F238E27FC236}">
                <a16:creationId xmlns:a16="http://schemas.microsoft.com/office/drawing/2014/main" id="{8470063E-5F3E-D7BD-B542-2528DEB2494C}"/>
              </a:ext>
            </a:extLst>
          </p:cNvPr>
          <p:cNvPicPr>
            <a:picLocks noChangeAspect="1"/>
          </p:cNvPicPr>
          <p:nvPr/>
        </p:nvPicPr>
        <p:blipFill>
          <a:blip r:embed="rId5"/>
          <a:stretch>
            <a:fillRect/>
          </a:stretch>
        </p:blipFill>
        <p:spPr>
          <a:xfrm>
            <a:off x="5872118" y="1939610"/>
            <a:ext cx="5838943" cy="2390305"/>
          </a:xfrm>
          <a:prstGeom prst="rect">
            <a:avLst/>
          </a:prstGeom>
        </p:spPr>
      </p:pic>
      <p:pic>
        <p:nvPicPr>
          <p:cNvPr id="10" name="Picture 9">
            <a:extLst>
              <a:ext uri="{FF2B5EF4-FFF2-40B4-BE49-F238E27FC236}">
                <a16:creationId xmlns:a16="http://schemas.microsoft.com/office/drawing/2014/main" id="{4F6CAEBC-3BBB-B14B-1D03-48BD7E1433E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8892" y="4624493"/>
            <a:ext cx="4538836" cy="1712396"/>
          </a:xfrm>
          <a:prstGeom prst="rect">
            <a:avLst/>
          </a:prstGeom>
        </p:spPr>
      </p:pic>
      <p:pic>
        <p:nvPicPr>
          <p:cNvPr id="13" name="Picture 12">
            <a:extLst>
              <a:ext uri="{FF2B5EF4-FFF2-40B4-BE49-F238E27FC236}">
                <a16:creationId xmlns:a16="http://schemas.microsoft.com/office/drawing/2014/main" id="{09A23247-5DF8-0E3D-8DA3-6807700E6357}"/>
              </a:ext>
            </a:extLst>
          </p:cNvPr>
          <p:cNvPicPr>
            <a:picLocks noChangeAspect="1"/>
          </p:cNvPicPr>
          <p:nvPr/>
        </p:nvPicPr>
        <p:blipFill>
          <a:blip r:embed="rId7"/>
          <a:stretch>
            <a:fillRect/>
          </a:stretch>
        </p:blipFill>
        <p:spPr>
          <a:xfrm>
            <a:off x="4862368" y="4457594"/>
            <a:ext cx="3033182" cy="2046194"/>
          </a:xfrm>
          <a:prstGeom prst="rect">
            <a:avLst/>
          </a:prstGeom>
        </p:spPr>
      </p:pic>
      <p:pic>
        <p:nvPicPr>
          <p:cNvPr id="15" name="Picture 14">
            <a:extLst>
              <a:ext uri="{FF2B5EF4-FFF2-40B4-BE49-F238E27FC236}">
                <a16:creationId xmlns:a16="http://schemas.microsoft.com/office/drawing/2014/main" id="{4EF1B0E2-E8F0-7C1F-33F7-8D6E6B170563}"/>
              </a:ext>
            </a:extLst>
          </p:cNvPr>
          <p:cNvPicPr>
            <a:picLocks noChangeAspect="1"/>
          </p:cNvPicPr>
          <p:nvPr/>
        </p:nvPicPr>
        <p:blipFill>
          <a:blip r:embed="rId8"/>
          <a:stretch>
            <a:fillRect/>
          </a:stretch>
        </p:blipFill>
        <p:spPr>
          <a:xfrm>
            <a:off x="8162505" y="4452633"/>
            <a:ext cx="3653568" cy="1884256"/>
          </a:xfrm>
          <a:prstGeom prst="rect">
            <a:avLst/>
          </a:prstGeom>
        </p:spPr>
      </p:pic>
    </p:spTree>
    <p:extLst>
      <p:ext uri="{BB962C8B-B14F-4D97-AF65-F5344CB8AC3E}">
        <p14:creationId xmlns:p14="http://schemas.microsoft.com/office/powerpoint/2010/main" val="332379362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733652-41BB-4337-A53F-6BB59D5695C0}"/>
              </a:ext>
            </a:extLst>
          </p:cNvPr>
          <p:cNvSpPr>
            <a:spLocks noGrp="1"/>
          </p:cNvSpPr>
          <p:nvPr>
            <p:ph type="body" sz="quarter" idx="11"/>
          </p:nvPr>
        </p:nvSpPr>
        <p:spPr>
          <a:xfrm>
            <a:off x="4295173" y="2498686"/>
            <a:ext cx="5612362" cy="1860627"/>
          </a:xfrm>
        </p:spPr>
        <p:txBody>
          <a:bodyPr/>
          <a:lstStyle/>
          <a:p>
            <a:r>
              <a:rPr lang="en-US" sz="2800" dirty="0">
                <a:solidFill>
                  <a:schemeClr val="tx2"/>
                </a:solidFill>
              </a:rPr>
              <a:t>Session 6, Activity 2 </a:t>
            </a:r>
            <a:endParaRPr lang="en-US" sz="2800" dirty="0">
              <a:solidFill>
                <a:schemeClr val="tx1"/>
              </a:solidFill>
              <a:latin typeface="+mn-lt"/>
              <a:ea typeface="+mn-ea"/>
              <a:cs typeface="+mn-cs"/>
            </a:endParaRPr>
          </a:p>
          <a:p>
            <a:r>
              <a:rPr lang="en-US" sz="4400" dirty="0">
                <a:latin typeface="+mn-lt"/>
                <a:ea typeface="+mn-ea"/>
                <a:cs typeface="+mn-cs"/>
              </a:rPr>
              <a:t>Using </a:t>
            </a:r>
            <a:r>
              <a:rPr lang="en-US" sz="4400" dirty="0" err="1">
                <a:latin typeface="+mn-lt"/>
                <a:ea typeface="+mn-ea"/>
                <a:cs typeface="+mn-cs"/>
              </a:rPr>
              <a:t>SurveyCTO</a:t>
            </a:r>
            <a:r>
              <a:rPr lang="en-US" sz="4400" dirty="0">
                <a:latin typeface="+mn-lt"/>
                <a:ea typeface="+mn-ea"/>
                <a:cs typeface="+mn-cs"/>
              </a:rPr>
              <a:t> on a mobile device</a:t>
            </a:r>
            <a:endParaRPr lang="en-GB" sz="4400" dirty="0">
              <a:latin typeface="+mn-lt"/>
              <a:ea typeface="+mn-ea"/>
              <a:cs typeface="+mn-cs"/>
            </a:endParaRPr>
          </a:p>
        </p:txBody>
      </p:sp>
      <p:pic>
        <p:nvPicPr>
          <p:cNvPr id="3" name="Picture 2" descr="Logo, company name&#10;&#10;Description automatically generated">
            <a:extLst>
              <a:ext uri="{FF2B5EF4-FFF2-40B4-BE49-F238E27FC236}">
                <a16:creationId xmlns:a16="http://schemas.microsoft.com/office/drawing/2014/main" id="{3D4ABD68-98C8-487E-BEAF-7A126032F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3272" y="0"/>
            <a:ext cx="1118728" cy="1048395"/>
          </a:xfrm>
          <a:prstGeom prst="rect">
            <a:avLst/>
          </a:prstGeom>
        </p:spPr>
      </p:pic>
    </p:spTree>
    <p:extLst>
      <p:ext uri="{BB962C8B-B14F-4D97-AF65-F5344CB8AC3E}">
        <p14:creationId xmlns:p14="http://schemas.microsoft.com/office/powerpoint/2010/main" val="324836437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733652-41BB-4337-A53F-6BB59D5695C0}"/>
              </a:ext>
            </a:extLst>
          </p:cNvPr>
          <p:cNvSpPr>
            <a:spLocks noGrp="1"/>
          </p:cNvSpPr>
          <p:nvPr>
            <p:ph type="body" sz="quarter" idx="11"/>
          </p:nvPr>
        </p:nvSpPr>
        <p:spPr>
          <a:xfrm>
            <a:off x="4316686" y="2481362"/>
            <a:ext cx="6364524" cy="1895276"/>
          </a:xfrm>
        </p:spPr>
        <p:txBody>
          <a:bodyPr/>
          <a:lstStyle/>
          <a:p>
            <a:r>
              <a:rPr lang="en-US" sz="2800" dirty="0">
                <a:solidFill>
                  <a:schemeClr val="tx2"/>
                </a:solidFill>
              </a:rPr>
              <a:t>Session 6, Activity 3</a:t>
            </a:r>
          </a:p>
          <a:p>
            <a:r>
              <a:rPr lang="en-US" sz="4400" dirty="0"/>
              <a:t>R</a:t>
            </a:r>
            <a:r>
              <a:rPr lang="en-US" sz="4400" dirty="0">
                <a:latin typeface="+mn-lt"/>
                <a:ea typeface="+mn-ea"/>
                <a:cs typeface="+mn-cs"/>
              </a:rPr>
              <a:t>eflections/questions </a:t>
            </a:r>
            <a:endParaRPr lang="en-GB" sz="4400" dirty="0">
              <a:latin typeface="+mn-lt"/>
              <a:ea typeface="+mn-ea"/>
              <a:cs typeface="+mn-cs"/>
            </a:endParaRPr>
          </a:p>
        </p:txBody>
      </p:sp>
      <p:pic>
        <p:nvPicPr>
          <p:cNvPr id="3" name="Picture 2" descr="Logo, company name&#10;&#10;Description automatically generated">
            <a:extLst>
              <a:ext uri="{FF2B5EF4-FFF2-40B4-BE49-F238E27FC236}">
                <a16:creationId xmlns:a16="http://schemas.microsoft.com/office/drawing/2014/main" id="{3D4ABD68-98C8-487E-BEAF-7A126032F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3272" y="0"/>
            <a:ext cx="1118728" cy="1048395"/>
          </a:xfrm>
          <a:prstGeom prst="rect">
            <a:avLst/>
          </a:prstGeom>
        </p:spPr>
      </p:pic>
    </p:spTree>
    <p:extLst>
      <p:ext uri="{BB962C8B-B14F-4D97-AF65-F5344CB8AC3E}">
        <p14:creationId xmlns:p14="http://schemas.microsoft.com/office/powerpoint/2010/main" val="284995070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38ED479-0D1D-4B3C-825D-C15A737E15D8}"/>
              </a:ext>
            </a:extLst>
          </p:cNvPr>
          <p:cNvGrpSpPr/>
          <p:nvPr/>
        </p:nvGrpSpPr>
        <p:grpSpPr>
          <a:xfrm>
            <a:off x="8417719" y="5817722"/>
            <a:ext cx="3591929" cy="976989"/>
            <a:chOff x="746470" y="5349743"/>
            <a:chExt cx="3591929" cy="976989"/>
          </a:xfrm>
        </p:grpSpPr>
        <p:pic>
          <p:nvPicPr>
            <p:cNvPr id="9" name="image2.jpeg">
              <a:extLst>
                <a:ext uri="{FF2B5EF4-FFF2-40B4-BE49-F238E27FC236}">
                  <a16:creationId xmlns:a16="http://schemas.microsoft.com/office/drawing/2014/main" id="{5FBFF0B5-5BA7-4388-AB16-49E1E8F9C9E6}"/>
                </a:ext>
              </a:extLst>
            </p:cNvPr>
            <p:cNvPicPr>
              <a:picLocks noChangeAspect="1"/>
            </p:cNvPicPr>
            <p:nvPr/>
          </p:nvPicPr>
          <p:blipFill>
            <a:blip r:embed="rId3" cstate="print"/>
            <a:stretch>
              <a:fillRect/>
            </a:stretch>
          </p:blipFill>
          <p:spPr>
            <a:xfrm>
              <a:off x="3084317" y="5994227"/>
              <a:ext cx="764642" cy="286785"/>
            </a:xfrm>
            <a:prstGeom prst="rect">
              <a:avLst/>
            </a:prstGeom>
          </p:spPr>
        </p:pic>
        <p:pic>
          <p:nvPicPr>
            <p:cNvPr id="10" name="Picture 9">
              <a:extLst>
                <a:ext uri="{FF2B5EF4-FFF2-40B4-BE49-F238E27FC236}">
                  <a16:creationId xmlns:a16="http://schemas.microsoft.com/office/drawing/2014/main" id="{24286A23-59F9-498E-8A45-F64670D6DAB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6795" y="5367643"/>
              <a:ext cx="528447" cy="505624"/>
            </a:xfrm>
            <a:prstGeom prst="rect">
              <a:avLst/>
            </a:prstGeom>
            <a:noFill/>
            <a:ln>
              <a:noFill/>
            </a:ln>
          </p:spPr>
        </p:pic>
        <p:pic>
          <p:nvPicPr>
            <p:cNvPr id="11" name="Picture 10" descr="A picture containing drawing&#10;&#10;Description automatically generated">
              <a:extLst>
                <a:ext uri="{FF2B5EF4-FFF2-40B4-BE49-F238E27FC236}">
                  <a16:creationId xmlns:a16="http://schemas.microsoft.com/office/drawing/2014/main" id="{7A7C2F8F-5669-4EB0-B0E9-8357D02C9EF6}"/>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r="63552"/>
            <a:stretch/>
          </p:blipFill>
          <p:spPr>
            <a:xfrm>
              <a:off x="746470" y="5349743"/>
              <a:ext cx="616448" cy="471014"/>
            </a:xfrm>
            <a:prstGeom prst="rect">
              <a:avLst/>
            </a:prstGeom>
          </p:spPr>
        </p:pic>
        <p:grpSp>
          <p:nvGrpSpPr>
            <p:cNvPr id="12" name="Group 11">
              <a:extLst>
                <a:ext uri="{FF2B5EF4-FFF2-40B4-BE49-F238E27FC236}">
                  <a16:creationId xmlns:a16="http://schemas.microsoft.com/office/drawing/2014/main" id="{94C76CB3-6089-41CB-BD8C-B1E94D98D2B5}"/>
                </a:ext>
              </a:extLst>
            </p:cNvPr>
            <p:cNvGrpSpPr/>
            <p:nvPr/>
          </p:nvGrpSpPr>
          <p:grpSpPr>
            <a:xfrm>
              <a:off x="1379129" y="5810401"/>
              <a:ext cx="1593590" cy="516331"/>
              <a:chOff x="6589664" y="1784941"/>
              <a:chExt cx="1727394" cy="559684"/>
            </a:xfrm>
          </p:grpSpPr>
          <p:pic>
            <p:nvPicPr>
              <p:cNvPr id="15" name="Picture 14">
                <a:extLst>
                  <a:ext uri="{FF2B5EF4-FFF2-40B4-BE49-F238E27FC236}">
                    <a16:creationId xmlns:a16="http://schemas.microsoft.com/office/drawing/2014/main" id="{E72D9322-4BB7-4537-93B6-BE8A4A6CD23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6589664" y="1860373"/>
                <a:ext cx="824437" cy="394948"/>
              </a:xfrm>
              <a:prstGeom prst="rect">
                <a:avLst/>
              </a:prstGeom>
            </p:spPr>
          </p:pic>
          <p:pic>
            <p:nvPicPr>
              <p:cNvPr id="16" name="Picture 15">
                <a:extLst>
                  <a:ext uri="{FF2B5EF4-FFF2-40B4-BE49-F238E27FC236}">
                    <a16:creationId xmlns:a16="http://schemas.microsoft.com/office/drawing/2014/main" id="{ECEB7A83-F3B3-46E8-A351-8E135B47CFBD}"/>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7437554" y="1784941"/>
                <a:ext cx="879504" cy="559684"/>
              </a:xfrm>
              <a:prstGeom prst="rect">
                <a:avLst/>
              </a:prstGeom>
            </p:spPr>
          </p:pic>
          <p:cxnSp>
            <p:nvCxnSpPr>
              <p:cNvPr id="17" name="Straight Connector 16">
                <a:extLst>
                  <a:ext uri="{FF2B5EF4-FFF2-40B4-BE49-F238E27FC236}">
                    <a16:creationId xmlns:a16="http://schemas.microsoft.com/office/drawing/2014/main" id="{CDC6D619-9C17-4BFF-90F3-6BEBACB5624F}"/>
                  </a:ext>
                </a:extLst>
              </p:cNvPr>
              <p:cNvCxnSpPr>
                <a:cxnSpLocks/>
              </p:cNvCxnSpPr>
              <p:nvPr userDrawn="1"/>
            </p:nvCxnSpPr>
            <p:spPr>
              <a:xfrm>
                <a:off x="7465266" y="1836561"/>
                <a:ext cx="0" cy="430980"/>
              </a:xfrm>
              <a:prstGeom prst="line">
                <a:avLst/>
              </a:prstGeom>
              <a:ln w="6350"/>
            </p:spPr>
            <p:style>
              <a:lnRef idx="3">
                <a:schemeClr val="dk1"/>
              </a:lnRef>
              <a:fillRef idx="0">
                <a:schemeClr val="dk1"/>
              </a:fillRef>
              <a:effectRef idx="2">
                <a:schemeClr val="dk1"/>
              </a:effectRef>
              <a:fontRef idx="minor">
                <a:schemeClr val="tx1"/>
              </a:fontRef>
            </p:style>
          </p:cxnSp>
        </p:grpSp>
        <p:pic>
          <p:nvPicPr>
            <p:cNvPr id="13" name="Picture 12" descr="A picture containing drawing&#10;&#10;Description automatically generated">
              <a:extLst>
                <a:ext uri="{FF2B5EF4-FFF2-40B4-BE49-F238E27FC236}">
                  <a16:creationId xmlns:a16="http://schemas.microsoft.com/office/drawing/2014/main" id="{6221EC60-01F4-4BF6-AAF6-4039686BCE7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472322" y="5467584"/>
              <a:ext cx="866077" cy="235332"/>
            </a:xfrm>
            <a:prstGeom prst="rect">
              <a:avLst/>
            </a:prstGeom>
          </p:spPr>
        </p:pic>
        <p:pic>
          <p:nvPicPr>
            <p:cNvPr id="14" name="Picture 13" descr="Text&#10;&#10;Description automatically generated">
              <a:extLst>
                <a:ext uri="{FF2B5EF4-FFF2-40B4-BE49-F238E27FC236}">
                  <a16:creationId xmlns:a16="http://schemas.microsoft.com/office/drawing/2014/main" id="{FB259461-FE5C-43D9-807E-57D8225B260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500447" y="5480337"/>
              <a:ext cx="1338945" cy="358837"/>
            </a:xfrm>
            <a:prstGeom prst="rect">
              <a:avLst/>
            </a:prstGeom>
          </p:spPr>
        </p:pic>
      </p:grpSp>
      <p:sp>
        <p:nvSpPr>
          <p:cNvPr id="22" name="Text Placeholder 2">
            <a:extLst>
              <a:ext uri="{FF2B5EF4-FFF2-40B4-BE49-F238E27FC236}">
                <a16:creationId xmlns:a16="http://schemas.microsoft.com/office/drawing/2014/main" id="{6CB2340C-5DFB-4E9E-887B-78AC6046C0A5}"/>
              </a:ext>
            </a:extLst>
          </p:cNvPr>
          <p:cNvSpPr>
            <a:spLocks noGrp="1"/>
          </p:cNvSpPr>
          <p:nvPr>
            <p:ph type="body" sz="quarter" idx="11"/>
          </p:nvPr>
        </p:nvSpPr>
        <p:spPr>
          <a:xfrm>
            <a:off x="5179355" y="2424712"/>
            <a:ext cx="5378689" cy="2008575"/>
          </a:xfrm>
        </p:spPr>
        <p:txBody>
          <a:bodyPr/>
          <a:lstStyle/>
          <a:p>
            <a:r>
              <a:rPr lang="en-US" sz="2800" dirty="0">
                <a:solidFill>
                  <a:schemeClr val="tx2"/>
                </a:solidFill>
              </a:rPr>
              <a:t>Training Session 7</a:t>
            </a:r>
            <a:endParaRPr lang="en-US" sz="3600" dirty="0"/>
          </a:p>
          <a:p>
            <a:r>
              <a:rPr lang="en-US" sz="4400" dirty="0">
                <a:solidFill>
                  <a:schemeClr val="tx2"/>
                </a:solidFill>
              </a:rPr>
              <a:t>Using Newborn Data for Decisions</a:t>
            </a:r>
          </a:p>
          <a:p>
            <a:endParaRPr lang="en-US" sz="3600" dirty="0">
              <a:solidFill>
                <a:schemeClr val="tx2"/>
              </a:solidFill>
            </a:endParaRPr>
          </a:p>
          <a:p>
            <a:endParaRPr lang="en-US" sz="2000" dirty="0"/>
          </a:p>
        </p:txBody>
      </p:sp>
      <p:pic>
        <p:nvPicPr>
          <p:cNvPr id="18" name="Picture 17">
            <a:extLst>
              <a:ext uri="{FF2B5EF4-FFF2-40B4-BE49-F238E27FC236}">
                <a16:creationId xmlns:a16="http://schemas.microsoft.com/office/drawing/2014/main" id="{1725110B-555C-4C39-9A31-B768F59191CF}"/>
              </a:ext>
            </a:extLst>
          </p:cNvPr>
          <p:cNvPicPr>
            <a:picLocks noChangeAspect="1"/>
          </p:cNvPicPr>
          <p:nvPr/>
        </p:nvPicPr>
        <p:blipFill rotWithShape="1">
          <a:blip r:embed="rId10">
            <a:alphaModFix amt="42000"/>
          </a:blip>
          <a:srcRect l="1599"/>
          <a:stretch/>
        </p:blipFill>
        <p:spPr>
          <a:xfrm>
            <a:off x="4430110" y="0"/>
            <a:ext cx="7761890" cy="1756199"/>
          </a:xfrm>
          <a:prstGeom prst="rect">
            <a:avLst/>
          </a:prstGeom>
        </p:spPr>
      </p:pic>
      <p:sp>
        <p:nvSpPr>
          <p:cNvPr id="19" name="TextBox 18">
            <a:extLst>
              <a:ext uri="{FF2B5EF4-FFF2-40B4-BE49-F238E27FC236}">
                <a16:creationId xmlns:a16="http://schemas.microsoft.com/office/drawing/2014/main" id="{2167DFE3-0945-4DDD-8137-145DE05044AC}"/>
              </a:ext>
            </a:extLst>
          </p:cNvPr>
          <p:cNvSpPr txBox="1"/>
          <p:nvPr/>
        </p:nvSpPr>
        <p:spPr>
          <a:xfrm>
            <a:off x="741672" y="3054231"/>
            <a:ext cx="3211906" cy="21236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D23900"/>
                </a:solidFill>
                <a:effectLst/>
                <a:uLnTx/>
                <a:uFillTx/>
                <a:latin typeface="Arial" panose="020B0604020202020204" pitchFamily="34" charset="0"/>
                <a:ea typeface="+mn-ea"/>
                <a:cs typeface="Arial" panose="020B0604020202020204" pitchFamily="34" charset="0"/>
              </a:rPr>
              <a:t>EN-MINI Tools</a:t>
            </a:r>
          </a:p>
          <a:p>
            <a:pPr lvl="0" defTabSz="914400">
              <a:defRPr/>
            </a:pPr>
            <a:r>
              <a:rPr lang="en-GB" sz="2000" b="1" dirty="0">
                <a:solidFill>
                  <a:srgbClr val="D23900"/>
                </a:solidFill>
                <a:latin typeface="Arial" panose="020B0604020202020204" pitchFamily="34" charset="0"/>
                <a:ea typeface="Calibri" panose="020F0502020204030204" pitchFamily="34" charset="0"/>
                <a:cs typeface="Arial" panose="020B0604020202020204" pitchFamily="34" charset="0"/>
              </a:rPr>
              <a:t>E</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very </a:t>
            </a:r>
            <a:r>
              <a:rPr lang="en-GB" sz="2000" b="1" dirty="0" err="1">
                <a:solidFill>
                  <a:srgbClr val="D23900"/>
                </a:solidFill>
                <a:latin typeface="Arial" panose="020B0604020202020204" pitchFamily="34" charset="0"/>
                <a:cs typeface="Arial" panose="020B0604020202020204" pitchFamily="34" charset="0"/>
              </a:rPr>
              <a:t>N</a:t>
            </a:r>
            <a:r>
              <a:rPr lang="en-GB" sz="2000" dirty="0" err="1">
                <a:solidFill>
                  <a:prstClr val="black"/>
                </a:solidFill>
                <a:latin typeface="Arial" panose="020B0604020202020204" pitchFamily="34" charset="0"/>
                <a:ea typeface="Calibri" panose="020F0502020204030204" pitchFamily="34" charset="0"/>
                <a:cs typeface="Arial" panose="020B0604020202020204" pitchFamily="34" charset="0"/>
              </a:rPr>
              <a:t>ewborn</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 – </a:t>
            </a:r>
            <a:r>
              <a:rPr lang="en-GB" sz="2000" b="1" dirty="0">
                <a:solidFill>
                  <a:srgbClr val="D23900"/>
                </a:solidFill>
                <a:latin typeface="Arial" panose="020B0604020202020204" pitchFamily="34" charset="0"/>
                <a:cs typeface="Arial" panose="020B0604020202020204" pitchFamily="34" charset="0"/>
              </a:rPr>
              <a:t>M</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easurement </a:t>
            </a:r>
            <a:b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GB" sz="2000" b="1" dirty="0">
                <a:solidFill>
                  <a:srgbClr val="D23900"/>
                </a:solidFill>
                <a:latin typeface="Arial" panose="020B0604020202020204" pitchFamily="34" charset="0"/>
                <a:cs typeface="Arial" panose="020B0604020202020204" pitchFamily="34" charset="0"/>
              </a:rPr>
              <a:t>I</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mprovement for </a:t>
            </a:r>
            <a:b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GB" sz="2000" b="1" dirty="0" err="1">
                <a:solidFill>
                  <a:srgbClr val="D23900"/>
                </a:solidFill>
                <a:latin typeface="Arial" panose="020B0604020202020204" pitchFamily="34" charset="0"/>
                <a:cs typeface="Arial" panose="020B0604020202020204" pitchFamily="34" charset="0"/>
              </a:rPr>
              <a:t>N</a:t>
            </a:r>
            <a:r>
              <a:rPr lang="en-GB" sz="2000" dirty="0" err="1">
                <a:solidFill>
                  <a:prstClr val="black"/>
                </a:solidFill>
                <a:latin typeface="Arial" panose="020B0604020202020204" pitchFamily="34" charset="0"/>
                <a:ea typeface="Calibri" panose="020F0502020204030204" pitchFamily="34" charset="0"/>
                <a:cs typeface="Arial" panose="020B0604020202020204" pitchFamily="34" charset="0"/>
              </a:rPr>
              <a:t>ewborn</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 and stillbirth </a:t>
            </a:r>
            <a:r>
              <a:rPr lang="en-GB" sz="2000" b="1" dirty="0">
                <a:solidFill>
                  <a:srgbClr val="D23900"/>
                </a:solidFill>
                <a:latin typeface="Arial" panose="020B0604020202020204" pitchFamily="34" charset="0"/>
                <a:cs typeface="Arial" panose="020B0604020202020204" pitchFamily="34" charset="0"/>
              </a:rPr>
              <a:t>I</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rPr>
              <a:t>ndicators  </a:t>
            </a:r>
            <a:endParaRPr kumimoji="0" lang="en-GB" sz="200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21" name="Picture 20" descr="Logo, company name&#10;&#10;Description automatically generated">
            <a:extLst>
              <a:ext uri="{FF2B5EF4-FFF2-40B4-BE49-F238E27FC236}">
                <a16:creationId xmlns:a16="http://schemas.microsoft.com/office/drawing/2014/main" id="{1F53D10D-86B7-43C9-BD7D-D06EF5B3D420}"/>
              </a:ext>
            </a:extLst>
          </p:cNvPr>
          <p:cNvPicPr>
            <a:picLocks noChangeAspect="1"/>
          </p:cNvPicPr>
          <p:nvPr/>
        </p:nvPicPr>
        <p:blipFill>
          <a:blip r:embed="rId11"/>
          <a:stretch>
            <a:fillRect/>
          </a:stretch>
        </p:blipFill>
        <p:spPr>
          <a:xfrm>
            <a:off x="1496562" y="1358907"/>
            <a:ext cx="1444819" cy="1394521"/>
          </a:xfrm>
          <a:prstGeom prst="rect">
            <a:avLst/>
          </a:prstGeom>
        </p:spPr>
      </p:pic>
    </p:spTree>
    <p:extLst>
      <p:ext uri="{BB962C8B-B14F-4D97-AF65-F5344CB8AC3E}">
        <p14:creationId xmlns:p14="http://schemas.microsoft.com/office/powerpoint/2010/main" val="332640643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6"/>
          <p:cNvSpPr txBox="1"/>
          <p:nvPr/>
        </p:nvSpPr>
        <p:spPr>
          <a:xfrm>
            <a:off x="1005110" y="1917806"/>
            <a:ext cx="9107055" cy="4114493"/>
          </a:xfrm>
          <a:prstGeom prst="rect">
            <a:avLst/>
          </a:prstGeom>
          <a:noFill/>
          <a:ln>
            <a:noFill/>
          </a:ln>
        </p:spPr>
        <p:txBody>
          <a:bodyPr wrap="square" lIns="0" tIns="0" rIns="0" bIns="0" rtlCol="0">
            <a:noAutofit/>
          </a:bodyPr>
          <a:lstStyle/>
          <a:p>
            <a:pPr marL="457200" indent="-4572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Explain the importance of using data to inform program planning and policy development </a:t>
            </a:r>
          </a:p>
          <a:p>
            <a:pPr marL="457200" indent="-4572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Appreciate how data use interventions can improve a HIS</a:t>
            </a:r>
          </a:p>
          <a:p>
            <a:pPr marL="457200" indent="-4572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Define data demand and data use</a:t>
            </a:r>
          </a:p>
          <a:p>
            <a:pPr marL="457200" indent="-4572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Identify barriers for using data/information</a:t>
            </a:r>
          </a:p>
          <a:p>
            <a:pPr lvl="0">
              <a:lnSpc>
                <a:spcPct val="107000"/>
              </a:lnSpc>
              <a:spcAft>
                <a:spcPts val="800"/>
              </a:spcAft>
              <a:tabLst>
                <a:tab pos="457200" algn="l"/>
              </a:tabLst>
            </a:pPr>
            <a:r>
              <a:rPr sz="1600" dirty="0">
                <a:solidFill>
                  <a:srgbClr val="FFFFFF"/>
                </a:solidFill>
                <a:latin typeface="Arial"/>
                <a:cs typeface="Arial"/>
              </a:rPr>
              <a:t>2</a:t>
            </a:r>
            <a:endParaRPr sz="1600" dirty="0">
              <a:latin typeface="Arial"/>
              <a:cs typeface="Arial"/>
            </a:endParaRPr>
          </a:p>
        </p:txBody>
      </p:sp>
      <p:sp>
        <p:nvSpPr>
          <p:cNvPr id="3" name="Text Placeholder 2">
            <a:extLst>
              <a:ext uri="{FF2B5EF4-FFF2-40B4-BE49-F238E27FC236}">
                <a16:creationId xmlns:a16="http://schemas.microsoft.com/office/drawing/2014/main" id="{0BFB4A2C-7ADD-4AF3-ADA5-ED489B1CEEF0}"/>
              </a:ext>
            </a:extLst>
          </p:cNvPr>
          <p:cNvSpPr>
            <a:spLocks noGrp="1"/>
          </p:cNvSpPr>
          <p:nvPr>
            <p:ph type="body" sz="quarter" idx="14"/>
          </p:nvPr>
        </p:nvSpPr>
        <p:spPr/>
        <p:txBody>
          <a:bodyPr/>
          <a:lstStyle/>
          <a:p>
            <a:r>
              <a:rPr lang="en-GB" b="1">
                <a:solidFill>
                  <a:schemeClr val="tx2"/>
                </a:solidFill>
                <a:cs typeface="Arial" panose="020B0604020202020204" pitchFamily="34" charset="0"/>
              </a:rPr>
              <a:t>Session 7 objectives</a:t>
            </a:r>
          </a:p>
        </p:txBody>
      </p:sp>
      <p:pic>
        <p:nvPicPr>
          <p:cNvPr id="4" name="Picture 3" descr="Logo, company name&#10;&#10;Description automatically generated">
            <a:extLst>
              <a:ext uri="{FF2B5EF4-FFF2-40B4-BE49-F238E27FC236}">
                <a16:creationId xmlns:a16="http://schemas.microsoft.com/office/drawing/2014/main" id="{0AEB6BC9-B937-480C-865C-3D6FE28425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1733" y="27326"/>
            <a:ext cx="1118728" cy="1048395"/>
          </a:xfrm>
          <a:prstGeom prst="rect">
            <a:avLst/>
          </a:prstGeom>
        </p:spPr>
      </p:pic>
    </p:spTree>
    <p:extLst>
      <p:ext uri="{BB962C8B-B14F-4D97-AF65-F5344CB8AC3E}">
        <p14:creationId xmlns:p14="http://schemas.microsoft.com/office/powerpoint/2010/main" val="9243553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599B456-485D-4F42-92C6-500A98A48BF8}" vid="{5DCB26FB-8E9F-4001-8F31-EF2D9517DCAF}"/>
    </a:ext>
  </a:extLst>
</a:theme>
</file>

<file path=ppt/theme/theme2.xml><?xml version="1.0" encoding="utf-8"?>
<a:theme xmlns:a="http://schemas.openxmlformats.org/drawingml/2006/main" name="MOMENTUM">
  <a:themeElements>
    <a:clrScheme name="Custom 2">
      <a:dk1>
        <a:srgbClr val="000000"/>
      </a:dk1>
      <a:lt1>
        <a:srgbClr val="FAFBFF"/>
      </a:lt1>
      <a:dk2>
        <a:srgbClr val="F7DDD3"/>
      </a:dk2>
      <a:lt2>
        <a:srgbClr val="FFC074"/>
      </a:lt2>
      <a:accent1>
        <a:srgbClr val="F37836"/>
      </a:accent1>
      <a:accent2>
        <a:srgbClr val="F04848"/>
      </a:accent2>
      <a:accent3>
        <a:srgbClr val="C4114C"/>
      </a:accent3>
      <a:accent4>
        <a:srgbClr val="BDD9B2"/>
      </a:accent4>
      <a:accent5>
        <a:srgbClr val="289195"/>
      </a:accent5>
      <a:accent6>
        <a:srgbClr val="9D53A7"/>
      </a:accent6>
      <a:hlink>
        <a:srgbClr val="568E64"/>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MENTUM" id="{5E91B2BD-A2CF-472E-BD17-94C9AB576089}" vid="{CD3348DA-1456-4427-B941-05FFA0E9718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 xmlns="7ecd4bcd-196e-45f0-9487-40b61984338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F7F1A79FFC5B9469933385D15F6111E" ma:contentTypeVersion="15" ma:contentTypeDescription="Create a new document." ma:contentTypeScope="" ma:versionID="6d45c1af819b3d10a98fc152d15b6d1e">
  <xsd:schema xmlns:xsd="http://www.w3.org/2001/XMLSchema" xmlns:xs="http://www.w3.org/2001/XMLSchema" xmlns:p="http://schemas.microsoft.com/office/2006/metadata/properties" xmlns:ns2="da5460a6-bbc2-4b3b-ab74-0656f9ce9569" xmlns:ns3="7ecd4bcd-196e-45f0-9487-40b61984338d" targetNamespace="http://schemas.microsoft.com/office/2006/metadata/properties" ma:root="true" ma:fieldsID="c5da990b8bae085508ee02c23dfc1246" ns2:_="" ns3:_="">
    <xsd:import namespace="da5460a6-bbc2-4b3b-ab74-0656f9ce9569"/>
    <xsd:import namespace="7ecd4bcd-196e-45f0-9487-40b61984338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5460a6-bbc2-4b3b-ab74-0656f9ce956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ecd4bcd-196e-45f0-9487-40b61984338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date" ma:index="21" nillable="true" ma:displayName="date" ma:format="DateOnly"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7A83AB-7F46-4BB6-AFF8-34082BEF2AE0}">
  <ds:schemaRefs>
    <ds:schemaRef ds:uri="http://schemas.microsoft.com/office/2006/documentManagement/types"/>
    <ds:schemaRef ds:uri="c3cc8d9e-82a2-4dd4-a56d-dbac96bcd48b"/>
    <ds:schemaRef ds:uri="65cf0b40-8229-4555-a1be-ee9524f97131"/>
    <ds:schemaRef ds:uri="http://purl.org/dc/terms/"/>
    <ds:schemaRef ds:uri="http://www.w3.org/XML/1998/namespace"/>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dcmitype/"/>
    <ds:schemaRef ds:uri="7ecd4bcd-196e-45f0-9487-40b61984338d"/>
  </ds:schemaRefs>
</ds:datastoreItem>
</file>

<file path=customXml/itemProps2.xml><?xml version="1.0" encoding="utf-8"?>
<ds:datastoreItem xmlns:ds="http://schemas.openxmlformats.org/officeDocument/2006/customXml" ds:itemID="{49774B5F-DD50-4C3E-9855-D41CFFBB98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5460a6-bbc2-4b3b-ab74-0656f9ce9569"/>
    <ds:schemaRef ds:uri="7ecd4bcd-196e-45f0-9487-40b6198433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FCF553-ADD1-418D-AD1D-6000400940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Data4Impact PPT Template_EN-BIRTH_all_wide_new IHI logo</Template>
  <TotalTime>35</TotalTime>
  <Words>18493</Words>
  <Application>Microsoft Office PowerPoint</Application>
  <PresentationFormat>Widescreen</PresentationFormat>
  <Paragraphs>3245</Paragraphs>
  <Slides>211</Slides>
  <Notes>210</Notes>
  <HiddenSlides>0</HiddenSlides>
  <MMClips>0</MMClips>
  <ScaleCrop>false</ScaleCrop>
  <HeadingPairs>
    <vt:vector size="6" baseType="variant">
      <vt:variant>
        <vt:lpstr>Fonts Used</vt:lpstr>
      </vt:variant>
      <vt:variant>
        <vt:i4>19</vt:i4>
      </vt:variant>
      <vt:variant>
        <vt:lpstr>Theme</vt:lpstr>
      </vt:variant>
      <vt:variant>
        <vt:i4>2</vt:i4>
      </vt:variant>
      <vt:variant>
        <vt:lpstr>Slide Titles</vt:lpstr>
      </vt:variant>
      <vt:variant>
        <vt:i4>211</vt:i4>
      </vt:variant>
    </vt:vector>
  </HeadingPairs>
  <TitlesOfParts>
    <vt:vector size="232" baseType="lpstr">
      <vt:lpstr>Arial</vt:lpstr>
      <vt:lpstr>Arial Black</vt:lpstr>
      <vt:lpstr>Calibri</vt:lpstr>
      <vt:lpstr>Century Gothic</vt:lpstr>
      <vt:lpstr>Courier New</vt:lpstr>
      <vt:lpstr>Franklin Gothic Medium</vt:lpstr>
      <vt:lpstr>franklin-gothic-condensed</vt:lpstr>
      <vt:lpstr>Futura LT Pro Book</vt:lpstr>
      <vt:lpstr>Garamond</vt:lpstr>
      <vt:lpstr>Georgia</vt:lpstr>
      <vt:lpstr>Gill Sans MT</vt:lpstr>
      <vt:lpstr>Helvetica</vt:lpstr>
      <vt:lpstr>Lucida Grande</vt:lpstr>
      <vt:lpstr>Roboto Condensed</vt:lpstr>
      <vt:lpstr>Segoe UI</vt:lpstr>
      <vt:lpstr>Source Sans Pro</vt:lpstr>
      <vt:lpstr>Source Sans Pro Semibold</vt:lpstr>
      <vt:lpstr>Symbol</vt:lpstr>
      <vt:lpstr>Wingdings</vt:lpstr>
      <vt:lpstr>Office Theme</vt:lpstr>
      <vt:lpstr>MOMENTUM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Harriet Ruysen</dc:creator>
  <cp:lastModifiedBy>Wilkes, Becky</cp:lastModifiedBy>
  <cp:revision>46</cp:revision>
  <dcterms:created xsi:type="dcterms:W3CDTF">2021-11-18T09:41:53Z</dcterms:created>
  <dcterms:modified xsi:type="dcterms:W3CDTF">2022-05-13T15:23:00Z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0x010100BF7F1A79FFC5B9469933385D15F6111E</vt:lpwstr>
  </property>
</Properties>
</file>